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1"/>
  </p:notesMasterIdLst>
  <p:handoutMasterIdLst>
    <p:handoutMasterId r:id="rId62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89" r:id="rId11"/>
    <p:sldId id="2134808454" r:id="rId12"/>
    <p:sldId id="2134808450" r:id="rId13"/>
    <p:sldId id="2134808451" r:id="rId14"/>
    <p:sldId id="2134808531" r:id="rId15"/>
    <p:sldId id="542" r:id="rId16"/>
    <p:sldId id="2134808620" r:id="rId17"/>
    <p:sldId id="2134808684" r:id="rId18"/>
    <p:sldId id="2134808617" r:id="rId19"/>
    <p:sldId id="2134808619" r:id="rId20"/>
    <p:sldId id="2134808680" r:id="rId21"/>
    <p:sldId id="2134808681" r:id="rId22"/>
    <p:sldId id="2134808691" r:id="rId23"/>
    <p:sldId id="2134808532" r:id="rId24"/>
    <p:sldId id="2134808563" r:id="rId25"/>
    <p:sldId id="2134808537" r:id="rId26"/>
    <p:sldId id="2134808597" r:id="rId27"/>
    <p:sldId id="2134808581" r:id="rId28"/>
    <p:sldId id="2134808598" r:id="rId29"/>
    <p:sldId id="2134808448" r:id="rId30"/>
    <p:sldId id="2134808648" r:id="rId31"/>
    <p:sldId id="2134808564" r:id="rId32"/>
    <p:sldId id="2134808627" r:id="rId33"/>
    <p:sldId id="2134808566" r:id="rId34"/>
    <p:sldId id="2134808692" r:id="rId35"/>
    <p:sldId id="2134808628" r:id="rId36"/>
    <p:sldId id="2134808629" r:id="rId37"/>
    <p:sldId id="597" r:id="rId38"/>
    <p:sldId id="2134808693" r:id="rId39"/>
    <p:sldId id="2134808696" r:id="rId40"/>
    <p:sldId id="2134808694" r:id="rId41"/>
    <p:sldId id="2134808698" r:id="rId42"/>
    <p:sldId id="2134808699" r:id="rId43"/>
    <p:sldId id="2134808638" r:id="rId44"/>
    <p:sldId id="2134808602" r:id="rId45"/>
    <p:sldId id="2134808639" r:id="rId46"/>
    <p:sldId id="2134808640" r:id="rId47"/>
    <p:sldId id="2134808641" r:id="rId48"/>
    <p:sldId id="2134808547" r:id="rId49"/>
    <p:sldId id="2134808657" r:id="rId50"/>
    <p:sldId id="2134808654" r:id="rId51"/>
    <p:sldId id="2134808700" r:id="rId52"/>
    <p:sldId id="2134808560" r:id="rId53"/>
    <p:sldId id="2134808678" r:id="rId54"/>
    <p:sldId id="838" r:id="rId55"/>
    <p:sldId id="2134808562" r:id="rId56"/>
    <p:sldId id="2134808501" r:id="rId57"/>
    <p:sldId id="2134808561" r:id="rId58"/>
    <p:sldId id="2134808503" r:id="rId59"/>
    <p:sldId id="2134808502" r:id="rId6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89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0"/>
            <p14:sldId id="2134808684"/>
            <p14:sldId id="2134808617"/>
            <p14:sldId id="2134808619"/>
            <p14:sldId id="2134808680"/>
            <p14:sldId id="2134808681"/>
            <p14:sldId id="2134808691"/>
            <p14:sldId id="2134808532"/>
            <p14:sldId id="2134808563"/>
            <p14:sldId id="2134808537"/>
            <p14:sldId id="2134808597"/>
            <p14:sldId id="2134808581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648"/>
            <p14:sldId id="2134808564"/>
            <p14:sldId id="2134808627"/>
            <p14:sldId id="2134808566"/>
            <p14:sldId id="2134808692"/>
            <p14:sldId id="2134808628"/>
            <p14:sldId id="2134808629"/>
          </p14:sldIdLst>
        </p14:section>
        <p14:section name="أنشطة القراءةوالكتابة" id="{A25CF4A3-DA66-4B51-A640-2EC4C5A8918F}">
          <p14:sldIdLst>
            <p14:sldId id="597"/>
            <p14:sldId id="2134808693"/>
            <p14:sldId id="2134808696"/>
            <p14:sldId id="2134808694"/>
            <p14:sldId id="2134808698"/>
            <p14:sldId id="2134808699"/>
            <p14:sldId id="2134808638"/>
            <p14:sldId id="2134808602"/>
            <p14:sldId id="2134808639"/>
            <p14:sldId id="2134808640"/>
            <p14:sldId id="2134808641"/>
            <p14:sldId id="2134808547"/>
            <p14:sldId id="2134808657"/>
            <p14:sldId id="2134808654"/>
            <p14:sldId id="2134808700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commentAuthors" Target="commentAuthors.xml"/><Relationship Id="rId68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9207473-6B5B-4E26-802E-D570F833C31C}"/>
    <pc:docChg chg="undo custSel addSld delSld modSld modSection">
      <pc:chgData name="FERHANE EL MOSTAFA" userId="612e3f77-08f4-424c-9bd0-6ac275dcda07" providerId="ADAL" clId="{09207473-6B5B-4E26-802E-D570F833C31C}" dt="2025-08-12T18:50:19.799" v="2213" actId="20577"/>
      <pc:docMkLst>
        <pc:docMk/>
      </pc:docMkLst>
      <pc:sldChg chg="modSp mod">
        <pc:chgData name="FERHANE EL MOSTAFA" userId="612e3f77-08f4-424c-9bd0-6ac275dcda07" providerId="ADAL" clId="{09207473-6B5B-4E26-802E-D570F833C31C}" dt="2025-08-11T17:07:11.220" v="10" actId="20577"/>
        <pc:sldMkLst>
          <pc:docMk/>
          <pc:sldMk cId="0" sldId="257"/>
        </pc:sldMkLst>
        <pc:spChg chg="mod">
          <ac:chgData name="FERHANE EL MOSTAFA" userId="612e3f77-08f4-424c-9bd0-6ac275dcda07" providerId="ADAL" clId="{09207473-6B5B-4E26-802E-D570F833C31C}" dt="2025-08-11T17:07:11.220" v="1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9207473-6B5B-4E26-802E-D570F833C31C}" dt="2025-08-12T17:43:07.844" v="1012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9207473-6B5B-4E26-802E-D570F833C31C}" dt="2025-08-12T17:43:07.844" v="1012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09207473-6B5B-4E26-802E-D570F833C31C}" dt="2025-08-12T18:45:08.670" v="2072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09207473-6B5B-4E26-802E-D570F833C31C}" dt="2025-08-11T17:08:25.729" v="7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207473-6B5B-4E26-802E-D570F833C31C}" dt="2025-08-11T17:07:56.782" v="4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207473-6B5B-4E26-802E-D570F833C31C}" dt="2025-08-11T17:08:25.729" v="7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207473-6B5B-4E26-802E-D570F833C31C}" dt="2025-08-11T17:11:06.010" v="19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207473-6B5B-4E26-802E-D570F833C31C}" dt="2025-08-11T17:11:06.010" v="19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09207473-6B5B-4E26-802E-D570F833C31C}" dt="2025-08-12T18:46:33.481" v="2114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9207473-6B5B-4E26-802E-D570F833C31C}" dt="2025-08-11T17:11:56.611" v="215" actId="2057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9207473-6B5B-4E26-802E-D570F833C31C}" dt="2025-08-11T17:59:05.339" v="498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207473-6B5B-4E26-802E-D570F833C31C}" dt="2025-08-11T17:59:05.339" v="498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207473-6B5B-4E26-802E-D570F833C31C}" dt="2025-08-11T17:59:47.984" v="51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207473-6B5B-4E26-802E-D570F833C31C}" dt="2025-08-11T17:59:47.984" v="51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38:52.343" v="1981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207473-6B5B-4E26-802E-D570F833C31C}" dt="2025-08-12T18:38:28.083" v="1978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09207473-6B5B-4E26-802E-D570F833C31C}" dt="2025-08-12T18:27:17.905" v="1786"/>
          <ac:picMkLst>
            <pc:docMk/>
            <pc:sldMk cId="2254889488" sldId="2134808547"/>
            <ac:picMk id="8" creationId="{AF98176F-707B-C657-83F6-7A93D61A513D}"/>
          </ac:picMkLst>
        </pc:picChg>
      </pc:sldChg>
      <pc:sldChg chg="modSp">
        <pc:chgData name="FERHANE EL MOSTAFA" userId="612e3f77-08f4-424c-9bd0-6ac275dcda07" providerId="ADAL" clId="{09207473-6B5B-4E26-802E-D570F833C31C}" dt="2025-08-12T18:43:40.322" v="2068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09207473-6B5B-4E26-802E-D570F833C31C}" dt="2025-08-12T18:43:40.322" v="2068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09207473-6B5B-4E26-802E-D570F833C31C}" dt="2025-08-12T18:43:35.252" v="2063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50:19.799" v="2213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207473-6B5B-4E26-802E-D570F833C31C}" dt="2025-08-12T18:50:19.799" v="2213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9207473-6B5B-4E26-802E-D570F833C31C}" dt="2025-08-12T18:49:46.064" v="2207" actId="1076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09207473-6B5B-4E26-802E-D570F833C31C}" dt="2025-08-12T18:45:11.627" v="2073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09207473-6B5B-4E26-802E-D570F833C31C}" dt="2025-08-11T17:59:17.010" v="505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207473-6B5B-4E26-802E-D570F833C31C}" dt="2025-08-11T17:59:17.010" v="505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207473-6B5B-4E26-802E-D570F833C31C}" dt="2025-08-12T17:25:04.485" v="754"/>
        <pc:sldMkLst>
          <pc:docMk/>
          <pc:sldMk cId="2317388228" sldId="2134808564"/>
        </pc:sldMkLst>
        <pc:spChg chg="mod">
          <ac:chgData name="FERHANE EL MOSTAFA" userId="612e3f77-08f4-424c-9bd0-6ac275dcda07" providerId="ADAL" clId="{09207473-6B5B-4E26-802E-D570F833C31C}" dt="2025-08-12T17:24:39.552" v="727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207473-6B5B-4E26-802E-D570F833C31C}" dt="2025-08-12T17:25:04.485" v="754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2T17:40:03.759" v="990" actId="14100"/>
        <pc:sldMkLst>
          <pc:docMk/>
          <pc:sldMk cId="2709170444" sldId="2134808566"/>
        </pc:sldMkLst>
        <pc:spChg chg="mod">
          <ac:chgData name="FERHANE EL MOSTAFA" userId="612e3f77-08f4-424c-9bd0-6ac275dcda07" providerId="ADAL" clId="{09207473-6B5B-4E26-802E-D570F833C31C}" dt="2025-08-12T17:39:39.988" v="988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207473-6B5B-4E26-802E-D570F833C31C}" dt="2025-08-12T17:40:03.759" v="990" actId="14100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207473-6B5B-4E26-802E-D570F833C31C}" dt="2025-08-12T17:39:58.986" v="989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207473-6B5B-4E26-802E-D570F833C31C}" dt="2025-08-12T17:26:29.910" v="809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1T18:00:28.212" v="528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207473-6B5B-4E26-802E-D570F833C31C}" dt="2025-08-11T18:00:28.212" v="528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del">
        <pc:chgData name="FERHANE EL MOSTAFA" userId="612e3f77-08f4-424c-9bd0-6ac275dcda07" providerId="ADAL" clId="{09207473-6B5B-4E26-802E-D570F833C31C}" dt="2025-08-11T18:00:44.707" v="535" actId="4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09207473-6B5B-4E26-802E-D570F833C31C}" dt="2025-08-12T18:47:15.980" v="2130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9207473-6B5B-4E26-802E-D570F833C31C}" dt="2025-08-11T17:59:58.841" v="519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207473-6B5B-4E26-802E-D570F833C31C}" dt="2025-08-11T17:59:58.841" v="519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207473-6B5B-4E26-802E-D570F833C31C}" dt="2025-08-11T18:00:36.391" v="534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207473-6B5B-4E26-802E-D570F833C31C}" dt="2025-08-11T18:00:36.391" v="534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del">
        <pc:chgData name="FERHANE EL MOSTAFA" userId="612e3f77-08f4-424c-9bd0-6ac275dcda07" providerId="ADAL" clId="{09207473-6B5B-4E26-802E-D570F833C31C}" dt="2025-08-11T18:00:46.641" v="536" actId="47"/>
        <pc:sldMkLst>
          <pc:docMk/>
          <pc:sldMk cId="2158557976" sldId="2134808599"/>
        </pc:sldMkLst>
      </pc:sldChg>
      <pc:sldChg chg="add del">
        <pc:chgData name="FERHANE EL MOSTAFA" userId="612e3f77-08f4-424c-9bd0-6ac275dcda07" providerId="ADAL" clId="{09207473-6B5B-4E26-802E-D570F833C31C}" dt="2025-08-11T17:56:04.970" v="435" actId="47"/>
        <pc:sldMkLst>
          <pc:docMk/>
          <pc:sldMk cId="1931734198" sldId="2134808604"/>
        </pc:sldMkLst>
      </pc:sldChg>
      <pc:sldChg chg="addSp delSp modSp del mod">
        <pc:chgData name="FERHANE EL MOSTAFA" userId="612e3f77-08f4-424c-9bd0-6ac275dcda07" providerId="ADAL" clId="{09207473-6B5B-4E26-802E-D570F833C31C}" dt="2025-08-11T17:43:36.297" v="274" actId="47"/>
        <pc:sldMkLst>
          <pc:docMk/>
          <pc:sldMk cId="246076526" sldId="2134808617"/>
        </pc:sldMkLst>
      </pc:sldChg>
      <pc:sldChg chg="addSp delSp modSp mod">
        <pc:chgData name="FERHANE EL MOSTAFA" userId="612e3f77-08f4-424c-9bd0-6ac275dcda07" providerId="ADAL" clId="{09207473-6B5B-4E26-802E-D570F833C31C}" dt="2025-08-11T18:08:03.654" v="643" actId="20577"/>
        <pc:sldMkLst>
          <pc:docMk/>
          <pc:sldMk cId="1519930428" sldId="2134808619"/>
        </pc:sldMkLst>
        <pc:spChg chg="mod">
          <ac:chgData name="FERHANE EL MOSTAFA" userId="612e3f77-08f4-424c-9bd0-6ac275dcda07" providerId="ADAL" clId="{09207473-6B5B-4E26-802E-D570F833C31C}" dt="2025-08-11T18:08:03.654" v="643" actId="20577"/>
          <ac:spMkLst>
            <pc:docMk/>
            <pc:sldMk cId="1519930428" sldId="2134808619"/>
            <ac:spMk id="6" creationId="{604BD7AE-769A-DD1C-D18F-F1E01EF51F5B}"/>
          </ac:spMkLst>
        </pc:spChg>
      </pc:sldChg>
      <pc:sldChg chg="addSp delSp modSp mod modAnim">
        <pc:chgData name="FERHANE EL MOSTAFA" userId="612e3f77-08f4-424c-9bd0-6ac275dcda07" providerId="ADAL" clId="{09207473-6B5B-4E26-802E-D570F833C31C}" dt="2025-08-11T18:07:46.113" v="640"/>
        <pc:sldMkLst>
          <pc:docMk/>
          <pc:sldMk cId="711559964" sldId="2134808620"/>
        </pc:sldMkLst>
        <pc:spChg chg="mod">
          <ac:chgData name="FERHANE EL MOSTAFA" userId="612e3f77-08f4-424c-9bd0-6ac275dcda07" providerId="ADAL" clId="{09207473-6B5B-4E26-802E-D570F833C31C}" dt="2025-08-11T18:07:33.913" v="639" actId="20577"/>
          <ac:spMkLst>
            <pc:docMk/>
            <pc:sldMk cId="711559964" sldId="2134808620"/>
            <ac:spMk id="6" creationId="{414ECBB3-7FA3-C939-8DB4-72EA90F3AC41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37" creationId="{D0CC3AA8-F616-826F-855F-3882A6B84280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39" creationId="{D612FC2F-5F0B-020F-B6C5-6BDFFC2B69D4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41" creationId="{A66BA116-DE5F-C9BB-5613-4A657565C93D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46" creationId="{B0C711BA-328C-B6CB-D375-A057F8694E31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48" creationId="{1DEEA253-BB3B-1C89-93AF-6DF6AD4B7D25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50" creationId="{3C86E306-B1AB-A91C-C6B1-62BD8DAA0B4F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52" creationId="{61250E66-2F3D-24A7-5FCC-79089E633856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53" creationId="{FAD67C19-2E53-ED31-A034-05AB28CCD7C3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56" creationId="{2DD5FEA2-686B-211D-34A1-412F0909B0FD}"/>
          </ac:spMkLst>
        </pc:spChg>
        <pc:spChg chg="mod">
          <ac:chgData name="FERHANE EL MOSTAFA" userId="612e3f77-08f4-424c-9bd0-6ac275dcda07" providerId="ADAL" clId="{09207473-6B5B-4E26-802E-D570F833C31C}" dt="2025-08-11T18:06:20.446" v="538"/>
          <ac:spMkLst>
            <pc:docMk/>
            <pc:sldMk cId="711559964" sldId="2134808620"/>
            <ac:spMk id="57" creationId="{0619F8A8-3D14-071A-6C3A-D64367D813E9}"/>
          </ac:spMkLst>
        </pc:spChg>
      </pc:sldChg>
      <pc:sldChg chg="modSp modAnim">
        <pc:chgData name="FERHANE EL MOSTAFA" userId="612e3f77-08f4-424c-9bd0-6ac275dcda07" providerId="ADAL" clId="{09207473-6B5B-4E26-802E-D570F833C31C}" dt="2025-08-12T17:42:37.835" v="1010" actId="20577"/>
        <pc:sldMkLst>
          <pc:docMk/>
          <pc:sldMk cId="1596164037" sldId="2134808628"/>
        </pc:sldMkLst>
      </pc:sldChg>
      <pc:sldChg chg="addSp delSp modSp mod modAnim">
        <pc:chgData name="FERHANE EL MOSTAFA" userId="612e3f77-08f4-424c-9bd0-6ac275dcda07" providerId="ADAL" clId="{09207473-6B5B-4E26-802E-D570F833C31C}" dt="2025-08-12T17:42:30.125" v="1008" actId="20577"/>
        <pc:sldMkLst>
          <pc:docMk/>
          <pc:sldMk cId="758098065" sldId="2134808629"/>
        </pc:sldMkLst>
      </pc:sldChg>
      <pc:sldChg chg="del">
        <pc:chgData name="FERHANE EL MOSTAFA" userId="612e3f77-08f4-424c-9bd0-6ac275dcda07" providerId="ADAL" clId="{09207473-6B5B-4E26-802E-D570F833C31C}" dt="2025-08-12T18:19:09.968" v="1690" actId="47"/>
        <pc:sldMkLst>
          <pc:docMk/>
          <pc:sldMk cId="2139915436" sldId="2134808630"/>
        </pc:sldMkLst>
      </pc:sldChg>
      <pc:sldChg chg="del">
        <pc:chgData name="FERHANE EL MOSTAFA" userId="612e3f77-08f4-424c-9bd0-6ac275dcda07" providerId="ADAL" clId="{09207473-6B5B-4E26-802E-D570F833C31C}" dt="2025-08-12T18:19:22.925" v="1693" actId="47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9207473-6B5B-4E26-802E-D570F833C31C}" dt="2025-08-12T18:21:00.689" v="1719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207473-6B5B-4E26-802E-D570F833C31C}" dt="2025-08-12T18:21:00.689" v="1719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19:53.643" v="1701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09207473-6B5B-4E26-802E-D570F833C31C}" dt="2025-08-12T18:20:04.691" v="1703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09207473-6B5B-4E26-802E-D570F833C31C}" dt="2025-08-12T18:21:26.080" v="17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09207473-6B5B-4E26-802E-D570F833C31C}" dt="2025-08-12T18:21:26.080" v="17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del">
        <pc:chgData name="FERHANE EL MOSTAFA" userId="612e3f77-08f4-424c-9bd0-6ac275dcda07" providerId="ADAL" clId="{09207473-6B5B-4E26-802E-D570F833C31C}" dt="2025-08-12T18:21:51.463" v="1734" actId="47"/>
        <pc:sldMkLst>
          <pc:docMk/>
          <pc:sldMk cId="2726756666" sldId="2134808646"/>
        </pc:sldMkLst>
      </pc:sldChg>
      <pc:sldChg chg="addSp delSp modSp mod">
        <pc:chgData name="FERHANE EL MOSTAFA" userId="612e3f77-08f4-424c-9bd0-6ac275dcda07" providerId="ADAL" clId="{09207473-6B5B-4E26-802E-D570F833C31C}" dt="2025-08-12T17:24:19.273" v="709" actId="1076"/>
        <pc:sldMkLst>
          <pc:docMk/>
          <pc:sldMk cId="1251160541" sldId="2134808648"/>
        </pc:sldMkLst>
      </pc:sldChg>
      <pc:sldChg chg="add">
        <pc:chgData name="FERHANE EL MOSTAFA" userId="612e3f77-08f4-424c-9bd0-6ac275dcda07" providerId="ADAL" clId="{09207473-6B5B-4E26-802E-D570F833C31C}" dt="2025-08-12T17:59:12.305" v="1281"/>
        <pc:sldMkLst>
          <pc:docMk/>
          <pc:sldMk cId="1075695747" sldId="2134808650"/>
        </pc:sldMkLst>
      </pc:sldChg>
      <pc:sldChg chg="addSp delSp modSp del mod">
        <pc:chgData name="FERHANE EL MOSTAFA" userId="612e3f77-08f4-424c-9bd0-6ac275dcda07" providerId="ADAL" clId="{09207473-6B5B-4E26-802E-D570F833C31C}" dt="2025-08-12T17:58:50.889" v="1280" actId="2696"/>
        <pc:sldMkLst>
          <pc:docMk/>
          <pc:sldMk cId="2757630257" sldId="2134808650"/>
        </pc:sldMkLst>
      </pc:sldChg>
      <pc:sldChg chg="del">
        <pc:chgData name="FERHANE EL MOSTAFA" userId="612e3f77-08f4-424c-9bd0-6ac275dcda07" providerId="ADAL" clId="{09207473-6B5B-4E26-802E-D570F833C31C}" dt="2025-08-12T18:19:20.210" v="1692" actId="47"/>
        <pc:sldMkLst>
          <pc:docMk/>
          <pc:sldMk cId="1215925978" sldId="2134808651"/>
        </pc:sldMkLst>
      </pc:sldChg>
      <pc:sldChg chg="del">
        <pc:chgData name="FERHANE EL MOSTAFA" userId="612e3f77-08f4-424c-9bd0-6ac275dcda07" providerId="ADAL" clId="{09207473-6B5B-4E26-802E-D570F833C31C}" dt="2025-08-12T18:21:45.155" v="1733" actId="47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09207473-6B5B-4E26-802E-D570F833C31C}" dt="2025-08-12T18:41:51.054" v="2006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09207473-6B5B-4E26-802E-D570F833C31C}" dt="2025-08-12T18:30:26.980" v="1840"/>
          <ac:spMkLst>
            <pc:docMk/>
            <pc:sldMk cId="2150186220" sldId="2134808654"/>
            <ac:spMk id="2" creationId="{5CEE8907-AC92-378C-EDA1-26AE064E0E41}"/>
          </ac:spMkLst>
        </pc:spChg>
        <pc:spChg chg="mod">
          <ac:chgData name="FERHANE EL MOSTAFA" userId="612e3f77-08f4-424c-9bd0-6ac275dcda07" providerId="ADAL" clId="{09207473-6B5B-4E26-802E-D570F833C31C}" dt="2025-08-12T18:40:02.044" v="1993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9207473-6B5B-4E26-802E-D570F833C31C}" dt="2025-08-12T18:40:16.322" v="1996" actId="14100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9207473-6B5B-4E26-802E-D570F833C31C}" dt="2025-08-12T18:40:21.437" v="1997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9207473-6B5B-4E26-802E-D570F833C31C}" dt="2025-08-12T18:41:49.552" v="2005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9207473-6B5B-4E26-802E-D570F833C31C}" dt="2025-08-12T18:39:59.420" v="1992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9207473-6B5B-4E26-802E-D570F833C31C}" dt="2025-08-12T18:39:53.813" v="1991" actId="1076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9207473-6B5B-4E26-802E-D570F833C31C}" dt="2025-08-12T18:39:50.918" v="1990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9207473-6B5B-4E26-802E-D570F833C31C}" dt="2025-08-12T18:41:51.054" v="2006" actId="20577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9207473-6B5B-4E26-802E-D570F833C31C}" dt="2025-08-12T18:40:11.064" v="1995" actId="1076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Sp delSp modSp del mod">
        <pc:chgData name="FERHANE EL MOSTAFA" userId="612e3f77-08f4-424c-9bd0-6ac275dcda07" providerId="ADAL" clId="{09207473-6B5B-4E26-802E-D570F833C31C}" dt="2025-08-12T18:28:27.500" v="1832" actId="47"/>
        <pc:sldMkLst>
          <pc:docMk/>
          <pc:sldMk cId="1720944958" sldId="2134808655"/>
        </pc:sldMkLst>
      </pc:sldChg>
      <pc:sldChg chg="addSp delSp modSp mod">
        <pc:chgData name="FERHANE EL MOSTAFA" userId="612e3f77-08f4-424c-9bd0-6ac275dcda07" providerId="ADAL" clId="{09207473-6B5B-4E26-802E-D570F833C31C}" dt="2025-08-12T18:49:13.640" v="2200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09207473-6B5B-4E26-802E-D570F833C31C}" dt="2025-08-12T18:28:16.865" v="1830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del">
        <pc:chgData name="FERHANE EL MOSTAFA" userId="612e3f77-08f4-424c-9bd0-6ac275dcda07" providerId="ADAL" clId="{09207473-6B5B-4E26-802E-D570F833C31C}" dt="2025-08-12T18:28:23.586" v="1831" actId="47"/>
        <pc:sldMkLst>
          <pc:docMk/>
          <pc:sldMk cId="3060800121" sldId="2134808658"/>
        </pc:sldMkLst>
      </pc:sldChg>
      <pc:sldChg chg="add">
        <pc:chgData name="FERHANE EL MOSTAFA" userId="612e3f77-08f4-424c-9bd0-6ac275dcda07" providerId="ADAL" clId="{09207473-6B5B-4E26-802E-D570F833C31C}" dt="2025-08-12T18:45:05.635" v="2071"/>
        <pc:sldMkLst>
          <pc:docMk/>
          <pc:sldMk cId="505075092" sldId="2134808662"/>
        </pc:sldMkLst>
      </pc:sldChg>
      <pc:sldChg chg="delSp del mod delAnim">
        <pc:chgData name="FERHANE EL MOSTAFA" userId="612e3f77-08f4-424c-9bd0-6ac275dcda07" providerId="ADAL" clId="{09207473-6B5B-4E26-802E-D570F833C31C}" dt="2025-08-12T18:30:30.569" v="1841" actId="47"/>
        <pc:sldMkLst>
          <pc:docMk/>
          <pc:sldMk cId="650340056" sldId="2134808667"/>
        </pc:sldMkLst>
      </pc:sldChg>
      <pc:sldChg chg="del">
        <pc:chgData name="FERHANE EL MOSTAFA" userId="612e3f77-08f4-424c-9bd0-6ac275dcda07" providerId="ADAL" clId="{09207473-6B5B-4E26-802E-D570F833C31C}" dt="2025-08-11T17:07:02.598" v="9" actId="47"/>
        <pc:sldMkLst>
          <pc:docMk/>
          <pc:sldMk cId="490503375" sldId="2134808669"/>
        </pc:sldMkLst>
      </pc:sldChg>
      <pc:sldChg chg="del">
        <pc:chgData name="FERHANE EL MOSTAFA" userId="612e3f77-08f4-424c-9bd0-6ac275dcda07" providerId="ADAL" clId="{09207473-6B5B-4E26-802E-D570F833C31C}" dt="2025-08-12T17:35:33.418" v="917" actId="47"/>
        <pc:sldMkLst>
          <pc:docMk/>
          <pc:sldMk cId="2845834963" sldId="2134808670"/>
        </pc:sldMkLst>
      </pc:sldChg>
      <pc:sldChg chg="modSp mod">
        <pc:chgData name="FERHANE EL MOSTAFA" userId="612e3f77-08f4-424c-9bd0-6ac275dcda07" providerId="ADAL" clId="{09207473-6B5B-4E26-802E-D570F833C31C}" dt="2025-08-12T17:54:32.099" v="1261" actId="20577"/>
        <pc:sldMkLst>
          <pc:docMk/>
          <pc:sldMk cId="2487464742" sldId="2134808671"/>
        </pc:sldMkLst>
      </pc:sldChg>
      <pc:sldChg chg="addSp delSp modSp del mod">
        <pc:chgData name="FERHANE EL MOSTAFA" userId="612e3f77-08f4-424c-9bd0-6ac275dcda07" providerId="ADAL" clId="{09207473-6B5B-4E26-802E-D570F833C31C}" dt="2025-08-12T17:57:33.014" v="1270" actId="47"/>
        <pc:sldMkLst>
          <pc:docMk/>
          <pc:sldMk cId="3935438735" sldId="2134808672"/>
        </pc:sldMkLst>
      </pc:sldChg>
      <pc:sldChg chg="delSp modSp del mod delAnim modAnim">
        <pc:chgData name="FERHANE EL MOSTAFA" userId="612e3f77-08f4-424c-9bd0-6ac275dcda07" providerId="ADAL" clId="{09207473-6B5B-4E26-802E-D570F833C31C}" dt="2025-08-12T18:04:18.139" v="1399" actId="2696"/>
        <pc:sldMkLst>
          <pc:docMk/>
          <pc:sldMk cId="1082416666" sldId="2134808673"/>
        </pc:sldMkLst>
      </pc:sldChg>
      <pc:sldChg chg="addSp delSp modSp add del mod delAnim">
        <pc:chgData name="FERHANE EL MOSTAFA" userId="612e3f77-08f4-424c-9bd0-6ac275dcda07" providerId="ADAL" clId="{09207473-6B5B-4E26-802E-D570F833C31C}" dt="2025-08-12T18:10:48.357" v="1517" actId="47"/>
        <pc:sldMkLst>
          <pc:docMk/>
          <pc:sldMk cId="3727604126" sldId="2134808673"/>
        </pc:sldMkLst>
      </pc:sldChg>
      <pc:sldChg chg="del">
        <pc:chgData name="FERHANE EL MOSTAFA" userId="612e3f77-08f4-424c-9bd0-6ac275dcda07" providerId="ADAL" clId="{09207473-6B5B-4E26-802E-D570F833C31C}" dt="2025-08-12T18:19:04.421" v="1689" actId="47"/>
        <pc:sldMkLst>
          <pc:docMk/>
          <pc:sldMk cId="316936350" sldId="2134808674"/>
        </pc:sldMkLst>
      </pc:sldChg>
      <pc:sldChg chg="del">
        <pc:chgData name="FERHANE EL MOSTAFA" userId="612e3f77-08f4-424c-9bd0-6ac275dcda07" providerId="ADAL" clId="{09207473-6B5B-4E26-802E-D570F833C31C}" dt="2025-08-12T18:19:13.720" v="1691" actId="47"/>
        <pc:sldMkLst>
          <pc:docMk/>
          <pc:sldMk cId="3519988655" sldId="2134808675"/>
        </pc:sldMkLst>
      </pc:sldChg>
      <pc:sldChg chg="del">
        <pc:chgData name="FERHANE EL MOSTAFA" userId="612e3f77-08f4-424c-9bd0-6ac275dcda07" providerId="ADAL" clId="{09207473-6B5B-4E26-802E-D570F833C31C}" dt="2025-08-12T18:21:57.893" v="1735" actId="47"/>
        <pc:sldMkLst>
          <pc:docMk/>
          <pc:sldMk cId="3930610775" sldId="2134808676"/>
        </pc:sldMkLst>
      </pc:sldChg>
      <pc:sldChg chg="delSp del mod">
        <pc:chgData name="FERHANE EL MOSTAFA" userId="612e3f77-08f4-424c-9bd0-6ac275dcda07" providerId="ADAL" clId="{09207473-6B5B-4E26-802E-D570F833C31C}" dt="2025-08-12T18:43:16.040" v="2058" actId="47"/>
        <pc:sldMkLst>
          <pc:docMk/>
          <pc:sldMk cId="4164082556" sldId="2134808677"/>
        </pc:sldMkLst>
      </pc:sldChg>
      <pc:sldChg chg="addSp delSp modSp mod">
        <pc:chgData name="FERHANE EL MOSTAFA" userId="612e3f77-08f4-424c-9bd0-6ac275dcda07" providerId="ADAL" clId="{09207473-6B5B-4E26-802E-D570F833C31C}" dt="2025-08-12T18:43:57.144" v="2070"/>
        <pc:sldMkLst>
          <pc:docMk/>
          <pc:sldMk cId="4220590668" sldId="2134808678"/>
        </pc:sldMkLst>
      </pc:sldChg>
      <pc:sldChg chg="addSp delSp modSp add mod">
        <pc:chgData name="FERHANE EL MOSTAFA" userId="612e3f77-08f4-424c-9bd0-6ac275dcda07" providerId="ADAL" clId="{09207473-6B5B-4E26-802E-D570F833C31C}" dt="2025-08-11T17:06:57.206" v="8" actId="20577"/>
        <pc:sldMkLst>
          <pc:docMk/>
          <pc:sldMk cId="1185213107" sldId="2134808679"/>
        </pc:sldMkLst>
      </pc:sldChg>
      <pc:sldChg chg="add del">
        <pc:chgData name="FERHANE EL MOSTAFA" userId="612e3f77-08f4-424c-9bd0-6ac275dcda07" providerId="ADAL" clId="{09207473-6B5B-4E26-802E-D570F833C31C}" dt="2025-08-11T17:48:54.279" v="304" actId="47"/>
        <pc:sldMkLst>
          <pc:docMk/>
          <pc:sldMk cId="1302679046" sldId="2134808680"/>
        </pc:sldMkLst>
      </pc:sldChg>
      <pc:sldChg chg="addSp delSp modSp add mod modAnim">
        <pc:chgData name="FERHANE EL MOSTAFA" userId="612e3f77-08f4-424c-9bd0-6ac275dcda07" providerId="ADAL" clId="{09207473-6B5B-4E26-802E-D570F833C31C}" dt="2025-08-11T17:55:50.830" v="434" actId="6549"/>
        <pc:sldMkLst>
          <pc:docMk/>
          <pc:sldMk cId="2194023215" sldId="2134808680"/>
        </pc:sldMkLst>
        <pc:spChg chg="add mod">
          <ac:chgData name="FERHANE EL MOSTAFA" userId="612e3f77-08f4-424c-9bd0-6ac275dcda07" providerId="ADAL" clId="{09207473-6B5B-4E26-802E-D570F833C31C}" dt="2025-08-11T17:54:33.797" v="401" actId="20577"/>
          <ac:spMkLst>
            <pc:docMk/>
            <pc:sldMk cId="2194023215" sldId="2134808680"/>
            <ac:spMk id="2" creationId="{20ABB6C4-86EC-4888-58FC-7BB89EEE346D}"/>
          </ac:spMkLst>
        </pc:spChg>
        <pc:spChg chg="mod">
          <ac:chgData name="FERHANE EL MOSTAFA" userId="612e3f77-08f4-424c-9bd0-6ac275dcda07" providerId="ADAL" clId="{09207473-6B5B-4E26-802E-D570F833C31C}" dt="2025-08-11T17:55:50.830" v="434" actId="6549"/>
          <ac:spMkLst>
            <pc:docMk/>
            <pc:sldMk cId="2194023215" sldId="2134808680"/>
            <ac:spMk id="6" creationId="{4EAAC341-399E-9661-B01E-6515CC0EE373}"/>
          </ac:spMkLst>
        </pc:spChg>
        <pc:picChg chg="add mod">
          <ac:chgData name="FERHANE EL MOSTAFA" userId="612e3f77-08f4-424c-9bd0-6ac275dcda07" providerId="ADAL" clId="{09207473-6B5B-4E26-802E-D570F833C31C}" dt="2025-08-11T17:50:00.566" v="312"/>
          <ac:picMkLst>
            <pc:docMk/>
            <pc:sldMk cId="2194023215" sldId="2134808680"/>
            <ac:picMk id="5" creationId="{FB02CE33-5185-2BF7-C1FF-4C22B8D59E49}"/>
          </ac:picMkLst>
        </pc:picChg>
      </pc:sldChg>
      <pc:sldChg chg="addSp delSp modSp add mod delAnim">
        <pc:chgData name="FERHANE EL MOSTAFA" userId="612e3f77-08f4-424c-9bd0-6ac275dcda07" providerId="ADAL" clId="{09207473-6B5B-4E26-802E-D570F833C31C}" dt="2025-08-11T18:08:46.886" v="658" actId="20577"/>
        <pc:sldMkLst>
          <pc:docMk/>
          <pc:sldMk cId="2335178556" sldId="2134808681"/>
        </pc:sldMkLst>
        <pc:spChg chg="mod">
          <ac:chgData name="FERHANE EL MOSTAFA" userId="612e3f77-08f4-424c-9bd0-6ac275dcda07" providerId="ADAL" clId="{09207473-6B5B-4E26-802E-D570F833C31C}" dt="2025-08-11T18:08:46.886" v="658" actId="20577"/>
          <ac:spMkLst>
            <pc:docMk/>
            <pc:sldMk cId="2335178556" sldId="2134808681"/>
            <ac:spMk id="6" creationId="{9D3D39CC-765E-9109-26AF-0DA1C25C8BA9}"/>
          </ac:spMkLst>
        </pc:spChg>
      </pc:sldChg>
      <pc:sldChg chg="addSp delSp modSp add mod">
        <pc:chgData name="FERHANE EL MOSTAFA" userId="612e3f77-08f4-424c-9bd0-6ac275dcda07" providerId="ADAL" clId="{09207473-6B5B-4E26-802E-D570F833C31C}" dt="2025-08-11T18:11:28.245" v="702" actId="1076"/>
        <pc:sldMkLst>
          <pc:docMk/>
          <pc:sldMk cId="3986733693" sldId="2134808682"/>
        </pc:sldMkLst>
      </pc:sldChg>
      <pc:sldChg chg="addSp delSp modSp add mod modAnim">
        <pc:chgData name="FERHANE EL MOSTAFA" userId="612e3f77-08f4-424c-9bd0-6ac275dcda07" providerId="ADAL" clId="{09207473-6B5B-4E26-802E-D570F833C31C}" dt="2025-08-12T17:40:25.174" v="994" actId="20577"/>
        <pc:sldMkLst>
          <pc:docMk/>
          <pc:sldMk cId="1729104250" sldId="2134808683"/>
        </pc:sldMkLst>
      </pc:sldChg>
      <pc:sldChg chg="addSp delSp modSp add mod modAnim">
        <pc:chgData name="FERHANE EL MOSTAFA" userId="612e3f77-08f4-424c-9bd0-6ac275dcda07" providerId="ADAL" clId="{09207473-6B5B-4E26-802E-D570F833C31C}" dt="2025-08-12T17:57:23.022" v="1269"/>
        <pc:sldMkLst>
          <pc:docMk/>
          <pc:sldMk cId="488445246" sldId="2134808684"/>
        </pc:sldMkLst>
      </pc:sldChg>
      <pc:sldChg chg="addSp delSp modSp add mod delAnim modAnim">
        <pc:chgData name="FERHANE EL MOSTAFA" userId="612e3f77-08f4-424c-9bd0-6ac275dcda07" providerId="ADAL" clId="{09207473-6B5B-4E26-802E-D570F833C31C}" dt="2025-08-12T18:01:55.399" v="1319" actId="20577"/>
        <pc:sldMkLst>
          <pc:docMk/>
          <pc:sldMk cId="2407232" sldId="2134808685"/>
        </pc:sldMkLst>
      </pc:sldChg>
      <pc:sldChg chg="addSp delSp modSp add mod modAnim">
        <pc:chgData name="FERHANE EL MOSTAFA" userId="612e3f77-08f4-424c-9bd0-6ac275dcda07" providerId="ADAL" clId="{09207473-6B5B-4E26-802E-D570F833C31C}" dt="2025-08-12T18:14:36.325" v="1572"/>
        <pc:sldMkLst>
          <pc:docMk/>
          <pc:sldMk cId="657170249" sldId="2134808686"/>
        </pc:sldMkLst>
      </pc:sldChg>
      <pc:sldChg chg="addSp delSp modSp add mod modAnim">
        <pc:chgData name="FERHANE EL MOSTAFA" userId="612e3f77-08f4-424c-9bd0-6ac275dcda07" providerId="ADAL" clId="{09207473-6B5B-4E26-802E-D570F833C31C}" dt="2025-08-12T18:18:33.455" v="1688"/>
        <pc:sldMkLst>
          <pc:docMk/>
          <pc:sldMk cId="1528552578" sldId="2134808687"/>
        </pc:sldMkLst>
      </pc:sldChg>
      <pc:sldChg chg="addSp delSp modSp add mod modAnim">
        <pc:chgData name="FERHANE EL MOSTAFA" userId="612e3f77-08f4-424c-9bd0-6ac275dcda07" providerId="ADAL" clId="{09207473-6B5B-4E26-802E-D570F833C31C}" dt="2025-08-12T18:43:11.493" v="2057" actId="20577"/>
        <pc:sldMkLst>
          <pc:docMk/>
          <pc:sldMk cId="2772335970" sldId="2134808688"/>
        </pc:sldMkLst>
      </pc:sldChg>
    </pc:docChg>
  </pc:docChgLst>
  <pc:docChgLst>
    <pc:chgData name="FERHANE EL MOSTAFA" userId="612e3f77-08f4-424c-9bd0-6ac275dcda07" providerId="ADAL" clId="{CA606281-0ACF-4A28-8F4D-CA3627655F3F}"/>
    <pc:docChg chg="addSld delSld modSld modSection">
      <pc:chgData name="FERHANE EL MOSTAFA" userId="612e3f77-08f4-424c-9bd0-6ac275dcda07" providerId="ADAL" clId="{CA606281-0ACF-4A28-8F4D-CA3627655F3F}" dt="2025-08-30T08:46:22.886" v="5" actId="47"/>
      <pc:docMkLst>
        <pc:docMk/>
      </pc:docMkLst>
      <pc:sldChg chg="modSp mod">
        <pc:chgData name="FERHANE EL MOSTAFA" userId="612e3f77-08f4-424c-9bd0-6ac275dcda07" providerId="ADAL" clId="{CA606281-0ACF-4A28-8F4D-CA3627655F3F}" dt="2025-08-24T12:25:31.923" v="3" actId="20577"/>
        <pc:sldMkLst>
          <pc:docMk/>
          <pc:sldMk cId="0" sldId="257"/>
        </pc:sldMkLst>
        <pc:spChg chg="mod">
          <ac:chgData name="FERHANE EL MOSTAFA" userId="612e3f77-08f4-424c-9bd0-6ac275dcda07" providerId="ADAL" clId="{CA606281-0ACF-4A28-8F4D-CA3627655F3F}" dt="2025-08-24T12:25:31.923" v="3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CA606281-0ACF-4A28-8F4D-CA3627655F3F}" dt="2025-08-24T12:25:29.056" v="2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CA606281-0ACF-4A28-8F4D-CA3627655F3F}" dt="2025-08-30T08:46:22.886" v="5" actId="47"/>
        <pc:sldMkLst>
          <pc:docMk/>
          <pc:sldMk cId="2635296759" sldId="2134808443"/>
        </pc:sldMkLst>
      </pc:sldChg>
      <pc:sldChg chg="add del">
        <pc:chgData name="FERHANE EL MOSTAFA" userId="612e3f77-08f4-424c-9bd0-6ac275dcda07" providerId="ADAL" clId="{CA606281-0ACF-4A28-8F4D-CA3627655F3F}" dt="2025-08-24T12:22:27.137" v="1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CA606281-0ACF-4A28-8F4D-CA3627655F3F}" dt="2025-08-24T12:22:27.137" v="1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CA606281-0ACF-4A28-8F4D-CA3627655F3F}" dt="2025-08-30T08:46:20.872" v="4"/>
        <pc:sldMkLst>
          <pc:docMk/>
          <pc:sldMk cId="2533095450" sldId="2134808522"/>
        </pc:sldMkLst>
      </pc:sldChg>
    </pc:docChg>
  </pc:docChgLst>
  <pc:docChgLst>
    <pc:chgData name="FERHANE EL MOSTAFA" userId="612e3f77-08f4-424c-9bd0-6ac275dcda07" providerId="ADAL" clId="{0E1024C3-58F3-4E60-9D56-58152775B348}"/>
    <pc:docChg chg="delSld modSld modSection">
      <pc:chgData name="FERHANE EL MOSTAFA" userId="612e3f77-08f4-424c-9bd0-6ac275dcda07" providerId="ADAL" clId="{0E1024C3-58F3-4E60-9D56-58152775B348}" dt="2025-08-31T18:32:00.626" v="15" actId="20577"/>
      <pc:docMkLst>
        <pc:docMk/>
      </pc:docMkLst>
      <pc:sldChg chg="modSp mod">
        <pc:chgData name="FERHANE EL MOSTAFA" userId="612e3f77-08f4-424c-9bd0-6ac275dcda07" providerId="ADAL" clId="{0E1024C3-58F3-4E60-9D56-58152775B348}" dt="2025-08-31T18:32:00.626" v="15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0E1024C3-58F3-4E60-9D56-58152775B348}" dt="2025-08-31T18:32:00.626" v="15" actId="20577"/>
          <ac:spMkLst>
            <pc:docMk/>
            <pc:sldMk cId="998925571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0E1024C3-58F3-4E60-9D56-58152775B348}" dt="2025-08-31T18:31:54.949" v="14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E1024C3-58F3-4E60-9D56-58152775B348}" dt="2025-08-31T18:31:54.949" v="14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modSp mod">
        <pc:chgData name="FERHANE EL MOSTAFA" userId="612e3f77-08f4-424c-9bd0-6ac275dcda07" providerId="ADAL" clId="{0E1024C3-58F3-4E60-9D56-58152775B348}" dt="2025-08-31T18:31:15.372" v="3" actId="20577"/>
        <pc:sldMkLst>
          <pc:docMk/>
          <pc:sldMk cId="1850423050" sldId="2134808694"/>
        </pc:sldMkLst>
        <pc:spChg chg="mod">
          <ac:chgData name="FERHANE EL MOSTAFA" userId="612e3f77-08f4-424c-9bd0-6ac275dcda07" providerId="ADAL" clId="{0E1024C3-58F3-4E60-9D56-58152775B348}" dt="2025-08-31T18:31:15.372" v="3" actId="20577"/>
          <ac:spMkLst>
            <pc:docMk/>
            <pc:sldMk cId="1850423050" sldId="2134808694"/>
            <ac:spMk id="3" creationId="{230F6259-AC9B-07D4-6D28-030E1BE83D6F}"/>
          </ac:spMkLst>
        </pc:spChg>
      </pc:sldChg>
      <pc:sldChg chg="del">
        <pc:chgData name="FERHANE EL MOSTAFA" userId="612e3f77-08f4-424c-9bd0-6ac275dcda07" providerId="ADAL" clId="{0E1024C3-58F3-4E60-9D56-58152775B348}" dt="2025-08-31T18:31:08.301" v="0" actId="47"/>
        <pc:sldMkLst>
          <pc:docMk/>
          <pc:sldMk cId="2281701825" sldId="2134808697"/>
        </pc:sldMkLst>
      </pc:sldChg>
    </pc:docChg>
  </pc:docChgLst>
  <pc:docChgLst>
    <pc:chgData name="FERHANE EL MOSTAFA" userId="612e3f77-08f4-424c-9bd0-6ac275dcda07" providerId="ADAL" clId="{FCA29AAA-D710-4D78-A2D2-24EF3512CA01}"/>
    <pc:docChg chg="undo custSel addSld delSld modSld modSection">
      <pc:chgData name="FERHANE EL MOSTAFA" userId="612e3f77-08f4-424c-9bd0-6ac275dcda07" providerId="ADAL" clId="{FCA29AAA-D710-4D78-A2D2-24EF3512CA01}" dt="2025-08-10T09:11:07.176" v="5197" actId="20577"/>
      <pc:docMkLst>
        <pc:docMk/>
      </pc:docMkLst>
      <pc:sldChg chg="modSp mod">
        <pc:chgData name="FERHANE EL MOSTAFA" userId="612e3f77-08f4-424c-9bd0-6ac275dcda07" providerId="ADAL" clId="{FCA29AAA-D710-4D78-A2D2-24EF3512CA01}" dt="2025-08-09T09:15:54.708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FCA29AAA-D710-4D78-A2D2-24EF3512CA01}" dt="2025-08-09T09:15:48.500" v="3" actId="20577"/>
          <ac:spMkLst>
            <pc:docMk/>
            <pc:sldMk cId="0" sldId="257"/>
            <ac:spMk id="4" creationId="{480176DD-AD75-E05C-FFEB-51070627313B}"/>
          </ac:spMkLst>
        </pc:spChg>
        <pc:spChg chg="mod">
          <ac:chgData name="FERHANE EL MOSTAFA" userId="612e3f77-08f4-424c-9bd0-6ac275dcda07" providerId="ADAL" clId="{FCA29AAA-D710-4D78-A2D2-24EF3512CA01}" dt="2025-08-09T09:15:54.708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FCA29AAA-D710-4D78-A2D2-24EF3512CA01}" dt="2025-08-09T09:15:50.468" v="4" actId="1076"/>
          <ac:spMkLst>
            <pc:docMk/>
            <pc:sldMk cId="0" sldId="257"/>
            <ac:spMk id="10" creationId="{C7D7DD4C-7B77-183D-F3D6-F7060A8F6D60}"/>
          </ac:spMkLst>
        </pc:spChg>
      </pc:sldChg>
      <pc:sldChg chg="modSp mod">
        <pc:chgData name="FERHANE EL MOSTAFA" userId="612e3f77-08f4-424c-9bd0-6ac275dcda07" providerId="ADAL" clId="{FCA29AAA-D710-4D78-A2D2-24EF3512CA01}" dt="2025-08-09T09:41:28.468" v="423" actId="1076"/>
        <pc:sldMkLst>
          <pc:docMk/>
          <pc:sldMk cId="2425538299" sldId="542"/>
        </pc:sldMkLst>
        <pc:spChg chg="mod">
          <ac:chgData name="FERHANE EL MOSTAFA" userId="612e3f77-08f4-424c-9bd0-6ac275dcda07" providerId="ADAL" clId="{FCA29AAA-D710-4D78-A2D2-24EF3512CA01}" dt="2025-08-09T09:41:28.468" v="423" actId="1076"/>
          <ac:spMkLst>
            <pc:docMk/>
            <pc:sldMk cId="2425538299" sldId="542"/>
            <ac:spMk id="2" creationId="{D96BEAF4-96E1-F8D9-0C6D-65C59AE793AB}"/>
          </ac:spMkLst>
        </pc:spChg>
      </pc:sldChg>
      <pc:sldChg chg="modSp mod">
        <pc:chgData name="FERHANE EL MOSTAFA" userId="612e3f77-08f4-424c-9bd0-6ac275dcda07" providerId="ADAL" clId="{FCA29AAA-D710-4D78-A2D2-24EF3512CA01}" dt="2025-08-10T08:58:14.961" v="4864"/>
        <pc:sldMkLst>
          <pc:docMk/>
          <pc:sldMk cId="1861730519" sldId="597"/>
        </pc:sldMkLst>
        <pc:spChg chg="mod">
          <ac:chgData name="FERHANE EL MOSTAFA" userId="612e3f77-08f4-424c-9bd0-6ac275dcda07" providerId="ADAL" clId="{FCA29AAA-D710-4D78-A2D2-24EF3512CA01}" dt="2025-08-10T08:58:14.961" v="4864"/>
          <ac:spMkLst>
            <pc:docMk/>
            <pc:sldMk cId="1861730519" sldId="597"/>
            <ac:spMk id="6" creationId="{89346D30-016F-CFBB-423D-ECDE8F11DB6B}"/>
          </ac:spMkLst>
        </pc:spChg>
      </pc:sldChg>
      <pc:sldChg chg="addSp modSp mod">
        <pc:chgData name="FERHANE EL MOSTAFA" userId="612e3f77-08f4-424c-9bd0-6ac275dcda07" providerId="ADAL" clId="{FCA29AAA-D710-4D78-A2D2-24EF3512CA01}" dt="2025-08-09T09:22:29.987" v="5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FCA29AAA-D710-4D78-A2D2-24EF3512CA01}" dt="2025-08-09T09:21:19.579" v="19" actId="20577"/>
          <ac:spMkLst>
            <pc:docMk/>
            <pc:sldMk cId="1113929566" sldId="2134805101"/>
            <ac:spMk id="8" creationId="{260BF530-5C47-5E22-B48F-3B4AD00C4432}"/>
          </ac:spMkLst>
        </pc:spChg>
        <pc:spChg chg="add mod">
          <ac:chgData name="FERHANE EL MOSTAFA" userId="612e3f77-08f4-424c-9bd0-6ac275dcda07" providerId="ADAL" clId="{FCA29AAA-D710-4D78-A2D2-24EF3512CA01}" dt="2025-08-09T09:22:29.987" v="50" actId="20577"/>
          <ac:spMkLst>
            <pc:docMk/>
            <pc:sldMk cId="1113929566" sldId="2134805101"/>
            <ac:spMk id="12" creationId="{FF298197-ED65-321A-257C-E57D4E4F9314}"/>
          </ac:spMkLst>
        </pc:spChg>
        <pc:spChg chg="mod">
          <ac:chgData name="FERHANE EL MOSTAFA" userId="612e3f77-08f4-424c-9bd0-6ac275dcda07" providerId="ADAL" clId="{FCA29AAA-D710-4D78-A2D2-24EF3512CA01}" dt="2025-08-09T09:20:54.726" v="12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FCA29AAA-D710-4D78-A2D2-24EF3512CA01}" dt="2025-08-09T09:21:14.533" v="16" actId="20577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FCA29AAA-D710-4D78-A2D2-24EF3512CA01}" dt="2025-08-10T08:40:01.376" v="4731" actId="14100"/>
        <pc:sldMkLst>
          <pc:docMk/>
          <pc:sldMk cId="969077855" sldId="2134805155"/>
        </pc:sldMkLst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7" creationId="{A1644A5B-2517-F4C3-1BDC-8A68A399B5FE}"/>
          </ac:spMkLst>
        </pc:spChg>
        <pc:grpChg chg="mod">
          <ac:chgData name="FERHANE EL MOSTAFA" userId="612e3f77-08f4-424c-9bd0-6ac275dcda07" providerId="ADAL" clId="{FCA29AAA-D710-4D78-A2D2-24EF3512CA01}" dt="2025-08-09T09:25:12.570" v="7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FCA29AAA-D710-4D78-A2D2-24EF3512CA01}" dt="2025-08-09T09:25:25.246" v="7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FCA29AAA-D710-4D78-A2D2-24EF3512CA01}" dt="2025-08-09T09:25:19.936" v="72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FCA29AAA-D710-4D78-A2D2-24EF3512CA01}" dt="2025-08-09T09:25:17.749" v="71" actId="1076"/>
          <ac:grpSpMkLst>
            <pc:docMk/>
            <pc:sldMk cId="969077855" sldId="2134805155"/>
            <ac:grpSpMk id="74" creationId="{B240C497-93B7-D5A5-CC16-0CCCEF6AFA07}"/>
          </ac:grpSpMkLst>
        </pc:grpChg>
        <pc:graphicFrameChg chg="mod modGraphic">
          <ac:chgData name="FERHANE EL MOSTAFA" userId="612e3f77-08f4-424c-9bd0-6ac275dcda07" providerId="ADAL" clId="{FCA29AAA-D710-4D78-A2D2-24EF3512CA01}" dt="2025-08-10T08:40:01.376" v="4731" actId="14100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FCA29AAA-D710-4D78-A2D2-24EF3512CA01}" dt="2025-08-09T09:25:12.570" v="7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FCA29AAA-D710-4D78-A2D2-24EF3512CA01}" dt="2025-08-09T09:25:25.246" v="7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FCA29AAA-D710-4D78-A2D2-24EF3512CA01}" dt="2025-08-09T09:25:19.936" v="72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FCA29AAA-D710-4D78-A2D2-24EF3512CA01}" dt="2025-08-09T09:25:17.749" v="71" actId="1076"/>
          <ac:picMkLst>
            <pc:docMk/>
            <pc:sldMk cId="969077855" sldId="2134805155"/>
            <ac:picMk id="76" creationId="{BB23B1FB-A001-330E-9C3A-0366729CC5F4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9:01:43.862" v="2292" actId="47"/>
        <pc:sldMkLst>
          <pc:docMk/>
          <pc:sldMk cId="1509489136" sldId="2134808445"/>
        </pc:sldMkLst>
      </pc:sldChg>
      <pc:sldChg chg="modSp mod">
        <pc:chgData name="FERHANE EL MOSTAFA" userId="612e3f77-08f4-424c-9bd0-6ac275dcda07" providerId="ADAL" clId="{FCA29AAA-D710-4D78-A2D2-24EF3512CA01}" dt="2025-08-09T17:32:31.591" v="796" actId="14100"/>
        <pc:sldMkLst>
          <pc:docMk/>
          <pc:sldMk cId="1007697454" sldId="2134808448"/>
        </pc:sldMkLst>
        <pc:spChg chg="mod">
          <ac:chgData name="FERHANE EL MOSTAFA" userId="612e3f77-08f4-424c-9bd0-6ac275dcda07" providerId="ADAL" clId="{FCA29AAA-D710-4D78-A2D2-24EF3512CA01}" dt="2025-08-09T17:32:31.591" v="796" actId="14100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mod">
        <pc:chgData name="FERHANE EL MOSTAFA" userId="612e3f77-08f4-424c-9bd0-6ac275dcda07" providerId="ADAL" clId="{FCA29AAA-D710-4D78-A2D2-24EF3512CA01}" dt="2025-08-09T09:30:03.740" v="98" actId="108"/>
        <pc:sldMkLst>
          <pc:docMk/>
          <pc:sldMk cId="2097033110" sldId="2134808450"/>
        </pc:sldMkLst>
      </pc:sldChg>
      <pc:sldChg chg="addSp delSp modSp mod modAnim">
        <pc:chgData name="FERHANE EL MOSTAFA" userId="612e3f77-08f4-424c-9bd0-6ac275dcda07" providerId="ADAL" clId="{FCA29AAA-D710-4D78-A2D2-24EF3512CA01}" dt="2025-08-10T08:41:06.259" v="4734" actId="20577"/>
        <pc:sldMkLst>
          <pc:docMk/>
          <pc:sldMk cId="368224478" sldId="2134808451"/>
        </pc:sldMkLst>
      </pc:sldChg>
      <pc:sldChg chg="delSp del mod">
        <pc:chgData name="FERHANE EL MOSTAFA" userId="612e3f77-08f4-424c-9bd0-6ac275dcda07" providerId="ADAL" clId="{FCA29AAA-D710-4D78-A2D2-24EF3512CA01}" dt="2025-08-09T18:43:50.692" v="224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FCA29AAA-D710-4D78-A2D2-24EF3512CA01}" dt="2025-08-09T18:20:09.840" v="1665" actId="47"/>
        <pc:sldMkLst>
          <pc:docMk/>
          <pc:sldMk cId="1418471261" sldId="2134808474"/>
        </pc:sldMkLst>
      </pc:sldChg>
      <pc:sldChg chg="addSp delSp modSp add mod">
        <pc:chgData name="FERHANE EL MOSTAFA" userId="612e3f77-08f4-424c-9bd0-6ac275dcda07" providerId="ADAL" clId="{FCA29AAA-D710-4D78-A2D2-24EF3512CA01}" dt="2025-08-09T09:28:19.651" v="93" actId="1076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CA29AAA-D710-4D78-A2D2-24EF3512CA01}" dt="2025-08-09T18:20:02.158" v="1664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FCA29AAA-D710-4D78-A2D2-24EF3512CA01}" dt="2025-08-10T08:42:34.676" v="474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CA29AAA-D710-4D78-A2D2-24EF3512CA01}" dt="2025-08-10T08:42:34.676" v="474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FCA29AAA-D710-4D78-A2D2-24EF3512CA01}" dt="2025-08-09T09:53:41.626" v="74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FCA29AAA-D710-4D78-A2D2-24EF3512CA01}" dt="2025-08-09T09:53:41.626" v="74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FCA29AAA-D710-4D78-A2D2-24EF3512CA01}" dt="2025-08-09T17:36:42.204" v="862" actId="20577"/>
        <pc:sldMkLst>
          <pc:docMk/>
          <pc:sldMk cId="3114214726" sldId="2134808539"/>
        </pc:sldMkLst>
      </pc:sldChg>
      <pc:sldChg chg="del">
        <pc:chgData name="FERHANE EL MOSTAFA" userId="612e3f77-08f4-424c-9bd0-6ac275dcda07" providerId="ADAL" clId="{FCA29AAA-D710-4D78-A2D2-24EF3512CA01}" dt="2025-08-09T20:44:44.872" v="4010" actId="47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FCA29AAA-D710-4D78-A2D2-24EF3512CA01}" dt="2025-08-09T20:59:19.121" v="436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FCA29AAA-D710-4D78-A2D2-24EF3512CA01}" dt="2025-08-09T20:59:19.121" v="436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10T09:11:07.176" v="5197" actId="2057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FCA29AAA-D710-4D78-A2D2-24EF3512CA01}" dt="2025-08-09T21:05:58.920" v="4599" actId="47"/>
        <pc:sldMkLst>
          <pc:docMk/>
          <pc:sldMk cId="2984494228" sldId="2134808551"/>
        </pc:sldMkLst>
      </pc:sldChg>
      <pc:sldChg chg="addSp delSp modSp mod">
        <pc:chgData name="FERHANE EL MOSTAFA" userId="612e3f77-08f4-424c-9bd0-6ac275dcda07" providerId="ADAL" clId="{FCA29AAA-D710-4D78-A2D2-24EF3512CA01}" dt="2025-08-09T21:09:19.718" v="468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FCA29AAA-D710-4D78-A2D2-24EF3512CA01}" dt="2025-08-09T21:07:56.430" v="461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CA29AAA-D710-4D78-A2D2-24EF3512CA01}" dt="2025-08-09T21:09:19.718" v="4686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2:51.112" v="4744"/>
        <pc:sldMkLst>
          <pc:docMk/>
          <pc:sldMk cId="1808969683" sldId="2134808563"/>
        </pc:sldMkLst>
        <pc:spChg chg="mod">
          <ac:chgData name="FERHANE EL MOSTAFA" userId="612e3f77-08f4-424c-9bd0-6ac275dcda07" providerId="ADAL" clId="{FCA29AAA-D710-4D78-A2D2-24EF3512CA01}" dt="2025-08-09T09:52:56.602" v="738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CA29AAA-D710-4D78-A2D2-24EF3512CA01}" dt="2025-08-09T09:53:03.747" v="740" actId="1076"/>
          <ac:spMkLst>
            <pc:docMk/>
            <pc:sldMk cId="1808969683" sldId="2134808563"/>
            <ac:spMk id="4" creationId="{75A6D452-C0A4-E1D1-441C-6A869EFAD9C2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8:46:36.779" v="477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FCA29AAA-D710-4D78-A2D2-24EF3512CA01}" dt="2025-08-10T08:46:36.779" v="477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FCA29AAA-D710-4D78-A2D2-24EF3512CA01}" dt="2025-08-09T18:19:33.047" v="166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14:50.669" v="1455" actId="1076"/>
          <ac:picMkLst>
            <pc:docMk/>
            <pc:sldMk cId="2317388228" sldId="2134808564"/>
            <ac:picMk id="2" creationId="{83232DF7-D315-357E-13CD-020D80D3EBFF}"/>
          </ac:picMkLst>
        </pc:picChg>
      </pc:sldChg>
      <pc:sldChg chg="add del">
        <pc:chgData name="FERHANE EL MOSTAFA" userId="612e3f77-08f4-424c-9bd0-6ac275dcda07" providerId="ADAL" clId="{FCA29AAA-D710-4D78-A2D2-24EF3512CA01}" dt="2025-08-09T17:51:27.949" v="1121" actId="47"/>
        <pc:sldMkLst>
          <pc:docMk/>
          <pc:sldMk cId="4032408682" sldId="2134808565"/>
        </pc:sldMkLst>
      </pc:sldChg>
      <pc:sldChg chg="addSp delSp modSp add mod modAnim">
        <pc:chgData name="FERHANE EL MOSTAFA" userId="612e3f77-08f4-424c-9bd0-6ac275dcda07" providerId="ADAL" clId="{FCA29AAA-D710-4D78-A2D2-24EF3512CA01}" dt="2025-08-09T18:43:23.693" v="2239"/>
        <pc:sldMkLst>
          <pc:docMk/>
          <pc:sldMk cId="2709170444" sldId="2134808566"/>
        </pc:sldMkLst>
        <pc:spChg chg="mod">
          <ac:chgData name="FERHANE EL MOSTAFA" userId="612e3f77-08f4-424c-9bd0-6ac275dcda07" providerId="ADAL" clId="{FCA29AAA-D710-4D78-A2D2-24EF3512CA01}" dt="2025-08-09T18:24:21.155" v="1850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FCA29AAA-D710-4D78-A2D2-24EF3512CA01}" dt="2025-08-09T18:43:17.379" v="2237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FCA29AAA-D710-4D78-A2D2-24EF3512CA01}" dt="2025-08-09T18:36:52.865" v="2095" actId="2057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FCA29AAA-D710-4D78-A2D2-24EF3512CA01}" dt="2025-08-09T18:28:45.591" v="1962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FCA29AAA-D710-4D78-A2D2-24EF3512CA01}" dt="2025-08-09T18:35:18.468" v="2033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22:08.518" v="1748" actId="14100"/>
          <ac:picMkLst>
            <pc:docMk/>
            <pc:sldMk cId="2709170444" sldId="2134808566"/>
            <ac:picMk id="5" creationId="{B2877564-88CD-6F0D-2845-A241D2C659E4}"/>
          </ac:picMkLst>
        </pc:picChg>
      </pc:sldChg>
      <pc:sldChg chg="del">
        <pc:chgData name="FERHANE EL MOSTAFA" userId="612e3f77-08f4-424c-9bd0-6ac275dcda07" providerId="ADAL" clId="{FCA29AAA-D710-4D78-A2D2-24EF3512CA01}" dt="2025-08-09T21:06:03.880" v="4602" actId="47"/>
        <pc:sldMkLst>
          <pc:docMk/>
          <pc:sldMk cId="320711724" sldId="2134808577"/>
        </pc:sldMkLst>
      </pc:sldChg>
      <pc:sldChg chg="del">
        <pc:chgData name="FERHANE EL MOSTAFA" userId="612e3f77-08f4-424c-9bd0-6ac275dcda07" providerId="ADAL" clId="{FCA29AAA-D710-4D78-A2D2-24EF3512CA01}" dt="2025-08-09T21:06:08.306" v="4603" actId="47"/>
        <pc:sldMkLst>
          <pc:docMk/>
          <pc:sldMk cId="561229302" sldId="2134808578"/>
        </pc:sldMkLst>
      </pc:sldChg>
      <pc:sldChg chg="modSp mod">
        <pc:chgData name="FERHANE EL MOSTAFA" userId="612e3f77-08f4-424c-9bd0-6ac275dcda07" providerId="ADAL" clId="{FCA29AAA-D710-4D78-A2D2-24EF3512CA01}" dt="2025-08-09T09:54:05.826" v="753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FCA29AAA-D710-4D78-A2D2-24EF3512CA01}" dt="2025-08-09T09:54:05.826" v="753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FCA29AAA-D710-4D78-A2D2-24EF3512CA01}" dt="2025-08-09T09:54:31.248" v="768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FCA29AAA-D710-4D78-A2D2-24EF3512CA01}" dt="2025-08-09T18:44:50.866" v="2288" actId="47"/>
        <pc:sldMkLst>
          <pc:docMk/>
          <pc:sldMk cId="558846478" sldId="2134808584"/>
        </pc:sldMkLst>
      </pc:sldChg>
      <pc:sldChg chg="del">
        <pc:chgData name="FERHANE EL MOSTAFA" userId="612e3f77-08f4-424c-9bd0-6ac275dcda07" providerId="ADAL" clId="{FCA29AAA-D710-4D78-A2D2-24EF3512CA01}" dt="2025-08-09T20:33:37.562" v="3659" actId="47"/>
        <pc:sldMkLst>
          <pc:docMk/>
          <pc:sldMk cId="2890695337" sldId="2134808585"/>
        </pc:sldMkLst>
      </pc:sldChg>
      <pc:sldChg chg="del">
        <pc:chgData name="FERHANE EL MOSTAFA" userId="612e3f77-08f4-424c-9bd0-6ac275dcda07" providerId="ADAL" clId="{FCA29AAA-D710-4D78-A2D2-24EF3512CA01}" dt="2025-08-09T09:28:29.983" v="94" actId="47"/>
        <pc:sldMkLst>
          <pc:docMk/>
          <pc:sldMk cId="1233101516" sldId="2134808596"/>
        </pc:sldMkLst>
      </pc:sldChg>
      <pc:sldChg chg="delSp modSp mod delAnim modAnim">
        <pc:chgData name="FERHANE EL MOSTAFA" userId="612e3f77-08f4-424c-9bd0-6ac275dcda07" providerId="ADAL" clId="{FCA29AAA-D710-4D78-A2D2-24EF3512CA01}" dt="2025-08-10T08:42:59.689" v="4745"/>
        <pc:sldMkLst>
          <pc:docMk/>
          <pc:sldMk cId="2647858729" sldId="2134808597"/>
        </pc:sldMkLst>
        <pc:spChg chg="mod">
          <ac:chgData name="FERHANE EL MOSTAFA" userId="612e3f77-08f4-424c-9bd0-6ac275dcda07" providerId="ADAL" clId="{FCA29AAA-D710-4D78-A2D2-24EF3512CA01}" dt="2025-08-09T09:53:51.955" v="748" actId="20577"/>
          <ac:spMkLst>
            <pc:docMk/>
            <pc:sldMk cId="2647858729" sldId="2134808597"/>
            <ac:spMk id="3" creationId="{AC872B29-AEAE-99D2-02AB-4D9FB809B9C6}"/>
          </ac:spMkLst>
        </pc:spChg>
        <pc:spChg chg="mod">
          <ac:chgData name="FERHANE EL MOSTAFA" userId="612e3f77-08f4-424c-9bd0-6ac275dcda07" providerId="ADAL" clId="{FCA29AAA-D710-4D78-A2D2-24EF3512CA01}" dt="2025-08-09T09:53:58.929" v="750" actId="1076"/>
          <ac:spMkLst>
            <pc:docMk/>
            <pc:sldMk cId="2647858729" sldId="2134808597"/>
            <ac:spMk id="4" creationId="{3BC97A5E-1BAF-2695-041A-786012FAD675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18.822" v="4746"/>
        <pc:sldMkLst>
          <pc:docMk/>
          <pc:sldMk cId="221526140" sldId="2134808598"/>
        </pc:sldMkLst>
        <pc:spChg chg="mod">
          <ac:chgData name="FERHANE EL MOSTAFA" userId="612e3f77-08f4-424c-9bd0-6ac275dcda07" providerId="ADAL" clId="{FCA29AAA-D710-4D78-A2D2-24EF3512CA01}" dt="2025-08-09T09:55:10.910" v="778" actId="20577"/>
          <ac:spMkLst>
            <pc:docMk/>
            <pc:sldMk cId="221526140" sldId="2134808598"/>
            <ac:spMk id="3" creationId="{FF148EC0-6566-4024-E6E1-8CA73F69E9B3}"/>
          </ac:spMkLst>
        </pc:spChg>
        <pc:spChg chg="mod">
          <ac:chgData name="FERHANE EL MOSTAFA" userId="612e3f77-08f4-424c-9bd0-6ac275dcda07" providerId="ADAL" clId="{FCA29AAA-D710-4D78-A2D2-24EF3512CA01}" dt="2025-08-09T09:54:24.016" v="763" actId="1076"/>
          <ac:spMkLst>
            <pc:docMk/>
            <pc:sldMk cId="221526140" sldId="2134808598"/>
            <ac:spMk id="4" creationId="{AF46F2A6-81F3-09F6-DC31-5B4726A865BE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23.117" v="4747"/>
        <pc:sldMkLst>
          <pc:docMk/>
          <pc:sldMk cId="2158557976" sldId="2134808599"/>
        </pc:sldMkLst>
      </pc:sldChg>
      <pc:sldChg chg="addSp delSp modSp mod delAnim modAnim">
        <pc:chgData name="FERHANE EL MOSTAFA" userId="612e3f77-08f4-424c-9bd0-6ac275dcda07" providerId="ADAL" clId="{FCA29AAA-D710-4D78-A2D2-24EF3512CA01}" dt="2025-08-09T19:38:52.484" v="2806" actId="20577"/>
        <pc:sldMkLst>
          <pc:docMk/>
          <pc:sldMk cId="3250932778" sldId="2134808600"/>
        </pc:sldMkLst>
      </pc:sldChg>
      <pc:sldChg chg="addSp delSp modSp mod modAnim">
        <pc:chgData name="FERHANE EL MOSTAFA" userId="612e3f77-08f4-424c-9bd0-6ac275dcda07" providerId="ADAL" clId="{FCA29AAA-D710-4D78-A2D2-24EF3512CA01}" dt="2025-08-10T08:59:55.732" v="4868"/>
        <pc:sldMkLst>
          <pc:docMk/>
          <pc:sldMk cId="534018779" sldId="2134808601"/>
        </pc:sldMkLst>
      </pc:sldChg>
      <pc:sldChg chg="addSp delSp modSp mod modAnim">
        <pc:chgData name="FERHANE EL MOSTAFA" userId="612e3f77-08f4-424c-9bd0-6ac275dcda07" providerId="ADAL" clId="{FCA29AAA-D710-4D78-A2D2-24EF3512CA01}" dt="2025-08-09T20:36:32.743" v="3747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FCA29AAA-D710-4D78-A2D2-24EF3512CA01}" dt="2025-08-09T20:34:34.046" v="3708" actId="20577"/>
          <ac:spMkLst>
            <pc:docMk/>
            <pc:sldMk cId="998925571" sldId="2134808602"/>
            <ac:spMk id="2" creationId="{F0112923-F785-7B75-5B51-49E52FA2DF93}"/>
          </ac:spMkLst>
        </pc:spChg>
        <pc:graphicFrameChg chg="add mod modGraphic">
          <ac:chgData name="FERHANE EL MOSTAFA" userId="612e3f77-08f4-424c-9bd0-6ac275dcda07" providerId="ADAL" clId="{FCA29AAA-D710-4D78-A2D2-24EF3512CA01}" dt="2025-08-09T20:36:32.743" v="3747" actId="20577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  <pc:picChg chg="add mod">
          <ac:chgData name="FERHANE EL MOSTAFA" userId="612e3f77-08f4-424c-9bd0-6ac275dcda07" providerId="ADAL" clId="{FCA29AAA-D710-4D78-A2D2-24EF3512CA01}" dt="2025-08-09T20:34:12.131" v="3671" actId="1076"/>
          <ac:picMkLst>
            <pc:docMk/>
            <pc:sldMk cId="998925571" sldId="2134808602"/>
            <ac:picMk id="7" creationId="{7B12257B-B467-1DB8-50F3-8DFD3708E394}"/>
          </ac:picMkLst>
        </pc:picChg>
      </pc:sldChg>
      <pc:sldChg chg="del">
        <pc:chgData name="FERHANE EL MOSTAFA" userId="612e3f77-08f4-424c-9bd0-6ac275dcda07" providerId="ADAL" clId="{FCA29AAA-D710-4D78-A2D2-24EF3512CA01}" dt="2025-08-09T20:44:34.161" v="4005" actId="47"/>
        <pc:sldMkLst>
          <pc:docMk/>
          <pc:sldMk cId="1115332626" sldId="2134808603"/>
        </pc:sldMkLst>
      </pc:sldChg>
      <pc:sldChg chg="del">
        <pc:chgData name="FERHANE EL MOSTAFA" userId="612e3f77-08f4-424c-9bd0-6ac275dcda07" providerId="ADAL" clId="{FCA29AAA-D710-4D78-A2D2-24EF3512CA01}" dt="2025-08-09T20:44:36.552" v="4006" actId="47"/>
        <pc:sldMkLst>
          <pc:docMk/>
          <pc:sldMk cId="1931734198" sldId="2134808604"/>
        </pc:sldMkLst>
      </pc:sldChg>
      <pc:sldChg chg="del">
        <pc:chgData name="FERHANE EL MOSTAFA" userId="612e3f77-08f4-424c-9bd0-6ac275dcda07" providerId="ADAL" clId="{FCA29AAA-D710-4D78-A2D2-24EF3512CA01}" dt="2025-08-09T20:44:38.123" v="4007" actId="47"/>
        <pc:sldMkLst>
          <pc:docMk/>
          <pc:sldMk cId="1106300371" sldId="2134808605"/>
        </pc:sldMkLst>
      </pc:sldChg>
      <pc:sldChg chg="del">
        <pc:chgData name="FERHANE EL MOSTAFA" userId="612e3f77-08f4-424c-9bd0-6ac275dcda07" providerId="ADAL" clId="{FCA29AAA-D710-4D78-A2D2-24EF3512CA01}" dt="2025-08-09T20:44:40.010" v="4008" actId="47"/>
        <pc:sldMkLst>
          <pc:docMk/>
          <pc:sldMk cId="3272094394" sldId="2134808606"/>
        </pc:sldMkLst>
      </pc:sldChg>
      <pc:sldChg chg="del">
        <pc:chgData name="FERHANE EL MOSTAFA" userId="612e3f77-08f4-424c-9bd0-6ac275dcda07" providerId="ADAL" clId="{FCA29AAA-D710-4D78-A2D2-24EF3512CA01}" dt="2025-08-09T20:44:41.545" v="4009" actId="47"/>
        <pc:sldMkLst>
          <pc:docMk/>
          <pc:sldMk cId="3498561458" sldId="2134808607"/>
        </pc:sldMkLst>
      </pc:sldChg>
      <pc:sldChg chg="del">
        <pc:chgData name="FERHANE EL MOSTAFA" userId="612e3f77-08f4-424c-9bd0-6ac275dcda07" providerId="ADAL" clId="{FCA29AAA-D710-4D78-A2D2-24EF3512CA01}" dt="2025-08-09T20:44:55.473" v="4014" actId="47"/>
        <pc:sldMkLst>
          <pc:docMk/>
          <pc:sldMk cId="1184317551" sldId="2134808609"/>
        </pc:sldMkLst>
      </pc:sldChg>
      <pc:sldChg chg="del">
        <pc:chgData name="FERHANE EL MOSTAFA" userId="612e3f77-08f4-424c-9bd0-6ac275dcda07" providerId="ADAL" clId="{FCA29AAA-D710-4D78-A2D2-24EF3512CA01}" dt="2025-08-09T20:44:46.356" v="4011" actId="47"/>
        <pc:sldMkLst>
          <pc:docMk/>
          <pc:sldMk cId="1152934273" sldId="2134808610"/>
        </pc:sldMkLst>
      </pc:sldChg>
      <pc:sldChg chg="del">
        <pc:chgData name="FERHANE EL MOSTAFA" userId="612e3f77-08f4-424c-9bd0-6ac275dcda07" providerId="ADAL" clId="{FCA29AAA-D710-4D78-A2D2-24EF3512CA01}" dt="2025-08-09T20:44:47.991" v="4012" actId="47"/>
        <pc:sldMkLst>
          <pc:docMk/>
          <pc:sldMk cId="167362307" sldId="2134808611"/>
        </pc:sldMkLst>
      </pc:sldChg>
      <pc:sldChg chg="del">
        <pc:chgData name="FERHANE EL MOSTAFA" userId="612e3f77-08f4-424c-9bd0-6ac275dcda07" providerId="ADAL" clId="{FCA29AAA-D710-4D78-A2D2-24EF3512CA01}" dt="2025-08-09T20:44:50.104" v="4013" actId="47"/>
        <pc:sldMkLst>
          <pc:docMk/>
          <pc:sldMk cId="831882811" sldId="2134808612"/>
        </pc:sldMkLst>
      </pc:sldChg>
      <pc:sldChg chg="del">
        <pc:chgData name="FERHANE EL MOSTAFA" userId="612e3f77-08f4-424c-9bd0-6ac275dcda07" providerId="ADAL" clId="{FCA29AAA-D710-4D78-A2D2-24EF3512CA01}" dt="2025-08-09T21:06:01.006" v="4600" actId="47"/>
        <pc:sldMkLst>
          <pc:docMk/>
          <pc:sldMk cId="3758620994" sldId="2134808613"/>
        </pc:sldMkLst>
      </pc:sldChg>
      <pc:sldChg chg="del">
        <pc:chgData name="FERHANE EL MOSTAFA" userId="612e3f77-08f4-424c-9bd0-6ac275dcda07" providerId="ADAL" clId="{FCA29AAA-D710-4D78-A2D2-24EF3512CA01}" dt="2025-08-09T21:06:02.208" v="4601" actId="47"/>
        <pc:sldMkLst>
          <pc:docMk/>
          <pc:sldMk cId="1759103672" sldId="2134808614"/>
        </pc:sldMkLst>
      </pc:sldChg>
      <pc:sldChg chg="del">
        <pc:chgData name="FERHANE EL MOSTAFA" userId="612e3f77-08f4-424c-9bd0-6ac275dcda07" providerId="ADAL" clId="{FCA29AAA-D710-4D78-A2D2-24EF3512CA01}" dt="2025-08-09T21:06:10.448" v="4604" actId="47"/>
        <pc:sldMkLst>
          <pc:docMk/>
          <pc:sldMk cId="1431295362" sldId="2134808615"/>
        </pc:sldMkLst>
      </pc:sldChg>
      <pc:sldChg chg="del">
        <pc:chgData name="FERHANE EL MOSTAFA" userId="612e3f77-08f4-424c-9bd0-6ac275dcda07" providerId="ADAL" clId="{FCA29AAA-D710-4D78-A2D2-24EF3512CA01}" dt="2025-08-09T21:06:12.271" v="4605" actId="47"/>
        <pc:sldMkLst>
          <pc:docMk/>
          <pc:sldMk cId="2764126428" sldId="2134808616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04.586" v="500" actId="20577"/>
        <pc:sldMkLst>
          <pc:docMk/>
          <pc:sldMk cId="246076526" sldId="2134808617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37.855" v="515" actId="1076"/>
        <pc:sldMkLst>
          <pc:docMk/>
          <pc:sldMk cId="379981990" sldId="2134808618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2:12.488" v="4739" actId="6549"/>
        <pc:sldMkLst>
          <pc:docMk/>
          <pc:sldMk cId="1519930428" sldId="2134808619"/>
        </pc:sldMkLst>
        <pc:spChg chg="mod">
          <ac:chgData name="FERHANE EL MOSTAFA" userId="612e3f77-08f4-424c-9bd0-6ac275dcda07" providerId="ADAL" clId="{FCA29AAA-D710-4D78-A2D2-24EF3512CA01}" dt="2025-08-10T08:42:12.488" v="4739" actId="6549"/>
          <ac:spMkLst>
            <pc:docMk/>
            <pc:sldMk cId="1519930428" sldId="2134808619"/>
            <ac:spMk id="6" creationId="{604BD7AE-769A-DD1C-D18F-F1E01EF51F5B}"/>
          </ac:spMkLst>
        </pc:spChg>
        <pc:picChg chg="add mod">
          <ac:chgData name="FERHANE EL MOSTAFA" userId="612e3f77-08f4-424c-9bd0-6ac275dcda07" providerId="ADAL" clId="{FCA29AAA-D710-4D78-A2D2-24EF3512CA01}" dt="2025-08-09T09:50:18.274" v="617" actId="1076"/>
          <ac:picMkLst>
            <pc:docMk/>
            <pc:sldMk cId="1519930428" sldId="2134808619"/>
            <ac:picMk id="4" creationId="{4145D31E-3BB7-FCB2-23ED-939F51BEFFE4}"/>
          </ac:picMkLst>
        </pc:picChg>
      </pc:sldChg>
      <pc:sldChg chg="add del">
        <pc:chgData name="FERHANE EL MOSTAFA" userId="612e3f77-08f4-424c-9bd0-6ac275dcda07" providerId="ADAL" clId="{FCA29AAA-D710-4D78-A2D2-24EF3512CA01}" dt="2025-08-09T09:45:06.730" v="433" actId="47"/>
        <pc:sldMkLst>
          <pc:docMk/>
          <pc:sldMk cId="3121992032" sldId="2134808619"/>
        </pc:sldMkLst>
      </pc:sldChg>
      <pc:sldChg chg="addSp delSp modSp add mod">
        <pc:chgData name="FERHANE EL MOSTAFA" userId="612e3f77-08f4-424c-9bd0-6ac275dcda07" providerId="ADAL" clId="{FCA29AAA-D710-4D78-A2D2-24EF3512CA01}" dt="2025-08-09T09:49:09.638" v="611" actId="1076"/>
        <pc:sldMkLst>
          <pc:docMk/>
          <pc:sldMk cId="711559964" sldId="2134808620"/>
        </pc:sldMkLst>
        <pc:spChg chg="mod">
          <ac:chgData name="FERHANE EL MOSTAFA" userId="612e3f77-08f4-424c-9bd0-6ac275dcda07" providerId="ADAL" clId="{FCA29AAA-D710-4D78-A2D2-24EF3512CA01}" dt="2025-08-09T09:48:31.678" v="606" actId="20577"/>
          <ac:spMkLst>
            <pc:docMk/>
            <pc:sldMk cId="711559964" sldId="2134808620"/>
            <ac:spMk id="6" creationId="{414ECBB3-7FA3-C939-8DB4-72EA90F3AC41}"/>
          </ac:spMkLst>
        </pc:spChg>
      </pc:sldChg>
      <pc:sldChg chg="addSp modSp add mod">
        <pc:chgData name="FERHANE EL MOSTAFA" userId="612e3f77-08f4-424c-9bd0-6ac275dcda07" providerId="ADAL" clId="{FCA29AAA-D710-4D78-A2D2-24EF3512CA01}" dt="2025-08-09T18:10:32.238" v="1412" actId="108"/>
        <pc:sldMkLst>
          <pc:docMk/>
          <pc:sldMk cId="2505334442" sldId="2134808621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6:22.907" v="4769" actId="2057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FCA29AAA-D710-4D78-A2D2-24EF3512CA01}" dt="2025-08-09T17:53:27.355" v="1219" actId="47"/>
        <pc:sldMkLst>
          <pc:docMk/>
          <pc:sldMk cId="922554148" sldId="213480862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4:19.004" v="4748"/>
        <pc:sldMkLst>
          <pc:docMk/>
          <pc:sldMk cId="2558550708" sldId="213480862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5:48.680" v="4754" actId="1076"/>
        <pc:sldMkLst>
          <pc:docMk/>
          <pc:sldMk cId="3948784271" sldId="2134808625"/>
        </pc:sldMkLst>
      </pc:sldChg>
      <pc:sldChg chg="addSp delSp modSp add mod modAnim">
        <pc:chgData name="FERHANE EL MOSTAFA" userId="612e3f77-08f4-424c-9bd0-6ac275dcda07" providerId="ADAL" clId="{FCA29AAA-D710-4D78-A2D2-24EF3512CA01}" dt="2025-08-10T08:47:42.978" v="4777" actId="20578"/>
        <pc:sldMkLst>
          <pc:docMk/>
          <pc:sldMk cId="3518577579" sldId="2134808626"/>
        </pc:sldMkLst>
      </pc:sldChg>
      <pc:sldChg chg="addSp modSp add mod">
        <pc:chgData name="FERHANE EL MOSTAFA" userId="612e3f77-08f4-424c-9bd0-6ac275dcda07" providerId="ADAL" clId="{FCA29AAA-D710-4D78-A2D2-24EF3512CA01}" dt="2025-08-10T08:46:56.160" v="4773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FCA29AAA-D710-4D78-A2D2-24EF3512CA01}" dt="2025-08-10T08:46:56.160" v="4773" actId="20577"/>
          <ac:spMkLst>
            <pc:docMk/>
            <pc:sldMk cId="253666560" sldId="2134808627"/>
            <ac:spMk id="6" creationId="{0B66465E-468F-B22F-A2EA-A217A666D11F}"/>
          </ac:spMkLst>
        </pc:spChg>
        <pc:picChg chg="add mod">
          <ac:chgData name="FERHANE EL MOSTAFA" userId="612e3f77-08f4-424c-9bd0-6ac275dcda07" providerId="ADAL" clId="{FCA29AAA-D710-4D78-A2D2-24EF3512CA01}" dt="2025-08-09T18:21:31.101" v="1739" actId="1076"/>
          <ac:picMkLst>
            <pc:docMk/>
            <pc:sldMk cId="253666560" sldId="2134808627"/>
            <ac:picMk id="2" creationId="{71D1FC00-78A1-50C9-5E18-D0D4B8F82E92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56:59.986" v="4860" actId="1076"/>
        <pc:sldMkLst>
          <pc:docMk/>
          <pc:sldMk cId="1596164037" sldId="2134808628"/>
        </pc:sldMkLst>
        <pc:spChg chg="mod">
          <ac:chgData name="FERHANE EL MOSTAFA" userId="612e3f77-08f4-424c-9bd0-6ac275dcda07" providerId="ADAL" clId="{FCA29AAA-D710-4D78-A2D2-24EF3512CA01}" dt="2025-08-09T18:38:31.889" v="2172" actId="20577"/>
          <ac:spMkLst>
            <pc:docMk/>
            <pc:sldMk cId="1596164037" sldId="2134808628"/>
            <ac:spMk id="6" creationId="{AE190684-55DC-5777-7988-F759C5965A18}"/>
          </ac:spMkLst>
        </pc:spChg>
        <pc:picChg chg="add mod">
          <ac:chgData name="FERHANE EL MOSTAFA" userId="612e3f77-08f4-424c-9bd0-6ac275dcda07" providerId="ADAL" clId="{FCA29AAA-D710-4D78-A2D2-24EF3512CA01}" dt="2025-08-09T18:38:53.671" v="2175" actId="1076"/>
          <ac:picMkLst>
            <pc:docMk/>
            <pc:sldMk cId="1596164037" sldId="2134808628"/>
            <ac:picMk id="2" creationId="{6EB4A4FF-C7B4-4758-4048-6BB38239CD6C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57:33.149" v="4863"/>
        <pc:sldMkLst>
          <pc:docMk/>
          <pc:sldMk cId="758098065" sldId="2134808629"/>
        </pc:sldMkLst>
        <pc:spChg chg="mod">
          <ac:chgData name="FERHANE EL MOSTAFA" userId="612e3f77-08f4-424c-9bd0-6ac275dcda07" providerId="ADAL" clId="{FCA29AAA-D710-4D78-A2D2-24EF3512CA01}" dt="2025-08-09T18:44:28.221" v="2285" actId="20577"/>
          <ac:spMkLst>
            <pc:docMk/>
            <pc:sldMk cId="758098065" sldId="2134808629"/>
            <ac:spMk id="6" creationId="{362FE494-C1B5-99F4-E590-7E847563FF3D}"/>
          </ac:spMkLst>
        </pc:spChg>
        <pc:picChg chg="add mod">
          <ac:chgData name="FERHANE EL MOSTAFA" userId="612e3f77-08f4-424c-9bd0-6ac275dcda07" providerId="ADAL" clId="{FCA29AAA-D710-4D78-A2D2-24EF3512CA01}" dt="2025-08-09T18:44:46.172" v="2287" actId="1076"/>
          <ac:picMkLst>
            <pc:docMk/>
            <pc:sldMk cId="758098065" sldId="2134808629"/>
            <ac:picMk id="3" creationId="{6E0997AD-D504-0A05-0353-95D7839517D7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19:30:19.875" v="2601" actId="1076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FCA29AAA-D710-4D78-A2D2-24EF3512CA01}" dt="2025-08-09T19:26:58.889" v="2575" actId="47"/>
        <pc:sldMkLst>
          <pc:docMk/>
          <pc:sldMk cId="1353891821" sldId="2134808631"/>
        </pc:sldMkLst>
      </pc:sldChg>
      <pc:sldChg chg="addSp delSp modSp add mod modAnim">
        <pc:chgData name="FERHANE EL MOSTAFA" userId="612e3f77-08f4-424c-9bd0-6ac275dcda07" providerId="ADAL" clId="{FCA29AAA-D710-4D78-A2D2-24EF3512CA01}" dt="2025-08-09T19:30:31.995" v="2603" actId="1076"/>
        <pc:sldMkLst>
          <pc:docMk/>
          <pc:sldMk cId="3101658181" sldId="2134808632"/>
        </pc:sldMkLst>
      </pc:sldChg>
      <pc:sldChg chg="addSp delSp modSp add mod modAnim">
        <pc:chgData name="FERHANE EL MOSTAFA" userId="612e3f77-08f4-424c-9bd0-6ac275dcda07" providerId="ADAL" clId="{FCA29AAA-D710-4D78-A2D2-24EF3512CA01}" dt="2025-08-09T19:39:53.841" v="2842" actId="20577"/>
        <pc:sldMkLst>
          <pc:docMk/>
          <pc:sldMk cId="992117845" sldId="2134808633"/>
        </pc:sldMkLst>
      </pc:sldChg>
      <pc:sldChg chg="addSp delSp modSp add mod delAnim">
        <pc:chgData name="FERHANE EL MOSTAFA" userId="612e3f77-08f4-424c-9bd0-6ac275dcda07" providerId="ADAL" clId="{FCA29AAA-D710-4D78-A2D2-24EF3512CA01}" dt="2025-08-09T19:37:46.876" v="2749" actId="478"/>
        <pc:sldMkLst>
          <pc:docMk/>
          <pc:sldMk cId="1401053377" sldId="213480863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20:26:15.456" v="3488" actId="20577"/>
        <pc:sldMkLst>
          <pc:docMk/>
          <pc:sldMk cId="4289829097" sldId="2134808635"/>
        </pc:sldMkLst>
      </pc:sldChg>
      <pc:sldChg chg="addSp delSp modSp add mod modAnim">
        <pc:chgData name="FERHANE EL MOSTAFA" userId="612e3f77-08f4-424c-9bd0-6ac275dcda07" providerId="ADAL" clId="{FCA29AAA-D710-4D78-A2D2-24EF3512CA01}" dt="2025-08-09T20:27:18.517" v="3493"/>
        <pc:sldMkLst>
          <pc:docMk/>
          <pc:sldMk cId="2016415454" sldId="2134808636"/>
        </pc:sldMkLst>
      </pc:sldChg>
      <pc:sldChg chg="addSp delSp modSp add mod modAnim">
        <pc:chgData name="FERHANE EL MOSTAFA" userId="612e3f77-08f4-424c-9bd0-6ac275dcda07" providerId="ADAL" clId="{FCA29AAA-D710-4D78-A2D2-24EF3512CA01}" dt="2025-08-10T09:00:37.503" v="4869" actId="20577"/>
        <pc:sldMkLst>
          <pc:docMk/>
          <pc:sldMk cId="325405404" sldId="2134808637"/>
        </pc:sldMkLst>
      </pc:sldChg>
      <pc:sldChg chg="modSp add mod">
        <pc:chgData name="FERHANE EL MOSTAFA" userId="612e3f77-08f4-424c-9bd0-6ac275dcda07" providerId="ADAL" clId="{FCA29AAA-D710-4D78-A2D2-24EF3512CA01}" dt="2025-08-09T20:32:43.431" v="3658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FCA29AAA-D710-4D78-A2D2-24EF3512CA01}" dt="2025-08-09T20:32:43.431" v="3658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09T20:41:44.873" v="3925" actId="20577"/>
        <pc:sldMkLst>
          <pc:docMk/>
          <pc:sldMk cId="3555504287" sldId="2134808639"/>
        </pc:sldMkLst>
        <pc:spChg chg="mod">
          <ac:chgData name="FERHANE EL MOSTAFA" userId="612e3f77-08f4-424c-9bd0-6ac275dcda07" providerId="ADAL" clId="{FCA29AAA-D710-4D78-A2D2-24EF3512CA01}" dt="2025-08-09T20:41:44.873" v="3925" actId="20577"/>
          <ac:spMkLst>
            <pc:docMk/>
            <pc:sldMk cId="3555504287" sldId="2134808639"/>
            <ac:spMk id="2" creationId="{1D55E459-C29A-4807-6F0B-94AF800651C6}"/>
          </ac:spMkLst>
        </pc:spChg>
        <pc:picChg chg="add mod">
          <ac:chgData name="FERHANE EL MOSTAFA" userId="612e3f77-08f4-424c-9bd0-6ac275dcda07" providerId="ADAL" clId="{FCA29AAA-D710-4D78-A2D2-24EF3512CA01}" dt="2025-08-09T20:39:31.536" v="3793" actId="1076"/>
          <ac:picMkLst>
            <pc:docMk/>
            <pc:sldMk cId="3555504287" sldId="2134808639"/>
            <ac:picMk id="5" creationId="{14591A1A-7C45-8608-BDFB-B0F737843650}"/>
          </ac:picMkLst>
        </pc:picChg>
      </pc:sldChg>
      <pc:sldChg chg="addSp delSp modSp add mod">
        <pc:chgData name="FERHANE EL MOSTAFA" userId="612e3f77-08f4-424c-9bd0-6ac275dcda07" providerId="ADAL" clId="{FCA29AAA-D710-4D78-A2D2-24EF3512CA01}" dt="2025-08-09T20:42:00.368" v="3936" actId="20577"/>
        <pc:sldMkLst>
          <pc:docMk/>
          <pc:sldMk cId="2115320888" sldId="2134808640"/>
        </pc:sldMkLst>
        <pc:spChg chg="mod">
          <ac:chgData name="FERHANE EL MOSTAFA" userId="612e3f77-08f4-424c-9bd0-6ac275dcda07" providerId="ADAL" clId="{FCA29AAA-D710-4D78-A2D2-24EF3512CA01}" dt="2025-08-09T20:42:00.368" v="3936" actId="20577"/>
          <ac:spMkLst>
            <pc:docMk/>
            <pc:sldMk cId="2115320888" sldId="2134808640"/>
            <ac:spMk id="2" creationId="{52502481-BA27-F2C7-8BBF-874E26F7F2EA}"/>
          </ac:spMkLst>
        </pc:spChg>
        <pc:picChg chg="add mod">
          <ac:chgData name="FERHANE EL MOSTAFA" userId="612e3f77-08f4-424c-9bd0-6ac275dcda07" providerId="ADAL" clId="{FCA29AAA-D710-4D78-A2D2-24EF3512CA01}" dt="2025-08-09T20:40:59.811" v="3897" actId="1076"/>
          <ac:picMkLst>
            <pc:docMk/>
            <pc:sldMk cId="2115320888" sldId="2134808640"/>
            <ac:picMk id="4" creationId="{123D074B-BD85-3291-B2B7-B88EC483A69B}"/>
          </ac:picMkLst>
        </pc:picChg>
      </pc:sldChg>
      <pc:sldChg chg="modSp add mod">
        <pc:chgData name="FERHANE EL MOSTAFA" userId="612e3f77-08f4-424c-9bd0-6ac275dcda07" providerId="ADAL" clId="{FCA29AAA-D710-4D78-A2D2-24EF3512CA01}" dt="2025-08-09T20:42:57.578" v="4004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FCA29AAA-D710-4D78-A2D2-24EF3512CA01}" dt="2025-08-09T20:42:57.578" v="4004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9:01:57.600" v="4885" actId="20577"/>
        <pc:sldMkLst>
          <pc:docMk/>
          <pc:sldMk cId="3356992981" sldId="2134808642"/>
        </pc:sldMkLst>
      </pc:sldChg>
      <pc:sldChg chg="addSp delSp modSp add mod">
        <pc:chgData name="FERHANE EL MOSTAFA" userId="612e3f77-08f4-424c-9bd0-6ac275dcda07" providerId="ADAL" clId="{FCA29AAA-D710-4D78-A2D2-24EF3512CA01}" dt="2025-08-09T20:55:42.352" v="4283" actId="20577"/>
        <pc:sldMkLst>
          <pc:docMk/>
          <pc:sldMk cId="1231011705" sldId="2134808643"/>
        </pc:sldMkLst>
      </pc:sldChg>
      <pc:sldChg chg="addSp delSp modSp add mod modAnim">
        <pc:chgData name="FERHANE EL MOSTAFA" userId="612e3f77-08f4-424c-9bd0-6ac275dcda07" providerId="ADAL" clId="{FCA29AAA-D710-4D78-A2D2-24EF3512CA01}" dt="2025-08-09T21:04:21.421" v="4561" actId="113"/>
        <pc:sldMkLst>
          <pc:docMk/>
          <pc:sldMk cId="1757119325" sldId="2134808644"/>
        </pc:sldMkLst>
      </pc:sldChg>
      <pc:sldChg chg="addSp delSp modSp add mod modAnim">
        <pc:chgData name="FERHANE EL MOSTAFA" userId="612e3f77-08f4-424c-9bd0-6ac275dcda07" providerId="ADAL" clId="{FCA29AAA-D710-4D78-A2D2-24EF3512CA01}" dt="2025-08-09T21:05:36.377" v="4598"/>
        <pc:sldMkLst>
          <pc:docMk/>
          <pc:sldMk cId="815653703" sldId="2134808645"/>
        </pc:sldMkLst>
      </pc:sldChg>
      <pc:sldChg chg="add">
        <pc:chgData name="FERHANE EL MOSTAFA" userId="612e3f77-08f4-424c-9bd0-6ac275dcda07" providerId="ADAL" clId="{FCA29AAA-D710-4D78-A2D2-24EF3512CA01}" dt="2025-08-10T09:10:50.100" v="5196"/>
        <pc:sldMkLst>
          <pc:docMk/>
          <pc:sldMk cId="1877374377" sldId="2134808646"/>
        </pc:sldMkLst>
      </pc:sldChg>
      <pc:sldChg chg="addSp delSp modSp add del mod modAnim">
        <pc:chgData name="FERHANE EL MOSTAFA" userId="612e3f77-08f4-424c-9bd0-6ac275dcda07" providerId="ADAL" clId="{FCA29AAA-D710-4D78-A2D2-24EF3512CA01}" dt="2025-08-10T09:10:45.776" v="5195" actId="2696"/>
        <pc:sldMkLst>
          <pc:docMk/>
          <pc:sldMk cId="2591403157" sldId="2134808646"/>
        </pc:sldMkLst>
      </pc:sldChg>
    </pc:docChg>
  </pc:docChgLst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  <pc:docChgLst>
    <pc:chgData name="FERHANE EL MOSTAFA" userId="612e3f77-08f4-424c-9bd0-6ac275dcda07" providerId="ADAL" clId="{0981F055-64B2-415E-AAE4-DE4B7D05BA22}"/>
    <pc:docChg chg="undo custSel addSld delSld modSld modSection">
      <pc:chgData name="FERHANE EL MOSTAFA" userId="612e3f77-08f4-424c-9bd0-6ac275dcda07" providerId="ADAL" clId="{0981F055-64B2-415E-AAE4-DE4B7D05BA22}" dt="2025-08-10T17:11:16.767" v="1582" actId="20577"/>
      <pc:docMkLst>
        <pc:docMk/>
      </pc:docMkLst>
      <pc:sldChg chg="modSp mod">
        <pc:chgData name="FERHANE EL MOSTAFA" userId="612e3f77-08f4-424c-9bd0-6ac275dcda07" providerId="ADAL" clId="{0981F055-64B2-415E-AAE4-DE4B7D05BA22}" dt="2025-08-10T11:43:52.587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0981F055-64B2-415E-AAE4-DE4B7D05BA22}" dt="2025-08-10T11:43:52.587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0981F055-64B2-415E-AAE4-DE4B7D05BA22}" dt="2025-08-10T16:03:54.797" v="452"/>
        <pc:sldMkLst>
          <pc:docMk/>
          <pc:sldMk cId="1861730519" sldId="597"/>
        </pc:sldMkLst>
        <pc:spChg chg="mod">
          <ac:chgData name="FERHANE EL MOSTAFA" userId="612e3f77-08f4-424c-9bd0-6ac275dcda07" providerId="ADAL" clId="{0981F055-64B2-415E-AAE4-DE4B7D05BA22}" dt="2025-08-10T16:03:54.797" v="452"/>
          <ac:spMkLst>
            <pc:docMk/>
            <pc:sldMk cId="1861730519" sldId="597"/>
            <ac:spMk id="6" creationId="{89346D30-016F-CFBB-423D-ECDE8F11DB6B}"/>
          </ac:spMkLst>
        </pc:spChg>
      </pc:sldChg>
      <pc:sldChg chg="modSp mod">
        <pc:chgData name="FERHANE EL MOSTAFA" userId="612e3f77-08f4-424c-9bd0-6ac275dcda07" providerId="ADAL" clId="{0981F055-64B2-415E-AAE4-DE4B7D05BA22}" dt="2025-08-10T11:45:08.770" v="2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81F055-64B2-415E-AAE4-DE4B7D05BA22}" dt="2025-08-10T11:45:08.770" v="2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81F055-64B2-415E-AAE4-DE4B7D05BA22}" dt="2025-08-10T11:44:57.461" v="10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81F055-64B2-415E-AAE4-DE4B7D05BA22}" dt="2025-08-10T11:45:43.844" v="4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81F055-64B2-415E-AAE4-DE4B7D05BA22}" dt="2025-08-10T11:45:43.844" v="4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7:09:35.741" v="1557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981F055-64B2-415E-AAE4-DE4B7D05BA22}" dt="2025-08-10T11:47:50.794" v="85" actId="2057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981F055-64B2-415E-AAE4-DE4B7D05BA22}" dt="2025-08-10T12:05:24.576" v="111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81F055-64B2-415E-AAE4-DE4B7D05BA22}" dt="2025-08-10T12:05:24.576" v="111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81F055-64B2-415E-AAE4-DE4B7D05BA22}" dt="2025-08-10T12:05:45.152" v="12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81F055-64B2-415E-AAE4-DE4B7D05BA22}" dt="2025-08-10T12:05:45.152" v="12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del">
        <pc:chgData name="FERHANE EL MOSTAFA" userId="612e3f77-08f4-424c-9bd0-6ac275dcda07" providerId="ADAL" clId="{0981F055-64B2-415E-AAE4-DE4B7D05BA22}" dt="2025-08-10T12:06:56.805" v="145" actId="47"/>
        <pc:sldMkLst>
          <pc:docMk/>
          <pc:sldMk cId="3114214726" sldId="2134808539"/>
        </pc:sldMkLst>
      </pc:sldChg>
      <pc:sldChg chg="addSp delSp modSp mod">
        <pc:chgData name="FERHANE EL MOSTAFA" userId="612e3f77-08f4-424c-9bd0-6ac275dcda07" providerId="ADAL" clId="{0981F055-64B2-415E-AAE4-DE4B7D05BA22}" dt="2025-08-10T16:43:20.785" v="815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81F055-64B2-415E-AAE4-DE4B7D05BA22}" dt="2025-08-10T16:42:00.703" v="809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7:11:16.767" v="158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81F055-64B2-415E-AAE4-DE4B7D05BA22}" dt="2025-08-10T17:11:16.767" v="158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981F055-64B2-415E-AAE4-DE4B7D05BA22}" dt="2025-08-10T12:05:38.156" v="11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81F055-64B2-415E-AAE4-DE4B7D05BA22}" dt="2025-08-10T12:05:38.156" v="11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81F055-64B2-415E-AAE4-DE4B7D05BA22}" dt="2025-08-10T12:08:45.860" v="18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0981F055-64B2-415E-AAE4-DE4B7D05BA22}" dt="2025-08-10T12:08:45.860" v="18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81F055-64B2-415E-AAE4-DE4B7D05BA22}" dt="2025-08-10T12:08:39.420" v="174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">
        <pc:chgData name="FERHANE EL MOSTAFA" userId="612e3f77-08f4-424c-9bd0-6ac275dcda07" providerId="ADAL" clId="{0981F055-64B2-415E-AAE4-DE4B7D05BA22}" dt="2025-08-10T12:17:20.573" v="426" actId="207"/>
        <pc:sldMkLst>
          <pc:docMk/>
          <pc:sldMk cId="2709170444" sldId="2134808566"/>
        </pc:sldMkLst>
        <pc:spChg chg="mod">
          <ac:chgData name="FERHANE EL MOSTAFA" userId="612e3f77-08f4-424c-9bd0-6ac275dcda07" providerId="ADAL" clId="{0981F055-64B2-415E-AAE4-DE4B7D05BA22}" dt="2025-08-10T12:17:06.091" v="422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81F055-64B2-415E-AAE4-DE4B7D05BA22}" dt="2025-08-10T12:17:20.573" v="426" actId="20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81F055-64B2-415E-AAE4-DE4B7D05BA22}" dt="2025-08-10T12:17:14.429" v="424" actId="207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81F055-64B2-415E-AAE4-DE4B7D05BA22}" dt="2025-08-10T12:10:45.486" v="251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2:06:04.206" v="130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81F055-64B2-415E-AAE4-DE4B7D05BA22}" dt="2025-08-10T12:06:04.206" v="130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0981F055-64B2-415E-AAE4-DE4B7D05BA22}" dt="2025-08-10T12:06:21.408" v="138" actId="20577"/>
        <pc:sldMkLst>
          <pc:docMk/>
          <pc:sldMk cId="113036114" sldId="2134808582"/>
        </pc:sldMkLst>
      </pc:sldChg>
      <pc:sldChg chg="addSp delSp modSp mod">
        <pc:chgData name="FERHANE EL MOSTAFA" userId="612e3f77-08f4-424c-9bd0-6ac275dcda07" providerId="ADAL" clId="{0981F055-64B2-415E-AAE4-DE4B7D05BA22}" dt="2025-08-10T17:09:54.797" v="1559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981F055-64B2-415E-AAE4-DE4B7D05BA22}" dt="2025-08-10T12:05:55.772" v="12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81F055-64B2-415E-AAE4-DE4B7D05BA22}" dt="2025-08-10T12:05:55.772" v="12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81F055-64B2-415E-AAE4-DE4B7D05BA22}" dt="2025-08-10T12:06:12.158" v="135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81F055-64B2-415E-AAE4-DE4B7D05BA22}" dt="2025-08-10T12:06:12.158" v="135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0981F055-64B2-415E-AAE4-DE4B7D05BA22}" dt="2025-08-10T12:06:30.402" v="144" actId="20577"/>
        <pc:sldMkLst>
          <pc:docMk/>
          <pc:sldMk cId="2158557976" sldId="2134808599"/>
        </pc:sldMkLst>
      </pc:sldChg>
      <pc:sldChg chg="addSp delSp modSp mod">
        <pc:chgData name="FERHANE EL MOSTAFA" userId="612e3f77-08f4-424c-9bd0-6ac275dcda07" providerId="ADAL" clId="{0981F055-64B2-415E-AAE4-DE4B7D05BA22}" dt="2025-08-10T11:49:06.222" v="102" actId="14100"/>
        <pc:sldMkLst>
          <pc:docMk/>
          <pc:sldMk cId="246076526" sldId="2134808617"/>
        </pc:sldMkLst>
      </pc:sldChg>
      <pc:sldChg chg="addSp delSp mod">
        <pc:chgData name="FERHANE EL MOSTAFA" userId="612e3f77-08f4-424c-9bd0-6ac275dcda07" providerId="ADAL" clId="{0981F055-64B2-415E-AAE4-DE4B7D05BA22}" dt="2025-08-10T12:04:31.531" v="106"/>
        <pc:sldMkLst>
          <pc:docMk/>
          <pc:sldMk cId="379981990" sldId="2134808618"/>
        </pc:sldMkLst>
      </pc:sldChg>
      <pc:sldChg chg="addSp delSp mod">
        <pc:chgData name="FERHANE EL MOSTAFA" userId="612e3f77-08f4-424c-9bd0-6ac275dcda07" providerId="ADAL" clId="{0981F055-64B2-415E-AAE4-DE4B7D05BA22}" dt="2025-08-10T12:04:36.829" v="108"/>
        <pc:sldMkLst>
          <pc:docMk/>
          <pc:sldMk cId="1519930428" sldId="2134808619"/>
        </pc:sldMkLst>
      </pc:sldChg>
      <pc:sldChg chg="addSp delSp mod">
        <pc:chgData name="FERHANE EL MOSTAFA" userId="612e3f77-08f4-424c-9bd0-6ac275dcda07" providerId="ADAL" clId="{0981F055-64B2-415E-AAE4-DE4B7D05BA22}" dt="2025-08-10T12:04:23.680" v="104"/>
        <pc:sldMkLst>
          <pc:docMk/>
          <pc:sldMk cId="711559964" sldId="2134808620"/>
        </pc:sldMkLst>
      </pc:sldChg>
      <pc:sldChg chg="del">
        <pc:chgData name="FERHANE EL MOSTAFA" userId="612e3f77-08f4-424c-9bd0-6ac275dcda07" providerId="ADAL" clId="{0981F055-64B2-415E-AAE4-DE4B7D05BA22}" dt="2025-08-10T12:07:06.698" v="146" actId="47"/>
        <pc:sldMkLst>
          <pc:docMk/>
          <pc:sldMk cId="2505334442" sldId="2134808621"/>
        </pc:sldMkLst>
      </pc:sldChg>
      <pc:sldChg chg="del">
        <pc:chgData name="FERHANE EL MOSTAFA" userId="612e3f77-08f4-424c-9bd0-6ac275dcda07" providerId="ADAL" clId="{0981F055-64B2-415E-AAE4-DE4B7D05BA22}" dt="2025-08-10T12:07:10.979" v="147" actId="47"/>
        <pc:sldMkLst>
          <pc:docMk/>
          <pc:sldMk cId="2558550708" sldId="2134808624"/>
        </pc:sldMkLst>
      </pc:sldChg>
      <pc:sldChg chg="del">
        <pc:chgData name="FERHANE EL MOSTAFA" userId="612e3f77-08f4-424c-9bd0-6ac275dcda07" providerId="ADAL" clId="{0981F055-64B2-415E-AAE4-DE4B7D05BA22}" dt="2025-08-10T12:07:13.153" v="148" actId="47"/>
        <pc:sldMkLst>
          <pc:docMk/>
          <pc:sldMk cId="3948784271" sldId="2134808625"/>
        </pc:sldMkLst>
      </pc:sldChg>
      <pc:sldChg chg="del">
        <pc:chgData name="FERHANE EL MOSTAFA" userId="612e3f77-08f4-424c-9bd0-6ac275dcda07" providerId="ADAL" clId="{0981F055-64B2-415E-AAE4-DE4B7D05BA22}" dt="2025-08-10T12:07:14.479" v="149" actId="47"/>
        <pc:sldMkLst>
          <pc:docMk/>
          <pc:sldMk cId="3518577579" sldId="2134808626"/>
        </pc:sldMkLst>
      </pc:sldChg>
      <pc:sldChg chg="modSp mod">
        <pc:chgData name="FERHANE EL MOSTAFA" userId="612e3f77-08f4-424c-9bd0-6ac275dcda07" providerId="ADAL" clId="{0981F055-64B2-415E-AAE4-DE4B7D05BA22}" dt="2025-08-10T12:09:07.702" v="18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981F055-64B2-415E-AAE4-DE4B7D05BA22}" dt="2025-08-10T12:09:07.702" v="18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0981F055-64B2-415E-AAE4-DE4B7D05BA22}" dt="2025-08-10T12:18:20.605" v="441" actId="20577"/>
        <pc:sldMkLst>
          <pc:docMk/>
          <pc:sldMk cId="1596164037" sldId="2134808628"/>
        </pc:sldMkLst>
      </pc:sldChg>
      <pc:sldChg chg="addSp delSp modSp mod modAnim">
        <pc:chgData name="FERHANE EL MOSTAFA" userId="612e3f77-08f4-424c-9bd0-6ac275dcda07" providerId="ADAL" clId="{0981F055-64B2-415E-AAE4-DE4B7D05BA22}" dt="2025-08-10T12:18:52.465" v="443"/>
        <pc:sldMkLst>
          <pc:docMk/>
          <pc:sldMk cId="758098065" sldId="2134808629"/>
        </pc:sldMkLst>
      </pc:sldChg>
      <pc:sldChg chg="modSp mod">
        <pc:chgData name="FERHANE EL MOSTAFA" userId="612e3f77-08f4-424c-9bd0-6ac275dcda07" providerId="ADAL" clId="{0981F055-64B2-415E-AAE4-DE4B7D05BA22}" dt="2025-08-10T16:09:45.284" v="540" actId="20577"/>
        <pc:sldMkLst>
          <pc:docMk/>
          <pc:sldMk cId="2139915436" sldId="2134808630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15:18.632" v="583" actId="21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981F055-64B2-415E-AAE4-DE4B7D05BA22}" dt="2025-08-10T16:18:15.542" v="622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81F055-64B2-415E-AAE4-DE4B7D05BA22}" dt="2025-08-10T16:18:15.542" v="622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">
        <pc:chgData name="FERHANE EL MOSTAFA" userId="612e3f77-08f4-424c-9bd0-6ac275dcda07" providerId="ADAL" clId="{0981F055-64B2-415E-AAE4-DE4B7D05BA22}" dt="2025-08-10T16:18:36.438" v="624"/>
        <pc:sldMkLst>
          <pc:docMk/>
          <pc:sldMk cId="3555504287" sldId="2134808639"/>
        </pc:sldMkLst>
      </pc:sldChg>
      <pc:sldChg chg="addSp delSp mod">
        <pc:chgData name="FERHANE EL MOSTAFA" userId="612e3f77-08f4-424c-9bd0-6ac275dcda07" providerId="ADAL" clId="{0981F055-64B2-415E-AAE4-DE4B7D05BA22}" dt="2025-08-10T16:18:43.433" v="626"/>
        <pc:sldMkLst>
          <pc:docMk/>
          <pc:sldMk cId="2115320888" sldId="2134808640"/>
        </pc:sldMkLst>
      </pc:sldChg>
      <pc:sldChg chg="addSp delSp mod">
        <pc:chgData name="FERHANE EL MOSTAFA" userId="612e3f77-08f4-424c-9bd0-6ac275dcda07" providerId="ADAL" clId="{0981F055-64B2-415E-AAE4-DE4B7D05BA22}" dt="2025-08-10T16:19:17.521" v="635"/>
        <pc:sldMkLst>
          <pc:docMk/>
          <pc:sldMk cId="322019483" sldId="2134808641"/>
        </pc:sldMkLst>
      </pc:sldChg>
      <pc:sldChg chg="addSp delSp modSp mod">
        <pc:chgData name="FERHANE EL MOSTAFA" userId="612e3f77-08f4-424c-9bd0-6ac275dcda07" providerId="ADAL" clId="{0981F055-64B2-415E-AAE4-DE4B7D05BA22}" dt="2025-08-10T16:19:09.912" v="633" actId="20577"/>
        <pc:sldMkLst>
          <pc:docMk/>
          <pc:sldMk cId="1231011705" sldId="2134808643"/>
        </pc:sldMkLst>
      </pc:sldChg>
      <pc:sldChg chg="modSp mod">
        <pc:chgData name="FERHANE EL MOSTAFA" userId="612e3f77-08f4-424c-9bd0-6ac275dcda07" providerId="ADAL" clId="{0981F055-64B2-415E-AAE4-DE4B7D05BA22}" dt="2025-08-10T16:38:10.581" v="794" actId="207"/>
        <pc:sldMkLst>
          <pc:docMk/>
          <pc:sldMk cId="2726756666" sldId="2134808646"/>
        </pc:sldMkLst>
      </pc:sldChg>
      <pc:sldChg chg="del">
        <pc:chgData name="FERHANE EL MOSTAFA" userId="612e3f77-08f4-424c-9bd0-6ac275dcda07" providerId="ADAL" clId="{0981F055-64B2-415E-AAE4-DE4B7D05BA22}" dt="2025-08-10T11:47:20.548" v="58" actId="47"/>
        <pc:sldMkLst>
          <pc:docMk/>
          <pc:sldMk cId="684869033" sldId="2134808647"/>
        </pc:sldMkLst>
      </pc:sldChg>
      <pc:sldChg chg="addSp delSp modSp mod">
        <pc:chgData name="FERHANE EL MOSTAFA" userId="612e3f77-08f4-424c-9bd0-6ac275dcda07" providerId="ADAL" clId="{0981F055-64B2-415E-AAE4-DE4B7D05BA22}" dt="2025-08-10T12:19:38.977" v="451" actId="1076"/>
        <pc:sldMkLst>
          <pc:docMk/>
          <pc:sldMk cId="1251160541" sldId="2134808648"/>
        </pc:sldMkLst>
        <pc:spChg chg="mod">
          <ac:chgData name="FERHANE EL MOSTAFA" userId="612e3f77-08f4-424c-9bd0-6ac275dcda07" providerId="ADAL" clId="{0981F055-64B2-415E-AAE4-DE4B7D05BA22}" dt="2025-08-10T12:19:37.350" v="450" actId="20577"/>
          <ac:spMkLst>
            <pc:docMk/>
            <pc:sldMk cId="1251160541" sldId="2134808648"/>
            <ac:spMk id="6" creationId="{1B155A66-866E-E463-318C-EE1278D49B2D}"/>
          </ac:spMkLst>
        </pc:spChg>
        <pc:picChg chg="mod">
          <ac:chgData name="FERHANE EL MOSTAFA" userId="612e3f77-08f4-424c-9bd0-6ac275dcda07" providerId="ADAL" clId="{0981F055-64B2-415E-AAE4-DE4B7D05BA22}" dt="2025-08-10T12:19:38.977" v="451" actId="1076"/>
          <ac:picMkLst>
            <pc:docMk/>
            <pc:sldMk cId="1251160541" sldId="2134808648"/>
            <ac:picMk id="2" creationId="{F96267B1-E104-150C-D575-A43094EA144D}"/>
          </ac:picMkLst>
        </pc:picChg>
        <pc:picChg chg="add mod">
          <ac:chgData name="FERHANE EL MOSTAFA" userId="612e3f77-08f4-424c-9bd0-6ac275dcda07" providerId="ADAL" clId="{0981F055-64B2-415E-AAE4-DE4B7D05BA22}" dt="2025-08-10T12:07:50.637" v="153" actId="1076"/>
          <ac:picMkLst>
            <pc:docMk/>
            <pc:sldMk cId="1251160541" sldId="2134808648"/>
            <ac:picMk id="3" creationId="{898C04B5-258C-9AA1-78DE-21819CA3D9CB}"/>
          </ac:picMkLst>
        </pc:picChg>
      </pc:sldChg>
      <pc:sldChg chg="addSp delSp modSp mod modAnim">
        <pc:chgData name="FERHANE EL MOSTAFA" userId="612e3f77-08f4-424c-9bd0-6ac275dcda07" providerId="ADAL" clId="{0981F055-64B2-415E-AAE4-DE4B7D05BA22}" dt="2025-08-10T16:10:48.362" v="546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0981F055-64B2-415E-AAE4-DE4B7D05BA22}" dt="2025-08-10T16:06:55.800" v="462" actId="14100"/>
        <pc:sldMkLst>
          <pc:docMk/>
          <pc:sldMk cId="2757630257" sldId="2134808650"/>
        </pc:sldMkLst>
      </pc:sldChg>
      <pc:sldChg chg="addSp delSp modSp mod modAnim">
        <pc:chgData name="FERHANE EL MOSTAFA" userId="612e3f77-08f4-424c-9bd0-6ac275dcda07" providerId="ADAL" clId="{0981F055-64B2-415E-AAE4-DE4B7D05BA22}" dt="2025-08-10T16:17:13.803" v="599" actId="14100"/>
        <pc:sldMkLst>
          <pc:docMk/>
          <pc:sldMk cId="3157513240" sldId="2134808651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32:53.246" v="736" actId="108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0981F055-64B2-415E-AAE4-DE4B7D05BA22}" dt="2025-08-10T16:35:41.972" v="768" actId="20577"/>
        <pc:sldMkLst>
          <pc:docMk/>
          <pc:sldMk cId="2659619727" sldId="2134808653"/>
        </pc:sldMkLst>
      </pc:sldChg>
      <pc:sldChg chg="modSp mod">
        <pc:chgData name="FERHANE EL MOSTAFA" userId="612e3f77-08f4-424c-9bd0-6ac275dcda07" providerId="ADAL" clId="{0981F055-64B2-415E-AAE4-DE4B7D05BA22}" dt="2025-08-10T16:41:05.341" v="807" actId="14100"/>
        <pc:sldMkLst>
          <pc:docMk/>
          <pc:sldMk cId="2150186220" sldId="2134808654"/>
        </pc:sldMkLst>
      </pc:sldChg>
      <pc:sldChg chg="addSp delSp modSp mod delAnim">
        <pc:chgData name="FERHANE EL MOSTAFA" userId="612e3f77-08f4-424c-9bd0-6ac275dcda07" providerId="ADAL" clId="{0981F055-64B2-415E-AAE4-DE4B7D05BA22}" dt="2025-08-10T16:59:24.807" v="1401" actId="20577"/>
        <pc:sldMkLst>
          <pc:docMk/>
          <pc:sldMk cId="1720944958" sldId="2134808655"/>
        </pc:sldMkLst>
      </pc:sldChg>
      <pc:sldChg chg="addSp delSp modSp mod">
        <pc:chgData name="FERHANE EL MOSTAFA" userId="612e3f77-08f4-424c-9bd0-6ac275dcda07" providerId="ADAL" clId="{0981F055-64B2-415E-AAE4-DE4B7D05BA22}" dt="2025-08-10T16:43:30.659" v="817" actId="1076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0981F055-64B2-415E-AAE4-DE4B7D05BA22}" dt="2025-08-10T16:44:27.532" v="826" actId="1076"/>
        <pc:sldMkLst>
          <pc:docMk/>
          <pc:sldMk cId="2697984048" sldId="2134808657"/>
        </pc:sldMkLst>
      </pc:sldChg>
      <pc:sldChg chg="addSp delSp modSp mod">
        <pc:chgData name="FERHANE EL MOSTAFA" userId="612e3f77-08f4-424c-9bd0-6ac275dcda07" providerId="ADAL" clId="{0981F055-64B2-415E-AAE4-DE4B7D05BA22}" dt="2025-08-10T16:44:54.343" v="829" actId="1076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0981F055-64B2-415E-AAE4-DE4B7D05BA22}" dt="2025-08-10T17:06:36.421" v="1539" actId="47"/>
        <pc:sldMkLst>
          <pc:docMk/>
          <pc:sldMk cId="2895692099" sldId="2134808659"/>
        </pc:sldMkLst>
      </pc:sldChg>
      <pc:sldChg chg="del">
        <pc:chgData name="FERHANE EL MOSTAFA" userId="612e3f77-08f4-424c-9bd0-6ac275dcda07" providerId="ADAL" clId="{0981F055-64B2-415E-AAE4-DE4B7D05BA22}" dt="2025-08-10T17:06:38.746" v="1540" actId="47"/>
        <pc:sldMkLst>
          <pc:docMk/>
          <pc:sldMk cId="3545193614" sldId="2134808660"/>
        </pc:sldMkLst>
      </pc:sldChg>
      <pc:sldChg chg="del">
        <pc:chgData name="FERHANE EL MOSTAFA" userId="612e3f77-08f4-424c-9bd0-6ac275dcda07" providerId="ADAL" clId="{0981F055-64B2-415E-AAE4-DE4B7D05BA22}" dt="2025-08-10T17:06:40.672" v="1541" actId="47"/>
        <pc:sldMkLst>
          <pc:docMk/>
          <pc:sldMk cId="1058497585" sldId="2134808661"/>
        </pc:sldMkLst>
      </pc:sldChg>
      <pc:sldChg chg="addSp delSp modSp add mod">
        <pc:chgData name="FERHANE EL MOSTAFA" userId="612e3f77-08f4-424c-9bd0-6ac275dcda07" providerId="ADAL" clId="{0981F055-64B2-415E-AAE4-DE4B7D05BA22}" dt="2025-08-10T11:47:16.214" v="57" actId="20577"/>
        <pc:sldMkLst>
          <pc:docMk/>
          <pc:sldMk cId="2452135936" sldId="2134808663"/>
        </pc:sldMkLst>
      </pc:sldChg>
      <pc:sldChg chg="addSp delSp modSp add mod">
        <pc:chgData name="FERHANE EL MOSTAFA" userId="612e3f77-08f4-424c-9bd0-6ac275dcda07" providerId="ADAL" clId="{0981F055-64B2-415E-AAE4-DE4B7D05BA22}" dt="2025-08-10T16:50:09.679" v="1086" actId="21"/>
        <pc:sldMkLst>
          <pc:docMk/>
          <pc:sldMk cId="3512690890" sldId="2134808664"/>
        </pc:sldMkLst>
      </pc:sldChg>
      <pc:sldChg chg="addSp delSp modSp add mod modAnim">
        <pc:chgData name="FERHANE EL MOSTAFA" userId="612e3f77-08f4-424c-9bd0-6ac275dcda07" providerId="ADAL" clId="{0981F055-64B2-415E-AAE4-DE4B7D05BA22}" dt="2025-08-10T16:54:30.822" v="1213"/>
        <pc:sldMkLst>
          <pc:docMk/>
          <pc:sldMk cId="2681396421" sldId="2134808665"/>
        </pc:sldMkLst>
      </pc:sldChg>
      <pc:sldChg chg="addSp delSp modSp add mod modAnim">
        <pc:chgData name="FERHANE EL MOSTAFA" userId="612e3f77-08f4-424c-9bd0-6ac275dcda07" providerId="ADAL" clId="{0981F055-64B2-415E-AAE4-DE4B7D05BA22}" dt="2025-08-10T16:56:08.282" v="1298"/>
        <pc:sldMkLst>
          <pc:docMk/>
          <pc:sldMk cId="2269882199" sldId="2134808666"/>
        </pc:sldMkLst>
      </pc:sldChg>
      <pc:sldChg chg="addSp delSp modSp add mod delAnim modAnim">
        <pc:chgData name="FERHANE EL MOSTAFA" userId="612e3f77-08f4-424c-9bd0-6ac275dcda07" providerId="ADAL" clId="{0981F055-64B2-415E-AAE4-DE4B7D05BA22}" dt="2025-08-10T17:05:17.225" v="1500"/>
        <pc:sldMkLst>
          <pc:docMk/>
          <pc:sldMk cId="650340056" sldId="2134808667"/>
        </pc:sldMkLst>
      </pc:sldChg>
      <pc:sldChg chg="addSp delSp modSp add mod modAnim">
        <pc:chgData name="FERHANE EL MOSTAFA" userId="612e3f77-08f4-424c-9bd0-6ac275dcda07" providerId="ADAL" clId="{0981F055-64B2-415E-AAE4-DE4B7D05BA22}" dt="2025-08-10T17:06:29.725" v="1538"/>
        <pc:sldMkLst>
          <pc:docMk/>
          <pc:sldMk cId="303726759" sldId="2134808668"/>
        </pc:sldMkLst>
      </pc:sldChg>
    </pc:docChg>
  </pc:docChgLst>
  <pc:docChgLst>
    <pc:chgData name="FERHANE EL MOSTAFA" userId="612e3f77-08f4-424c-9bd0-6ac275dcda07" providerId="ADAL" clId="{B08A21FD-E0D2-4FA0-B276-5DE5DD90116F}"/>
    <pc:docChg chg="undo redo custSel addSld delSld modSld modSection">
      <pc:chgData name="FERHANE EL MOSTAFA" userId="612e3f77-08f4-424c-9bd0-6ac275dcda07" providerId="ADAL" clId="{B08A21FD-E0D2-4FA0-B276-5DE5DD90116F}" dt="2025-08-11T11:46:43.892" v="2852" actId="20577"/>
      <pc:docMkLst>
        <pc:docMk/>
      </pc:docMkLst>
      <pc:sldChg chg="modSp mod">
        <pc:chgData name="FERHANE EL MOSTAFA" userId="612e3f77-08f4-424c-9bd0-6ac275dcda07" providerId="ADAL" clId="{B08A21FD-E0D2-4FA0-B276-5DE5DD90116F}" dt="2025-08-11T08:57:07.890" v="2" actId="20577"/>
        <pc:sldMkLst>
          <pc:docMk/>
          <pc:sldMk cId="0" sldId="257"/>
        </pc:sldMkLst>
        <pc:spChg chg="mod">
          <ac:chgData name="FERHANE EL MOSTAFA" userId="612e3f77-08f4-424c-9bd0-6ac275dcda07" providerId="ADAL" clId="{B08A21FD-E0D2-4FA0-B276-5DE5DD90116F}" dt="2025-08-11T08:57:07.890" v="2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B08A21FD-E0D2-4FA0-B276-5DE5DD90116F}" dt="2025-08-11T09:57:35.516" v="1156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B08A21FD-E0D2-4FA0-B276-5DE5DD90116F}" dt="2025-08-11T09:57:35.516" v="1156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B08A21FD-E0D2-4FA0-B276-5DE5DD90116F}" dt="2025-08-11T09:01:53.712" v="2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B08A21FD-E0D2-4FA0-B276-5DE5DD90116F}" dt="2025-08-11T09:01:53.712" v="2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B08A21FD-E0D2-4FA0-B276-5DE5DD90116F}" dt="2025-08-11T09:03:58.458" v="8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B08A21FD-E0D2-4FA0-B276-5DE5DD90116F}" dt="2025-08-11T09:03:58.458" v="8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2922113435" sldId="2134808446"/>
        </pc:sldMkLst>
      </pc:sldChg>
      <pc:sldChg chg="modSp">
        <pc:chgData name="FERHANE EL MOSTAFA" userId="612e3f77-08f4-424c-9bd0-6ac275dcda07" providerId="ADAL" clId="{B08A21FD-E0D2-4FA0-B276-5DE5DD90116F}" dt="2025-08-11T09:05:14.917" v="91" actId="108"/>
        <pc:sldMkLst>
          <pc:docMk/>
          <pc:sldMk cId="2097033110" sldId="2134808450"/>
        </pc:sldMkLst>
      </pc:sldChg>
      <pc:sldChg chg="addSp delSp modSp mod delAnim modAnim">
        <pc:chgData name="FERHANE EL MOSTAFA" userId="612e3f77-08f4-424c-9bd0-6ac275dcda07" providerId="ADAL" clId="{B08A21FD-E0D2-4FA0-B276-5DE5DD90116F}" dt="2025-08-11T09:15:27.642" v="411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B08A21FD-E0D2-4FA0-B276-5DE5DD90116F}" dt="2025-08-11T09:32:28.423" v="72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B08A21FD-E0D2-4FA0-B276-5DE5DD90116F}" dt="2025-08-11T09:32:28.423" v="72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B08A21FD-E0D2-4FA0-B276-5DE5DD90116F}" dt="2025-08-11T09:32:44.596" v="73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B08A21FD-E0D2-4FA0-B276-5DE5DD90116F}" dt="2025-08-11T09:32:44.596" v="73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6:40.963" v="258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B08A21FD-E0D2-4FA0-B276-5DE5DD90116F}" dt="2025-08-11T11:26:40.963" v="258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46:43.892" v="285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B08A21FD-E0D2-4FA0-B276-5DE5DD90116F}" dt="2025-08-11T11:46:14.308" v="2835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B08A21FD-E0D2-4FA0-B276-5DE5DD90116F}" dt="2025-08-11T11:46:43.892" v="285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686837063" sldId="2134808562"/>
        </pc:sldMkLst>
      </pc:sldChg>
      <pc:sldChg chg="modSp modAnim">
        <pc:chgData name="FERHANE EL MOSTAFA" userId="612e3f77-08f4-424c-9bd0-6ac275dcda07" providerId="ADAL" clId="{B08A21FD-E0D2-4FA0-B276-5DE5DD90116F}" dt="2025-08-11T09:32:37.288" v="7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B08A21FD-E0D2-4FA0-B276-5DE5DD90116F}" dt="2025-08-11T09:32:37.288" v="734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B08A21FD-E0D2-4FA0-B276-5DE5DD90116F}" dt="2025-08-11T09:37:44.432" v="835"/>
        <pc:sldMkLst>
          <pc:docMk/>
          <pc:sldMk cId="2317388228" sldId="2134808564"/>
        </pc:sldMkLst>
        <pc:spChg chg="mod">
          <ac:chgData name="FERHANE EL MOSTAFA" userId="612e3f77-08f4-424c-9bd0-6ac275dcda07" providerId="ADAL" clId="{B08A21FD-E0D2-4FA0-B276-5DE5DD90116F}" dt="2025-08-11T09:37:16.703" v="813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B08A21FD-E0D2-4FA0-B276-5DE5DD90116F}" dt="2025-08-11T09:37:44.432" v="835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50:48.237" v="1044" actId="20577"/>
        <pc:sldMkLst>
          <pc:docMk/>
          <pc:sldMk cId="2709170444" sldId="2134808566"/>
        </pc:sldMkLst>
        <pc:spChg chg="mod">
          <ac:chgData name="FERHANE EL MOSTAFA" userId="612e3f77-08f4-424c-9bd0-6ac275dcda07" providerId="ADAL" clId="{B08A21FD-E0D2-4FA0-B276-5DE5DD90116F}" dt="2025-08-11T09:50:48.237" v="1044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B08A21FD-E0D2-4FA0-B276-5DE5DD90116F}" dt="2025-08-11T09:50:05.855" v="1042" actId="1076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B08A21FD-E0D2-4FA0-B276-5DE5DD90116F}" dt="2025-08-11T09:49:55.907" v="1041" actId="1076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B08A21FD-E0D2-4FA0-B276-5DE5DD90116F}" dt="2025-08-11T09:49:44.696" v="1040" actId="404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B08A21FD-E0D2-4FA0-B276-5DE5DD90116F}" dt="2025-08-11T09:49:32.808" v="1038" actId="1076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33:30.172" v="76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B08A21FD-E0D2-4FA0-B276-5DE5DD90116F}" dt="2025-08-11T09:33:30.172" v="76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B08A21FD-E0D2-4FA0-B276-5DE5DD90116F}" dt="2025-08-11T09:34:00.498" v="784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1097258087" sldId="2134808583"/>
        </pc:sldMkLst>
      </pc:sldChg>
      <pc:sldChg chg="modSp modAnim">
        <pc:chgData name="FERHANE EL MOSTAFA" userId="612e3f77-08f4-424c-9bd0-6ac275dcda07" providerId="ADAL" clId="{B08A21FD-E0D2-4FA0-B276-5DE5DD90116F}" dt="2025-08-11T09:33:00.633" v="75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B08A21FD-E0D2-4FA0-B276-5DE5DD90116F}" dt="2025-08-11T09:33:00.633" v="75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3:43.156" v="773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B08A21FD-E0D2-4FA0-B276-5DE5DD90116F}" dt="2025-08-11T09:33:43.156" v="773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4:11.480" v="796" actId="20577"/>
        <pc:sldMkLst>
          <pc:docMk/>
          <pc:sldMk cId="2158557976" sldId="2134808599"/>
        </pc:sldMkLst>
      </pc:sldChg>
      <pc:sldChg chg="addSp delSp modSp mod">
        <pc:chgData name="FERHANE EL MOSTAFA" userId="612e3f77-08f4-424c-9bd0-6ac275dcda07" providerId="ADAL" clId="{B08A21FD-E0D2-4FA0-B276-5DE5DD90116F}" dt="2025-08-11T09:30:33.559" v="711" actId="1076"/>
        <pc:sldMkLst>
          <pc:docMk/>
          <pc:sldMk cId="246076526" sldId="2134808617"/>
        </pc:sldMkLst>
      </pc:sldChg>
      <pc:sldChg chg="del">
        <pc:chgData name="FERHANE EL MOSTAFA" userId="612e3f77-08f4-424c-9bd0-6ac275dcda07" providerId="ADAL" clId="{B08A21FD-E0D2-4FA0-B276-5DE5DD90116F}" dt="2025-08-11T09:31:15.897" v="714" actId="47"/>
        <pc:sldMkLst>
          <pc:docMk/>
          <pc:sldMk cId="379981990" sldId="2134808618"/>
        </pc:sldMkLst>
      </pc:sldChg>
      <pc:sldChg chg="addSp delSp modSp mod">
        <pc:chgData name="FERHANE EL MOSTAFA" userId="612e3f77-08f4-424c-9bd0-6ac275dcda07" providerId="ADAL" clId="{B08A21FD-E0D2-4FA0-B276-5DE5DD90116F}" dt="2025-08-11T09:31:34.031" v="716"/>
        <pc:sldMkLst>
          <pc:docMk/>
          <pc:sldMk cId="1519930428" sldId="2134808619"/>
        </pc:sldMkLst>
      </pc:sldChg>
      <pc:sldChg chg="addSp delSp modSp mod">
        <pc:chgData name="FERHANE EL MOSTAFA" userId="612e3f77-08f4-424c-9bd0-6ac275dcda07" providerId="ADAL" clId="{B08A21FD-E0D2-4FA0-B276-5DE5DD90116F}" dt="2025-08-11T09:31:03.362" v="713"/>
        <pc:sldMkLst>
          <pc:docMk/>
          <pc:sldMk cId="711559964" sldId="2134808620"/>
        </pc:sldMkLst>
      </pc:sldChg>
      <pc:sldChg chg="modSp mod">
        <pc:chgData name="FERHANE EL MOSTAFA" userId="612e3f77-08f4-424c-9bd0-6ac275dcda07" providerId="ADAL" clId="{B08A21FD-E0D2-4FA0-B276-5DE5DD90116F}" dt="2025-08-11T09:37:58.816" v="844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B08A21FD-E0D2-4FA0-B276-5DE5DD90116F}" dt="2025-08-11T09:37:58.816" v="844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B08A21FD-E0D2-4FA0-B276-5DE5DD90116F}" dt="2025-08-11T09:56:00.356" v="1145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B08A21FD-E0D2-4FA0-B276-5DE5DD90116F}" dt="2025-08-11T09:56:00.356" v="1145" actId="20577"/>
          <ac:spMkLst>
            <pc:docMk/>
            <pc:sldMk cId="1596164037" sldId="2134808628"/>
            <ac:spMk id="6" creationId="{AE190684-55DC-5777-7988-F759C5965A18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57:04.875" v="1154"/>
        <pc:sldMkLst>
          <pc:docMk/>
          <pc:sldMk cId="758098065" sldId="2134808629"/>
        </pc:sldMkLst>
        <pc:spChg chg="mod">
          <ac:chgData name="FERHANE EL MOSTAFA" userId="612e3f77-08f4-424c-9bd0-6ac275dcda07" providerId="ADAL" clId="{B08A21FD-E0D2-4FA0-B276-5DE5DD90116F}" dt="2025-08-11T09:55:05.421" v="1116" actId="20577"/>
          <ac:spMkLst>
            <pc:docMk/>
            <pc:sldMk cId="758098065" sldId="2134808629"/>
            <ac:spMk id="6" creationId="{362FE494-C1B5-99F4-E590-7E847563FF3D}"/>
          </ac:spMkLst>
        </pc:spChg>
      </pc:sldChg>
      <pc:sldChg chg="modSp mod">
        <pc:chgData name="FERHANE EL MOSTAFA" userId="612e3f77-08f4-424c-9bd0-6ac275dcda07" providerId="ADAL" clId="{B08A21FD-E0D2-4FA0-B276-5DE5DD90116F}" dt="2025-08-11T10:32:58.985" v="1717" actId="207"/>
        <pc:sldMkLst>
          <pc:docMk/>
          <pc:sldMk cId="2139915436" sldId="2134808630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0:45:35.595" v="1810" actId="20577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B08A21FD-E0D2-4FA0-B276-5DE5DD90116F}" dt="2025-08-11T10:28:40.869" v="1647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B08A21FD-E0D2-4FA0-B276-5DE5DD90116F}" dt="2025-08-11T10:46:12.972" v="1813" actId="1076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B08A21FD-E0D2-4FA0-B276-5DE5DD90116F}" dt="2025-08-11T10:54:41.060" v="1816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B08A21FD-E0D2-4FA0-B276-5DE5DD90116F}" dt="2025-08-11T10:55:04.892" v="182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B08A21FD-E0D2-4FA0-B276-5DE5DD90116F}" dt="2025-08-11T10:54:48.734" v="1817" actId="47"/>
        <pc:sldMkLst>
          <pc:docMk/>
          <pc:sldMk cId="1231011705" sldId="2134808643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1:23:24.348" v="2563"/>
        <pc:sldMkLst>
          <pc:docMk/>
          <pc:sldMk cId="2726756666" sldId="2134808646"/>
        </pc:sldMkLst>
      </pc:sldChg>
      <pc:sldChg chg="addSp modSp mod">
        <pc:chgData name="FERHANE EL MOSTAFA" userId="612e3f77-08f4-424c-9bd0-6ac275dcda07" providerId="ADAL" clId="{B08A21FD-E0D2-4FA0-B276-5DE5DD90116F}" dt="2025-08-11T09:56:25.136" v="1153" actId="20577"/>
        <pc:sldMkLst>
          <pc:docMk/>
          <pc:sldMk cId="1251160541" sldId="2134808648"/>
        </pc:sldMkLst>
        <pc:spChg chg="mod">
          <ac:chgData name="FERHANE EL MOSTAFA" userId="612e3f77-08f4-424c-9bd0-6ac275dcda07" providerId="ADAL" clId="{B08A21FD-E0D2-4FA0-B276-5DE5DD90116F}" dt="2025-08-11T09:56:25.136" v="1153" actId="20577"/>
          <ac:spMkLst>
            <pc:docMk/>
            <pc:sldMk cId="1251160541" sldId="2134808648"/>
            <ac:spMk id="6" creationId="{1B155A66-866E-E463-318C-EE1278D49B2D}"/>
          </ac:spMkLst>
        </pc:spChg>
      </pc:sldChg>
      <pc:sldChg chg="del">
        <pc:chgData name="FERHANE EL MOSTAFA" userId="612e3f77-08f4-424c-9bd0-6ac275dcda07" providerId="ADAL" clId="{B08A21FD-E0D2-4FA0-B276-5DE5DD90116F}" dt="2025-08-11T10:34:32.140" v="1724" actId="47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B08A21FD-E0D2-4FA0-B276-5DE5DD90116F}" dt="2025-08-11T10:34:54.258" v="1732" actId="20577"/>
        <pc:sldMkLst>
          <pc:docMk/>
          <pc:sldMk cId="2757630257" sldId="2134808650"/>
        </pc:sldMkLst>
      </pc:sldChg>
      <pc:sldChg chg="addSp delSp modSp add mod delAnim modAnim">
        <pc:chgData name="FERHANE EL MOSTAFA" userId="612e3f77-08f4-424c-9bd0-6ac275dcda07" providerId="ADAL" clId="{B08A21FD-E0D2-4FA0-B276-5DE5DD90116F}" dt="2025-08-11T10:45:27.843" v="1808" actId="21"/>
        <pc:sldMkLst>
          <pc:docMk/>
          <pc:sldMk cId="1215925978" sldId="2134808651"/>
        </pc:sldMkLst>
      </pc:sldChg>
      <pc:sldChg chg="addSp delSp modSp del mod delAnim modAnim">
        <pc:chgData name="FERHANE EL MOSTAFA" userId="612e3f77-08f4-424c-9bd0-6ac275dcda07" providerId="ADAL" clId="{B08A21FD-E0D2-4FA0-B276-5DE5DD90116F}" dt="2025-08-11T10:43:00.933" v="1794" actId="2696"/>
        <pc:sldMkLst>
          <pc:docMk/>
          <pc:sldMk cId="3157513240" sldId="2134808651"/>
        </pc:sldMkLst>
      </pc:sldChg>
      <pc:sldChg chg="del">
        <pc:chgData name="FERHANE EL MOSTAFA" userId="612e3f77-08f4-424c-9bd0-6ac275dcda07" providerId="ADAL" clId="{B08A21FD-E0D2-4FA0-B276-5DE5DD90116F}" dt="2025-08-11T10:55:11.339" v="1821" actId="47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B08A21FD-E0D2-4FA0-B276-5DE5DD90116F}" dt="2025-08-11T11:15:31.072" v="2503" actId="14100"/>
        <pc:sldMkLst>
          <pc:docMk/>
          <pc:sldMk cId="2659619727" sldId="2134808653"/>
        </pc:sldMkLst>
      </pc:sldChg>
      <pc:sldChg chg="del">
        <pc:chgData name="FERHANE EL MOSTAFA" userId="612e3f77-08f4-424c-9bd0-6ac275dcda07" providerId="ADAL" clId="{B08A21FD-E0D2-4FA0-B276-5DE5DD90116F}" dt="2025-08-11T11:24:50.582" v="2573" actId="47"/>
        <pc:sldMkLst>
          <pc:docMk/>
          <pc:sldMk cId="2150186220" sldId="2134808654"/>
        </pc:sldMkLst>
      </pc:sldChg>
      <pc:sldChg chg="addSp delSp modSp mod modAnim">
        <pc:chgData name="FERHANE EL MOSTAFA" userId="612e3f77-08f4-424c-9bd0-6ac275dcda07" providerId="ADAL" clId="{B08A21FD-E0D2-4FA0-B276-5DE5DD90116F}" dt="2025-08-11T11:32:32.200" v="2683"/>
        <pc:sldMkLst>
          <pc:docMk/>
          <pc:sldMk cId="1720944958" sldId="2134808655"/>
        </pc:sldMkLst>
      </pc:sldChg>
      <pc:sldChg chg="modSp del mod">
        <pc:chgData name="FERHANE EL MOSTAFA" userId="612e3f77-08f4-424c-9bd0-6ac275dcda07" providerId="ADAL" clId="{B08A21FD-E0D2-4FA0-B276-5DE5DD90116F}" dt="2025-08-11T11:27:25.049" v="2591" actId="47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B08A21FD-E0D2-4FA0-B276-5DE5DD90116F}" dt="2025-08-11T11:28:27.806" v="2633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B08A21FD-E0D2-4FA0-B276-5DE5DD90116F}" dt="2025-08-11T11:27:58.256" v="2631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9:23.864" v="2663" actId="20577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505075092" sldId="2134808662"/>
        </pc:sldMkLst>
      </pc:sldChg>
      <pc:sldChg chg="modSp del mod">
        <pc:chgData name="FERHANE EL MOSTAFA" userId="612e3f77-08f4-424c-9bd0-6ac275dcda07" providerId="ADAL" clId="{B08A21FD-E0D2-4FA0-B276-5DE5DD90116F}" dt="2025-08-11T09:01:25.429" v="9" actId="47"/>
        <pc:sldMkLst>
          <pc:docMk/>
          <pc:sldMk cId="2452135936" sldId="2134808663"/>
        </pc:sldMkLst>
      </pc:sldChg>
      <pc:sldChg chg="delSp del mod">
        <pc:chgData name="FERHANE EL MOSTAFA" userId="612e3f77-08f4-424c-9bd0-6ac275dcda07" providerId="ADAL" clId="{B08A21FD-E0D2-4FA0-B276-5DE5DD90116F}" dt="2025-08-11T11:29:01.114" v="2638" actId="47"/>
        <pc:sldMkLst>
          <pc:docMk/>
          <pc:sldMk cId="3512690890" sldId="2134808664"/>
        </pc:sldMkLst>
      </pc:sldChg>
      <pc:sldChg chg="del">
        <pc:chgData name="FERHANE EL MOSTAFA" userId="612e3f77-08f4-424c-9bd0-6ac275dcda07" providerId="ADAL" clId="{B08A21FD-E0D2-4FA0-B276-5DE5DD90116F}" dt="2025-08-11T11:29:28.782" v="2664" actId="47"/>
        <pc:sldMkLst>
          <pc:docMk/>
          <pc:sldMk cId="2681396421" sldId="2134808665"/>
        </pc:sldMkLst>
      </pc:sldChg>
      <pc:sldChg chg="del">
        <pc:chgData name="FERHANE EL MOSTAFA" userId="612e3f77-08f4-424c-9bd0-6ac275dcda07" providerId="ADAL" clId="{B08A21FD-E0D2-4FA0-B276-5DE5DD90116F}" dt="2025-08-11T11:29:30.853" v="2665" actId="47"/>
        <pc:sldMkLst>
          <pc:docMk/>
          <pc:sldMk cId="2269882199" sldId="2134808666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1:42:56.524" v="2771"/>
        <pc:sldMkLst>
          <pc:docMk/>
          <pc:sldMk cId="650340056" sldId="2134808667"/>
        </pc:sldMkLst>
      </pc:sldChg>
      <pc:sldChg chg="del">
        <pc:chgData name="FERHANE EL MOSTAFA" userId="612e3f77-08f4-424c-9bd0-6ac275dcda07" providerId="ADAL" clId="{B08A21FD-E0D2-4FA0-B276-5DE5DD90116F}" dt="2025-08-11T11:43:18.768" v="2772" actId="47"/>
        <pc:sldMkLst>
          <pc:docMk/>
          <pc:sldMk cId="303726759" sldId="2134808668"/>
        </pc:sldMkLst>
      </pc:sldChg>
      <pc:sldChg chg="addSp delSp modSp add mod">
        <pc:chgData name="FERHANE EL MOSTAFA" userId="612e3f77-08f4-424c-9bd0-6ac275dcda07" providerId="ADAL" clId="{B08A21FD-E0D2-4FA0-B276-5DE5DD90116F}" dt="2025-08-11T09:01:01.663" v="8"/>
        <pc:sldMkLst>
          <pc:docMk/>
          <pc:sldMk cId="490503375" sldId="2134808669"/>
        </pc:sldMkLst>
      </pc:sldChg>
      <pc:sldChg chg="addSp delSp modSp add mod modAnim">
        <pc:chgData name="FERHANE EL MOSTAFA" userId="612e3f77-08f4-424c-9bd0-6ac275dcda07" providerId="ADAL" clId="{B08A21FD-E0D2-4FA0-B276-5DE5DD90116F}" dt="2025-08-11T09:52:16.512" v="1087"/>
        <pc:sldMkLst>
          <pc:docMk/>
          <pc:sldMk cId="2845834963" sldId="2134808670"/>
        </pc:sldMkLst>
      </pc:sldChg>
      <pc:sldChg chg="addSp delSp modSp add mod modAnim">
        <pc:chgData name="FERHANE EL MOSTAFA" userId="612e3f77-08f4-424c-9bd0-6ac275dcda07" providerId="ADAL" clId="{B08A21FD-E0D2-4FA0-B276-5DE5DD90116F}" dt="2025-08-11T10:26:09.482" v="1622" actId="1076"/>
        <pc:sldMkLst>
          <pc:docMk/>
          <pc:sldMk cId="2487464742" sldId="2134808671"/>
        </pc:sldMkLst>
      </pc:sldChg>
      <pc:sldChg chg="addSp delSp modSp add mod modAnim">
        <pc:chgData name="FERHANE EL MOSTAFA" userId="612e3f77-08f4-424c-9bd0-6ac275dcda07" providerId="ADAL" clId="{B08A21FD-E0D2-4FA0-B276-5DE5DD90116F}" dt="2025-08-11T10:26:48.540" v="1631" actId="1076"/>
        <pc:sldMkLst>
          <pc:docMk/>
          <pc:sldMk cId="3935438735" sldId="2134808672"/>
        </pc:sldMkLst>
      </pc:sldChg>
      <pc:sldChg chg="addSp delSp modSp add mod modAnim">
        <pc:chgData name="FERHANE EL MOSTAFA" userId="612e3f77-08f4-424c-9bd0-6ac275dcda07" providerId="ADAL" clId="{B08A21FD-E0D2-4FA0-B276-5DE5DD90116F}" dt="2025-08-11T10:27:06.275" v="1633" actId="1076"/>
        <pc:sldMkLst>
          <pc:docMk/>
          <pc:sldMk cId="1082416666" sldId="2134808673"/>
        </pc:sldMkLst>
      </pc:sldChg>
      <pc:sldChg chg="addSp delSp modSp add mod">
        <pc:chgData name="FERHANE EL MOSTAFA" userId="612e3f77-08f4-424c-9bd0-6ac275dcda07" providerId="ADAL" clId="{B08A21FD-E0D2-4FA0-B276-5DE5DD90116F}" dt="2025-08-11T10:27:26.369" v="1635" actId="1076"/>
        <pc:sldMkLst>
          <pc:docMk/>
          <pc:sldMk cId="316936350" sldId="2134808674"/>
        </pc:sldMkLst>
      </pc:sldChg>
      <pc:sldChg chg="addSp delSp modSp add mod modAnim">
        <pc:chgData name="FERHANE EL MOSTAFA" userId="612e3f77-08f4-424c-9bd0-6ac275dcda07" providerId="ADAL" clId="{B08A21FD-E0D2-4FA0-B276-5DE5DD90116F}" dt="2025-08-11T10:34:19.744" v="1723"/>
        <pc:sldMkLst>
          <pc:docMk/>
          <pc:sldMk cId="3519988655" sldId="2134808675"/>
        </pc:sldMkLst>
      </pc:sldChg>
      <pc:sldChg chg="addSp delSp modSp add mod modAnim">
        <pc:chgData name="FERHANE EL MOSTAFA" userId="612e3f77-08f4-424c-9bd0-6ac275dcda07" providerId="ADAL" clId="{B08A21FD-E0D2-4FA0-B276-5DE5DD90116F}" dt="2025-08-11T11:24:43.528" v="2572"/>
        <pc:sldMkLst>
          <pc:docMk/>
          <pc:sldMk cId="3930610775" sldId="2134808676"/>
        </pc:sldMkLst>
      </pc:sldChg>
      <pc:sldChg chg="addSp delSp modSp add mod">
        <pc:chgData name="FERHANE EL MOSTAFA" userId="612e3f77-08f4-424c-9bd0-6ac275dcda07" providerId="ADAL" clId="{B08A21FD-E0D2-4FA0-B276-5DE5DD90116F}" dt="2025-08-11T11:42:27.321" v="2766" actId="20577"/>
        <pc:sldMkLst>
          <pc:docMk/>
          <pc:sldMk cId="4164082556" sldId="2134808677"/>
        </pc:sldMkLst>
      </pc:sldChg>
      <pc:sldChg chg="modSp add mod">
        <pc:chgData name="FERHANE EL MOSTAFA" userId="612e3f77-08f4-424c-9bd0-6ac275dcda07" providerId="ADAL" clId="{B08A21FD-E0D2-4FA0-B276-5DE5DD90116F}" dt="2025-08-11T11:44:28.589" v="2823" actId="20577"/>
        <pc:sldMkLst>
          <pc:docMk/>
          <pc:sldMk cId="4220590668" sldId="2134808678"/>
        </pc:sldMkLst>
        <pc:spChg chg="mod">
          <ac:chgData name="FERHANE EL MOSTAFA" userId="612e3f77-08f4-424c-9bd0-6ac275dcda07" providerId="ADAL" clId="{B08A21FD-E0D2-4FA0-B276-5DE5DD90116F}" dt="2025-08-11T11:44:28.589" v="2823" actId="20577"/>
          <ac:spMkLst>
            <pc:docMk/>
            <pc:sldMk cId="4220590668" sldId="2134808678"/>
            <ac:spMk id="2" creationId="{DEFB8F52-8865-3EE2-618D-AB61CC4D900C}"/>
          </ac:spMkLst>
        </pc:spChg>
      </pc:sldChg>
    </pc:docChg>
  </pc:docChgLst>
  <pc:docChgLst>
    <pc:chgData name="FERHANE EL MOSTAFA" userId="612e3f77-08f4-424c-9bd0-6ac275dcda07" providerId="ADAL" clId="{7E2A2BAE-00BC-41E4-A174-F180F77E8229}"/>
    <pc:docChg chg="undo custSel addSld delSld modSld modSection">
      <pc:chgData name="FERHANE EL MOSTAFA" userId="612e3f77-08f4-424c-9bd0-6ac275dcda07" providerId="ADAL" clId="{7E2A2BAE-00BC-41E4-A174-F180F77E8229}" dt="2025-08-10T11:40:50.473" v="1837" actId="20577"/>
      <pc:docMkLst>
        <pc:docMk/>
      </pc:docMkLst>
      <pc:sldChg chg="modSp mod">
        <pc:chgData name="FERHANE EL MOSTAFA" userId="612e3f77-08f4-424c-9bd0-6ac275dcda07" providerId="ADAL" clId="{7E2A2BAE-00BC-41E4-A174-F180F77E8229}" dt="2025-08-10T09:13:04.662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7E2A2BAE-00BC-41E4-A174-F180F77E8229}" dt="2025-08-10T09:13:04.662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7E2A2BAE-00BC-41E4-A174-F180F77E8229}" dt="2025-08-10T09:20:07.340" v="133" actId="14100"/>
        <pc:sldMkLst>
          <pc:docMk/>
          <pc:sldMk cId="2425538299" sldId="542"/>
        </pc:sldMkLst>
        <pc:spChg chg="mod">
          <ac:chgData name="FERHANE EL MOSTAFA" userId="612e3f77-08f4-424c-9bd0-6ac275dcda07" providerId="ADAL" clId="{7E2A2BAE-00BC-41E4-A174-F180F77E8229}" dt="2025-08-10T09:20:07.340" v="133" actId="14100"/>
          <ac:spMkLst>
            <pc:docMk/>
            <pc:sldMk cId="2425538299" sldId="542"/>
            <ac:spMk id="2" creationId="{D96BEAF4-96E1-F8D9-0C6D-65C59AE793AB}"/>
          </ac:spMkLst>
        </pc:spChg>
      </pc:sldChg>
      <pc:sldChg chg="modSp">
        <pc:chgData name="FERHANE EL MOSTAFA" userId="612e3f77-08f4-424c-9bd0-6ac275dcda07" providerId="ADAL" clId="{7E2A2BAE-00BC-41E4-A174-F180F77E8229}" dt="2025-08-10T10:01:51.745" v="347"/>
        <pc:sldMkLst>
          <pc:docMk/>
          <pc:sldMk cId="1861730519" sldId="597"/>
        </pc:sldMkLst>
        <pc:spChg chg="mod">
          <ac:chgData name="FERHANE EL MOSTAFA" userId="612e3f77-08f4-424c-9bd0-6ac275dcda07" providerId="ADAL" clId="{7E2A2BAE-00BC-41E4-A174-F180F77E8229}" dt="2025-08-10T10:01:51.745" v="347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7E2A2BAE-00BC-41E4-A174-F180F77E8229}" dt="2025-08-10T11:30:08.856" v="1739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7E2A2BAE-00BC-41E4-A174-F180F77E8229}" dt="2025-08-10T09:15:29.369" v="4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7E2A2BAE-00BC-41E4-A174-F180F77E8229}" dt="2025-08-10T09:15:29.369" v="4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7E2A2BAE-00BC-41E4-A174-F180F77E8229}" dt="2025-08-10T09:15:00.616" v="6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7E2A2BAE-00BC-41E4-A174-F180F77E8229}" dt="2025-08-10T09:17:50.833" v="10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7E2A2BAE-00BC-41E4-A174-F180F77E8229}" dt="2025-08-10T09:17:50.833" v="10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7E2A2BAE-00BC-41E4-A174-F180F77E8229}" dt="2025-08-10T11:32:09.753" v="1761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7E2A2BAE-00BC-41E4-A174-F180F77E8229}" dt="2025-08-10T09:19:33.657" v="119" actId="20577"/>
        <pc:sldMkLst>
          <pc:docMk/>
          <pc:sldMk cId="368224478" sldId="2134808451"/>
        </pc:sldMkLst>
      </pc:sldChg>
      <pc:sldChg chg="add del">
        <pc:chgData name="FERHANE EL MOSTAFA" userId="612e3f77-08f4-424c-9bd0-6ac275dcda07" providerId="ADAL" clId="{7E2A2BAE-00BC-41E4-A174-F180F77E8229}" dt="2025-08-10T09:53:20.143" v="251" actId="2696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7E2A2BAE-00BC-41E4-A174-F180F77E8229}" dt="2025-08-10T09:19:14.630" v="112" actId="47"/>
        <pc:sldMkLst>
          <pc:docMk/>
          <pc:sldMk cId="3367157074" sldId="2134808497"/>
        </pc:sldMkLst>
      </pc:sldChg>
      <pc:sldChg chg="modSp mod">
        <pc:chgData name="FERHANE EL MOSTAFA" userId="612e3f77-08f4-424c-9bd0-6ac275dcda07" providerId="ADAL" clId="{7E2A2BAE-00BC-41E4-A174-F180F77E8229}" dt="2025-08-10T09:29:19.260" v="15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7E2A2BAE-00BC-41E4-A174-F180F77E8229}" dt="2025-08-10T09:29:19.260" v="15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7E2A2BAE-00BC-41E4-A174-F180F77E8229}" dt="2025-08-10T09:29:32.105" v="15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7E2A2BAE-00BC-41E4-A174-F180F77E8229}" dt="2025-08-10T09:29:32.105" v="15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09:58:37.362" v="346" actId="20577"/>
        <pc:sldMkLst>
          <pc:docMk/>
          <pc:sldMk cId="3114214726" sldId="2134808539"/>
        </pc:sldMkLst>
      </pc:sldChg>
      <pc:sldChg chg="addSp delSp modSp add del mod">
        <pc:chgData name="FERHANE EL MOSTAFA" userId="612e3f77-08f4-424c-9bd0-6ac275dcda07" providerId="ADAL" clId="{7E2A2BAE-00BC-41E4-A174-F180F77E8229}" dt="2025-08-10T09:55:10.064" v="253" actId="4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7E2A2BAE-00BC-41E4-A174-F180F77E8229}" dt="2025-08-10T11:15:41.200" v="1426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7E2A2BAE-00BC-41E4-A174-F180F77E8229}" dt="2025-08-10T11:15:03.893" v="1421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del">
        <pc:chgData name="FERHANE EL MOSTAFA" userId="612e3f77-08f4-424c-9bd0-6ac275dcda07" providerId="ADAL" clId="{7E2A2BAE-00BC-41E4-A174-F180F77E8229}" dt="2025-08-10T11:27:58.388" v="1683" actId="47"/>
        <pc:sldMkLst>
          <pc:docMk/>
          <pc:sldMk cId="185814514" sldId="2134808548"/>
        </pc:sldMkLst>
      </pc:sldChg>
      <pc:sldChg chg="modSp mod">
        <pc:chgData name="FERHANE EL MOSTAFA" userId="612e3f77-08f4-424c-9bd0-6ac275dcda07" providerId="ADAL" clId="{7E2A2BAE-00BC-41E4-A174-F180F77E8229}" dt="2025-08-10T11:29:16.579" v="1737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7E2A2BAE-00BC-41E4-A174-F180F77E8229}" dt="2025-08-10T11:29:11.805" v="1729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7E2A2BAE-00BC-41E4-A174-F180F77E8229}" dt="2025-08-10T11:29:16.579" v="1737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7E2A2BAE-00BC-41E4-A174-F180F77E8229}" dt="2025-08-10T11:35:31.806" v="1826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7E2A2BAE-00BC-41E4-A174-F180F77E8229}" dt="2025-08-10T11:32:56.115" v="17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7E2A2BAE-00BC-41E4-A174-F180F77E8229}" dt="2025-08-10T11:35:25.812" v="1825" actId="14100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7E2A2BAE-00BC-41E4-A174-F180F77E8229}" dt="2025-08-10T11:30:11.246" v="174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7E2A2BAE-00BC-41E4-A174-F180F77E8229}" dt="2025-08-10T09:29:25.912" v="15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7E2A2BAE-00BC-41E4-A174-F180F77E8229}" dt="2025-08-10T09:29:25.912" v="15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addSp delSp modSp add del mod">
        <pc:chgData name="FERHANE EL MOSTAFA" userId="612e3f77-08f4-424c-9bd0-6ac275dcda07" providerId="ADAL" clId="{7E2A2BAE-00BC-41E4-A174-F180F77E8229}" dt="2025-08-10T09:55:33.849" v="258"/>
        <pc:sldMkLst>
          <pc:docMk/>
          <pc:sldMk cId="2317388228" sldId="2134808564"/>
        </pc:sldMkLst>
        <pc:spChg chg="mod">
          <ac:chgData name="FERHANE EL MOSTAFA" userId="612e3f77-08f4-424c-9bd0-6ac275dcda07" providerId="ADAL" clId="{7E2A2BAE-00BC-41E4-A174-F180F77E8229}" dt="2025-08-10T09:35:57.832" v="238" actId="20577"/>
          <ac:spMkLst>
            <pc:docMk/>
            <pc:sldMk cId="2317388228" sldId="2134808564"/>
            <ac:spMk id="6" creationId="{EC752557-5749-8B75-B150-651BC25387C8}"/>
          </ac:spMkLst>
        </pc:spChg>
        <pc:spChg chg="del">
          <ac:chgData name="FERHANE EL MOSTAFA" userId="612e3f77-08f4-424c-9bd0-6ac275dcda07" providerId="ADAL" clId="{7E2A2BAE-00BC-41E4-A174-F180F77E8229}" dt="2025-08-10T09:36:17.455" v="239" actId="478"/>
          <ac:spMkLst>
            <pc:docMk/>
            <pc:sldMk cId="2317388228" sldId="2134808564"/>
            <ac:spMk id="7" creationId="{EAE78C5F-A94F-1F52-B560-BB1CB0FD19E7}"/>
          </ac:spMkLst>
        </pc:spChg>
        <pc:spChg chg="del">
          <ac:chgData name="FERHANE EL MOSTAFA" userId="612e3f77-08f4-424c-9bd0-6ac275dcda07" providerId="ADAL" clId="{7E2A2BAE-00BC-41E4-A174-F180F77E8229}" dt="2025-08-10T09:36:24.694" v="242" actId="478"/>
          <ac:spMkLst>
            <pc:docMk/>
            <pc:sldMk cId="2317388228" sldId="2134808564"/>
            <ac:spMk id="8" creationId="{101E93F7-DCB3-80E8-71FF-415301E441C8}"/>
          </ac:spMkLst>
        </pc:spChg>
        <pc:spChg chg="del">
          <ac:chgData name="FERHANE EL MOSTAFA" userId="612e3f77-08f4-424c-9bd0-6ac275dcda07" providerId="ADAL" clId="{7E2A2BAE-00BC-41E4-A174-F180F77E8229}" dt="2025-08-10T09:36:23.518" v="241" actId="478"/>
          <ac:spMkLst>
            <pc:docMk/>
            <pc:sldMk cId="2317388228" sldId="2134808564"/>
            <ac:spMk id="9" creationId="{075B9C86-13BA-7A6C-8968-2BA236F84BED}"/>
          </ac:spMkLst>
        </pc:spChg>
        <pc:graphicFrameChg chg="del">
          <ac:chgData name="FERHANE EL MOSTAFA" userId="612e3f77-08f4-424c-9bd0-6ac275dcda07" providerId="ADAL" clId="{7E2A2BAE-00BC-41E4-A174-F180F77E8229}" dt="2025-08-10T09:36:22.142" v="240" actId="478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709170444" sldId="2134808566"/>
        </pc:sldMkLst>
      </pc:sldChg>
      <pc:sldChg chg="modSp mod">
        <pc:chgData name="FERHANE EL MOSTAFA" userId="612e3f77-08f4-424c-9bd0-6ac275dcda07" providerId="ADAL" clId="{7E2A2BAE-00BC-41E4-A174-F180F77E8229}" dt="2025-08-10T09:29:51.214" v="17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7E2A2BAE-00BC-41E4-A174-F180F77E8229}" dt="2025-08-10T09:29:51.214" v="17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7E2A2BAE-00BC-41E4-A174-F180F77E8229}" dt="2025-08-10T09:30:30.751" v="185" actId="2057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7E2A2BAE-00BC-41E4-A174-F180F77E8229}" dt="2025-08-10T11:32:35.525" v="1763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7E2A2BAE-00BC-41E4-A174-F180F77E8229}" dt="2025-08-10T09:29:42.749" v="165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7E2A2BAE-00BC-41E4-A174-F180F77E8229}" dt="2025-08-10T09:29:42.749" v="165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7E2A2BAE-00BC-41E4-A174-F180F77E8229}" dt="2025-08-10T09:30:01.572" v="181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7E2A2BAE-00BC-41E4-A174-F180F77E8229}" dt="2025-08-10T09:30:01.572" v="181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7E2A2BAE-00BC-41E4-A174-F180F77E8229}" dt="2025-08-10T09:30:39.260" v="192" actId="20577"/>
        <pc:sldMkLst>
          <pc:docMk/>
          <pc:sldMk cId="2158557976" sldId="2134808599"/>
        </pc:sldMkLst>
      </pc:sldChg>
      <pc:sldChg chg="del">
        <pc:chgData name="FERHANE EL MOSTAFA" userId="612e3f77-08f4-424c-9bd0-6ac275dcda07" providerId="ADAL" clId="{7E2A2BAE-00BC-41E4-A174-F180F77E8229}" dt="2025-08-10T10:18:13.814" v="482" actId="47"/>
        <pc:sldMkLst>
          <pc:docMk/>
          <pc:sldMk cId="3250932778" sldId="2134808600"/>
        </pc:sldMkLst>
      </pc:sldChg>
      <pc:sldChg chg="del">
        <pc:chgData name="FERHANE EL MOSTAFA" userId="612e3f77-08f4-424c-9bd0-6ac275dcda07" providerId="ADAL" clId="{7E2A2BAE-00BC-41E4-A174-F180F77E8229}" dt="2025-08-10T10:23:31.643" v="522" actId="47"/>
        <pc:sldMkLst>
          <pc:docMk/>
          <pc:sldMk cId="534018779" sldId="2134808601"/>
        </pc:sldMkLst>
      </pc:sldChg>
      <pc:sldChg chg="addSp delSp modSp mod delAnim">
        <pc:chgData name="FERHANE EL MOSTAFA" userId="612e3f77-08f4-424c-9bd0-6ac275dcda07" providerId="ADAL" clId="{7E2A2BAE-00BC-41E4-A174-F180F77E8229}" dt="2025-08-10T09:21:17.357" v="139" actId="14100"/>
        <pc:sldMkLst>
          <pc:docMk/>
          <pc:sldMk cId="246076526" sldId="2134808617"/>
        </pc:sldMkLst>
      </pc:sldChg>
      <pc:sldChg chg="addSp delSp mod delAnim">
        <pc:chgData name="FERHANE EL MOSTAFA" userId="612e3f77-08f4-424c-9bd0-6ac275dcda07" providerId="ADAL" clId="{7E2A2BAE-00BC-41E4-A174-F180F77E8229}" dt="2025-08-10T09:28:30.546" v="143"/>
        <pc:sldMkLst>
          <pc:docMk/>
          <pc:sldMk cId="379981990" sldId="2134808618"/>
        </pc:sldMkLst>
      </pc:sldChg>
      <pc:sldChg chg="addSp delSp mod delAnim">
        <pc:chgData name="FERHANE EL MOSTAFA" userId="612e3f77-08f4-424c-9bd0-6ac275dcda07" providerId="ADAL" clId="{7E2A2BAE-00BC-41E4-A174-F180F77E8229}" dt="2025-08-10T09:28:41.972" v="145"/>
        <pc:sldMkLst>
          <pc:docMk/>
          <pc:sldMk cId="1519930428" sldId="2134808619"/>
        </pc:sldMkLst>
      </pc:sldChg>
      <pc:sldChg chg="addSp delSp mod delAnim">
        <pc:chgData name="FERHANE EL MOSTAFA" userId="612e3f77-08f4-424c-9bd0-6ac275dcda07" providerId="ADAL" clId="{7E2A2BAE-00BC-41E4-A174-F180F77E8229}" dt="2025-08-10T09:28:19.648" v="141"/>
        <pc:sldMkLst>
          <pc:docMk/>
          <pc:sldMk cId="711559964" sldId="2134808620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05334442" sldId="2134808621"/>
        </pc:sldMkLst>
      </pc:sldChg>
      <pc:sldChg chg="addSp delSp modSp del mod">
        <pc:chgData name="FERHANE EL MOSTAFA" userId="612e3f77-08f4-424c-9bd0-6ac275dcda07" providerId="ADAL" clId="{7E2A2BAE-00BC-41E4-A174-F180F77E8229}" dt="2025-08-10T09:57:59.853" v="299" actId="4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58550708" sldId="2134808624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948784271" sldId="2134808625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518577579" sldId="2134808626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3666560" sldId="2134808627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758098065" sldId="2134808629"/>
        </pc:sldMkLst>
      </pc:sldChg>
      <pc:sldChg chg="delSp modSp mod delAnim modAnim">
        <pc:chgData name="FERHANE EL MOSTAFA" userId="612e3f77-08f4-424c-9bd0-6ac275dcda07" providerId="ADAL" clId="{7E2A2BAE-00BC-41E4-A174-F180F77E8229}" dt="2025-08-10T10:14:06.093" v="439"/>
        <pc:sldMkLst>
          <pc:docMk/>
          <pc:sldMk cId="2139915436" sldId="2134808630"/>
        </pc:sldMkLst>
      </pc:sldChg>
      <pc:sldChg chg="del">
        <pc:chgData name="FERHANE EL MOSTAFA" userId="612e3f77-08f4-424c-9bd0-6ac275dcda07" providerId="ADAL" clId="{7E2A2BAE-00BC-41E4-A174-F180F77E8229}" dt="2025-08-10T10:15:12.485" v="447" actId="47"/>
        <pc:sldMkLst>
          <pc:docMk/>
          <pc:sldMk cId="3101658181" sldId="2134808632"/>
        </pc:sldMkLst>
      </pc:sldChg>
      <pc:sldChg chg="modSp add del mod">
        <pc:chgData name="FERHANE EL MOSTAFA" userId="612e3f77-08f4-424c-9bd0-6ac275dcda07" providerId="ADAL" clId="{7E2A2BAE-00BC-41E4-A174-F180F77E8229}" dt="2025-08-10T10:23:21.868" v="521" actId="47"/>
        <pc:sldMkLst>
          <pc:docMk/>
          <pc:sldMk cId="992117845" sldId="2134808633"/>
        </pc:sldMkLst>
      </pc:sldChg>
      <pc:sldChg chg="addSp delSp modSp mod delAnim modAnim">
        <pc:chgData name="FERHANE EL MOSTAFA" userId="612e3f77-08f4-424c-9bd0-6ac275dcda07" providerId="ADAL" clId="{7E2A2BAE-00BC-41E4-A174-F180F77E8229}" dt="2025-08-10T11:26:28.591" v="1672" actId="1076"/>
        <pc:sldMkLst>
          <pc:docMk/>
          <pc:sldMk cId="1401053377" sldId="2134808634"/>
        </pc:sldMkLst>
      </pc:sldChg>
      <pc:sldChg chg="del">
        <pc:chgData name="FERHANE EL MOSTAFA" userId="612e3f77-08f4-424c-9bd0-6ac275dcda07" providerId="ADAL" clId="{7E2A2BAE-00BC-41E4-A174-F180F77E8229}" dt="2025-08-10T10:23:33.103" v="523" actId="47"/>
        <pc:sldMkLst>
          <pc:docMk/>
          <pc:sldMk cId="4289829097" sldId="2134808635"/>
        </pc:sldMkLst>
      </pc:sldChg>
      <pc:sldChg chg="del">
        <pc:chgData name="FERHANE EL MOSTAFA" userId="612e3f77-08f4-424c-9bd0-6ac275dcda07" providerId="ADAL" clId="{7E2A2BAE-00BC-41E4-A174-F180F77E8229}" dt="2025-08-10T10:23:35.527" v="524" actId="47"/>
        <pc:sldMkLst>
          <pc:docMk/>
          <pc:sldMk cId="2016415454" sldId="2134808636"/>
        </pc:sldMkLst>
      </pc:sldChg>
      <pc:sldChg chg="del">
        <pc:chgData name="FERHANE EL MOSTAFA" userId="612e3f77-08f4-424c-9bd0-6ac275dcda07" providerId="ADAL" clId="{7E2A2BAE-00BC-41E4-A174-F180F77E8229}" dt="2025-08-10T10:23:36.693" v="525" actId="47"/>
        <pc:sldMkLst>
          <pc:docMk/>
          <pc:sldMk cId="325405404" sldId="2134808637"/>
        </pc:sldMkLst>
      </pc:sldChg>
      <pc:sldChg chg="addSp delSp modSp mod delAnim">
        <pc:chgData name="FERHANE EL MOSTAFA" userId="612e3f77-08f4-424c-9bd0-6ac275dcda07" providerId="ADAL" clId="{7E2A2BAE-00BC-41E4-A174-F180F77E8229}" dt="2025-08-10T10:23:57.929" v="528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7E2A2BAE-00BC-41E4-A174-F180F77E8229}" dt="2025-08-10T10:24:15.249" v="531" actId="1076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7E2A2BAE-00BC-41E4-A174-F180F77E8229}" dt="2025-08-10T10:24:26.986" v="534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7E2A2BAE-00BC-41E4-A174-F180F77E8229}" dt="2025-08-10T10:24:49.798" v="54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7E2A2BAE-00BC-41E4-A174-F180F77E8229}" dt="2025-08-10T10:24:57.032" v="541" actId="47"/>
        <pc:sldMkLst>
          <pc:docMk/>
          <pc:sldMk cId="3356992981" sldId="2134808642"/>
        </pc:sldMkLst>
      </pc:sldChg>
      <pc:sldChg chg="addSp delSp modSp mod delAnim">
        <pc:chgData name="FERHANE EL MOSTAFA" userId="612e3f77-08f4-424c-9bd0-6ac275dcda07" providerId="ADAL" clId="{7E2A2BAE-00BC-41E4-A174-F180F77E8229}" dt="2025-08-10T10:24:39.991" v="537" actId="1076"/>
        <pc:sldMkLst>
          <pc:docMk/>
          <pc:sldMk cId="1231011705" sldId="2134808643"/>
        </pc:sldMkLst>
      </pc:sldChg>
      <pc:sldChg chg="del">
        <pc:chgData name="FERHANE EL MOSTAFA" userId="612e3f77-08f4-424c-9bd0-6ac275dcda07" providerId="ADAL" clId="{7E2A2BAE-00BC-41E4-A174-F180F77E8229}" dt="2025-08-10T11:28:02.554" v="1684" actId="47"/>
        <pc:sldMkLst>
          <pc:docMk/>
          <pc:sldMk cId="1757119325" sldId="2134808644"/>
        </pc:sldMkLst>
      </pc:sldChg>
      <pc:sldChg chg="del">
        <pc:chgData name="FERHANE EL MOSTAFA" userId="612e3f77-08f4-424c-9bd0-6ac275dcda07" providerId="ADAL" clId="{7E2A2BAE-00BC-41E4-A174-F180F77E8229}" dt="2025-08-10T11:28:04.505" v="1685" actId="47"/>
        <pc:sldMkLst>
          <pc:docMk/>
          <pc:sldMk cId="815653703" sldId="2134808645"/>
        </pc:sldMkLst>
      </pc:sldChg>
      <pc:sldChg chg="delSp modSp del mod delAnim modAnim">
        <pc:chgData name="FERHANE EL MOSTAFA" userId="612e3f77-08f4-424c-9bd0-6ac275dcda07" providerId="ADAL" clId="{7E2A2BAE-00BC-41E4-A174-F180F77E8229}" dt="2025-08-10T10:53:22.078" v="1060" actId="2696"/>
        <pc:sldMkLst>
          <pc:docMk/>
          <pc:sldMk cId="1877374377" sldId="2134808646"/>
        </pc:sldMkLst>
      </pc:sldChg>
      <pc:sldChg chg="addSp delSp modSp add mod modAnim">
        <pc:chgData name="FERHANE EL MOSTAFA" userId="612e3f77-08f4-424c-9bd0-6ac275dcda07" providerId="ADAL" clId="{7E2A2BAE-00BC-41E4-A174-F180F77E8229}" dt="2025-08-10T11:21:04.063" v="1554" actId="1076"/>
        <pc:sldMkLst>
          <pc:docMk/>
          <pc:sldMk cId="2726756666" sldId="2134808646"/>
        </pc:sldMkLst>
      </pc:sldChg>
      <pc:sldChg chg="addSp delSp modSp add mod">
        <pc:chgData name="FERHANE EL MOSTAFA" userId="612e3f77-08f4-424c-9bd0-6ac275dcda07" providerId="ADAL" clId="{7E2A2BAE-00BC-41E4-A174-F180F77E8229}" dt="2025-08-10T11:40:50.473" v="1837" actId="2057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7E2A2BAE-00BC-41E4-A174-F180F77E8229}" dt="2025-08-10T09:55:33.849" v="258"/>
        <pc:sldMkLst>
          <pc:docMk/>
          <pc:sldMk cId="1251160541" sldId="2134808648"/>
        </pc:sldMkLst>
      </pc:sldChg>
      <pc:sldChg chg="addSp delSp modSp add mod modAnim">
        <pc:chgData name="FERHANE EL MOSTAFA" userId="612e3f77-08f4-424c-9bd0-6ac275dcda07" providerId="ADAL" clId="{7E2A2BAE-00BC-41E4-A174-F180F77E8229}" dt="2025-08-10T10:15:09.731" v="446"/>
        <pc:sldMkLst>
          <pc:docMk/>
          <pc:sldMk cId="3108182960" sldId="2134808649"/>
        </pc:sldMkLst>
      </pc:sldChg>
      <pc:sldChg chg="addSp delSp modSp add mod">
        <pc:chgData name="FERHANE EL MOSTAFA" userId="612e3f77-08f4-424c-9bd0-6ac275dcda07" providerId="ADAL" clId="{7E2A2BAE-00BC-41E4-A174-F180F77E8229}" dt="2025-08-10T10:19:51.414" v="493" actId="6549"/>
        <pc:sldMkLst>
          <pc:docMk/>
          <pc:sldMk cId="2757630257" sldId="2134808650"/>
        </pc:sldMkLst>
      </pc:sldChg>
      <pc:sldChg chg="modSp add del mod">
        <pc:chgData name="FERHANE EL MOSTAFA" userId="612e3f77-08f4-424c-9bd0-6ac275dcda07" providerId="ADAL" clId="{7E2A2BAE-00BC-41E4-A174-F180F77E8229}" dt="2025-08-10T10:18:20.877" v="483" actId="2696"/>
        <pc:sldMkLst>
          <pc:docMk/>
          <pc:sldMk cId="3685440283" sldId="2134808650"/>
        </pc:sldMkLst>
      </pc:sldChg>
      <pc:sldChg chg="addSp delSp modSp add mod modAnim">
        <pc:chgData name="FERHANE EL MOSTAFA" userId="612e3f77-08f4-424c-9bd0-6ac275dcda07" providerId="ADAL" clId="{7E2A2BAE-00BC-41E4-A174-F180F77E8229}" dt="2025-08-10T10:23:11.957" v="520" actId="14100"/>
        <pc:sldMkLst>
          <pc:docMk/>
          <pc:sldMk cId="3157513240" sldId="2134808651"/>
        </pc:sldMkLst>
      </pc:sldChg>
      <pc:sldChg chg="addSp modSp add del mod modAnim">
        <pc:chgData name="FERHANE EL MOSTAFA" userId="612e3f77-08f4-424c-9bd0-6ac275dcda07" providerId="ADAL" clId="{7E2A2BAE-00BC-41E4-A174-F180F77E8229}" dt="2025-08-10T10:21:27.756" v="508"/>
        <pc:sldMkLst>
          <pc:docMk/>
          <pc:sldMk cId="3609953493" sldId="2134808651"/>
        </pc:sldMkLst>
      </pc:sldChg>
      <pc:sldChg chg="addSp delSp modSp add mod modAnim">
        <pc:chgData name="FERHANE EL MOSTAFA" userId="612e3f77-08f4-424c-9bd0-6ac275dcda07" providerId="ADAL" clId="{7E2A2BAE-00BC-41E4-A174-F180F77E8229}" dt="2025-08-10T10:52:16.310" v="1059" actId="20577"/>
        <pc:sldMkLst>
          <pc:docMk/>
          <pc:sldMk cId="3701968933" sldId="2134808652"/>
        </pc:sldMkLst>
      </pc:sldChg>
      <pc:sldChg chg="addSp delSp modSp add del mod">
        <pc:chgData name="FERHANE EL MOSTAFA" userId="612e3f77-08f4-424c-9bd0-6ac275dcda07" providerId="ADAL" clId="{7E2A2BAE-00BC-41E4-A174-F180F77E8229}" dt="2025-08-10T10:59:22.404" v="1267" actId="2696"/>
        <pc:sldMkLst>
          <pc:docMk/>
          <pc:sldMk cId="2039818812" sldId="2134808653"/>
        </pc:sldMkLst>
      </pc:sldChg>
      <pc:sldChg chg="addSp delSp modSp add mod">
        <pc:chgData name="FERHANE EL MOSTAFA" userId="612e3f77-08f4-424c-9bd0-6ac275dcda07" providerId="ADAL" clId="{7E2A2BAE-00BC-41E4-A174-F180F77E8229}" dt="2025-08-10T11:20:45.581" v="1551" actId="1076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7E2A2BAE-00BC-41E4-A174-F180F77E8229}" dt="2025-08-10T11:12:19.725" v="1393" actId="14100"/>
        <pc:sldMkLst>
          <pc:docMk/>
          <pc:sldMk cId="2150186220" sldId="2134808654"/>
        </pc:sldMkLst>
      </pc:sldChg>
      <pc:sldChg chg="addSp delSp modSp add mod modAnim">
        <pc:chgData name="FERHANE EL MOSTAFA" userId="612e3f77-08f4-424c-9bd0-6ac275dcda07" providerId="ADAL" clId="{7E2A2BAE-00BC-41E4-A174-F180F77E8229}" dt="2025-08-10T11:27:40.014" v="1682"/>
        <pc:sldMkLst>
          <pc:docMk/>
          <pc:sldMk cId="1720944958" sldId="2134808655"/>
        </pc:sldMkLst>
      </pc:sldChg>
      <pc:sldChg chg="add del">
        <pc:chgData name="FERHANE EL MOSTAFA" userId="612e3f77-08f4-424c-9bd0-6ac275dcda07" providerId="ADAL" clId="{7E2A2BAE-00BC-41E4-A174-F180F77E8229}" dt="2025-08-10T11:23:55.743" v="1656" actId="2696"/>
        <pc:sldMkLst>
          <pc:docMk/>
          <pc:sldMk cId="3852870903" sldId="2134808655"/>
        </pc:sldMkLst>
      </pc:sldChg>
      <pc:sldChg chg="addSp delSp modSp add mod">
        <pc:chgData name="FERHANE EL MOSTAFA" userId="612e3f77-08f4-424c-9bd0-6ac275dcda07" providerId="ADAL" clId="{7E2A2BAE-00BC-41E4-A174-F180F77E8229}" dt="2025-08-10T11:17:44.037" v="1520" actId="20577"/>
        <pc:sldMkLst>
          <pc:docMk/>
          <pc:sldMk cId="1589267496" sldId="2134808656"/>
        </pc:sldMkLst>
      </pc:sldChg>
      <pc:sldChg chg="add del">
        <pc:chgData name="FERHANE EL MOSTAFA" userId="612e3f77-08f4-424c-9bd0-6ac275dcda07" providerId="ADAL" clId="{7E2A2BAE-00BC-41E4-A174-F180F77E8229}" dt="2025-08-10T11:14:57.302" v="1418"/>
        <pc:sldMkLst>
          <pc:docMk/>
          <pc:sldMk cId="2316736090" sldId="2134808656"/>
        </pc:sldMkLst>
      </pc:sldChg>
      <pc:sldChg chg="addSp delSp modSp add mod">
        <pc:chgData name="FERHANE EL MOSTAFA" userId="612e3f77-08f4-424c-9bd0-6ac275dcda07" providerId="ADAL" clId="{7E2A2BAE-00BC-41E4-A174-F180F77E8229}" dt="2025-08-10T11:18:45.242" v="1543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7E2A2BAE-00BC-41E4-A174-F180F77E8229}" dt="2025-08-10T11:18:45.242" v="1543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19:27.795" v="1547" actId="1076"/>
        <pc:sldMkLst>
          <pc:docMk/>
          <pc:sldMk cId="3060800121" sldId="2134808658"/>
        </pc:sldMkLst>
      </pc:sldChg>
      <pc:sldChg chg="addSp delSp modSp add mod">
        <pc:chgData name="FERHANE EL MOSTAFA" userId="612e3f77-08f4-424c-9bd0-6ac275dcda07" providerId="ADAL" clId="{7E2A2BAE-00BC-41E4-A174-F180F77E8229}" dt="2025-08-10T11:22:41.439" v="1602" actId="1076"/>
        <pc:sldMkLst>
          <pc:docMk/>
          <pc:sldMk cId="2895692099" sldId="2134808659"/>
        </pc:sldMkLst>
      </pc:sldChg>
      <pc:sldChg chg="addSp delSp modSp add mod">
        <pc:chgData name="FERHANE EL MOSTAFA" userId="612e3f77-08f4-424c-9bd0-6ac275dcda07" providerId="ADAL" clId="{7E2A2BAE-00BC-41E4-A174-F180F77E8229}" dt="2025-08-10T11:23:37.732" v="1655" actId="1076"/>
        <pc:sldMkLst>
          <pc:docMk/>
          <pc:sldMk cId="3545193614" sldId="2134808660"/>
        </pc:sldMkLst>
      </pc:sldChg>
      <pc:sldChg chg="addSp delSp modSp add mod">
        <pc:chgData name="FERHANE EL MOSTAFA" userId="612e3f77-08f4-424c-9bd0-6ac275dcda07" providerId="ADAL" clId="{7E2A2BAE-00BC-41E4-A174-F180F77E8229}" dt="2025-08-10T11:28:59.083" v="1720" actId="1076"/>
        <pc:sldMkLst>
          <pc:docMk/>
          <pc:sldMk cId="1058497585" sldId="2134808661"/>
        </pc:sldMkLst>
      </pc:sldChg>
      <pc:sldChg chg="add">
        <pc:chgData name="FERHANE EL MOSTAFA" userId="612e3f77-08f4-424c-9bd0-6ac275dcda07" providerId="ADAL" clId="{7E2A2BAE-00BC-41E4-A174-F180F77E8229}" dt="2025-08-10T11:30:06.183" v="1738"/>
        <pc:sldMkLst>
          <pc:docMk/>
          <pc:sldMk cId="505075092" sldId="2134808662"/>
        </pc:sldMkLst>
      </pc:sldChg>
    </pc:docChg>
  </pc:docChgLst>
  <pc:docChgLst>
    <pc:chgData name="FERHANE EL MOSTAFA" userId="612e3f77-08f4-424c-9bd0-6ac275dcda07" providerId="ADAL" clId="{EE376D67-94C7-4356-B602-B5B1B6C0BDBB}"/>
    <pc:docChg chg="undo redo custSel addSld delSld modSld modSection">
      <pc:chgData name="FERHANE EL MOSTAFA" userId="612e3f77-08f4-424c-9bd0-6ac275dcda07" providerId="ADAL" clId="{EE376D67-94C7-4356-B602-B5B1B6C0BDBB}" dt="2025-08-19T10:32:20.976" v="2461" actId="20577"/>
      <pc:docMkLst>
        <pc:docMk/>
      </pc:docMkLst>
      <pc:sldChg chg="modSp mod">
        <pc:chgData name="FERHANE EL MOSTAFA" userId="612e3f77-08f4-424c-9bd0-6ac275dcda07" providerId="ADAL" clId="{EE376D67-94C7-4356-B602-B5B1B6C0BDBB}" dt="2025-08-12T18:52:34.311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EE376D67-94C7-4356-B602-B5B1B6C0BDBB}" dt="2025-08-12T18:52:34.311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EE376D67-94C7-4356-B602-B5B1B6C0BDBB}" dt="2025-08-14T08:47:52.922" v="1524"/>
        <pc:sldMkLst>
          <pc:docMk/>
          <pc:sldMk cId="1861730519" sldId="597"/>
        </pc:sldMkLst>
        <pc:spChg chg="mod">
          <ac:chgData name="FERHANE EL MOSTAFA" userId="612e3f77-08f4-424c-9bd0-6ac275dcda07" providerId="ADAL" clId="{EE376D67-94C7-4356-B602-B5B1B6C0BDBB}" dt="2025-08-14T08:47:52.922" v="1524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EE376D67-94C7-4356-B602-B5B1B6C0BDBB}" dt="2025-08-14T09:34:11.288" v="203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EE376D67-94C7-4356-B602-B5B1B6C0BDBB}" dt="2025-08-12T18:54:39.311" v="103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EE376D67-94C7-4356-B602-B5B1B6C0BDBB}" dt="2025-08-12T18:54:39.311" v="103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EE376D67-94C7-4356-B602-B5B1B6C0BDBB}" dt="2025-08-14T09:34:19.803" v="2039" actId="47"/>
        <pc:sldMkLst>
          <pc:docMk/>
          <pc:sldMk cId="2922113435" sldId="2134808446"/>
        </pc:sldMkLst>
      </pc:sldChg>
      <pc:sldChg chg="addSp delSp modSp mod delAnim modAnim">
        <pc:chgData name="FERHANE EL MOSTAFA" userId="612e3f77-08f4-424c-9bd0-6ac275dcda07" providerId="ADAL" clId="{EE376D67-94C7-4356-B602-B5B1B6C0BDBB}" dt="2025-08-13T06:29:58.174" v="563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EE376D67-94C7-4356-B602-B5B1B6C0BDBB}" dt="2025-08-13T07:52:02.807" v="1202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E376D67-94C7-4356-B602-B5B1B6C0BDBB}" dt="2025-08-13T07:52:02.807" v="1202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EE376D67-94C7-4356-B602-B5B1B6C0BDBB}" dt="2025-08-13T07:52:37.973" v="1212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EE376D67-94C7-4356-B602-B5B1B6C0BDBB}" dt="2025-08-13T07:52:37.973" v="1212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EE376D67-94C7-4356-B602-B5B1B6C0BDBB}" dt="2025-08-14T09:23:21.301" v="1957" actId="478"/>
        <pc:sldMkLst>
          <pc:docMk/>
          <pc:sldMk cId="2254889488" sldId="2134808547"/>
        </pc:sldMkLst>
        <pc:spChg chg="add mod">
          <ac:chgData name="FERHANE EL MOSTAFA" userId="612e3f77-08f4-424c-9bd0-6ac275dcda07" providerId="ADAL" clId="{EE376D67-94C7-4356-B602-B5B1B6C0BDBB}" dt="2025-08-14T09:23:18.230" v="1956" actId="1076"/>
          <ac:spMkLst>
            <pc:docMk/>
            <pc:sldMk cId="2254889488" sldId="2134808547"/>
            <ac:spMk id="9" creationId="{4893861E-A714-FC30-7BDE-49980755DB9F}"/>
          </ac:spMkLst>
        </pc:spChg>
        <pc:picChg chg="add mod">
          <ac:chgData name="FERHANE EL MOSTAFA" userId="612e3f77-08f4-424c-9bd0-6ac275dcda07" providerId="ADAL" clId="{EE376D67-94C7-4356-B602-B5B1B6C0BDBB}" dt="2025-08-14T09:22:48.529" v="1949" actId="14100"/>
          <ac:picMkLst>
            <pc:docMk/>
            <pc:sldMk cId="2254889488" sldId="2134808547"/>
            <ac:picMk id="6" creationId="{25725550-433C-2196-3228-F3C5C57536BF}"/>
          </ac:picMkLst>
        </pc:picChg>
      </pc:sldChg>
      <pc:sldChg chg="addSp delSp modSp mod">
        <pc:chgData name="FERHANE EL MOSTAFA" userId="612e3f77-08f4-424c-9bd0-6ac275dcda07" providerId="ADAL" clId="{EE376D67-94C7-4356-B602-B5B1B6C0BDBB}" dt="2025-08-16T09:33:19.169" v="2435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E376D67-94C7-4356-B602-B5B1B6C0BDBB}" dt="2025-08-16T09:33:19.169" v="2435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EE376D67-94C7-4356-B602-B5B1B6C0BDBB}" dt="2025-08-14T09:36:55.685" v="2068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EE376D67-94C7-4356-B602-B5B1B6C0BDBB}" dt="2025-08-14T09:35:36.291" v="2055" actId="14100"/>
          <ac:spMkLst>
            <pc:docMk/>
            <pc:sldMk cId="512562272" sldId="2134808561"/>
            <ac:spMk id="8" creationId="{F4DEA984-4A09-154A-F333-A0EBCA6250FD}"/>
          </ac:spMkLst>
        </pc:spChg>
        <pc:picChg chg="add mod">
          <ac:chgData name="FERHANE EL MOSTAFA" userId="612e3f77-08f4-424c-9bd0-6ac275dcda07" providerId="ADAL" clId="{EE376D67-94C7-4356-B602-B5B1B6C0BDBB}" dt="2025-08-14T09:35:01.685" v="2049" actId="14100"/>
          <ac:picMkLst>
            <pc:docMk/>
            <pc:sldMk cId="512562272" sldId="2134808561"/>
            <ac:picMk id="3" creationId="{9AC805A5-2402-3D56-1CE8-AB0FF6B14592}"/>
          </ac:picMkLst>
        </pc:picChg>
      </pc:sldChg>
      <pc:sldChg chg="add">
        <pc:chgData name="FERHANE EL MOSTAFA" userId="612e3f77-08f4-424c-9bd0-6ac275dcda07" providerId="ADAL" clId="{EE376D67-94C7-4356-B602-B5B1B6C0BDBB}" dt="2025-08-14T09:34:11.288" v="203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EE376D67-94C7-4356-B602-B5B1B6C0BDBB}" dt="2025-08-13T07:52:10.310" v="120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EE376D67-94C7-4356-B602-B5B1B6C0BDBB}" dt="2025-08-13T07:52:10.310" v="1208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EE376D67-94C7-4356-B602-B5B1B6C0BDBB}" dt="2025-08-13T07:58:52.335" v="1265" actId="403"/>
        <pc:sldMkLst>
          <pc:docMk/>
          <pc:sldMk cId="2317388228" sldId="2134808564"/>
        </pc:sldMkLst>
        <pc:spChg chg="mod">
          <ac:chgData name="FERHANE EL MOSTAFA" userId="612e3f77-08f4-424c-9bd0-6ac275dcda07" providerId="ADAL" clId="{EE376D67-94C7-4356-B602-B5B1B6C0BDBB}" dt="2025-08-13T07:54:47.642" v="1254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EE376D67-94C7-4356-B602-B5B1B6C0BDBB}" dt="2025-08-13T07:58:52.335" v="1265" actId="403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EE376D67-94C7-4356-B602-B5B1B6C0BDBB}" dt="2025-08-14T11:34:12.690" v="2402"/>
        <pc:sldMkLst>
          <pc:docMk/>
          <pc:sldMk cId="2709170444" sldId="2134808566"/>
        </pc:sldMkLst>
        <pc:spChg chg="mod">
          <ac:chgData name="FERHANE EL MOSTAFA" userId="612e3f77-08f4-424c-9bd0-6ac275dcda07" providerId="ADAL" clId="{EE376D67-94C7-4356-B602-B5B1B6C0BDBB}" dt="2025-08-14T11:34:05.516" v="2400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EE376D67-94C7-4356-B602-B5B1B6C0BDBB}" dt="2025-08-14T11:34:12.690" v="2402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EE376D67-94C7-4356-B602-B5B1B6C0BDBB}" dt="2025-08-13T08:10:38.839" v="1437" actId="1076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EE376D67-94C7-4356-B602-B5B1B6C0BDBB}" dt="2025-08-13T08:09:44.673" v="1427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EE376D67-94C7-4356-B602-B5B1B6C0BDBB}" dt="2025-08-14T10:57:42.846" v="2358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EE376D67-94C7-4356-B602-B5B1B6C0BDBB}" dt="2025-08-14T10:57:42.846" v="2358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del">
        <pc:chgData name="FERHANE EL MOSTAFA" userId="612e3f77-08f4-424c-9bd0-6ac275dcda07" providerId="ADAL" clId="{EE376D67-94C7-4356-B602-B5B1B6C0BDBB}" dt="2025-08-14T09:34:19.803" v="2039" actId="47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EE376D67-94C7-4356-B602-B5B1B6C0BDBB}" dt="2025-08-13T07:52:45.855" v="121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EE376D67-94C7-4356-B602-B5B1B6C0BDBB}" dt="2025-08-13T07:52:45.855" v="121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EE376D67-94C7-4356-B602-B5B1B6C0BDBB}" dt="2025-08-14T10:57:52.810" v="2364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EE376D67-94C7-4356-B602-B5B1B6C0BDBB}" dt="2025-08-14T10:57:52.810" v="2364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addSp delSp modSp add mod delAnim modAnim">
        <pc:chgData name="FERHANE EL MOSTAFA" userId="612e3f77-08f4-424c-9bd0-6ac275dcda07" providerId="ADAL" clId="{EE376D67-94C7-4356-B602-B5B1B6C0BDBB}" dt="2025-08-14T10:53:44.230" v="2302" actId="6549"/>
        <pc:sldMkLst>
          <pc:docMk/>
          <pc:sldMk cId="246076526" sldId="2134808617"/>
        </pc:sldMkLst>
        <pc:spChg chg="mod">
          <ac:chgData name="FERHANE EL MOSTAFA" userId="612e3f77-08f4-424c-9bd0-6ac275dcda07" providerId="ADAL" clId="{EE376D67-94C7-4356-B602-B5B1B6C0BDBB}" dt="2025-08-14T10:53:44.230" v="2302" actId="6549"/>
          <ac:spMkLst>
            <pc:docMk/>
            <pc:sldMk cId="246076526" sldId="2134808617"/>
            <ac:spMk id="6" creationId="{15A840B5-9D49-6F25-FD5A-F9F6572B9945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66" creationId="{9E649F0F-D0CA-BD82-F6C0-F6B92F178BB1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68" creationId="{7CC8D442-B68E-3900-AAC6-52CF17E8A83D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73" creationId="{617F9024-C4F4-A52B-B15C-38E9A0489513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77" creationId="{E157D40C-49BB-4E69-00F9-B0FCBC64CAF8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82" creationId="{F7FB5B26-4CC5-ADC5-DDAE-C6DCB3724DC8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83" creationId="{FF7F0AF6-4D72-CF25-6741-E87B3C1EBD40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84" creationId="{048C669F-92CB-CA37-6037-615EBC04DAE0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85" creationId="{AC728129-B360-E500-6068-11967A16AAFC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86" creationId="{8D4629F1-C438-8888-BE2A-6028B2D1A312}"/>
          </ac:spMkLst>
        </pc:spChg>
        <pc:spChg chg="mod">
          <ac:chgData name="FERHANE EL MOSTAFA" userId="612e3f77-08f4-424c-9bd0-6ac275dcda07" providerId="ADAL" clId="{EE376D67-94C7-4356-B602-B5B1B6C0BDBB}" dt="2025-08-14T10:53:38.942" v="2301"/>
          <ac:spMkLst>
            <pc:docMk/>
            <pc:sldMk cId="246076526" sldId="2134808617"/>
            <ac:spMk id="90" creationId="{AF44A0DF-B870-E033-515D-C950DD4CA2A9}"/>
          </ac:spMkLst>
        </pc:spChg>
      </pc:sldChg>
      <pc:sldChg chg="addSp delSp modSp add del mod modAnim">
        <pc:chgData name="FERHANE EL MOSTAFA" userId="612e3f77-08f4-424c-9bd0-6ac275dcda07" providerId="ADAL" clId="{EE376D67-94C7-4356-B602-B5B1B6C0BDBB}" dt="2025-08-14T10:53:58.098" v="2304"/>
        <pc:sldMkLst>
          <pc:docMk/>
          <pc:sldMk cId="1519930428" sldId="2134808619"/>
        </pc:sldMkLst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11" creationId="{EEF43480-CCF6-AE7B-0154-FF44DFCF00C7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13" creationId="{04D7497F-59C9-39EB-2BF6-98BA0F8DCDE5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15" creationId="{EFA99849-7AC4-78C5-E167-27EE5096F47B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17" creationId="{F1D624ED-BF85-F2E5-E4D6-FE6F717A4884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20" creationId="{07D7A3FF-2706-3F0D-8133-19FE7A4660CE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21" creationId="{1E23B9BB-CF98-A94C-64C1-3223B4A25C88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22" creationId="{5F967FF5-A92A-A611-4EB1-62850462689A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24" creationId="{426D8EFE-AD31-F38E-6EAE-F8F90A5FAFB2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28" creationId="{491D0A53-6BAA-958F-1015-5C4AE4C5CE47}"/>
          </ac:spMkLst>
        </pc:spChg>
        <pc:spChg chg="mod">
          <ac:chgData name="FERHANE EL MOSTAFA" userId="612e3f77-08f4-424c-9bd0-6ac275dcda07" providerId="ADAL" clId="{EE376D67-94C7-4356-B602-B5B1B6C0BDBB}" dt="2025-08-14T10:53:58.098" v="2304"/>
          <ac:spMkLst>
            <pc:docMk/>
            <pc:sldMk cId="1519930428" sldId="2134808619"/>
            <ac:spMk id="31" creationId="{BD95005F-BEE3-6CF2-F785-2807B4CF8D2B}"/>
          </ac:spMkLst>
        </pc:spChg>
      </pc:sldChg>
      <pc:sldChg chg="addSp delSp modSp mod">
        <pc:chgData name="FERHANE EL MOSTAFA" userId="612e3f77-08f4-424c-9bd0-6ac275dcda07" providerId="ADAL" clId="{EE376D67-94C7-4356-B602-B5B1B6C0BDBB}" dt="2025-08-14T10:53:09.222" v="2297" actId="20577"/>
        <pc:sldMkLst>
          <pc:docMk/>
          <pc:sldMk cId="711559964" sldId="2134808620"/>
        </pc:sldMkLst>
        <pc:spChg chg="mod">
          <ac:chgData name="FERHANE EL MOSTAFA" userId="612e3f77-08f4-424c-9bd0-6ac275dcda07" providerId="ADAL" clId="{EE376D67-94C7-4356-B602-B5B1B6C0BDBB}" dt="2025-08-14T10:53:09.222" v="2297" actId="20577"/>
          <ac:spMkLst>
            <pc:docMk/>
            <pc:sldMk cId="711559964" sldId="2134808620"/>
            <ac:spMk id="6" creationId="{414ECBB3-7FA3-C939-8DB4-72EA90F3AC41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37" creationId="{D0CC3AA8-F616-826F-855F-3882A6B84280}"/>
          </ac:spMkLst>
        </pc:spChg>
        <pc:spChg chg="mod">
          <ac:chgData name="FERHANE EL MOSTAFA" userId="612e3f77-08f4-424c-9bd0-6ac275dcda07" providerId="ADAL" clId="{EE376D67-94C7-4356-B602-B5B1B6C0BDBB}" dt="2025-08-14T10:49:54.212" v="2211" actId="20577"/>
          <ac:spMkLst>
            <pc:docMk/>
            <pc:sldMk cId="711559964" sldId="2134808620"/>
            <ac:spMk id="38" creationId="{8A07D1CD-B0DE-AC06-65F4-CB9134514940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39" creationId="{D612FC2F-5F0B-020F-B6C5-6BDFFC2B69D4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40" creationId="{481141A0-DCD0-3274-4C55-45D23B72F7B1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41" creationId="{A66BA116-DE5F-C9BB-5613-4A657565C93D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42" creationId="{082F9F6F-78A2-FD19-2CBB-8D345D83D607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43" creationId="{22A94FAD-E1F9-83C0-66C2-B8D810080191}"/>
          </ac:spMkLst>
        </pc:spChg>
        <pc:spChg chg="mod">
          <ac:chgData name="FERHANE EL MOSTAFA" userId="612e3f77-08f4-424c-9bd0-6ac275dcda07" providerId="ADAL" clId="{EE376D67-94C7-4356-B602-B5B1B6C0BDBB}" dt="2025-08-13T07:03:33.120" v="791" actId="20577"/>
          <ac:spMkLst>
            <pc:docMk/>
            <pc:sldMk cId="711559964" sldId="2134808620"/>
            <ac:spMk id="44" creationId="{CCDAF1C8-E82E-20BA-67BD-E3894598E5A9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45" creationId="{F0379EC4-09D9-8655-5FC4-617E01B37771}"/>
          </ac:spMkLst>
        </pc:spChg>
        <pc:spChg chg="mod">
          <ac:chgData name="FERHANE EL MOSTAFA" userId="612e3f77-08f4-424c-9bd0-6ac275dcda07" providerId="ADAL" clId="{EE376D67-94C7-4356-B602-B5B1B6C0BDBB}" dt="2025-08-13T07:03:27.763" v="787" actId="20577"/>
          <ac:spMkLst>
            <pc:docMk/>
            <pc:sldMk cId="711559964" sldId="2134808620"/>
            <ac:spMk id="46" creationId="{B0C711BA-328C-B6CB-D375-A057F8694E31}"/>
          </ac:spMkLst>
        </pc:spChg>
        <pc:spChg chg="mod">
          <ac:chgData name="FERHANE EL MOSTAFA" userId="612e3f77-08f4-424c-9bd0-6ac275dcda07" providerId="ADAL" clId="{EE376D67-94C7-4356-B602-B5B1B6C0BDBB}" dt="2025-08-14T10:50:40.274" v="2245" actId="20577"/>
          <ac:spMkLst>
            <pc:docMk/>
            <pc:sldMk cId="711559964" sldId="2134808620"/>
            <ac:spMk id="47" creationId="{0394D187-E60F-0778-55A3-D83F5D4E14E0}"/>
          </ac:spMkLst>
        </pc:spChg>
        <pc:spChg chg="mod">
          <ac:chgData name="FERHANE EL MOSTAFA" userId="612e3f77-08f4-424c-9bd0-6ac275dcda07" providerId="ADAL" clId="{EE376D67-94C7-4356-B602-B5B1B6C0BDBB}" dt="2025-08-14T10:51:13.142" v="2255" actId="20577"/>
          <ac:spMkLst>
            <pc:docMk/>
            <pc:sldMk cId="711559964" sldId="2134808620"/>
            <ac:spMk id="48" creationId="{1DEEA253-BB3B-1C89-93AF-6DF6AD4B7D25}"/>
          </ac:spMkLst>
        </pc:spChg>
        <pc:spChg chg="mod">
          <ac:chgData name="FERHANE EL MOSTAFA" userId="612e3f77-08f4-424c-9bd0-6ac275dcda07" providerId="ADAL" clId="{EE376D67-94C7-4356-B602-B5B1B6C0BDBB}" dt="2025-08-14T10:50:03.728" v="2219" actId="20577"/>
          <ac:spMkLst>
            <pc:docMk/>
            <pc:sldMk cId="711559964" sldId="2134808620"/>
            <ac:spMk id="49" creationId="{E1285CEF-38A5-4CE3-9CE1-F3146D258A4E}"/>
          </ac:spMkLst>
        </pc:spChg>
        <pc:spChg chg="mod">
          <ac:chgData name="FERHANE EL MOSTAFA" userId="612e3f77-08f4-424c-9bd0-6ac275dcda07" providerId="ADAL" clId="{EE376D67-94C7-4356-B602-B5B1B6C0BDBB}" dt="2025-08-14T10:50:10.134" v="2227" actId="20577"/>
          <ac:spMkLst>
            <pc:docMk/>
            <pc:sldMk cId="711559964" sldId="2134808620"/>
            <ac:spMk id="50" creationId="{3C86E306-B1AB-A91C-C6B1-62BD8DAA0B4F}"/>
          </ac:spMkLst>
        </pc:spChg>
        <pc:spChg chg="mod">
          <ac:chgData name="FERHANE EL MOSTAFA" userId="612e3f77-08f4-424c-9bd0-6ac275dcda07" providerId="ADAL" clId="{EE376D67-94C7-4356-B602-B5B1B6C0BDBB}" dt="2025-08-14T10:50:30.147" v="2233" actId="20577"/>
          <ac:spMkLst>
            <pc:docMk/>
            <pc:sldMk cId="711559964" sldId="2134808620"/>
            <ac:spMk id="51" creationId="{0F16C4A6-3BB0-E9C0-50D6-59A79E8BBAED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52" creationId="{61250E66-2F3D-24A7-5FCC-79089E633856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53" creationId="{FAD67C19-2E53-ED31-A034-05AB28CCD7C3}"/>
          </ac:spMkLst>
        </pc:spChg>
        <pc:spChg chg="mod">
          <ac:chgData name="FERHANE EL MOSTAFA" userId="612e3f77-08f4-424c-9bd0-6ac275dcda07" providerId="ADAL" clId="{EE376D67-94C7-4356-B602-B5B1B6C0BDBB}" dt="2025-08-13T07:00:27.718" v="784" actId="207"/>
          <ac:spMkLst>
            <pc:docMk/>
            <pc:sldMk cId="711559964" sldId="2134808620"/>
            <ac:spMk id="54" creationId="{1D73EF4C-6116-8559-DE42-77B7C0599C40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55" creationId="{25A1D2D0-AC87-7336-0D4C-C26690C466B1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56" creationId="{2DD5FEA2-686B-211D-34A1-412F0909B0FD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57" creationId="{0619F8A8-3D14-071A-6C3A-D64367D813E9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58" creationId="{9A7DAA75-1F2B-B067-B8C0-5BEBAB70F888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59" creationId="{30CB3EAA-6EE6-EC72-50F4-2685AB429C5C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60" creationId="{6B4AD4C0-65DC-CC83-3EF0-E157EBEB0863}"/>
          </ac:spMkLst>
        </pc:spChg>
        <pc:spChg chg="mod">
          <ac:chgData name="FERHANE EL MOSTAFA" userId="612e3f77-08f4-424c-9bd0-6ac275dcda07" providerId="ADAL" clId="{EE376D67-94C7-4356-B602-B5B1B6C0BDBB}" dt="2025-08-13T06:57:44.126" v="745" actId="207"/>
          <ac:spMkLst>
            <pc:docMk/>
            <pc:sldMk cId="711559964" sldId="2134808620"/>
            <ac:spMk id="61" creationId="{49CA8C90-41F2-D843-E97A-48B39ACA4361}"/>
          </ac:spMkLst>
        </pc:spChg>
        <pc:picChg chg="add mod">
          <ac:chgData name="FERHANE EL MOSTAFA" userId="612e3f77-08f4-424c-9bd0-6ac275dcda07" providerId="ADAL" clId="{EE376D67-94C7-4356-B602-B5B1B6C0BDBB}" dt="2025-08-13T07:04:45.495" v="794" actId="1076"/>
          <ac:picMkLst>
            <pc:docMk/>
            <pc:sldMk cId="711559964" sldId="2134808620"/>
            <ac:picMk id="2" creationId="{50EDCB5A-5D39-7795-726A-6DF7EDDF3A34}"/>
          </ac:picMkLst>
        </pc:picChg>
      </pc:sldChg>
      <pc:sldChg chg="modSp mod">
        <pc:chgData name="FERHANE EL MOSTAFA" userId="612e3f77-08f4-424c-9bd0-6ac275dcda07" providerId="ADAL" clId="{EE376D67-94C7-4356-B602-B5B1B6C0BDBB}" dt="2025-08-16T09:28:45.252" v="2424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EE376D67-94C7-4356-B602-B5B1B6C0BDBB}" dt="2025-08-16T09:28:45.252" v="2424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mod delAnim modAnim">
        <pc:chgData name="FERHANE EL MOSTAFA" userId="612e3f77-08f4-424c-9bd0-6ac275dcda07" providerId="ADAL" clId="{EE376D67-94C7-4356-B602-B5B1B6C0BDBB}" dt="2025-08-19T10:32:20.976" v="2461" actId="20577"/>
        <pc:sldMkLst>
          <pc:docMk/>
          <pc:sldMk cId="1596164037" sldId="2134808628"/>
        </pc:sldMkLst>
        <pc:spChg chg="add mod">
          <ac:chgData name="FERHANE EL MOSTAFA" userId="612e3f77-08f4-424c-9bd0-6ac275dcda07" providerId="ADAL" clId="{EE376D67-94C7-4356-B602-B5B1B6C0BDBB}" dt="2025-08-14T11:35:32.334" v="2415" actId="108"/>
          <ac:spMkLst>
            <pc:docMk/>
            <pc:sldMk cId="1596164037" sldId="2134808628"/>
            <ac:spMk id="3" creationId="{D4711582-8406-27EA-4001-1C2727D8C405}"/>
          </ac:spMkLst>
        </pc:spChg>
        <pc:spChg chg="mod">
          <ac:chgData name="FERHANE EL MOSTAFA" userId="612e3f77-08f4-424c-9bd0-6ac275dcda07" providerId="ADAL" clId="{EE376D67-94C7-4356-B602-B5B1B6C0BDBB}" dt="2025-08-19T10:32:20.976" v="2461" actId="20577"/>
          <ac:spMkLst>
            <pc:docMk/>
            <pc:sldMk cId="1596164037" sldId="2134808628"/>
            <ac:spMk id="6" creationId="{AE190684-55DC-5777-7988-F759C5965A18}"/>
          </ac:spMkLst>
        </pc:spChg>
      </pc:sldChg>
      <pc:sldChg chg="addSp delSp modSp mod delAnim modAnim">
        <pc:chgData name="FERHANE EL MOSTAFA" userId="612e3f77-08f4-424c-9bd0-6ac275dcda07" providerId="ADAL" clId="{EE376D67-94C7-4356-B602-B5B1B6C0BDBB}" dt="2025-08-14T11:35:46.328" v="2417"/>
        <pc:sldMkLst>
          <pc:docMk/>
          <pc:sldMk cId="758098065" sldId="2134808629"/>
        </pc:sldMkLst>
        <pc:spChg chg="add mod">
          <ac:chgData name="FERHANE EL MOSTAFA" userId="612e3f77-08f4-424c-9bd0-6ac275dcda07" providerId="ADAL" clId="{EE376D67-94C7-4356-B602-B5B1B6C0BDBB}" dt="2025-08-14T11:35:46.328" v="2417"/>
          <ac:spMkLst>
            <pc:docMk/>
            <pc:sldMk cId="758098065" sldId="2134808629"/>
            <ac:spMk id="4" creationId="{43FF05AA-76C5-E888-62F5-37E9C231A1E6}"/>
          </ac:spMkLst>
        </pc:spChg>
      </pc:sldChg>
      <pc:sldChg chg="add del">
        <pc:chgData name="FERHANE EL MOSTAFA" userId="612e3f77-08f4-424c-9bd0-6ac275dcda07" providerId="ADAL" clId="{EE376D67-94C7-4356-B602-B5B1B6C0BDBB}" dt="2025-08-14T09:18:02.291" v="1922" actId="47"/>
        <pc:sldMkLst>
          <pc:docMk/>
          <pc:sldMk cId="2139915436" sldId="2134808630"/>
        </pc:sldMkLst>
      </pc:sldChg>
      <pc:sldChg chg="addSp delSp modSp mod">
        <pc:chgData name="FERHANE EL MOSTAFA" userId="612e3f77-08f4-424c-9bd0-6ac275dcda07" providerId="ADAL" clId="{EE376D67-94C7-4356-B602-B5B1B6C0BDBB}" dt="2025-08-14T09:41:05.916" v="2204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EE376D67-94C7-4356-B602-B5B1B6C0BDBB}" dt="2025-08-14T09:41:05.916" v="2204" actId="20577"/>
          <ac:spMkLst>
            <pc:docMk/>
            <pc:sldMk cId="2200463605" sldId="2134808638"/>
            <ac:spMk id="2" creationId="{336DE239-88F5-A929-9AA8-3AE1D205EF64}"/>
          </ac:spMkLst>
        </pc:spChg>
        <pc:picChg chg="add mod">
          <ac:chgData name="FERHANE EL MOSTAFA" userId="612e3f77-08f4-424c-9bd0-6ac275dcda07" providerId="ADAL" clId="{EE376D67-94C7-4356-B602-B5B1B6C0BDBB}" dt="2025-08-14T09:19:09.315" v="1935"/>
          <ac:picMkLst>
            <pc:docMk/>
            <pc:sldMk cId="2200463605" sldId="2134808638"/>
            <ac:picMk id="5" creationId="{799221EB-AF06-22EA-C4F1-E86A1F783ED7}"/>
          </ac:picMkLst>
        </pc:picChg>
      </pc:sldChg>
      <pc:sldChg chg="addSp delSp modSp mod modAnim">
        <pc:chgData name="FERHANE EL MOSTAFA" userId="612e3f77-08f4-424c-9bd0-6ac275dcda07" providerId="ADAL" clId="{EE376D67-94C7-4356-B602-B5B1B6C0BDBB}" dt="2025-08-16T09:32:13.032" v="2430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EE376D67-94C7-4356-B602-B5B1B6C0BDBB}" dt="2025-08-14T09:19:18.688" v="1937"/>
          <ac:picMkLst>
            <pc:docMk/>
            <pc:sldMk cId="3555504287" sldId="2134808639"/>
            <ac:picMk id="4" creationId="{14DAD3D0-D00F-8E35-F5BC-4D3046315927}"/>
          </ac:picMkLst>
        </pc:picChg>
      </pc:sldChg>
      <pc:sldChg chg="addSp delSp modSp mod modAnim">
        <pc:chgData name="FERHANE EL MOSTAFA" userId="612e3f77-08f4-424c-9bd0-6ac275dcda07" providerId="ADAL" clId="{EE376D67-94C7-4356-B602-B5B1B6C0BDBB}" dt="2025-08-16T09:32:17.146" v="2431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EE376D67-94C7-4356-B602-B5B1B6C0BDBB}" dt="2025-08-14T09:19:22.710" v="1939"/>
          <ac:picMkLst>
            <pc:docMk/>
            <pc:sldMk cId="2115320888" sldId="2134808640"/>
            <ac:picMk id="5" creationId="{2C999630-CF32-3779-5760-C2BDE63F5DA9}"/>
          </ac:picMkLst>
        </pc:picChg>
      </pc:sldChg>
      <pc:sldChg chg="addSp delSp modSp mod modAnim">
        <pc:chgData name="FERHANE EL MOSTAFA" userId="612e3f77-08f4-424c-9bd0-6ac275dcda07" providerId="ADAL" clId="{EE376D67-94C7-4356-B602-B5B1B6C0BDBB}" dt="2025-08-16T09:32:20.468" v="2432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EE376D67-94C7-4356-B602-B5B1B6C0BDBB}" dt="2025-08-14T09:19:29.521" v="1941"/>
          <ac:picMkLst>
            <pc:docMk/>
            <pc:sldMk cId="322019483" sldId="2134808641"/>
            <ac:picMk id="4" creationId="{7F9D43C1-58B9-5D7C-5A81-17D476F5A02F}"/>
          </ac:picMkLst>
        </pc:picChg>
      </pc:sldChg>
      <pc:sldChg chg="delSp mod">
        <pc:chgData name="FERHANE EL MOSTAFA" userId="612e3f77-08f4-424c-9bd0-6ac275dcda07" providerId="ADAL" clId="{EE376D67-94C7-4356-B602-B5B1B6C0BDBB}" dt="2025-08-13T07:54:16.967" v="1249" actId="478"/>
        <pc:sldMkLst>
          <pc:docMk/>
          <pc:sldMk cId="1251160541" sldId="2134808648"/>
        </pc:sldMkLst>
      </pc:sldChg>
      <pc:sldChg chg="del">
        <pc:chgData name="FERHANE EL MOSTAFA" userId="612e3f77-08f4-424c-9bd0-6ac275dcda07" providerId="ADAL" clId="{EE376D67-94C7-4356-B602-B5B1B6C0BDBB}" dt="2025-08-14T09:18:17.960" v="1926" actId="47"/>
        <pc:sldMkLst>
          <pc:docMk/>
          <pc:sldMk cId="1075695747" sldId="2134808650"/>
        </pc:sldMkLst>
      </pc:sldChg>
      <pc:sldChg chg="addSp delSp modSp mod">
        <pc:chgData name="FERHANE EL MOSTAFA" userId="612e3f77-08f4-424c-9bd0-6ac275dcda07" providerId="ADAL" clId="{EE376D67-94C7-4356-B602-B5B1B6C0BDBB}" dt="2025-08-14T09:31:46.426" v="2029"/>
        <pc:sldMkLst>
          <pc:docMk/>
          <pc:sldMk cId="2150186220" sldId="2134808654"/>
        </pc:sldMkLst>
        <pc:spChg chg="mod">
          <ac:chgData name="FERHANE EL MOSTAFA" userId="612e3f77-08f4-424c-9bd0-6ac275dcda07" providerId="ADAL" clId="{EE376D67-94C7-4356-B602-B5B1B6C0BDBB}" dt="2025-08-14T09:24:42.642" v="1964" actId="108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EE376D67-94C7-4356-B602-B5B1B6C0BDBB}" dt="2025-08-14T09:26:29.615" v="1982" actId="1076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EE376D67-94C7-4356-B602-B5B1B6C0BDBB}" dt="2025-08-14T09:28:14.742" v="2001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EE376D67-94C7-4356-B602-B5B1B6C0BDBB}" dt="2025-08-14T09:29:58.885" v="2020" actId="14100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EE376D67-94C7-4356-B602-B5B1B6C0BDBB}" dt="2025-08-14T09:25:25.467" v="197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EE376D67-94C7-4356-B602-B5B1B6C0BDBB}" dt="2025-08-14T09:27:55.553" v="1996" actId="14100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EE376D67-94C7-4356-B602-B5B1B6C0BDBB}" dt="2025-08-14T09:25:51.232" v="1976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EE376D67-94C7-4356-B602-B5B1B6C0BDBB}" dt="2025-08-14T09:30:02.796" v="2021" actId="1076"/>
          <ac:spMkLst>
            <pc:docMk/>
            <pc:sldMk cId="2150186220" sldId="2134808654"/>
            <ac:spMk id="14" creationId="{59CA3858-6D1F-606B-2920-01562F865885}"/>
          </ac:spMkLst>
        </pc:spChg>
        <pc:picChg chg="add mod">
          <ac:chgData name="FERHANE EL MOSTAFA" userId="612e3f77-08f4-424c-9bd0-6ac275dcda07" providerId="ADAL" clId="{EE376D67-94C7-4356-B602-B5B1B6C0BDBB}" dt="2025-08-14T09:31:46.426" v="2029"/>
          <ac:picMkLst>
            <pc:docMk/>
            <pc:sldMk cId="2150186220" sldId="2134808654"/>
            <ac:picMk id="6" creationId="{8729C9C7-DEB4-33D3-BF64-4F0257D73AC0}"/>
          </ac:picMkLst>
        </pc:picChg>
      </pc:sldChg>
      <pc:sldChg chg="addSp delSp modSp mod">
        <pc:chgData name="FERHANE EL MOSTAFA" userId="612e3f77-08f4-424c-9bd0-6ac275dcda07" providerId="ADAL" clId="{EE376D67-94C7-4356-B602-B5B1B6C0BDBB}" dt="2025-08-14T09:24:13.005" v="1962"/>
        <pc:sldMkLst>
          <pc:docMk/>
          <pc:sldMk cId="2697984048" sldId="2134808657"/>
        </pc:sldMkLst>
        <pc:spChg chg="add mod">
          <ac:chgData name="FERHANE EL MOSTAFA" userId="612e3f77-08f4-424c-9bd0-6ac275dcda07" providerId="ADAL" clId="{EE376D67-94C7-4356-B602-B5B1B6C0BDBB}" dt="2025-08-14T09:24:13.005" v="1962"/>
          <ac:spMkLst>
            <pc:docMk/>
            <pc:sldMk cId="2697984048" sldId="2134808657"/>
            <ac:spMk id="8" creationId="{59903530-2B39-3E6F-A207-5D87A03BE4B5}"/>
          </ac:spMkLst>
        </pc:spChg>
        <pc:picChg chg="add mod">
          <ac:chgData name="FERHANE EL MOSTAFA" userId="612e3f77-08f4-424c-9bd0-6ac275dcda07" providerId="ADAL" clId="{EE376D67-94C7-4356-B602-B5B1B6C0BDBB}" dt="2025-08-14T09:23:56.779" v="1961"/>
          <ac:picMkLst>
            <pc:docMk/>
            <pc:sldMk cId="2697984048" sldId="2134808657"/>
            <ac:picMk id="5" creationId="{BEFD8B20-B70D-8A8C-BD24-F765C7BB5A8E}"/>
          </ac:picMkLst>
        </pc:picChg>
      </pc:sldChg>
      <pc:sldChg chg="del">
        <pc:chgData name="FERHANE EL MOSTAFA" userId="612e3f77-08f4-424c-9bd0-6ac275dcda07" providerId="ADAL" clId="{EE376D67-94C7-4356-B602-B5B1B6C0BDBB}" dt="2025-08-14T09:34:13.666" v="2038" actId="47"/>
        <pc:sldMkLst>
          <pc:docMk/>
          <pc:sldMk cId="505075092" sldId="2134808662"/>
        </pc:sldMkLst>
      </pc:sldChg>
      <pc:sldChg chg="del">
        <pc:chgData name="FERHANE EL MOSTAFA" userId="612e3f77-08f4-424c-9bd0-6ac275dcda07" providerId="ADAL" clId="{EE376D67-94C7-4356-B602-B5B1B6C0BDBB}" dt="2025-08-14T09:18:32.694" v="1930" actId="47"/>
        <pc:sldMkLst>
          <pc:docMk/>
          <pc:sldMk cId="2487464742" sldId="2134808671"/>
        </pc:sldMkLst>
      </pc:sldChg>
      <pc:sldChg chg="add del">
        <pc:chgData name="FERHANE EL MOSTAFA" userId="612e3f77-08f4-424c-9bd0-6ac275dcda07" providerId="ADAL" clId="{EE376D67-94C7-4356-B602-B5B1B6C0BDBB}" dt="2025-08-14T09:03:13.088" v="1612" actId="47"/>
        <pc:sldMkLst>
          <pc:docMk/>
          <pc:sldMk cId="3935438735" sldId="2134808672"/>
        </pc:sldMkLst>
      </pc:sldChg>
      <pc:sldChg chg="del">
        <pc:chgData name="FERHANE EL MOSTAFA" userId="612e3f77-08f4-424c-9bd0-6ac275dcda07" providerId="ADAL" clId="{EE376D67-94C7-4356-B602-B5B1B6C0BDBB}" dt="2025-08-14T09:18:24.742" v="1928" actId="47"/>
        <pc:sldMkLst>
          <pc:docMk/>
          <pc:sldMk cId="3727604126" sldId="2134808673"/>
        </pc:sldMkLst>
      </pc:sldChg>
      <pc:sldChg chg="add del">
        <pc:chgData name="FERHANE EL MOSTAFA" userId="612e3f77-08f4-424c-9bd0-6ac275dcda07" providerId="ADAL" clId="{EE376D67-94C7-4356-B602-B5B1B6C0BDBB}" dt="2025-08-14T09:17:27.775" v="1921" actId="47"/>
        <pc:sldMkLst>
          <pc:docMk/>
          <pc:sldMk cId="316936350" sldId="2134808674"/>
        </pc:sldMkLst>
      </pc:sldChg>
      <pc:sldChg chg="add del">
        <pc:chgData name="FERHANE EL MOSTAFA" userId="612e3f77-08f4-424c-9bd0-6ac275dcda07" providerId="ADAL" clId="{EE376D67-94C7-4356-B602-B5B1B6C0BDBB}" dt="2025-08-14T09:18:04.826" v="1923" actId="47"/>
        <pc:sldMkLst>
          <pc:docMk/>
          <pc:sldMk cId="3519988655" sldId="2134808675"/>
        </pc:sldMkLst>
      </pc:sldChg>
      <pc:sldChg chg="addSp delSp modSp mod modAnim">
        <pc:chgData name="FERHANE EL MOSTAFA" userId="612e3f77-08f4-424c-9bd0-6ac275dcda07" providerId="ADAL" clId="{EE376D67-94C7-4356-B602-B5B1B6C0BDBB}" dt="2025-08-16T09:33:02.008" v="2433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EE376D67-94C7-4356-B602-B5B1B6C0BDBB}" dt="2025-08-14T09:32:59.161" v="2036"/>
          <ac:picMkLst>
            <pc:docMk/>
            <pc:sldMk cId="4220590668" sldId="2134808678"/>
            <ac:picMk id="4" creationId="{47BB920B-2CBF-08DC-F00A-E273AFC4EC97}"/>
          </ac:picMkLst>
        </pc:picChg>
      </pc:sldChg>
      <pc:sldChg chg="del">
        <pc:chgData name="FERHANE EL MOSTAFA" userId="612e3f77-08f4-424c-9bd0-6ac275dcda07" providerId="ADAL" clId="{EE376D67-94C7-4356-B602-B5B1B6C0BDBB}" dt="2025-08-12T18:53:30.753" v="7" actId="47"/>
        <pc:sldMkLst>
          <pc:docMk/>
          <pc:sldMk cId="1185213107" sldId="2134808679"/>
        </pc:sldMkLst>
      </pc:sldChg>
      <pc:sldChg chg="addSp delSp modSp mod modAnim">
        <pc:chgData name="FERHANE EL MOSTAFA" userId="612e3f77-08f4-424c-9bd0-6ac275dcda07" providerId="ADAL" clId="{EE376D67-94C7-4356-B602-B5B1B6C0BDBB}" dt="2025-08-16T09:28:05.165" v="2418" actId="108"/>
        <pc:sldMkLst>
          <pc:docMk/>
          <pc:sldMk cId="2194023215" sldId="2134808680"/>
        </pc:sldMkLst>
        <pc:spChg chg="mod">
          <ac:chgData name="FERHANE EL MOSTAFA" userId="612e3f77-08f4-424c-9bd0-6ac275dcda07" providerId="ADAL" clId="{EE376D67-94C7-4356-B602-B5B1B6C0BDBB}" dt="2025-08-16T09:28:05.165" v="2418" actId="108"/>
          <ac:spMkLst>
            <pc:docMk/>
            <pc:sldMk cId="2194023215" sldId="2134808680"/>
            <ac:spMk id="2" creationId="{20ABB6C4-86EC-4888-58FC-7BB89EEE346D}"/>
          </ac:spMkLst>
        </pc:spChg>
        <pc:spChg chg="mod">
          <ac:chgData name="FERHANE EL MOSTAFA" userId="612e3f77-08f4-424c-9bd0-6ac275dcda07" providerId="ADAL" clId="{EE376D67-94C7-4356-B602-B5B1B6C0BDBB}" dt="2025-08-13T07:49:23.853" v="1163" actId="20577"/>
          <ac:spMkLst>
            <pc:docMk/>
            <pc:sldMk cId="2194023215" sldId="2134808680"/>
            <ac:spMk id="6" creationId="{4EAAC341-399E-9661-B01E-6515CC0EE373}"/>
          </ac:spMkLst>
        </pc:spChg>
        <pc:spChg chg="mod">
          <ac:chgData name="FERHANE EL MOSTAFA" userId="612e3f77-08f4-424c-9bd0-6ac275dcda07" providerId="ADAL" clId="{EE376D67-94C7-4356-B602-B5B1B6C0BDBB}" dt="2025-08-13T07:40:45.981" v="994"/>
          <ac:spMkLst>
            <pc:docMk/>
            <pc:sldMk cId="2194023215" sldId="2134808680"/>
            <ac:spMk id="15" creationId="{03B90BAD-F924-0404-ABEB-B10A39489073}"/>
          </ac:spMkLst>
        </pc:spChg>
        <pc:spChg chg="mod">
          <ac:chgData name="FERHANE EL MOSTAFA" userId="612e3f77-08f4-424c-9bd0-6ac275dcda07" providerId="ADAL" clId="{EE376D67-94C7-4356-B602-B5B1B6C0BDBB}" dt="2025-08-13T07:40:45.981" v="994"/>
          <ac:spMkLst>
            <pc:docMk/>
            <pc:sldMk cId="2194023215" sldId="2134808680"/>
            <ac:spMk id="28" creationId="{EB4212F9-3BA8-2349-A8F2-D20B28D7DC35}"/>
          </ac:spMkLst>
        </pc:spChg>
        <pc:spChg chg="mod">
          <ac:chgData name="FERHANE EL MOSTAFA" userId="612e3f77-08f4-424c-9bd0-6ac275dcda07" providerId="ADAL" clId="{EE376D67-94C7-4356-B602-B5B1B6C0BDBB}" dt="2025-08-13T07:40:45.981" v="994"/>
          <ac:spMkLst>
            <pc:docMk/>
            <pc:sldMk cId="2194023215" sldId="2134808680"/>
            <ac:spMk id="30" creationId="{FA47A449-CB72-A582-7396-FD421679905D}"/>
          </ac:spMkLst>
        </pc:spChg>
        <pc:spChg chg="mod">
          <ac:chgData name="FERHANE EL MOSTAFA" userId="612e3f77-08f4-424c-9bd0-6ac275dcda07" providerId="ADAL" clId="{EE376D67-94C7-4356-B602-B5B1B6C0BDBB}" dt="2025-08-13T07:40:45.981" v="994"/>
          <ac:spMkLst>
            <pc:docMk/>
            <pc:sldMk cId="2194023215" sldId="2134808680"/>
            <ac:spMk id="31" creationId="{87E824E7-8E7F-5AE1-E01D-BEFF5DADAAAC}"/>
          </ac:spMkLst>
        </pc:spChg>
        <pc:spChg chg="mod">
          <ac:chgData name="FERHANE EL MOSTAFA" userId="612e3f77-08f4-424c-9bd0-6ac275dcda07" providerId="ADAL" clId="{EE376D67-94C7-4356-B602-B5B1B6C0BDBB}" dt="2025-08-13T07:40:45.981" v="994"/>
          <ac:spMkLst>
            <pc:docMk/>
            <pc:sldMk cId="2194023215" sldId="2134808680"/>
            <ac:spMk id="32" creationId="{4CE721F2-D316-A4E5-E0FD-56E46006FAEB}"/>
          </ac:spMkLst>
        </pc:spChg>
        <pc:spChg chg="mod">
          <ac:chgData name="FERHANE EL MOSTAFA" userId="612e3f77-08f4-424c-9bd0-6ac275dcda07" providerId="ADAL" clId="{EE376D67-94C7-4356-B602-B5B1B6C0BDBB}" dt="2025-08-13T07:40:45.981" v="994"/>
          <ac:spMkLst>
            <pc:docMk/>
            <pc:sldMk cId="2194023215" sldId="2134808680"/>
            <ac:spMk id="35" creationId="{71A75079-FBC6-523C-A58E-B63641F2FBAA}"/>
          </ac:spMkLst>
        </pc:spChg>
        <pc:grpChg chg="mod">
          <ac:chgData name="FERHANE EL MOSTAFA" userId="612e3f77-08f4-424c-9bd0-6ac275dcda07" providerId="ADAL" clId="{EE376D67-94C7-4356-B602-B5B1B6C0BDBB}" dt="2025-08-13T07:41:47.739" v="1025" actId="1076"/>
          <ac:grpSpMkLst>
            <pc:docMk/>
            <pc:sldMk cId="2194023215" sldId="2134808680"/>
            <ac:grpSpMk id="4" creationId="{9B4F3CF7-8DA3-0677-E046-B1C3C36F75EA}"/>
          </ac:grpSpMkLst>
        </pc:grpChg>
      </pc:sldChg>
      <pc:sldChg chg="addSp delSp modSp mod delAnim modAnim">
        <pc:chgData name="FERHANE EL MOSTAFA" userId="612e3f77-08f4-424c-9bd0-6ac275dcda07" providerId="ADAL" clId="{EE376D67-94C7-4356-B602-B5B1B6C0BDBB}" dt="2025-08-14T11:32:31.976" v="2372" actId="108"/>
        <pc:sldMkLst>
          <pc:docMk/>
          <pc:sldMk cId="2335178556" sldId="2134808681"/>
        </pc:sldMkLst>
        <pc:spChg chg="mod">
          <ac:chgData name="FERHANE EL MOSTAFA" userId="612e3f77-08f4-424c-9bd0-6ac275dcda07" providerId="ADAL" clId="{EE376D67-94C7-4356-B602-B5B1B6C0BDBB}" dt="2025-08-13T07:43:27.391" v="1052" actId="20577"/>
          <ac:spMkLst>
            <pc:docMk/>
            <pc:sldMk cId="2335178556" sldId="2134808681"/>
            <ac:spMk id="6" creationId="{9D3D39CC-765E-9109-26AF-0DA1C25C8BA9}"/>
          </ac:spMkLst>
        </pc:spChg>
        <pc:spChg chg="add mod">
          <ac:chgData name="FERHANE EL MOSTAFA" userId="612e3f77-08f4-424c-9bd0-6ac275dcda07" providerId="ADAL" clId="{EE376D67-94C7-4356-B602-B5B1B6C0BDBB}" dt="2025-08-14T11:32:31.976" v="2372" actId="108"/>
          <ac:spMkLst>
            <pc:docMk/>
            <pc:sldMk cId="2335178556" sldId="2134808681"/>
            <ac:spMk id="47" creationId="{7B245F9F-D354-5933-106E-D235D894037F}"/>
          </ac:spMkLst>
        </pc:spChg>
        <pc:spChg chg="mod">
          <ac:chgData name="FERHANE EL MOSTAFA" userId="612e3f77-08f4-424c-9bd0-6ac275dcda07" providerId="ADAL" clId="{EE376D67-94C7-4356-B602-B5B1B6C0BDBB}" dt="2025-08-13T07:49:57.771" v="1167"/>
          <ac:spMkLst>
            <pc:docMk/>
            <pc:sldMk cId="2335178556" sldId="2134808681"/>
            <ac:spMk id="89" creationId="{956B272A-58A0-C8AD-3F9A-3162B2911BE3}"/>
          </ac:spMkLst>
        </pc:spChg>
        <pc:spChg chg="mod">
          <ac:chgData name="FERHANE EL MOSTAFA" userId="612e3f77-08f4-424c-9bd0-6ac275dcda07" providerId="ADAL" clId="{EE376D67-94C7-4356-B602-B5B1B6C0BDBB}" dt="2025-08-13T07:49:57.771" v="1167"/>
          <ac:spMkLst>
            <pc:docMk/>
            <pc:sldMk cId="2335178556" sldId="2134808681"/>
            <ac:spMk id="98" creationId="{A1F0C4C4-50CF-AE08-C76D-4E91098223C4}"/>
          </ac:spMkLst>
        </pc:spChg>
        <pc:grpChg chg="mod">
          <ac:chgData name="FERHANE EL MOSTAFA" userId="612e3f77-08f4-424c-9bd0-6ac275dcda07" providerId="ADAL" clId="{EE376D67-94C7-4356-B602-B5B1B6C0BDBB}" dt="2025-08-13T07:50:16.372" v="1169" actId="1076"/>
          <ac:grpSpMkLst>
            <pc:docMk/>
            <pc:sldMk cId="2335178556" sldId="2134808681"/>
            <ac:grpSpMk id="77" creationId="{B80B94B8-1EA7-8989-0AE0-BD2F0B49876A}"/>
          </ac:grpSpMkLst>
        </pc:grpChg>
      </pc:sldChg>
      <pc:sldChg chg="addSp delSp modSp del mod delAnim modAnim">
        <pc:chgData name="FERHANE EL MOSTAFA" userId="612e3f77-08f4-424c-9bd0-6ac275dcda07" providerId="ADAL" clId="{EE376D67-94C7-4356-B602-B5B1B6C0BDBB}" dt="2025-08-13T07:51:32.684" v="1196" actId="47"/>
        <pc:sldMkLst>
          <pc:docMk/>
          <pc:sldMk cId="3986733693" sldId="2134808682"/>
        </pc:sldMkLst>
      </pc:sldChg>
      <pc:sldChg chg="modSp del mod">
        <pc:chgData name="FERHANE EL MOSTAFA" userId="612e3f77-08f4-424c-9bd0-6ac275dcda07" providerId="ADAL" clId="{EE376D67-94C7-4356-B602-B5B1B6C0BDBB}" dt="2025-08-13T08:14:02.516" v="1515" actId="47"/>
        <pc:sldMkLst>
          <pc:docMk/>
          <pc:sldMk cId="1729104250" sldId="2134808683"/>
        </pc:sldMkLst>
      </pc:sldChg>
      <pc:sldChg chg="del">
        <pc:chgData name="FERHANE EL MOSTAFA" userId="612e3f77-08f4-424c-9bd0-6ac275dcda07" providerId="ADAL" clId="{EE376D67-94C7-4356-B602-B5B1B6C0BDBB}" dt="2025-08-14T09:18:13.880" v="1925" actId="47"/>
        <pc:sldMkLst>
          <pc:docMk/>
          <pc:sldMk cId="488445246" sldId="2134808684"/>
        </pc:sldMkLst>
      </pc:sldChg>
      <pc:sldChg chg="addSp delSp modSp add mod modAnim">
        <pc:chgData name="FERHANE EL MOSTAFA" userId="612e3f77-08f4-424c-9bd0-6ac275dcda07" providerId="ADAL" clId="{EE376D67-94C7-4356-B602-B5B1B6C0BDBB}" dt="2025-08-14T10:53:31.439" v="2299"/>
        <pc:sldMkLst>
          <pc:docMk/>
          <pc:sldMk cId="3500655588" sldId="2134808684"/>
        </pc:sldMkLst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37" creationId="{16DD4438-E040-5146-4877-B3033D83A241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39" creationId="{0247338C-C4D2-F785-50FA-8EB5DB7C25DF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40" creationId="{43DF1EA4-824A-D274-E8AD-A542507438F6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42" creationId="{518628B0-ED12-9B5D-8E99-58D23ABFAB88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44" creationId="{7D1582F1-46E1-E511-970E-3DFE95E6231D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51" creationId="{7D1986A0-44DD-9600-1683-4715B9A4FB8D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54" creationId="{7C6E2ECF-8D21-D90A-6A0F-A46E6A6CDC0A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55" creationId="{00223F5B-5DF8-4874-0A47-E36C1B8C2BA7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57" creationId="{E133997D-6CAF-E486-046F-1E584F2B73A2}"/>
          </ac:spMkLst>
        </pc:spChg>
        <pc:spChg chg="mod">
          <ac:chgData name="FERHANE EL MOSTAFA" userId="612e3f77-08f4-424c-9bd0-6ac275dcda07" providerId="ADAL" clId="{EE376D67-94C7-4356-B602-B5B1B6C0BDBB}" dt="2025-08-14T10:53:31.439" v="2299"/>
          <ac:spMkLst>
            <pc:docMk/>
            <pc:sldMk cId="3500655588" sldId="2134808684"/>
            <ac:spMk id="61" creationId="{88B4208C-0D18-3B98-0889-685DD45F0CE0}"/>
          </ac:spMkLst>
        </pc:spChg>
      </pc:sldChg>
      <pc:sldChg chg="del">
        <pc:chgData name="FERHANE EL MOSTAFA" userId="612e3f77-08f4-424c-9bd0-6ac275dcda07" providerId="ADAL" clId="{EE376D67-94C7-4356-B602-B5B1B6C0BDBB}" dt="2025-08-14T09:18:21.810" v="1927" actId="47"/>
        <pc:sldMkLst>
          <pc:docMk/>
          <pc:sldMk cId="2407232" sldId="2134808685"/>
        </pc:sldMkLst>
      </pc:sldChg>
      <pc:sldChg chg="del">
        <pc:chgData name="FERHANE EL MOSTAFA" userId="612e3f77-08f4-424c-9bd0-6ac275dcda07" providerId="ADAL" clId="{EE376D67-94C7-4356-B602-B5B1B6C0BDBB}" dt="2025-08-14T09:18:26.732" v="1929" actId="47"/>
        <pc:sldMkLst>
          <pc:docMk/>
          <pc:sldMk cId="657170249" sldId="2134808686"/>
        </pc:sldMkLst>
      </pc:sldChg>
      <pc:sldChg chg="del">
        <pc:chgData name="FERHANE EL MOSTAFA" userId="612e3f77-08f4-424c-9bd0-6ac275dcda07" providerId="ADAL" clId="{EE376D67-94C7-4356-B602-B5B1B6C0BDBB}" dt="2025-08-14T09:18:35.477" v="1931" actId="47"/>
        <pc:sldMkLst>
          <pc:docMk/>
          <pc:sldMk cId="1528552578" sldId="2134808687"/>
        </pc:sldMkLst>
      </pc:sldChg>
      <pc:sldChg chg="del">
        <pc:chgData name="FERHANE EL MOSTAFA" userId="612e3f77-08f4-424c-9bd0-6ac275dcda07" providerId="ADAL" clId="{EE376D67-94C7-4356-B602-B5B1B6C0BDBB}" dt="2025-08-14T09:32:12.786" v="2033" actId="47"/>
        <pc:sldMkLst>
          <pc:docMk/>
          <pc:sldMk cId="2772335970" sldId="2134808688"/>
        </pc:sldMkLst>
      </pc:sldChg>
      <pc:sldChg chg="addSp delSp modSp add mod">
        <pc:chgData name="FERHANE EL MOSTAFA" userId="612e3f77-08f4-424c-9bd0-6ac275dcda07" providerId="ADAL" clId="{EE376D67-94C7-4356-B602-B5B1B6C0BDBB}" dt="2025-08-12T18:53:22.604" v="6" actId="20577"/>
        <pc:sldMkLst>
          <pc:docMk/>
          <pc:sldMk cId="2881457431" sldId="2134808689"/>
        </pc:sldMkLst>
        <pc:spChg chg="mod">
          <ac:chgData name="FERHANE EL MOSTAFA" userId="612e3f77-08f4-424c-9bd0-6ac275dcda07" providerId="ADAL" clId="{EE376D67-94C7-4356-B602-B5B1B6C0BDBB}" dt="2025-08-12T18:53:22.604" v="6" actId="20577"/>
          <ac:spMkLst>
            <pc:docMk/>
            <pc:sldMk cId="2881457431" sldId="2134808689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EE376D67-94C7-4356-B602-B5B1B6C0BDBB}" dt="2025-08-12T18:53:06.855" v="3"/>
          <ac:picMkLst>
            <pc:docMk/>
            <pc:sldMk cId="2881457431" sldId="2134808689"/>
            <ac:picMk id="3" creationId="{0143054F-E6F4-B19E-9442-93092EF79829}"/>
          </ac:picMkLst>
        </pc:picChg>
      </pc:sldChg>
      <pc:sldChg chg="addSp delSp modSp add del mod">
        <pc:chgData name="FERHANE EL MOSTAFA" userId="612e3f77-08f4-424c-9bd0-6ac275dcda07" providerId="ADAL" clId="{EE376D67-94C7-4356-B602-B5B1B6C0BDBB}" dt="2025-08-14T10:51:51.690" v="2279" actId="47"/>
        <pc:sldMkLst>
          <pc:docMk/>
          <pc:sldMk cId="3999503743" sldId="2134808690"/>
        </pc:sldMkLst>
      </pc:sldChg>
      <pc:sldChg chg="addSp delSp modSp add mod delAnim modAnim">
        <pc:chgData name="FERHANE EL MOSTAFA" userId="612e3f77-08f4-424c-9bd0-6ac275dcda07" providerId="ADAL" clId="{EE376D67-94C7-4356-B602-B5B1B6C0BDBB}" dt="2025-08-14T11:32:45.518" v="2377" actId="207"/>
        <pc:sldMkLst>
          <pc:docMk/>
          <pc:sldMk cId="1681984091" sldId="2134808691"/>
        </pc:sldMkLst>
        <pc:spChg chg="mod">
          <ac:chgData name="FERHANE EL MOSTAFA" userId="612e3f77-08f4-424c-9bd0-6ac275dcda07" providerId="ADAL" clId="{EE376D67-94C7-4356-B602-B5B1B6C0BDBB}" dt="2025-08-13T07:49:12.892" v="1154" actId="20577"/>
          <ac:spMkLst>
            <pc:docMk/>
            <pc:sldMk cId="1681984091" sldId="2134808691"/>
            <ac:spMk id="6" creationId="{4115EDE0-5483-D1EA-3187-69B4A625BF57}"/>
          </ac:spMkLst>
        </pc:spChg>
        <pc:spChg chg="mod">
          <ac:chgData name="FERHANE EL MOSTAFA" userId="612e3f77-08f4-424c-9bd0-6ac275dcda07" providerId="ADAL" clId="{EE376D67-94C7-4356-B602-B5B1B6C0BDBB}" dt="2025-08-14T10:56:37.950" v="2335" actId="1076"/>
          <ac:spMkLst>
            <pc:docMk/>
            <pc:sldMk cId="1681984091" sldId="2134808691"/>
            <ac:spMk id="10" creationId="{0521504D-3B7B-F7DE-B630-3C681CCFEE57}"/>
          </ac:spMkLst>
        </pc:spChg>
        <pc:spChg chg="mod">
          <ac:chgData name="FERHANE EL MOSTAFA" userId="612e3f77-08f4-424c-9bd0-6ac275dcda07" providerId="ADAL" clId="{EE376D67-94C7-4356-B602-B5B1B6C0BDBB}" dt="2025-08-14T10:56:35.120" v="2333" actId="1076"/>
          <ac:spMkLst>
            <pc:docMk/>
            <pc:sldMk cId="1681984091" sldId="2134808691"/>
            <ac:spMk id="19" creationId="{329DABC8-7DFE-43FF-79DD-80C6C6E53B1A}"/>
          </ac:spMkLst>
        </pc:spChg>
        <pc:spChg chg="mod">
          <ac:chgData name="FERHANE EL MOSTAFA" userId="612e3f77-08f4-424c-9bd0-6ac275dcda07" providerId="ADAL" clId="{EE376D67-94C7-4356-B602-B5B1B6C0BDBB}" dt="2025-08-14T10:56:36.861" v="2334" actId="1076"/>
          <ac:spMkLst>
            <pc:docMk/>
            <pc:sldMk cId="1681984091" sldId="2134808691"/>
            <ac:spMk id="20" creationId="{544375E6-EA4C-45B8-5F9F-3C0F3B8B6EA4}"/>
          </ac:spMkLst>
        </pc:spChg>
        <pc:spChg chg="mod">
          <ac:chgData name="FERHANE EL MOSTAFA" userId="612e3f77-08f4-424c-9bd0-6ac275dcda07" providerId="ADAL" clId="{EE376D67-94C7-4356-B602-B5B1B6C0BDBB}" dt="2025-08-14T10:56:23.241" v="2328" actId="1076"/>
          <ac:spMkLst>
            <pc:docMk/>
            <pc:sldMk cId="1681984091" sldId="2134808691"/>
            <ac:spMk id="21" creationId="{77798890-A197-F777-77FA-7D0A7243A6AA}"/>
          </ac:spMkLst>
        </pc:spChg>
        <pc:spChg chg="mod">
          <ac:chgData name="FERHANE EL MOSTAFA" userId="612e3f77-08f4-424c-9bd0-6ac275dcda07" providerId="ADAL" clId="{EE376D67-94C7-4356-B602-B5B1B6C0BDBB}" dt="2025-08-14T10:56:32.884" v="2332" actId="1076"/>
          <ac:spMkLst>
            <pc:docMk/>
            <pc:sldMk cId="1681984091" sldId="2134808691"/>
            <ac:spMk id="22" creationId="{5DE6DAB0-FD13-4695-14DC-D35AD06A0E96}"/>
          </ac:spMkLst>
        </pc:spChg>
        <pc:spChg chg="mod">
          <ac:chgData name="FERHANE EL MOSTAFA" userId="612e3f77-08f4-424c-9bd0-6ac275dcda07" providerId="ADAL" clId="{EE376D67-94C7-4356-B602-B5B1B6C0BDBB}" dt="2025-08-14T10:56:29.559" v="2331" actId="1076"/>
          <ac:spMkLst>
            <pc:docMk/>
            <pc:sldMk cId="1681984091" sldId="2134808691"/>
            <ac:spMk id="23" creationId="{A113B5B1-55DD-E92D-94F3-86F9FB7DE7C6}"/>
          </ac:spMkLst>
        </pc:spChg>
        <pc:spChg chg="mod">
          <ac:chgData name="FERHANE EL MOSTAFA" userId="612e3f77-08f4-424c-9bd0-6ac275dcda07" providerId="ADAL" clId="{EE376D67-94C7-4356-B602-B5B1B6C0BDBB}" dt="2025-08-14T11:32:45.518" v="2377" actId="207"/>
          <ac:spMkLst>
            <pc:docMk/>
            <pc:sldMk cId="1681984091" sldId="2134808691"/>
            <ac:spMk id="47" creationId="{58671D57-BBE0-65DD-4B69-7FA4402F9888}"/>
          </ac:spMkLst>
        </pc:spChg>
        <pc:grpChg chg="mod">
          <ac:chgData name="FERHANE EL MOSTAFA" userId="612e3f77-08f4-424c-9bd0-6ac275dcda07" providerId="ADAL" clId="{EE376D67-94C7-4356-B602-B5B1B6C0BDBB}" dt="2025-08-14T10:56:20.789" v="2327" actId="1076"/>
          <ac:grpSpMkLst>
            <pc:docMk/>
            <pc:sldMk cId="1681984091" sldId="2134808691"/>
            <ac:grpSpMk id="3" creationId="{7133A724-8573-BFF5-98A8-606EDD7C55B8}"/>
          </ac:grpSpMkLst>
        </pc:grpChg>
      </pc:sldChg>
      <pc:sldChg chg="add del">
        <pc:chgData name="FERHANE EL MOSTAFA" userId="612e3f77-08f4-424c-9bd0-6ac275dcda07" providerId="ADAL" clId="{EE376D67-94C7-4356-B602-B5B1B6C0BDBB}" dt="2025-08-13T07:49:38.530" v="1166"/>
        <pc:sldMkLst>
          <pc:docMk/>
          <pc:sldMk cId="141451742" sldId="2134808692"/>
        </pc:sldMkLst>
      </pc:sldChg>
      <pc:sldChg chg="addSp delSp modSp add mod">
        <pc:chgData name="FERHANE EL MOSTAFA" userId="612e3f77-08f4-424c-9bd0-6ac275dcda07" providerId="ADAL" clId="{EE376D67-94C7-4356-B602-B5B1B6C0BDBB}" dt="2025-08-14T11:33:52.036" v="2394"/>
        <pc:sldMkLst>
          <pc:docMk/>
          <pc:sldMk cId="2258992935" sldId="2134808692"/>
        </pc:sldMkLst>
        <pc:spChg chg="mod">
          <ac:chgData name="FERHANE EL MOSTAFA" userId="612e3f77-08f4-424c-9bd0-6ac275dcda07" providerId="ADAL" clId="{EE376D67-94C7-4356-B602-B5B1B6C0BDBB}" dt="2025-08-13T08:13:56.041" v="1514"/>
          <ac:spMkLst>
            <pc:docMk/>
            <pc:sldMk cId="2258992935" sldId="2134808692"/>
            <ac:spMk id="6" creationId="{1C6FD275-5DDE-BA97-A114-599114547457}"/>
          </ac:spMkLst>
        </pc:spChg>
        <pc:spChg chg="mod">
          <ac:chgData name="FERHANE EL MOSTAFA" userId="612e3f77-08f4-424c-9bd0-6ac275dcda07" providerId="ADAL" clId="{EE376D67-94C7-4356-B602-B5B1B6C0BDBB}" dt="2025-08-14T11:33:52.036" v="2394"/>
          <ac:spMkLst>
            <pc:docMk/>
            <pc:sldMk cId="2258992935" sldId="2134808692"/>
            <ac:spMk id="7" creationId="{E8EB517B-2321-A64E-2A8D-36A3559879D1}"/>
          </ac:spMkLst>
        </pc:spChg>
        <pc:spChg chg="mod">
          <ac:chgData name="FERHANE EL MOSTAFA" userId="612e3f77-08f4-424c-9bd0-6ac275dcda07" providerId="ADAL" clId="{EE376D67-94C7-4356-B602-B5B1B6C0BDBB}" dt="2025-08-14T11:33:42.406" v="2390" actId="207"/>
          <ac:spMkLst>
            <pc:docMk/>
            <pc:sldMk cId="2258992935" sldId="2134808692"/>
            <ac:spMk id="8" creationId="{6484859A-6F46-724A-764C-0B63261051A7}"/>
          </ac:spMkLst>
        </pc:spChg>
        <pc:picChg chg="add mod">
          <ac:chgData name="FERHANE EL MOSTAFA" userId="612e3f77-08f4-424c-9bd0-6ac275dcda07" providerId="ADAL" clId="{EE376D67-94C7-4356-B602-B5B1B6C0BDBB}" dt="2025-08-13T08:13:42.870" v="1513"/>
          <ac:picMkLst>
            <pc:docMk/>
            <pc:sldMk cId="2258992935" sldId="2134808692"/>
            <ac:picMk id="2" creationId="{1A5531B6-1422-8710-8C46-E0B2507F7B6E}"/>
          </ac:picMkLst>
        </pc:picChg>
      </pc:sldChg>
      <pc:sldChg chg="modSp add mod">
        <pc:chgData name="FERHANE EL MOSTAFA" userId="612e3f77-08f4-424c-9bd0-6ac275dcda07" providerId="ADAL" clId="{EE376D67-94C7-4356-B602-B5B1B6C0BDBB}" dt="2025-08-14T09:02:14.290" v="1607" actId="20577"/>
        <pc:sldMkLst>
          <pc:docMk/>
          <pc:sldMk cId="340375023" sldId="2134808693"/>
        </pc:sldMkLst>
        <pc:spChg chg="mod">
          <ac:chgData name="FERHANE EL MOSTAFA" userId="612e3f77-08f4-424c-9bd0-6ac275dcda07" providerId="ADAL" clId="{EE376D67-94C7-4356-B602-B5B1B6C0BDBB}" dt="2025-08-14T09:00:22.747" v="1551" actId="20577"/>
          <ac:spMkLst>
            <pc:docMk/>
            <pc:sldMk cId="340375023" sldId="2134808693"/>
            <ac:spMk id="6" creationId="{819A58EE-211D-8B80-50CD-7090E1EF3897}"/>
          </ac:spMkLst>
        </pc:spChg>
        <pc:spChg chg="mod">
          <ac:chgData name="FERHANE EL MOSTAFA" userId="612e3f77-08f4-424c-9bd0-6ac275dcda07" providerId="ADAL" clId="{EE376D67-94C7-4356-B602-B5B1B6C0BDBB}" dt="2025-08-14T09:01:06.680" v="1567" actId="20577"/>
          <ac:spMkLst>
            <pc:docMk/>
            <pc:sldMk cId="340375023" sldId="2134808693"/>
            <ac:spMk id="7" creationId="{AC0A23E6-1140-473D-85B6-9ED83E745F22}"/>
          </ac:spMkLst>
        </pc:spChg>
        <pc:spChg chg="mod">
          <ac:chgData name="FERHANE EL MOSTAFA" userId="612e3f77-08f4-424c-9bd0-6ac275dcda07" providerId="ADAL" clId="{EE376D67-94C7-4356-B602-B5B1B6C0BDBB}" dt="2025-08-14T09:01:37.548" v="1585" actId="20577"/>
          <ac:spMkLst>
            <pc:docMk/>
            <pc:sldMk cId="340375023" sldId="2134808693"/>
            <ac:spMk id="8" creationId="{D967AEFB-01F0-F251-06CD-B4935498BF85}"/>
          </ac:spMkLst>
        </pc:spChg>
        <pc:spChg chg="mod">
          <ac:chgData name="FERHANE EL MOSTAFA" userId="612e3f77-08f4-424c-9bd0-6ac275dcda07" providerId="ADAL" clId="{EE376D67-94C7-4356-B602-B5B1B6C0BDBB}" dt="2025-08-14T09:02:14.290" v="1607" actId="20577"/>
          <ac:spMkLst>
            <pc:docMk/>
            <pc:sldMk cId="340375023" sldId="2134808693"/>
            <ac:spMk id="9" creationId="{EC664827-3272-8FE9-13DB-D406A633E00D}"/>
          </ac:spMkLst>
        </pc:spChg>
        <pc:graphicFrameChg chg="mod modGraphic">
          <ac:chgData name="FERHANE EL MOSTAFA" userId="612e3f77-08f4-424c-9bd0-6ac275dcda07" providerId="ADAL" clId="{EE376D67-94C7-4356-B602-B5B1B6C0BDBB}" dt="2025-08-14T09:02:05.819" v="1597" actId="20577"/>
          <ac:graphicFrameMkLst>
            <pc:docMk/>
            <pc:sldMk cId="340375023" sldId="2134808693"/>
            <ac:graphicFrameMk id="2" creationId="{BC770D9C-33C7-7B33-A331-5D9E3326A105}"/>
          </ac:graphicFrameMkLst>
        </pc:graphicFrameChg>
      </pc:sldChg>
      <pc:sldChg chg="delSp modSp add del mod delAnim modAnim">
        <pc:chgData name="FERHANE EL MOSTAFA" userId="612e3f77-08f4-424c-9bd0-6ac275dcda07" providerId="ADAL" clId="{EE376D67-94C7-4356-B602-B5B1B6C0BDBB}" dt="2025-08-14T09:07:58.141" v="1769" actId="2696"/>
        <pc:sldMkLst>
          <pc:docMk/>
          <pc:sldMk cId="1082416666" sldId="2134808694"/>
        </pc:sldMkLst>
      </pc:sldChg>
      <pc:sldChg chg="modSp add mod">
        <pc:chgData name="FERHANE EL MOSTAFA" userId="612e3f77-08f4-424c-9bd0-6ac275dcda07" providerId="ADAL" clId="{EE376D67-94C7-4356-B602-B5B1B6C0BDBB}" dt="2025-08-14T09:15:13.822" v="1846" actId="6549"/>
        <pc:sldMkLst>
          <pc:docMk/>
          <pc:sldMk cId="1850423050" sldId="2134808694"/>
        </pc:sldMkLst>
        <pc:graphicFrameChg chg="mod modGraphic">
          <ac:chgData name="FERHANE EL MOSTAFA" userId="612e3f77-08f4-424c-9bd0-6ac275dcda07" providerId="ADAL" clId="{EE376D67-94C7-4356-B602-B5B1B6C0BDBB}" dt="2025-08-14T09:15:13.822" v="1846" actId="6549"/>
          <ac:graphicFrameMkLst>
            <pc:docMk/>
            <pc:sldMk cId="1850423050" sldId="2134808694"/>
            <ac:graphicFrameMk id="2" creationId="{89749D5A-1697-417A-8C02-480F8EC435D8}"/>
          </ac:graphicFrameMkLst>
        </pc:graphicFrameChg>
      </pc:sldChg>
      <pc:sldChg chg="addSp delSp modSp add del mod">
        <pc:chgData name="FERHANE EL MOSTAFA" userId="612e3f77-08f4-424c-9bd0-6ac275dcda07" providerId="ADAL" clId="{EE376D67-94C7-4356-B602-B5B1B6C0BDBB}" dt="2025-08-14T09:18:08.547" v="1924" actId="47"/>
        <pc:sldMkLst>
          <pc:docMk/>
          <pc:sldMk cId="2757630257" sldId="2134808695"/>
        </pc:sldMkLst>
      </pc:sldChg>
      <pc:sldChg chg="addSp delSp modSp add mod modAnim">
        <pc:chgData name="FERHANE EL MOSTAFA" userId="612e3f77-08f4-424c-9bd0-6ac275dcda07" providerId="ADAL" clId="{EE376D67-94C7-4356-B602-B5B1B6C0BDBB}" dt="2025-08-16T09:29:48.325" v="2425"/>
        <pc:sldMkLst>
          <pc:docMk/>
          <pc:sldMk cId="688781793" sldId="2134808696"/>
        </pc:sldMkLst>
        <pc:spChg chg="mod">
          <ac:chgData name="FERHANE EL MOSTAFA" userId="612e3f77-08f4-424c-9bd0-6ac275dcda07" providerId="ADAL" clId="{EE376D67-94C7-4356-B602-B5B1B6C0BDBB}" dt="2025-08-14T09:03:10.589" v="1611"/>
          <ac:spMkLst>
            <pc:docMk/>
            <pc:sldMk cId="688781793" sldId="2134808696"/>
            <ac:spMk id="3" creationId="{75E59221-685E-AFC0-0E32-7721FA579818}"/>
          </ac:spMkLst>
        </pc:spChg>
        <pc:picChg chg="add mod">
          <ac:chgData name="FERHANE EL MOSTAFA" userId="612e3f77-08f4-424c-9bd0-6ac275dcda07" providerId="ADAL" clId="{EE376D67-94C7-4356-B602-B5B1B6C0BDBB}" dt="2025-08-14T09:02:58.208" v="1610"/>
          <ac:picMkLst>
            <pc:docMk/>
            <pc:sldMk cId="688781793" sldId="2134808696"/>
            <ac:picMk id="5" creationId="{9455FAF6-4DF9-34B1-1BC8-28550CE80B06}"/>
          </ac:picMkLst>
        </pc:picChg>
      </pc:sldChg>
      <pc:sldChg chg="add del">
        <pc:chgData name="FERHANE EL MOSTAFA" userId="612e3f77-08f4-424c-9bd0-6ac275dcda07" providerId="ADAL" clId="{EE376D67-94C7-4356-B602-B5B1B6C0BDBB}" dt="2025-08-14T09:03:51.444" v="1614" actId="2696"/>
        <pc:sldMkLst>
          <pc:docMk/>
          <pc:sldMk cId="2195481828" sldId="2134808697"/>
        </pc:sldMkLst>
      </pc:sldChg>
      <pc:sldChg chg="add">
        <pc:chgData name="FERHANE EL MOSTAFA" userId="612e3f77-08f4-424c-9bd0-6ac275dcda07" providerId="ADAL" clId="{EE376D67-94C7-4356-B602-B5B1B6C0BDBB}" dt="2025-08-14T09:03:55.746" v="1615"/>
        <pc:sldMkLst>
          <pc:docMk/>
          <pc:sldMk cId="2281701825" sldId="2134808697"/>
        </pc:sldMkLst>
      </pc:sldChg>
      <pc:sldChg chg="addSp delSp modSp add mod delAnim modAnim">
        <pc:chgData name="FERHANE EL MOSTAFA" userId="612e3f77-08f4-424c-9bd0-6ac275dcda07" providerId="ADAL" clId="{EE376D67-94C7-4356-B602-B5B1B6C0BDBB}" dt="2025-08-16T09:30:31.968" v="2427" actId="14100"/>
        <pc:sldMkLst>
          <pc:docMk/>
          <pc:sldMk cId="1011123268" sldId="2134808698"/>
        </pc:sldMkLst>
        <pc:spChg chg="mod">
          <ac:chgData name="FERHANE EL MOSTAFA" userId="612e3f77-08f4-424c-9bd0-6ac275dcda07" providerId="ADAL" clId="{EE376D67-94C7-4356-B602-B5B1B6C0BDBB}" dt="2025-08-14T09:07:18.063" v="1764" actId="20577"/>
          <ac:spMkLst>
            <pc:docMk/>
            <pc:sldMk cId="1011123268" sldId="2134808698"/>
            <ac:spMk id="2" creationId="{4322B68E-7E9B-0701-0909-B9E2E38C3488}"/>
          </ac:spMkLst>
        </pc:spChg>
        <pc:spChg chg="add mod">
          <ac:chgData name="FERHANE EL MOSTAFA" userId="612e3f77-08f4-424c-9bd0-6ac275dcda07" providerId="ADAL" clId="{EE376D67-94C7-4356-B602-B5B1B6C0BDBB}" dt="2025-08-16T09:30:31.968" v="2427" actId="14100"/>
          <ac:spMkLst>
            <pc:docMk/>
            <pc:sldMk cId="1011123268" sldId="2134808698"/>
            <ac:spMk id="15" creationId="{01325A1D-6AF6-99F1-CD10-C98B12C8E392}"/>
          </ac:spMkLst>
        </pc:spChg>
        <pc:spChg chg="add mod">
          <ac:chgData name="FERHANE EL MOSTAFA" userId="612e3f77-08f4-424c-9bd0-6ac275dcda07" providerId="ADAL" clId="{EE376D67-94C7-4356-B602-B5B1B6C0BDBB}" dt="2025-08-14T09:11:44.854" v="1805" actId="14100"/>
          <ac:spMkLst>
            <pc:docMk/>
            <pc:sldMk cId="1011123268" sldId="2134808698"/>
            <ac:spMk id="16" creationId="{A600599C-EC58-A942-9409-FFECEDC8D972}"/>
          </ac:spMkLst>
        </pc:spChg>
        <pc:spChg chg="add mod">
          <ac:chgData name="FERHANE EL MOSTAFA" userId="612e3f77-08f4-424c-9bd0-6ac275dcda07" providerId="ADAL" clId="{EE376D67-94C7-4356-B602-B5B1B6C0BDBB}" dt="2025-08-16T09:30:27.519" v="2426" actId="14100"/>
          <ac:spMkLst>
            <pc:docMk/>
            <pc:sldMk cId="1011123268" sldId="2134808698"/>
            <ac:spMk id="17" creationId="{52136C5C-A764-B3F7-BC7D-16A344FA6CEA}"/>
          </ac:spMkLst>
        </pc:spChg>
        <pc:spChg chg="add mod">
          <ac:chgData name="FERHANE EL MOSTAFA" userId="612e3f77-08f4-424c-9bd0-6ac275dcda07" providerId="ADAL" clId="{EE376D67-94C7-4356-B602-B5B1B6C0BDBB}" dt="2025-08-14T09:10:59.640" v="1801" actId="1076"/>
          <ac:spMkLst>
            <pc:docMk/>
            <pc:sldMk cId="1011123268" sldId="2134808698"/>
            <ac:spMk id="18" creationId="{2D296164-F7F7-AEFE-03B2-C6FA6DBF9946}"/>
          </ac:spMkLst>
        </pc:spChg>
        <pc:spChg chg="add mod">
          <ac:chgData name="FERHANE EL MOSTAFA" userId="612e3f77-08f4-424c-9bd0-6ac275dcda07" providerId="ADAL" clId="{EE376D67-94C7-4356-B602-B5B1B6C0BDBB}" dt="2025-08-14T09:10:05.727" v="1790" actId="14100"/>
          <ac:spMkLst>
            <pc:docMk/>
            <pc:sldMk cId="1011123268" sldId="2134808698"/>
            <ac:spMk id="19" creationId="{AE45ED61-1E0B-2420-5105-325905917278}"/>
          </ac:spMkLst>
        </pc:spChg>
        <pc:picChg chg="add mod">
          <ac:chgData name="FERHANE EL MOSTAFA" userId="612e3f77-08f4-424c-9bd0-6ac275dcda07" providerId="ADAL" clId="{EE376D67-94C7-4356-B602-B5B1B6C0BDBB}" dt="2025-08-14T09:07:04.058" v="1737"/>
          <ac:picMkLst>
            <pc:docMk/>
            <pc:sldMk cId="1011123268" sldId="2134808698"/>
            <ac:picMk id="5" creationId="{DE3AC151-1C88-F88E-7F81-E6139DEF5B87}"/>
          </ac:picMkLst>
        </pc:picChg>
        <pc:picChg chg="add mod">
          <ac:chgData name="FERHANE EL MOSTAFA" userId="612e3f77-08f4-424c-9bd0-6ac275dcda07" providerId="ADAL" clId="{EE376D67-94C7-4356-B602-B5B1B6C0BDBB}" dt="2025-08-14T09:10:49.574" v="1800" actId="1076"/>
          <ac:picMkLst>
            <pc:docMk/>
            <pc:sldMk cId="1011123268" sldId="2134808698"/>
            <ac:picMk id="11" creationId="{676DDB73-5BF7-95EC-CAC7-62B074E312EB}"/>
          </ac:picMkLst>
        </pc:picChg>
      </pc:sldChg>
      <pc:sldChg chg="addSp delSp modSp add mod modAnim">
        <pc:chgData name="FERHANE EL MOSTAFA" userId="612e3f77-08f4-424c-9bd0-6ac275dcda07" providerId="ADAL" clId="{EE376D67-94C7-4356-B602-B5B1B6C0BDBB}" dt="2025-08-16T09:31:03.649" v="2428"/>
        <pc:sldMkLst>
          <pc:docMk/>
          <pc:sldMk cId="984197003" sldId="2134808699"/>
        </pc:sldMkLst>
        <pc:spChg chg="mod">
          <ac:chgData name="FERHANE EL MOSTAFA" userId="612e3f77-08f4-424c-9bd0-6ac275dcda07" providerId="ADAL" clId="{EE376D67-94C7-4356-B602-B5B1B6C0BDBB}" dt="2025-08-14T09:14:01.160" v="1819"/>
          <ac:spMkLst>
            <pc:docMk/>
            <pc:sldMk cId="984197003" sldId="2134808699"/>
            <ac:spMk id="3" creationId="{59142C15-9D95-3EB0-6602-2BD3F816FAFD}"/>
          </ac:spMkLst>
        </pc:spChg>
        <pc:spChg chg="add mod">
          <ac:chgData name="FERHANE EL MOSTAFA" userId="612e3f77-08f4-424c-9bd0-6ac275dcda07" providerId="ADAL" clId="{EE376D67-94C7-4356-B602-B5B1B6C0BDBB}" dt="2025-08-14T09:15:49.298" v="1871" actId="20577"/>
          <ac:spMkLst>
            <pc:docMk/>
            <pc:sldMk cId="984197003" sldId="2134808699"/>
            <ac:spMk id="5" creationId="{65CDEDE8-57EC-56B4-310E-EE857FC3C0B5}"/>
          </ac:spMkLst>
        </pc:spChg>
        <pc:spChg chg="add mod">
          <ac:chgData name="FERHANE EL MOSTAFA" userId="612e3f77-08f4-424c-9bd0-6ac275dcda07" providerId="ADAL" clId="{EE376D67-94C7-4356-B602-B5B1B6C0BDBB}" dt="2025-08-14T09:16:09.384" v="1884" actId="20577"/>
          <ac:spMkLst>
            <pc:docMk/>
            <pc:sldMk cId="984197003" sldId="2134808699"/>
            <ac:spMk id="6" creationId="{8F0504A1-306D-7AB8-8DC7-47E3F1A3C02F}"/>
          </ac:spMkLst>
        </pc:spChg>
        <pc:spChg chg="add mod">
          <ac:chgData name="FERHANE EL MOSTAFA" userId="612e3f77-08f4-424c-9bd0-6ac275dcda07" providerId="ADAL" clId="{EE376D67-94C7-4356-B602-B5B1B6C0BDBB}" dt="2025-08-14T09:16:28.617" v="1894" actId="20577"/>
          <ac:spMkLst>
            <pc:docMk/>
            <pc:sldMk cId="984197003" sldId="2134808699"/>
            <ac:spMk id="7" creationId="{70D502EB-057C-1CF3-1363-35809CB6833C}"/>
          </ac:spMkLst>
        </pc:spChg>
        <pc:spChg chg="add mod">
          <ac:chgData name="FERHANE EL MOSTAFA" userId="612e3f77-08f4-424c-9bd0-6ac275dcda07" providerId="ADAL" clId="{EE376D67-94C7-4356-B602-B5B1B6C0BDBB}" dt="2025-08-14T09:16:54.090" v="1911" actId="14100"/>
          <ac:spMkLst>
            <pc:docMk/>
            <pc:sldMk cId="984197003" sldId="2134808699"/>
            <ac:spMk id="8" creationId="{BDD9E5E7-9AAD-DFBA-FFEE-EE0DA4BC5A00}"/>
          </ac:spMkLst>
        </pc:spChg>
        <pc:spChg chg="add mod">
          <ac:chgData name="FERHANE EL MOSTAFA" userId="612e3f77-08f4-424c-9bd0-6ac275dcda07" providerId="ADAL" clId="{EE376D67-94C7-4356-B602-B5B1B6C0BDBB}" dt="2025-08-14T09:17:12.598" v="1920" actId="1076"/>
          <ac:spMkLst>
            <pc:docMk/>
            <pc:sldMk cId="984197003" sldId="2134808699"/>
            <ac:spMk id="9" creationId="{70272DDE-0D5E-C77B-D59C-8CFFB34D6619}"/>
          </ac:spMkLst>
        </pc:spChg>
        <pc:graphicFrameChg chg="modGraphic">
          <ac:chgData name="FERHANE EL MOSTAFA" userId="612e3f77-08f4-424c-9bd0-6ac275dcda07" providerId="ADAL" clId="{EE376D67-94C7-4356-B602-B5B1B6C0BDBB}" dt="2025-08-14T09:15:35.159" v="1859" actId="20577"/>
          <ac:graphicFrameMkLst>
            <pc:docMk/>
            <pc:sldMk cId="984197003" sldId="2134808699"/>
            <ac:graphicFrameMk id="2" creationId="{5F7323E6-1241-E53C-3496-6179BC4C729E}"/>
          </ac:graphicFrameMkLst>
        </pc:graphicFrameChg>
        <pc:picChg chg="add mod">
          <ac:chgData name="FERHANE EL MOSTAFA" userId="612e3f77-08f4-424c-9bd0-6ac275dcda07" providerId="ADAL" clId="{EE376D67-94C7-4356-B602-B5B1B6C0BDBB}" dt="2025-08-14T09:14:15.389" v="1822" actId="14100"/>
          <ac:picMkLst>
            <pc:docMk/>
            <pc:sldMk cId="984197003" sldId="2134808699"/>
            <ac:picMk id="4" creationId="{90336340-7A2C-00B1-6F05-2658F3DE048A}"/>
          </ac:picMkLst>
        </pc:picChg>
      </pc:sldChg>
      <pc:sldChg chg="addSp delSp modSp add mod modAnim">
        <pc:chgData name="FERHANE EL MOSTAFA" userId="612e3f77-08f4-424c-9bd0-6ac275dcda07" providerId="ADAL" clId="{EE376D67-94C7-4356-B602-B5B1B6C0BDBB}" dt="2025-08-14T09:32:33.069" v="2034"/>
        <pc:sldMkLst>
          <pc:docMk/>
          <pc:sldMk cId="1675499252" sldId="2134808700"/>
        </pc:sldMkLst>
        <pc:spChg chg="mod">
          <ac:chgData name="FERHANE EL MOSTAFA" userId="612e3f77-08f4-424c-9bd0-6ac275dcda07" providerId="ADAL" clId="{EE376D67-94C7-4356-B602-B5B1B6C0BDBB}" dt="2025-08-14T09:32:09.444" v="2032"/>
          <ac:spMkLst>
            <pc:docMk/>
            <pc:sldMk cId="1675499252" sldId="2134808700"/>
            <ac:spMk id="2" creationId="{53C026FB-3DC1-A04C-7B71-5F9606C3375B}"/>
          </ac:spMkLst>
        </pc:spChg>
        <pc:picChg chg="add mod">
          <ac:chgData name="FERHANE EL MOSTAFA" userId="612e3f77-08f4-424c-9bd0-6ac275dcda07" providerId="ADAL" clId="{EE376D67-94C7-4356-B602-B5B1B6C0BDBB}" dt="2025-08-14T09:31:56.753" v="2031"/>
          <ac:picMkLst>
            <pc:docMk/>
            <pc:sldMk cId="1675499252" sldId="2134808700"/>
            <ac:picMk id="4" creationId="{F24C9E73-D775-F980-C819-E94244685C0A}"/>
          </ac:picMkLst>
        </pc:picChg>
      </pc:sldChg>
      <pc:sldChg chg="addSp delSp modSp add del mod">
        <pc:chgData name="FERHANE EL MOSTAFA" userId="612e3f77-08f4-424c-9bd0-6ac275dcda07" providerId="ADAL" clId="{EE376D67-94C7-4356-B602-B5B1B6C0BDBB}" dt="2025-08-16T09:31:52.188" v="2429" actId="47"/>
        <pc:sldMkLst>
          <pc:docMk/>
          <pc:sldMk cId="3659626651" sldId="2134808701"/>
        </pc:sldMkLst>
      </pc:sldChg>
      <pc:sldChg chg="addSp delSp modSp add del mod">
        <pc:chgData name="FERHANE EL MOSTAFA" userId="612e3f77-08f4-424c-9bd0-6ac275dcda07" providerId="ADAL" clId="{EE376D67-94C7-4356-B602-B5B1B6C0BDBB}" dt="2025-08-16T09:31:52.188" v="2429" actId="47"/>
        <pc:sldMkLst>
          <pc:docMk/>
          <pc:sldMk cId="3185743173" sldId="2134808702"/>
        </pc:sldMkLst>
      </pc:sldChg>
      <pc:sldChg chg="addSp delSp modSp add del mod">
        <pc:chgData name="FERHANE EL MOSTAFA" userId="612e3f77-08f4-424c-9bd0-6ac275dcda07" providerId="ADAL" clId="{EE376D67-94C7-4356-B602-B5B1B6C0BDBB}" dt="2025-08-16T09:31:52.188" v="2429" actId="47"/>
        <pc:sldMkLst>
          <pc:docMk/>
          <pc:sldMk cId="4214746947" sldId="2134808703"/>
        </pc:sldMkLst>
      </pc:sldChg>
      <pc:sldChg chg="delSp modSp add del mod delAnim">
        <pc:chgData name="FERHANE EL MOSTAFA" userId="612e3f77-08f4-424c-9bd0-6ac275dcda07" providerId="ADAL" clId="{EE376D67-94C7-4356-B602-B5B1B6C0BDBB}" dt="2025-08-14T10:54:56.502" v="2319" actId="47"/>
        <pc:sldMkLst>
          <pc:docMk/>
          <pc:sldMk cId="2607653395" sldId="2134808704"/>
        </pc:sldMkLst>
      </pc:sldChg>
      <pc:sldChg chg="add del">
        <pc:chgData name="FERHANE EL MOSTAFA" userId="612e3f77-08f4-424c-9bd0-6ac275dcda07" providerId="ADAL" clId="{EE376D67-94C7-4356-B602-B5B1B6C0BDBB}" dt="2025-08-14T10:51:51.690" v="2279" actId="47"/>
        <pc:sldMkLst>
          <pc:docMk/>
          <pc:sldMk cId="3846669686" sldId="2134808704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60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اَلْجَبَلُ</a:t>
          </a:r>
          <a:endParaRPr lang="fr-FR" sz="48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03786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اَلْجَبَلُ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اَلثُّلوجُ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عَالٍ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اَلتَزَحْلُقُ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اَلْجَبَلُ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اَلثُّلوجُ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عَالٍ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اَلتَزَحْلُقُ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44978" y="2870024"/>
          <a:ext cx="2286006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اَلْجَبَلُ</a:t>
          </a:r>
          <a:endParaRPr lang="fr-FR" sz="48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479756" y="3192589"/>
        <a:ext cx="1616450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226070" y="4672416"/>
          <a:ext cx="63252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3252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26518" y="4679718"/>
        <a:ext cx="31626" cy="31626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7370" y="4672416"/>
          <a:ext cx="63252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3252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17818" y="4679718"/>
        <a:ext cx="31626" cy="31626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68416" y="3109668"/>
          <a:ext cx="2639130" cy="172332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اَلْجَبَلُ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54908" y="3362043"/>
        <a:ext cx="1866146" cy="1218576"/>
      </dsp:txXfrm>
    </dsp:sp>
    <dsp:sp modelId="{BD00AACC-4901-464A-99E8-F5D4F7BE6383}">
      <dsp:nvSpPr>
        <dsp:cNvPr id="0" name=""/>
        <dsp:cNvSpPr/>
      </dsp:nvSpPr>
      <dsp:spPr>
        <a:xfrm rot="16200000">
          <a:off x="3834455" y="2633027"/>
          <a:ext cx="90705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90705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5305" y="2633465"/>
        <a:ext cx="45352" cy="45352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اَلثُّلوجُ</a:t>
          </a:r>
          <a:endParaRPr lang="fr-FR" sz="5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234809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30809" y="4682294"/>
        <a:ext cx="31157" cy="3115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عَالٍ</a:t>
          </a:r>
          <a:endParaRPr lang="fr-FR" sz="5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7997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13997" y="4682294"/>
        <a:ext cx="31157" cy="3115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اَلتَزَحْلُقُ</a:t>
          </a:r>
          <a:endParaRPr lang="fr-FR" sz="5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68416" y="3109668"/>
          <a:ext cx="2639130" cy="172332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اَلْجَبَلُ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54908" y="3362043"/>
        <a:ext cx="1866146" cy="1218576"/>
      </dsp:txXfrm>
    </dsp:sp>
    <dsp:sp modelId="{BD00AACC-4901-464A-99E8-F5D4F7BE6383}">
      <dsp:nvSpPr>
        <dsp:cNvPr id="0" name=""/>
        <dsp:cNvSpPr/>
      </dsp:nvSpPr>
      <dsp:spPr>
        <a:xfrm rot="16200000">
          <a:off x="3834455" y="2633027"/>
          <a:ext cx="90705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90705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5305" y="2633465"/>
        <a:ext cx="45352" cy="45352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اَلثُّلوجُ</a:t>
          </a:r>
          <a:endParaRPr lang="fr-FR" sz="5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234809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30809" y="4682294"/>
        <a:ext cx="31157" cy="3115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عَالٍ</a:t>
          </a:r>
          <a:endParaRPr lang="fr-FR" sz="5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7997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13997" y="4682294"/>
        <a:ext cx="31157" cy="3115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اَلتَزَحْلُقُ</a:t>
          </a:r>
          <a:endParaRPr lang="fr-FR" sz="59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8/31/2025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31/08/2025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6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3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سنطبق السلوكات المتعلقة باستعمال الألواح. خذوا ألواحكم: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690255" y="1828801"/>
            <a:ext cx="11561691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أستخرج لوحتي بهدوء عند ظهور أيقونة اللوحة؛</a:t>
            </a: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كل واحد يكب اسمه الشخصي على اللوحة: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الأقلام/الطباشير؛ فكروا، واكتبوا الإجابة؛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الألواح كلكم دفعة واحدة؛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الثالثة: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الذين سأشير إليهم، اخفضوا الألواح فإن إجابتكم صحيحة؛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بالنسبة للذين ما زالت ألواحهم مرفوعة، فإن إجابتهم خاطئة؛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انتبهوا جيداً لعملية التصحيح للحصول على إجابة صحيحة في المرة القادمة؛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DA8657C-B15E-6975-DD37-9EACCAFA9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241" y="686413"/>
            <a:ext cx="1713036" cy="116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895641"/>
            <a:ext cx="1124187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سأقرأ سلسلة الكلمات البصرية، تابعوا ولا ترددوا بعدي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FB34C4D-F0A5-CDD5-B569-158AC5330979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3F80B7BD-E5FF-24AF-09FC-834A233D7747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52" name="مستطيل: زوايا مستديرة 4">
                <a:extLst>
                  <a:ext uri="{FF2B5EF4-FFF2-40B4-BE49-F238E27FC236}">
                    <a16:creationId xmlns:a16="http://schemas.microsoft.com/office/drawing/2014/main" id="{61250E66-2F3D-24A7-5FCC-79089E63385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مستطيل: زوايا مستديرة 4">
                <a:extLst>
                  <a:ext uri="{FF2B5EF4-FFF2-40B4-BE49-F238E27FC236}">
                    <a16:creationId xmlns:a16="http://schemas.microsoft.com/office/drawing/2014/main" id="{FAD67C19-2E53-ED31-A034-05AB28CCD7C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مستطيل: زوايا مستديرة 4">
                <a:extLst>
                  <a:ext uri="{FF2B5EF4-FFF2-40B4-BE49-F238E27FC236}">
                    <a16:creationId xmlns:a16="http://schemas.microsoft.com/office/drawing/2014/main" id="{1D73EF4C-6116-8559-DE42-77B7C0599C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مستطيل: زوايا مستديرة 4">
                <a:extLst>
                  <a:ext uri="{FF2B5EF4-FFF2-40B4-BE49-F238E27FC236}">
                    <a16:creationId xmlns:a16="http://schemas.microsoft.com/office/drawing/2014/main" id="{25A1D2D0-AC87-7336-0D4C-C26690C466B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مستطيل: زوايا مستديرة 4">
                <a:extLst>
                  <a:ext uri="{FF2B5EF4-FFF2-40B4-BE49-F238E27FC236}">
                    <a16:creationId xmlns:a16="http://schemas.microsoft.com/office/drawing/2014/main" id="{2DD5FEA2-686B-211D-34A1-412F0909B0F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مستطيل: زوايا مستديرة 4">
                <a:extLst>
                  <a:ext uri="{FF2B5EF4-FFF2-40B4-BE49-F238E27FC236}">
                    <a16:creationId xmlns:a16="http://schemas.microsoft.com/office/drawing/2014/main" id="{0619F8A8-3D14-071A-6C3A-D64367D813E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مستطيل: زوايا مستديرة 4">
                <a:extLst>
                  <a:ext uri="{FF2B5EF4-FFF2-40B4-BE49-F238E27FC236}">
                    <a16:creationId xmlns:a16="http://schemas.microsoft.com/office/drawing/2014/main" id="{9A7DAA75-1F2B-B067-B8C0-5BEBAB70F88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مستطيل: زوايا مستديرة 4">
                <a:extLst>
                  <a:ext uri="{FF2B5EF4-FFF2-40B4-BE49-F238E27FC236}">
                    <a16:creationId xmlns:a16="http://schemas.microsoft.com/office/drawing/2014/main" id="{30CB3EAA-6EE6-EC72-50F4-2685AB429C5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مستطيل: زوايا مستديرة 4">
                <a:extLst>
                  <a:ext uri="{FF2B5EF4-FFF2-40B4-BE49-F238E27FC236}">
                    <a16:creationId xmlns:a16="http://schemas.microsoft.com/office/drawing/2014/main" id="{6B4AD4C0-65DC-CC83-3EF0-E157EBEB086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مستطيل: زوايا مستديرة 4">
                <a:extLst>
                  <a:ext uri="{FF2B5EF4-FFF2-40B4-BE49-F238E27FC236}">
                    <a16:creationId xmlns:a16="http://schemas.microsoft.com/office/drawing/2014/main" id="{49CA8C90-41F2-D843-E97A-48B39ACA436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DA97AE2C-2409-EE80-3728-76236A4A88B2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47" name="مستطيل: زوايا مستديرة 4">
                <a:extLst>
                  <a:ext uri="{FF2B5EF4-FFF2-40B4-BE49-F238E27FC236}">
                    <a16:creationId xmlns:a16="http://schemas.microsoft.com/office/drawing/2014/main" id="{0394D187-E60F-0778-55A3-D83F5D4E14E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مستطيل: زوايا مستديرة 4">
                <a:extLst>
                  <a:ext uri="{FF2B5EF4-FFF2-40B4-BE49-F238E27FC236}">
                    <a16:creationId xmlns:a16="http://schemas.microsoft.com/office/drawing/2014/main" id="{1DEEA253-BB3B-1C89-93AF-6DF6AD4B7D2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مستطيل: زوايا مستديرة 4">
                <a:extLst>
                  <a:ext uri="{FF2B5EF4-FFF2-40B4-BE49-F238E27FC236}">
                    <a16:creationId xmlns:a16="http://schemas.microsoft.com/office/drawing/2014/main" id="{E1285CEF-38A5-4CE3-9CE1-F3146D258A4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مستطيل: زوايا مستديرة 4">
                <a:extLst>
                  <a:ext uri="{FF2B5EF4-FFF2-40B4-BE49-F238E27FC236}">
                    <a16:creationId xmlns:a16="http://schemas.microsoft.com/office/drawing/2014/main" id="{3C86E306-B1AB-A91C-C6B1-62BD8DAA0B4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مستطيل: زوايا مستديرة 4">
                <a:extLst>
                  <a:ext uri="{FF2B5EF4-FFF2-40B4-BE49-F238E27FC236}">
                    <a16:creationId xmlns:a16="http://schemas.microsoft.com/office/drawing/2014/main" id="{0F16C4A6-3BB0-E9C0-50D6-59A79E8BBAE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49E9278F-9D67-098C-DE18-EF155B7CC9F6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37" name="مستطيل: زوايا مستديرة 4">
                <a:extLst>
                  <a:ext uri="{FF2B5EF4-FFF2-40B4-BE49-F238E27FC236}">
                    <a16:creationId xmlns:a16="http://schemas.microsoft.com/office/drawing/2014/main" id="{D0CC3AA8-F616-826F-855F-3882A6B8428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مستطيل: زوايا مستديرة 4">
                <a:extLst>
                  <a:ext uri="{FF2B5EF4-FFF2-40B4-BE49-F238E27FC236}">
                    <a16:creationId xmlns:a16="http://schemas.microsoft.com/office/drawing/2014/main" id="{8A07D1CD-B0DE-AC06-65F4-CB91345149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وَراءَ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مستطيل: زوايا مستديرة 4">
                <a:extLst>
                  <a:ext uri="{FF2B5EF4-FFF2-40B4-BE49-F238E27FC236}">
                    <a16:creationId xmlns:a16="http://schemas.microsoft.com/office/drawing/2014/main" id="{D612FC2F-5F0B-020F-B6C5-6BDFFC2B69D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مستطيل: زوايا مستديرة 4">
                <a:extLst>
                  <a:ext uri="{FF2B5EF4-FFF2-40B4-BE49-F238E27FC236}">
                    <a16:creationId xmlns:a16="http://schemas.microsoft.com/office/drawing/2014/main" id="{481141A0-DCD0-3274-4C55-45D23B72F7B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مستطيل: زوايا مستديرة 4">
                <a:extLst>
                  <a:ext uri="{FF2B5EF4-FFF2-40B4-BE49-F238E27FC236}">
                    <a16:creationId xmlns:a16="http://schemas.microsoft.com/office/drawing/2014/main" id="{A66BA116-DE5F-C9BB-5613-4A657565C93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مستطيل: زوايا مستديرة 4">
                <a:extLst>
                  <a:ext uri="{FF2B5EF4-FFF2-40B4-BE49-F238E27FC236}">
                    <a16:creationId xmlns:a16="http://schemas.microsoft.com/office/drawing/2014/main" id="{082F9F6F-78A2-FD19-2CBB-8D345D83D60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مستطيل: زوايا مستديرة 4">
                <a:extLst>
                  <a:ext uri="{FF2B5EF4-FFF2-40B4-BE49-F238E27FC236}">
                    <a16:creationId xmlns:a16="http://schemas.microsoft.com/office/drawing/2014/main" id="{22A94FAD-E1F9-83C0-66C2-B8D81008019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مستطيل: زوايا مستديرة 4">
                <a:extLst>
                  <a:ext uri="{FF2B5EF4-FFF2-40B4-BE49-F238E27FC236}">
                    <a16:creationId xmlns:a16="http://schemas.microsoft.com/office/drawing/2014/main" id="{CCDAF1C8-E82E-20BA-67BD-E3894598E5A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مستطيل: زوايا مستديرة 4">
                <a:extLst>
                  <a:ext uri="{FF2B5EF4-FFF2-40B4-BE49-F238E27FC236}">
                    <a16:creationId xmlns:a16="http://schemas.microsoft.com/office/drawing/2014/main" id="{F0379EC4-09D9-8655-5FC4-617E01B3777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مستطيل: زوايا مستديرة 4">
                <a:extLst>
                  <a:ext uri="{FF2B5EF4-FFF2-40B4-BE49-F238E27FC236}">
                    <a16:creationId xmlns:a16="http://schemas.microsoft.com/office/drawing/2014/main" id="{B0C711BA-328C-B6CB-D375-A057F8694E3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50EDCB5A-5D39-7795-726A-6DF7EDDF3A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65" y="680298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A1C4B-63B7-0D44-BF73-1FAA8A891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5A64643-D4F5-CC1C-7DEF-005A5B0B29A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قراءة هامسة: أقرأ لزميلي ويقرأ لي.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7F84CD-106F-F845-4B9B-62E450878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07" y="790983"/>
            <a:ext cx="1705602" cy="112864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6F95843-09F2-A75C-984F-7CA164392DCD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410D455B-3FD8-1612-A888-D8AA952D816F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52" name="مستطيل: زوايا مستديرة 4">
                <a:extLst>
                  <a:ext uri="{FF2B5EF4-FFF2-40B4-BE49-F238E27FC236}">
                    <a16:creationId xmlns:a16="http://schemas.microsoft.com/office/drawing/2014/main" id="{49658CB7-D731-F0A5-785D-FA9A6530D16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مستطيل: زوايا مستديرة 4">
                <a:extLst>
                  <a:ext uri="{FF2B5EF4-FFF2-40B4-BE49-F238E27FC236}">
                    <a16:creationId xmlns:a16="http://schemas.microsoft.com/office/drawing/2014/main" id="{88746AD7-B34D-7FB1-379E-111244E3DC3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مستطيل: زوايا مستديرة 4">
                <a:extLst>
                  <a:ext uri="{FF2B5EF4-FFF2-40B4-BE49-F238E27FC236}">
                    <a16:creationId xmlns:a16="http://schemas.microsoft.com/office/drawing/2014/main" id="{7C6E2ECF-8D21-D90A-6A0F-A46E6A6CDC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مستطيل: زوايا مستديرة 4">
                <a:extLst>
                  <a:ext uri="{FF2B5EF4-FFF2-40B4-BE49-F238E27FC236}">
                    <a16:creationId xmlns:a16="http://schemas.microsoft.com/office/drawing/2014/main" id="{00223F5B-5DF8-4874-0A47-E36C1B8C2BA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مستطيل: زوايا مستديرة 4">
                <a:extLst>
                  <a:ext uri="{FF2B5EF4-FFF2-40B4-BE49-F238E27FC236}">
                    <a16:creationId xmlns:a16="http://schemas.microsoft.com/office/drawing/2014/main" id="{4EBB8D6D-18D4-C5F8-EF2B-8787F17EA36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مستطيل: زوايا مستديرة 4">
                <a:extLst>
                  <a:ext uri="{FF2B5EF4-FFF2-40B4-BE49-F238E27FC236}">
                    <a16:creationId xmlns:a16="http://schemas.microsoft.com/office/drawing/2014/main" id="{E133997D-6CAF-E486-046F-1E584F2B73A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مستطيل: زوايا مستديرة 4">
                <a:extLst>
                  <a:ext uri="{FF2B5EF4-FFF2-40B4-BE49-F238E27FC236}">
                    <a16:creationId xmlns:a16="http://schemas.microsoft.com/office/drawing/2014/main" id="{9EAE501E-97FD-A1A2-534E-8E7CB58AF6C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مستطيل: زوايا مستديرة 4">
                <a:extLst>
                  <a:ext uri="{FF2B5EF4-FFF2-40B4-BE49-F238E27FC236}">
                    <a16:creationId xmlns:a16="http://schemas.microsoft.com/office/drawing/2014/main" id="{8D0681B5-695D-A535-CA6F-D6D580F653A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مستطيل: زوايا مستديرة 4">
                <a:extLst>
                  <a:ext uri="{FF2B5EF4-FFF2-40B4-BE49-F238E27FC236}">
                    <a16:creationId xmlns:a16="http://schemas.microsoft.com/office/drawing/2014/main" id="{93F00117-EECF-7B77-FB7F-E1241C21EB0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مستطيل: زوايا مستديرة 4">
                <a:extLst>
                  <a:ext uri="{FF2B5EF4-FFF2-40B4-BE49-F238E27FC236}">
                    <a16:creationId xmlns:a16="http://schemas.microsoft.com/office/drawing/2014/main" id="{88B4208C-0D18-3B98-0889-685DD45F0CE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E2DFF388-6378-F060-2333-31AF0E0263B3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47" name="مستطيل: زوايا مستديرة 4">
                <a:extLst>
                  <a:ext uri="{FF2B5EF4-FFF2-40B4-BE49-F238E27FC236}">
                    <a16:creationId xmlns:a16="http://schemas.microsoft.com/office/drawing/2014/main" id="{226A0A06-3D2C-1F76-62B7-ABFD3F61A91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مستطيل: زوايا مستديرة 4">
                <a:extLst>
                  <a:ext uri="{FF2B5EF4-FFF2-40B4-BE49-F238E27FC236}">
                    <a16:creationId xmlns:a16="http://schemas.microsoft.com/office/drawing/2014/main" id="{6ED1DF8E-1A80-8950-DD5C-95517A1DF0A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مستطيل: زوايا مستديرة 4">
                <a:extLst>
                  <a:ext uri="{FF2B5EF4-FFF2-40B4-BE49-F238E27FC236}">
                    <a16:creationId xmlns:a16="http://schemas.microsoft.com/office/drawing/2014/main" id="{F0299C41-3F27-FA46-E69A-B37E8DBF5D1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مستطيل: زوايا مستديرة 4">
                <a:extLst>
                  <a:ext uri="{FF2B5EF4-FFF2-40B4-BE49-F238E27FC236}">
                    <a16:creationId xmlns:a16="http://schemas.microsoft.com/office/drawing/2014/main" id="{52FA8F9B-1E8E-44D6-8B0E-C2AF79DF4F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مستطيل: زوايا مستديرة 4">
                <a:extLst>
                  <a:ext uri="{FF2B5EF4-FFF2-40B4-BE49-F238E27FC236}">
                    <a16:creationId xmlns:a16="http://schemas.microsoft.com/office/drawing/2014/main" id="{7D1986A0-44DD-9600-1683-4715B9A4FB8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E0CA3C5B-98C3-94D5-4C45-65064D8C8A3B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37" name="مستطيل: زوايا مستديرة 4">
                <a:extLst>
                  <a:ext uri="{FF2B5EF4-FFF2-40B4-BE49-F238E27FC236}">
                    <a16:creationId xmlns:a16="http://schemas.microsoft.com/office/drawing/2014/main" id="{16DD4438-E040-5146-4877-B3033D83A24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مستطيل: زوايا مستديرة 4">
                <a:extLst>
                  <a:ext uri="{FF2B5EF4-FFF2-40B4-BE49-F238E27FC236}">
                    <a16:creationId xmlns:a16="http://schemas.microsoft.com/office/drawing/2014/main" id="{D398CC0C-4ABE-5FD6-E56F-E8E0DE29873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وَراءَ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مستطيل: زوايا مستديرة 4">
                <a:extLst>
                  <a:ext uri="{FF2B5EF4-FFF2-40B4-BE49-F238E27FC236}">
                    <a16:creationId xmlns:a16="http://schemas.microsoft.com/office/drawing/2014/main" id="{0247338C-C4D2-F785-50FA-8EB5DB7C25D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مستطيل: زوايا مستديرة 4">
                <a:extLst>
                  <a:ext uri="{FF2B5EF4-FFF2-40B4-BE49-F238E27FC236}">
                    <a16:creationId xmlns:a16="http://schemas.microsoft.com/office/drawing/2014/main" id="{43DF1EA4-824A-D274-E8AD-A542507438F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مستطيل: زوايا مستديرة 4">
                <a:extLst>
                  <a:ext uri="{FF2B5EF4-FFF2-40B4-BE49-F238E27FC236}">
                    <a16:creationId xmlns:a16="http://schemas.microsoft.com/office/drawing/2014/main" id="{EAF7E771-9ED9-3C98-7CBC-34C7DA97F2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مستطيل: زوايا مستديرة 4">
                <a:extLst>
                  <a:ext uri="{FF2B5EF4-FFF2-40B4-BE49-F238E27FC236}">
                    <a16:creationId xmlns:a16="http://schemas.microsoft.com/office/drawing/2014/main" id="{518628B0-ED12-9B5D-8E99-58D23ABFAB8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مستطيل: زوايا مستديرة 4">
                <a:extLst>
                  <a:ext uri="{FF2B5EF4-FFF2-40B4-BE49-F238E27FC236}">
                    <a16:creationId xmlns:a16="http://schemas.microsoft.com/office/drawing/2014/main" id="{7313DA57-4784-EF33-F5A2-3BEBDE32145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مستطيل: زوايا مستديرة 4">
                <a:extLst>
                  <a:ext uri="{FF2B5EF4-FFF2-40B4-BE49-F238E27FC236}">
                    <a16:creationId xmlns:a16="http://schemas.microsoft.com/office/drawing/2014/main" id="{7D1582F1-46E1-E511-970E-3DFE95E6231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مستطيل: زوايا مستديرة 4">
                <a:extLst>
                  <a:ext uri="{FF2B5EF4-FFF2-40B4-BE49-F238E27FC236}">
                    <a16:creationId xmlns:a16="http://schemas.microsoft.com/office/drawing/2014/main" id="{C81AF606-BAA9-E54B-0D36-D70A0CF041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مستطيل: زوايا مستديرة 4">
                <a:extLst>
                  <a:ext uri="{FF2B5EF4-FFF2-40B4-BE49-F238E27FC236}">
                    <a16:creationId xmlns:a16="http://schemas.microsoft.com/office/drawing/2014/main" id="{B5C85FE0-6483-F9EA-DEBF-C78E17EEEAE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0065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الآن؛ سنقرأ الكلمات قراءة مشتركة: ننطلق عند إشارتي.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4224D1-3C98-18D3-9628-FC7048A59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grpSp>
        <p:nvGrpSpPr>
          <p:cNvPr id="62" name="Groupe 61">
            <a:extLst>
              <a:ext uri="{FF2B5EF4-FFF2-40B4-BE49-F238E27FC236}">
                <a16:creationId xmlns:a16="http://schemas.microsoft.com/office/drawing/2014/main" id="{C92ABA80-ECAA-6D38-F1E9-0AB773FE2ACD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63" name="Groupe 62">
              <a:extLst>
                <a:ext uri="{FF2B5EF4-FFF2-40B4-BE49-F238E27FC236}">
                  <a16:creationId xmlns:a16="http://schemas.microsoft.com/office/drawing/2014/main" id="{AF7098DD-5D47-4057-F148-EED189FB9DE7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81" name="مستطيل: زوايا مستديرة 4">
                <a:extLst>
                  <a:ext uri="{FF2B5EF4-FFF2-40B4-BE49-F238E27FC236}">
                    <a16:creationId xmlns:a16="http://schemas.microsoft.com/office/drawing/2014/main" id="{46A09301-2BC3-652B-3E8B-D5BB56DF48E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مستطيل: زوايا مستديرة 4">
                <a:extLst>
                  <a:ext uri="{FF2B5EF4-FFF2-40B4-BE49-F238E27FC236}">
                    <a16:creationId xmlns:a16="http://schemas.microsoft.com/office/drawing/2014/main" id="{F7FB5B26-4CC5-ADC5-DDAE-C6DCB3724DC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مستطيل: زوايا مستديرة 4">
                <a:extLst>
                  <a:ext uri="{FF2B5EF4-FFF2-40B4-BE49-F238E27FC236}">
                    <a16:creationId xmlns:a16="http://schemas.microsoft.com/office/drawing/2014/main" id="{FF7F0AF6-4D72-CF25-6741-E87B3C1EBD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مستطيل: زوايا مستديرة 4">
                <a:extLst>
                  <a:ext uri="{FF2B5EF4-FFF2-40B4-BE49-F238E27FC236}">
                    <a16:creationId xmlns:a16="http://schemas.microsoft.com/office/drawing/2014/main" id="{048C669F-92CB-CA37-6037-615EBC04DAE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مستطيل: زوايا مستديرة 4">
                <a:extLst>
                  <a:ext uri="{FF2B5EF4-FFF2-40B4-BE49-F238E27FC236}">
                    <a16:creationId xmlns:a16="http://schemas.microsoft.com/office/drawing/2014/main" id="{AC728129-B360-E500-6068-11967A16AAF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مستطيل: زوايا مستديرة 4">
                <a:extLst>
                  <a:ext uri="{FF2B5EF4-FFF2-40B4-BE49-F238E27FC236}">
                    <a16:creationId xmlns:a16="http://schemas.microsoft.com/office/drawing/2014/main" id="{8D4629F1-C438-8888-BE2A-6028B2D1A31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مستطيل: زوايا مستديرة 4">
                <a:extLst>
                  <a:ext uri="{FF2B5EF4-FFF2-40B4-BE49-F238E27FC236}">
                    <a16:creationId xmlns:a16="http://schemas.microsoft.com/office/drawing/2014/main" id="{61ACCCEE-FAA9-6D46-9F31-71EEB59F5D4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8" name="مستطيل: زوايا مستديرة 4">
                <a:extLst>
                  <a:ext uri="{FF2B5EF4-FFF2-40B4-BE49-F238E27FC236}">
                    <a16:creationId xmlns:a16="http://schemas.microsoft.com/office/drawing/2014/main" id="{9388962D-D31C-C72A-F4C2-006ACF6B6AD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9" name="مستطيل: زوايا مستديرة 4">
                <a:extLst>
                  <a:ext uri="{FF2B5EF4-FFF2-40B4-BE49-F238E27FC236}">
                    <a16:creationId xmlns:a16="http://schemas.microsoft.com/office/drawing/2014/main" id="{A6A41133-B3A8-06A6-A849-F68477894A7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مستطيل: زوايا مستديرة 4">
                <a:extLst>
                  <a:ext uri="{FF2B5EF4-FFF2-40B4-BE49-F238E27FC236}">
                    <a16:creationId xmlns:a16="http://schemas.microsoft.com/office/drawing/2014/main" id="{AF44A0DF-B870-E033-515D-C950DD4CA2A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953C7620-FD88-8F8A-3A62-105D9FF82972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76" name="مستطيل: زوايا مستديرة 4">
                <a:extLst>
                  <a:ext uri="{FF2B5EF4-FFF2-40B4-BE49-F238E27FC236}">
                    <a16:creationId xmlns:a16="http://schemas.microsoft.com/office/drawing/2014/main" id="{23D2D7C1-89B5-19ED-08F6-932AC8538A5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مستطيل: زوايا مستديرة 4">
                <a:extLst>
                  <a:ext uri="{FF2B5EF4-FFF2-40B4-BE49-F238E27FC236}">
                    <a16:creationId xmlns:a16="http://schemas.microsoft.com/office/drawing/2014/main" id="{E157D40C-49BB-4E69-00F9-B0FCBC64CAF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مستطيل: زوايا مستديرة 4">
                <a:extLst>
                  <a:ext uri="{FF2B5EF4-FFF2-40B4-BE49-F238E27FC236}">
                    <a16:creationId xmlns:a16="http://schemas.microsoft.com/office/drawing/2014/main" id="{93027AC3-044C-5427-B831-B70E669BC81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مستطيل: زوايا مستديرة 4">
                <a:extLst>
                  <a:ext uri="{FF2B5EF4-FFF2-40B4-BE49-F238E27FC236}">
                    <a16:creationId xmlns:a16="http://schemas.microsoft.com/office/drawing/2014/main" id="{4315B08C-8B99-7CFE-C82B-C48705BEBA9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مستطيل: زوايا مستديرة 4">
                <a:extLst>
                  <a:ext uri="{FF2B5EF4-FFF2-40B4-BE49-F238E27FC236}">
                    <a16:creationId xmlns:a16="http://schemas.microsoft.com/office/drawing/2014/main" id="{523EE09E-B2A7-DB4C-1B01-E61E53139FB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5" name="Groupe 64">
              <a:extLst>
                <a:ext uri="{FF2B5EF4-FFF2-40B4-BE49-F238E27FC236}">
                  <a16:creationId xmlns:a16="http://schemas.microsoft.com/office/drawing/2014/main" id="{2B9E4C58-BB39-2C04-FDAA-638E755E946B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66" name="مستطيل: زوايا مستديرة 4">
                <a:extLst>
                  <a:ext uri="{FF2B5EF4-FFF2-40B4-BE49-F238E27FC236}">
                    <a16:creationId xmlns:a16="http://schemas.microsoft.com/office/drawing/2014/main" id="{9E649F0F-D0CA-BD82-F6C0-F6B92F178BB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مستطيل: زوايا مستديرة 4">
                <a:extLst>
                  <a:ext uri="{FF2B5EF4-FFF2-40B4-BE49-F238E27FC236}">
                    <a16:creationId xmlns:a16="http://schemas.microsoft.com/office/drawing/2014/main" id="{9EFBBFB3-EABB-35D3-6498-27732EA9332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وَراءَ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مستطيل: زوايا مستديرة 4">
                <a:extLst>
                  <a:ext uri="{FF2B5EF4-FFF2-40B4-BE49-F238E27FC236}">
                    <a16:creationId xmlns:a16="http://schemas.microsoft.com/office/drawing/2014/main" id="{7CC8D442-B68E-3900-AAC6-52CF17E8A83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مستطيل: زوايا مستديرة 4">
                <a:extLst>
                  <a:ext uri="{FF2B5EF4-FFF2-40B4-BE49-F238E27FC236}">
                    <a16:creationId xmlns:a16="http://schemas.microsoft.com/office/drawing/2014/main" id="{35BC8D65-4B23-4A19-D28E-DC77511AD15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مستطيل: زوايا مستديرة 4">
                <a:extLst>
                  <a:ext uri="{FF2B5EF4-FFF2-40B4-BE49-F238E27FC236}">
                    <a16:creationId xmlns:a16="http://schemas.microsoft.com/office/drawing/2014/main" id="{17435F25-3783-1022-F16C-1EA9727447F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مستطيل: زوايا مستديرة 4">
                <a:extLst>
                  <a:ext uri="{FF2B5EF4-FFF2-40B4-BE49-F238E27FC236}">
                    <a16:creationId xmlns:a16="http://schemas.microsoft.com/office/drawing/2014/main" id="{38CF9F0C-70CF-29A1-7324-9E543936A97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مستطيل: زوايا مستديرة 4">
                <a:extLst>
                  <a:ext uri="{FF2B5EF4-FFF2-40B4-BE49-F238E27FC236}">
                    <a16:creationId xmlns:a16="http://schemas.microsoft.com/office/drawing/2014/main" id="{FE862347-51C5-A9AE-A67C-E2E00264372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مستطيل: زوايا مستديرة 4">
                <a:extLst>
                  <a:ext uri="{FF2B5EF4-FFF2-40B4-BE49-F238E27FC236}">
                    <a16:creationId xmlns:a16="http://schemas.microsoft.com/office/drawing/2014/main" id="{617F9024-C4F4-A52B-B15C-38E9A048951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مستطيل: زوايا مستديرة 4">
                <a:extLst>
                  <a:ext uri="{FF2B5EF4-FFF2-40B4-BE49-F238E27FC236}">
                    <a16:creationId xmlns:a16="http://schemas.microsoft.com/office/drawing/2014/main" id="{BEBBCE61-662B-2483-85F8-6454432BB87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مستطيل: زوايا مستديرة 4">
                <a:extLst>
                  <a:ext uri="{FF2B5EF4-FFF2-40B4-BE49-F238E27FC236}">
                    <a16:creationId xmlns:a16="http://schemas.microsoft.com/office/drawing/2014/main" id="{694AFA7A-A924-C36A-F188-3A72194A8EC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يتناوب المتعلمون على القراءة: كل متعلم يقرأ الكلمات الملونة باللون نفسه.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36F4FF1-9742-ECAA-7574-5BEF59C70A91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A9458833-16FD-D9FF-3D3C-D5F7CAA4A0AB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ACDD57C5-113C-798B-271E-3EB9A7C868B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426D8EFE-AD31-F38E-6EAE-F8F90A5FAFB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873880E9-71D2-029F-A590-4E9A4FEDBD3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E920CE0E-6B7F-25CD-E347-1B56A9B3060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EF83963D-B0D3-EF0B-C4E9-4B9962B7A56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491D0A53-6BAA-958F-1015-5C4AE4C5CE4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AD3A6309-57E4-7C2E-6F1D-417C571B65D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53E507DC-D05B-12D0-6BCB-A59BAD8078D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BD95005F-BEE3-6CF2-F785-2807B4CF8D2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D1739DCA-3AEC-1A4F-9B04-DF037A1C48B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B8AF20CC-88E3-FEB7-C962-602BDBDB74E0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0BB8294A-D2D0-6571-6797-37A3DFF18FC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7DF2CC6A-F8EF-E281-5E89-1188C9BEA8C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07D7A3FF-2706-3F0D-8133-19FE7A4660C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1E23B9BB-CF98-A94C-64C1-3223B4A25C8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5F967FF5-A92A-A611-4EB1-62850462689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CAE8ECD3-42B0-EF33-36F7-F5764CB2082C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8" name="مستطيل: زوايا مستديرة 4">
                <a:extLst>
                  <a:ext uri="{FF2B5EF4-FFF2-40B4-BE49-F238E27FC236}">
                    <a16:creationId xmlns:a16="http://schemas.microsoft.com/office/drawing/2014/main" id="{3AB05BD8-8E21-7AF0-2BC3-42F40213C5A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مستطيل: زوايا مستديرة 4">
                <a:extLst>
                  <a:ext uri="{FF2B5EF4-FFF2-40B4-BE49-F238E27FC236}">
                    <a16:creationId xmlns:a16="http://schemas.microsoft.com/office/drawing/2014/main" id="{53DA53F4-56B8-494C-BB22-B472F9A59BF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وَراءَ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9A350455-F8B0-9266-F5EF-3B69F060FA8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EEF43480-CCF6-AE7B-0154-FF44DFCF00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D326CC32-C7E0-DADB-05FA-763789AFED7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04D7497F-59C9-39EB-2BF6-98BA0F8DCDE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1F7B57A1-9F7B-A728-7481-8360DA3C04C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EFA99849-7AC4-78C5-E167-27EE5096F47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6822AF8C-7CAD-003A-D08E-20EFE9DFF89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F1D624ED-BF85-F2E5-E4D6-FE6F717A488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5B6C4-2582-050C-B099-0CFECC15C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EAAC341-399E-9661-B01E-6515CC0EE373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سأعرض الكلمات الملونة بالأخضر، ونقرأها، ونعرف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مستطيل: زوايا مستديرة 4">
            <a:extLst>
              <a:ext uri="{FF2B5EF4-FFF2-40B4-BE49-F238E27FC236}">
                <a16:creationId xmlns:a16="http://schemas.microsoft.com/office/drawing/2014/main" id="{20ABB6C4-86EC-4888-58FC-7BB89EEE346D}"/>
              </a:ext>
            </a:extLst>
          </p:cNvPr>
          <p:cNvSpPr>
            <a:spLocks/>
          </p:cNvSpPr>
          <p:nvPr/>
        </p:nvSpPr>
        <p:spPr>
          <a:xfrm>
            <a:off x="1801092" y="7012840"/>
            <a:ext cx="9254836" cy="130598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تُسَمّى 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 </a:t>
            </a:r>
            <a:r>
              <a:rPr lang="ar-MA" sz="6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ظُروفُ </a:t>
            </a:r>
            <a:r>
              <a:rPr lang="ar-MA" sz="6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ٱلزَّمانِ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B02CE33-5185-2BF7-C1FF-4C22B8D59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9B4F3CF7-8DA3-0677-E046-B1C3C36F75EA}"/>
              </a:ext>
            </a:extLst>
          </p:cNvPr>
          <p:cNvGrpSpPr/>
          <p:nvPr/>
        </p:nvGrpSpPr>
        <p:grpSpPr>
          <a:xfrm>
            <a:off x="551265" y="2549984"/>
            <a:ext cx="12336378" cy="2927956"/>
            <a:chOff x="0" y="2"/>
            <a:chExt cx="6991704" cy="1233724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B2C8DA99-7E07-17C1-040D-EDDFB3718602}"/>
                </a:ext>
              </a:extLst>
            </p:cNvPr>
            <p:cNvGrpSpPr/>
            <p:nvPr/>
          </p:nvGrpSpPr>
          <p:grpSpPr>
            <a:xfrm>
              <a:off x="0" y="2"/>
              <a:ext cx="6991704" cy="1233724"/>
              <a:chOff x="0" y="2"/>
              <a:chExt cx="6991704" cy="1452783"/>
            </a:xfrm>
            <a:grpFill/>
            <a:effectLst/>
          </p:grpSpPr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BB2568ED-5149-2D87-A70A-378B11E0F67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EB4212F9-3BA8-2349-A8F2-D20B28D7DC3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216B8E75-E79D-3A4B-49D8-44AA1C59C6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FA47A449-CB72-A582-7396-FD421679905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87E824E7-8E7F-5AE1-E01D-BEFF5DADAAA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4CE721F2-D316-A4E5-E0FD-56E46006FAE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D1A53AF5-427C-4492-19B6-C2930434F94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مستطيل: زوايا مستديرة 4">
                <a:extLst>
                  <a:ext uri="{FF2B5EF4-FFF2-40B4-BE49-F238E27FC236}">
                    <a16:creationId xmlns:a16="http://schemas.microsoft.com/office/drawing/2014/main" id="{71A75079-FBC6-523C-A58E-B63641F2FBA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0A09C80D-CB2B-6232-F2F5-DB6065997E81}"/>
                </a:ext>
              </a:extLst>
            </p:cNvPr>
            <p:cNvGrpSpPr/>
            <p:nvPr/>
          </p:nvGrpSpPr>
          <p:grpSpPr>
            <a:xfrm>
              <a:off x="0" y="632373"/>
              <a:ext cx="2665926" cy="586349"/>
              <a:chOff x="0" y="632373"/>
              <a:chExt cx="2665926" cy="690460"/>
            </a:xfrm>
            <a:grpFill/>
            <a:effectLst/>
          </p:grpSpPr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03B90BAD-F924-0404-ABEB-B10A3948907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47E5DF57-4ABC-25D6-900F-D29C5A11616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402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A1F15-CB79-B4A4-6B72-ABA6C52F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3D39CC-765E-9109-26AF-0DA1C25C8BA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بالرمادي، ونقرأها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ونعرف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B406EA-AD9D-0DE3-F911-016DE4386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47" name="مستطيل: زوايا مستديرة 4">
            <a:extLst>
              <a:ext uri="{FF2B5EF4-FFF2-40B4-BE49-F238E27FC236}">
                <a16:creationId xmlns:a16="http://schemas.microsoft.com/office/drawing/2014/main" id="{7B245F9F-D354-5933-106E-D235D894037F}"/>
              </a:ext>
            </a:extLst>
          </p:cNvPr>
          <p:cNvSpPr>
            <a:spLocks/>
          </p:cNvSpPr>
          <p:nvPr/>
        </p:nvSpPr>
        <p:spPr>
          <a:xfrm>
            <a:off x="1769641" y="7142159"/>
            <a:ext cx="10778835" cy="130598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تُسَمّى 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 </a:t>
            </a:r>
            <a:r>
              <a:rPr lang="ar-MA" sz="6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أَدَواتُ </a:t>
            </a:r>
            <a:r>
              <a:rPr lang="ar-MA" sz="6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ٱلاِسْتِفْهامِ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B80B94B8-1EA7-8989-0AE0-BD2F0B49876A}"/>
              </a:ext>
            </a:extLst>
          </p:cNvPr>
          <p:cNvGrpSpPr/>
          <p:nvPr/>
        </p:nvGrpSpPr>
        <p:grpSpPr>
          <a:xfrm>
            <a:off x="689810" y="2702005"/>
            <a:ext cx="12336380" cy="2902414"/>
            <a:chOff x="0" y="1270871"/>
            <a:chExt cx="6991705" cy="1222962"/>
          </a:xfrm>
          <a:noFill/>
        </p:grpSpPr>
        <p:grpSp>
          <p:nvGrpSpPr>
            <p:cNvPr id="78" name="Groupe 77">
              <a:extLst>
                <a:ext uri="{FF2B5EF4-FFF2-40B4-BE49-F238E27FC236}">
                  <a16:creationId xmlns:a16="http://schemas.microsoft.com/office/drawing/2014/main" id="{F35BE789-C405-B75F-6ACC-F6505370B45D}"/>
                </a:ext>
              </a:extLst>
            </p:cNvPr>
            <p:cNvGrpSpPr/>
            <p:nvPr/>
          </p:nvGrpSpPr>
          <p:grpSpPr>
            <a:xfrm>
              <a:off x="0" y="1290652"/>
              <a:ext cx="2665926" cy="550291"/>
              <a:chOff x="0" y="1519818"/>
              <a:chExt cx="2665926" cy="648000"/>
            </a:xfrm>
            <a:grpFill/>
            <a:effectLst/>
          </p:grpSpPr>
          <p:sp>
            <p:nvSpPr>
              <p:cNvPr id="97" name="مستطيل: زوايا مستديرة 4">
                <a:extLst>
                  <a:ext uri="{FF2B5EF4-FFF2-40B4-BE49-F238E27FC236}">
                    <a16:creationId xmlns:a16="http://schemas.microsoft.com/office/drawing/2014/main" id="{87AD0B8F-E1B6-E225-207B-EE7365C6564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مستطيل: زوايا مستديرة 4">
                <a:extLst>
                  <a:ext uri="{FF2B5EF4-FFF2-40B4-BE49-F238E27FC236}">
                    <a16:creationId xmlns:a16="http://schemas.microsoft.com/office/drawing/2014/main" id="{A1F0C4C4-50CF-AE08-C76D-4E91098223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0" name="Groupe 79">
              <a:extLst>
                <a:ext uri="{FF2B5EF4-FFF2-40B4-BE49-F238E27FC236}">
                  <a16:creationId xmlns:a16="http://schemas.microsoft.com/office/drawing/2014/main" id="{34AF24FA-7F69-FEB9-D6CC-0A906B8FC140}"/>
                </a:ext>
              </a:extLst>
            </p:cNvPr>
            <p:cNvGrpSpPr/>
            <p:nvPr/>
          </p:nvGrpSpPr>
          <p:grpSpPr>
            <a:xfrm>
              <a:off x="1441926" y="1270871"/>
              <a:ext cx="5549779" cy="1222962"/>
              <a:chOff x="1441926" y="1384242"/>
              <a:chExt cx="5549779" cy="1440111"/>
            </a:xfrm>
            <a:grpFill/>
            <a:effectLst/>
          </p:grpSpPr>
          <p:sp>
            <p:nvSpPr>
              <p:cNvPr id="81" name="مستطيل: زوايا مستديرة 4">
                <a:extLst>
                  <a:ext uri="{FF2B5EF4-FFF2-40B4-BE49-F238E27FC236}">
                    <a16:creationId xmlns:a16="http://schemas.microsoft.com/office/drawing/2014/main" id="{BE8B52D2-945A-7A30-5C23-A9A6AB3619A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مستطيل: زوايا مستديرة 4">
                <a:extLst>
                  <a:ext uri="{FF2B5EF4-FFF2-40B4-BE49-F238E27FC236}">
                    <a16:creationId xmlns:a16="http://schemas.microsoft.com/office/drawing/2014/main" id="{53A6AF8A-3DA2-F063-00A1-7D506F979DB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مستطيل: زوايا مستديرة 4">
                <a:extLst>
                  <a:ext uri="{FF2B5EF4-FFF2-40B4-BE49-F238E27FC236}">
                    <a16:creationId xmlns:a16="http://schemas.microsoft.com/office/drawing/2014/main" id="{784C4234-D7BC-888C-1A15-E6D25F2F046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مستطيل: زوايا مستديرة 4">
                <a:extLst>
                  <a:ext uri="{FF2B5EF4-FFF2-40B4-BE49-F238E27FC236}">
                    <a16:creationId xmlns:a16="http://schemas.microsoft.com/office/drawing/2014/main" id="{9C0F1893-CC74-E17B-2E0E-0855E39C4A8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مستطيل: زوايا مستديرة 4">
                <a:extLst>
                  <a:ext uri="{FF2B5EF4-FFF2-40B4-BE49-F238E27FC236}">
                    <a16:creationId xmlns:a16="http://schemas.microsoft.com/office/drawing/2014/main" id="{FE3D6869-D83A-FF42-90AB-4150C3F435F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مستطيل: زوايا مستديرة 4">
                <a:extLst>
                  <a:ext uri="{FF2B5EF4-FFF2-40B4-BE49-F238E27FC236}">
                    <a16:creationId xmlns:a16="http://schemas.microsoft.com/office/drawing/2014/main" id="{956B272A-58A0-C8AD-3F9A-3162B2911BE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مستطيل: زوايا مستديرة 4">
                <a:extLst>
                  <a:ext uri="{FF2B5EF4-FFF2-40B4-BE49-F238E27FC236}">
                    <a16:creationId xmlns:a16="http://schemas.microsoft.com/office/drawing/2014/main" id="{273DE08E-9003-DEE7-10E8-BF3F78A995D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3517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264DC-BBB5-CE6D-7709-27AA2FAA2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15EDE0-5483-D1EA-3187-69B4A625BF57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بالأصفر، ونقرأها. ونعرف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9D72D2B-35A9-474C-DE1A-89C8389DA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47" name="مستطيل: زوايا مستديرة 4">
            <a:extLst>
              <a:ext uri="{FF2B5EF4-FFF2-40B4-BE49-F238E27FC236}">
                <a16:creationId xmlns:a16="http://schemas.microsoft.com/office/drawing/2014/main" id="{58671D57-BBE0-65DD-4B69-7FA4402F9888}"/>
              </a:ext>
            </a:extLst>
          </p:cNvPr>
          <p:cNvSpPr>
            <a:spLocks/>
          </p:cNvSpPr>
          <p:nvPr/>
        </p:nvSpPr>
        <p:spPr>
          <a:xfrm>
            <a:off x="1468582" y="7161454"/>
            <a:ext cx="10778835" cy="130598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6000"/>
              </a:lnSpc>
              <a:spcAft>
                <a:spcPts val="765"/>
              </a:spcAft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تُسَمّى هَذِهِ </a:t>
            </a:r>
            <a:r>
              <a:rPr lang="ar-MA" sz="6000" b="1" dirty="0"/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لْكَلِماتُ: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ظُروفُ </a:t>
            </a:r>
            <a:r>
              <a:rPr lang="ar-MA" sz="6000" b="1" dirty="0">
                <a:solidFill>
                  <a:srgbClr val="FF0000"/>
                </a:solidFill>
              </a:rPr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لْمَكانِ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133A724-8573-BFF5-98A8-606EDD7C55B8}"/>
              </a:ext>
            </a:extLst>
          </p:cNvPr>
          <p:cNvGrpSpPr/>
          <p:nvPr/>
        </p:nvGrpSpPr>
        <p:grpSpPr>
          <a:xfrm>
            <a:off x="299788" y="2472552"/>
            <a:ext cx="12726402" cy="3459771"/>
            <a:chOff x="-221047" y="1923023"/>
            <a:chExt cx="7212752" cy="1457810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B29ADE0F-191D-2A71-E131-8B91EAC2AA4C}"/>
                </a:ext>
              </a:extLst>
            </p:cNvPr>
            <p:cNvGrpSpPr/>
            <p:nvPr/>
          </p:nvGrpSpPr>
          <p:grpSpPr>
            <a:xfrm>
              <a:off x="-221047" y="1923023"/>
              <a:ext cx="7212752" cy="1457810"/>
              <a:chOff x="-221047" y="1810739"/>
              <a:chExt cx="7212752" cy="1716656"/>
            </a:xfrm>
            <a:grpFill/>
            <a:effectLst/>
          </p:grpSpPr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329DABC8-7DFE-43FF-79DD-80C6C6E53B1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342133" y="2879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544375E6-EA4C-45B8-5F9F-3C0F3B8B6EA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-221047" y="2879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77798890-A197-F777-77FA-7D0A7243A6A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181073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5DE6DAB0-FD13-4695-14DC-D35AD06A0E9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155705" y="2879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A113B5B1-55DD-E92D-94F3-86F9FB7DE7C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145877" y="1907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" name="مستطيل: زوايا مستديرة 4">
              <a:extLst>
                <a:ext uri="{FF2B5EF4-FFF2-40B4-BE49-F238E27FC236}">
                  <a16:creationId xmlns:a16="http://schemas.microsoft.com/office/drawing/2014/main" id="{0521504D-3B7B-F7DE-B630-3C681CCFEE57}"/>
                </a:ext>
              </a:extLst>
            </p:cNvPr>
            <p:cNvSpPr>
              <a:spLocks/>
            </p:cNvSpPr>
            <p:nvPr/>
          </p:nvSpPr>
          <p:spPr>
            <a:xfrm>
              <a:off x="833590" y="2019705"/>
              <a:ext cx="1224000" cy="550291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 cap="flat" cmpd="sng" algn="ctr">
              <a:solidFill>
                <a:srgbClr val="31859C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87279" tIns="43640" rIns="87279" bIns="436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765"/>
                </a:spcAft>
                <a:buNone/>
              </a:pPr>
              <a:r>
                <a:rPr lang="ar-MA" sz="6000" b="1" kern="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وَراءَ</a:t>
              </a:r>
              <a:endParaRPr lang="fr-M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198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استعدوا. اُكتبوا: مساء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مَساءً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اكتبوا: أي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أَيُّ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وراء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وَراءَ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المدينة والقرية 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الصورة جيدا وعبروا عن بعض عناصرها الجديدة بكلمة واحدة،  ثم ركبوا الكلمات في جمل(شفهيا):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6267B1-E104-150C-D575-A43094EA1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380" y="1963910"/>
            <a:ext cx="7657240" cy="8077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8C04B5-258C-9AA1-78DE-21819CA3D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55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605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اختيار كلمة،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مثلا:الجبل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كل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تنشئ الخريطة الذهنية لهذه الكلمة. سأمر بين الصفوف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72065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232DF7-D315-357E-13CD-020D80D3E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38" y="774731"/>
            <a:ext cx="1778471" cy="11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من أنتجت فقرة بالجمل المتعلقة بالجبل.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نص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الإجابة عن أسئلة الفهم.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2BA-AD74-3719-D4B7-AFCCC552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E7D303-5E60-388E-9A39-F67E0C534BA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 جماعي. مع ترديد الجمل شفهيا. مثلا: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CADDE4-2A61-21EA-1763-F27E87CED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3098786"/>
              </p:ext>
            </p:extLst>
          </p:nvPr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A96407F-A4E6-A437-0CF2-33C89D16E31B}"/>
              </a:ext>
            </a:extLst>
          </p:cNvPr>
          <p:cNvSpPr/>
          <p:nvPr/>
        </p:nvSpPr>
        <p:spPr>
          <a:xfrm>
            <a:off x="6733309" y="2565183"/>
            <a:ext cx="4649704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تَتَزَيَّنُ قِمَّةُ </a:t>
            </a:r>
            <a:r>
              <a:rPr lang="ar-MA" sz="4000" b="1" dirty="0" err="1">
                <a:solidFill>
                  <a:srgbClr val="FF0000"/>
                </a:solidFill>
              </a:rPr>
              <a:t>ٱلْجَبَلِ</a:t>
            </a:r>
            <a:r>
              <a:rPr lang="ar-MA" sz="4000" b="1" dirty="0">
                <a:solidFill>
                  <a:schemeClr val="tx1"/>
                </a:solidFill>
              </a:rPr>
              <a:t> </a:t>
            </a:r>
            <a:r>
              <a:rPr lang="ar-MA" sz="4000" b="1" dirty="0" err="1">
                <a:solidFill>
                  <a:schemeClr val="tx1"/>
                </a:solidFill>
              </a:rPr>
              <a:t>بِ</a:t>
            </a:r>
            <a:r>
              <a:rPr lang="ar-MA" sz="4000" b="1" dirty="0" err="1">
                <a:solidFill>
                  <a:srgbClr val="FF0000"/>
                </a:solidFill>
              </a:rPr>
              <a:t>ٱلثُّلوجِ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73CA8B-9D7B-3566-091B-EA6728D3F880}"/>
              </a:ext>
            </a:extLst>
          </p:cNvPr>
          <p:cNvSpPr/>
          <p:nvPr/>
        </p:nvSpPr>
        <p:spPr>
          <a:xfrm>
            <a:off x="318655" y="9096205"/>
            <a:ext cx="570807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يُحِبُّ </a:t>
            </a:r>
            <a:r>
              <a:rPr lang="ar-MA" sz="4000" b="1" dirty="0" err="1">
                <a:solidFill>
                  <a:schemeClr val="tx1"/>
                </a:solidFill>
              </a:rPr>
              <a:t>ٱلْأَطْفالُ</a:t>
            </a:r>
            <a:r>
              <a:rPr lang="ar-MA" sz="4000" b="1" dirty="0">
                <a:solidFill>
                  <a:schemeClr val="tx1"/>
                </a:solidFill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ٱلتَّزَحْلُقَ</a:t>
            </a:r>
            <a:r>
              <a:rPr lang="ar-MA" sz="4000" b="1" dirty="0">
                <a:solidFill>
                  <a:schemeClr val="tx1"/>
                </a:solidFill>
              </a:rPr>
              <a:t> عَلى </a:t>
            </a:r>
            <a:r>
              <a:rPr lang="ar-MA" sz="4000" b="1" dirty="0" err="1">
                <a:solidFill>
                  <a:schemeClr val="tx1"/>
                </a:solidFill>
              </a:rPr>
              <a:t>ٱلثّلْجِ</a:t>
            </a:r>
            <a:r>
              <a:rPr lang="ar-MA" sz="4000" b="1" dirty="0">
                <a:solidFill>
                  <a:schemeClr val="tx1"/>
                </a:solidFill>
              </a:rPr>
              <a:t>.</a:t>
            </a:r>
            <a:r>
              <a:rPr lang="ar-MA" sz="40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4D34C1E-99F1-75E9-107C-927CA4873F3E}"/>
              </a:ext>
            </a:extLst>
          </p:cNvPr>
          <p:cNvSpPr/>
          <p:nvPr/>
        </p:nvSpPr>
        <p:spPr>
          <a:xfrm>
            <a:off x="9254837" y="6961843"/>
            <a:ext cx="3616036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defRPr/>
            </a:pPr>
            <a:r>
              <a:rPr lang="ar-MA" sz="4000" b="1" dirty="0">
                <a:solidFill>
                  <a:srgbClr val="FF0000"/>
                </a:solidFill>
              </a:rPr>
              <a:t>اَلْجَبَلُ</a:t>
            </a:r>
            <a:r>
              <a:rPr lang="ar-MA" sz="4000" b="1" dirty="0">
                <a:solidFill>
                  <a:schemeClr val="tx1"/>
                </a:solidFill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عَالٍ</a:t>
            </a:r>
            <a:r>
              <a:rPr lang="ar-MA" sz="4000" b="1" dirty="0">
                <a:solidFill>
                  <a:schemeClr val="tx1"/>
                </a:solidFill>
              </a:rPr>
              <a:t> وَرَائِعٌ. </a:t>
            </a:r>
            <a:endParaRPr lang="fr-MA" sz="40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877564-88CD-6F0D-2845-A241D2C65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655" y="772267"/>
            <a:ext cx="1593272" cy="12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63522-C90E-558C-73FE-34125CFE5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6FD275-5DDE-BA97-A114-599114547457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للخريطة الذهنية مع التصحيح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7CFF100-F91E-65E5-C93A-4939BF5260D9}"/>
              </a:ext>
            </a:extLst>
          </p:cNvPr>
          <p:cNvGraphicFramePr/>
          <p:nvPr/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8EB517B-2321-A64E-2A8D-36A3559879D1}"/>
              </a:ext>
            </a:extLst>
          </p:cNvPr>
          <p:cNvSpPr/>
          <p:nvPr/>
        </p:nvSpPr>
        <p:spPr>
          <a:xfrm>
            <a:off x="6733309" y="2565183"/>
            <a:ext cx="4649704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تَتَزَيَّنُ قِمَّةُ 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لْجَبَلِ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بِ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لثُّلوجِ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484859A-6F46-724A-764C-0B63261051A7}"/>
              </a:ext>
            </a:extLst>
          </p:cNvPr>
          <p:cNvSpPr/>
          <p:nvPr/>
        </p:nvSpPr>
        <p:spPr>
          <a:xfrm>
            <a:off x="318655" y="9096205"/>
            <a:ext cx="570807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يُحِبُّ </a:t>
            </a:r>
            <a:r>
              <a:rPr lang="ar-MA" sz="4000" b="1" dirty="0">
                <a:solidFill>
                  <a:schemeClr val="tx1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لْأَطْفالُ 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لتَّزَحْلُقَ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عَلى </a:t>
            </a:r>
            <a:r>
              <a:rPr lang="ar-MA" sz="4000" b="1" dirty="0">
                <a:solidFill>
                  <a:schemeClr val="tx1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لثّلْجِ.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8E55EE7-3709-8AC5-299A-55DFAE2B6967}"/>
              </a:ext>
            </a:extLst>
          </p:cNvPr>
          <p:cNvSpPr/>
          <p:nvPr/>
        </p:nvSpPr>
        <p:spPr>
          <a:xfrm>
            <a:off x="9254837" y="6961843"/>
            <a:ext cx="3616036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اَلْجَبَلُ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عَالٍ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وَرَائِعٌ.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A5531B6-1422-8710-8C46-E0B2507F7B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992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عمل المجموعات لإنتاج فقرة متجانسة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الجبل</a:t>
            </a:r>
            <a:r>
              <a:rPr kumimoji="0" lang="ar-MA" sz="2400" b="0" i="0" u="none" strike="noStrike" kern="1200" cap="none" spc="0" normalizeH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B4A4FF-C7B4-4758-4048-6BB38239C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1" y="750701"/>
            <a:ext cx="1597290" cy="121320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4711582-8406-27EA-4001-1C2727D8C405}"/>
              </a:ext>
            </a:extLst>
          </p:cNvPr>
          <p:cNvSpPr txBox="1"/>
          <p:nvPr/>
        </p:nvSpPr>
        <p:spPr>
          <a:xfrm>
            <a:off x="1108364" y="2546150"/>
            <a:ext cx="1176943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اَلْجَبَلُ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عَالٍ وَرَائِعٌ، وتَتَزَيَّنُ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قِمَّتُهُ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ٱلثُّلوج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ٱلْبَيْضاءِ. يُحِبُّ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ٱلْأَطْفالُ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ٱلتَّزَحْلُقَ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عَلَيْهِ.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961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A189C-B3ED-A352-7FA5-9646EE64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62FE494-C1B5-99F4-E590-7E847563FF3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للفقرة المسجلة على السبورة. مع التصحيح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0997AD-D504-0A05-0353-95D783951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3FF05AA-76C5-E888-62F5-37E9C231A1E6}"/>
              </a:ext>
            </a:extLst>
          </p:cNvPr>
          <p:cNvSpPr txBox="1"/>
          <p:nvPr/>
        </p:nvSpPr>
        <p:spPr>
          <a:xfrm>
            <a:off x="1108364" y="2546150"/>
            <a:ext cx="1176943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اَلْجَبَلُ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عَالٍ وَرَائِعٌ، وتَتَزَيَّنُ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قِمَّتُهُ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ٱلثُّلوج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ٱلْبَيْضاءِ. يُحِبُّ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ٱلْأَطْفالُ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ٱلتَّزَحْلُقَ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عَلَيْهِ.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809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5"/>
            <a:ext cx="6456219" cy="4705304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المفردات: الجمع؛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المسحية: البحث عن كلمات في النص؛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بطلاقة؛ واسترسال؛</a:t>
            </a:r>
          </a:p>
          <a:p>
            <a:pPr marL="457200" lvl="1" indent="0" algn="r" rtl="1">
              <a:buFontTx/>
              <a:buNone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- 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سأحول الكلمات من المفرد إلى الجمع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571092"/>
              </p:ext>
            </p:extLst>
          </p:nvPr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حَبْلٌ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نَشيطٌ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مَسْجِدٌ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اَلُقَصْرُ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حِب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ـالٌ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نُشَطاءٌ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مَساجِدُ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C664827-3272-8FE9-13DB-D406A633E00D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اَلْقُصورُ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32F913FC-C241-ACC1-303A-EFAD61D95602}"/>
              </a:ext>
            </a:extLst>
          </p:cNvPr>
          <p:cNvSpPr/>
          <p:nvPr/>
        </p:nvSpPr>
        <p:spPr>
          <a:xfrm>
            <a:off x="6594764" y="824116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7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C7FA7-1141-FC09-26C4-EACA61361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5E59221-685E-AFC0-0E32-7721FA57981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لنقرأ الكلمات قراءة مشتركة، مع إشارتي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42FC422-3466-0A2F-20BD-228865B4F7B5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حَبْلٌ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نَشيطٌ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مَسْجِدٌ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اَلُقَصْرُ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9E24B35-21C2-DDE7-ACDF-F8D19E932F6B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حِبـالٌ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A4303D-7374-C28C-DB9F-5F9F254D831F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نُشَطاءٌ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44B427A-EC8D-BE8C-7337-03BFE5AA918A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مَساجِدُ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4ABFBCC-7C36-4102-FDA4-EF616DBE3EB4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اَلْقُصورُ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1CDB5AA-4338-1FAE-09D1-891AFEA08AD6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81CAC723-F219-9A76-448C-961E14041A07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A7E75CB7-A0A8-553A-3570-0AF582FB3DC2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6DB99499-07C6-5150-62EA-CD42F025F4DB}"/>
              </a:ext>
            </a:extLst>
          </p:cNvPr>
          <p:cNvSpPr/>
          <p:nvPr/>
        </p:nvSpPr>
        <p:spPr>
          <a:xfrm>
            <a:off x="6594764" y="824116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455FAF6-4DF9-34B1-1BC8-28550CE80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7817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72791-67DF-F886-B0E9-EBA4C2E4A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30F6259-AC9B-07D4-6D28-030E1BE83D6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مسحية:  ستبحثون عن جمع الكلمات الآتية في النص: عمل ثنائي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9749D5A-1697-417A-8C02-480F8EC435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825782"/>
              </p:ext>
            </p:extLst>
          </p:nvPr>
        </p:nvGraphicFramePr>
        <p:xfrm>
          <a:off x="2064326" y="1988047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اَلْمَنْظَرُ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اَلْعَصْرُ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زَميلٌ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اَلْمَغْرِبِيُّ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جَبَلٌ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669716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7A25FA03-7F59-F526-7987-F8F77C573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B66C9620-5211-3343-E7B2-D7B23C50B069}"/>
              </a:ext>
            </a:extLst>
          </p:cNvPr>
          <p:cNvSpPr/>
          <p:nvPr/>
        </p:nvSpPr>
        <p:spPr>
          <a:xfrm>
            <a:off x="6712526" y="34580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4230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9422A-1C8B-F753-08C7-E711E7C16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22B68E-7E9B-0701-0909-B9E2E38C348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3AC151-1C88-F88E-7F81-E6139DEF5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76DDB73-5BF7-95EC-CAC7-62B074E31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9" y="1972463"/>
            <a:ext cx="13165291" cy="815521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1325A1D-6AF6-99F1-CD10-C98B12C8E392}"/>
              </a:ext>
            </a:extLst>
          </p:cNvPr>
          <p:cNvSpPr/>
          <p:nvPr/>
        </p:nvSpPr>
        <p:spPr>
          <a:xfrm>
            <a:off x="1949685" y="3506706"/>
            <a:ext cx="987480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00599C-EC58-A942-9409-FFECEDC8D972}"/>
              </a:ext>
            </a:extLst>
          </p:cNvPr>
          <p:cNvSpPr/>
          <p:nvPr/>
        </p:nvSpPr>
        <p:spPr>
          <a:xfrm>
            <a:off x="11748655" y="6130410"/>
            <a:ext cx="1471500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2136C5C-A764-B3F7-BC7D-16A344FA6CEA}"/>
              </a:ext>
            </a:extLst>
          </p:cNvPr>
          <p:cNvSpPr/>
          <p:nvPr/>
        </p:nvSpPr>
        <p:spPr>
          <a:xfrm>
            <a:off x="5139255" y="3559149"/>
            <a:ext cx="1222899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296164-F7F7-AEFE-03B2-C6FA6DBF9946}"/>
              </a:ext>
            </a:extLst>
          </p:cNvPr>
          <p:cNvSpPr/>
          <p:nvPr/>
        </p:nvSpPr>
        <p:spPr>
          <a:xfrm>
            <a:off x="6580909" y="6160905"/>
            <a:ext cx="1363180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E45ED61-1E0B-2420-5105-325905917278}"/>
              </a:ext>
            </a:extLst>
          </p:cNvPr>
          <p:cNvSpPr/>
          <p:nvPr/>
        </p:nvSpPr>
        <p:spPr>
          <a:xfrm>
            <a:off x="2050473" y="4341404"/>
            <a:ext cx="1374518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112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D1DD0-C49C-6D88-BCCA-338491171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9142C15-9D95-3EB0-6602-2BD3F816FAF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للكلمات مع التصحيح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F7323E6-1241-E53C-3496-6179BC4C72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021000"/>
              </p:ext>
            </p:extLst>
          </p:nvPr>
        </p:nvGraphicFramePr>
        <p:xfrm>
          <a:off x="2064326" y="1988047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اَلْمَنْظَرُ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اَلْعَصْرُ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زَميلٌ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اَلْمَغْرِبِيُّ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جَبَلٌ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669716"/>
                  </a:ext>
                </a:extLst>
              </a:tr>
            </a:tbl>
          </a:graphicData>
        </a:graphic>
      </p:graphicFrame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E7DB395-8033-59BE-7CF4-0FE9CAC169EB}"/>
              </a:ext>
            </a:extLst>
          </p:cNvPr>
          <p:cNvSpPr/>
          <p:nvPr/>
        </p:nvSpPr>
        <p:spPr>
          <a:xfrm>
            <a:off x="6712526" y="34580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336340-7A2C-00B1-6F05-2658F3DE0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633431"/>
            <a:ext cx="1523517" cy="13302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5CDEDE8-57EC-56B4-310E-EE857FC3C0B5}"/>
              </a:ext>
            </a:extLst>
          </p:cNvPr>
          <p:cNvSpPr txBox="1"/>
          <p:nvPr/>
        </p:nvSpPr>
        <p:spPr>
          <a:xfrm>
            <a:off x="3380507" y="273474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اَلْمَناظِرُ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F0504A1-306D-7AB8-8DC7-47E3F1A3C02F}"/>
              </a:ext>
            </a:extLst>
          </p:cNvPr>
          <p:cNvSpPr txBox="1"/>
          <p:nvPr/>
        </p:nvSpPr>
        <p:spPr>
          <a:xfrm>
            <a:off x="3456706" y="4150320"/>
            <a:ext cx="21751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اَلْعُصورُ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0D502EB-057C-1CF3-1363-35809CB6833C}"/>
              </a:ext>
            </a:extLst>
          </p:cNvPr>
          <p:cNvSpPr txBox="1"/>
          <p:nvPr/>
        </p:nvSpPr>
        <p:spPr>
          <a:xfrm>
            <a:off x="3380507" y="5761395"/>
            <a:ext cx="21751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زُمَلاءٌ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DD9E5E7-9AAD-DFBA-FFEE-EE0DA4BC5A00}"/>
              </a:ext>
            </a:extLst>
          </p:cNvPr>
          <p:cNvSpPr txBox="1"/>
          <p:nvPr/>
        </p:nvSpPr>
        <p:spPr>
          <a:xfrm>
            <a:off x="2660073" y="7341494"/>
            <a:ext cx="28955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اَلْمَغارِبَةُ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0272DDE-0D5E-C77B-D59C-8CFFB34D6619}"/>
              </a:ext>
            </a:extLst>
          </p:cNvPr>
          <p:cNvSpPr txBox="1"/>
          <p:nvPr/>
        </p:nvSpPr>
        <p:spPr>
          <a:xfrm>
            <a:off x="3380506" y="8643689"/>
            <a:ext cx="21751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جِبالٌ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84197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سأقرأ النص. وأطلب رأيكم في قراءتي.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473ADF-4998-BEC8-4C94-E85DA128B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99221EB-AF06-22EA-C4F1-E86A1F783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9" y="1972463"/>
            <a:ext cx="13165291" cy="815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730727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الْقِراءَةَ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55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منكم يقرأ النص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4DAD3D0-D00F-8E35-F5BC-4D3046315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9" y="1972463"/>
            <a:ext cx="13165291" cy="815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C999630-CF32-3779-5760-C2BDE63F5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9" y="1972463"/>
            <a:ext cx="13165291" cy="815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فردية: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F9D43C1-58B9-5D7C-5A81-17D476F5A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9" y="1972463"/>
            <a:ext cx="13165291" cy="815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ستجيبون عن أسئلة الفهم الثلاثة الأولى، النشاط رقم 3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F98176F-707B-C657-83F6-7A93D61A5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5725550-433C-2196-3228-F3C5C5753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2226581"/>
            <a:ext cx="6040582" cy="808438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893861E-A714-FC30-7BDE-49980755DB9F}"/>
              </a:ext>
            </a:extLst>
          </p:cNvPr>
          <p:cNvSpPr/>
          <p:nvPr/>
        </p:nvSpPr>
        <p:spPr>
          <a:xfrm>
            <a:off x="3815835" y="8157981"/>
            <a:ext cx="5333999" cy="146145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DDA33-CD0B-1D28-276A-F168A7C6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CD189-FCA2-65CA-4018-7B64ADA93B0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يناقش مع زميله الأجوبة التي توصل إليها، سأمر بين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الصقوف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51CBBDE-3744-4D3F-1141-11B06E426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EFD8B20-B70D-8A8C-BD24-F765C7BB5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2226581"/>
            <a:ext cx="6040582" cy="80843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903530-2B39-3E6F-A207-5D87A03BE4B5}"/>
              </a:ext>
            </a:extLst>
          </p:cNvPr>
          <p:cNvSpPr/>
          <p:nvPr/>
        </p:nvSpPr>
        <p:spPr>
          <a:xfrm>
            <a:off x="3815835" y="8157981"/>
            <a:ext cx="5333999" cy="146145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79840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2744770"/>
            <a:ext cx="6887302" cy="1570361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أَبْهَرَتْهُ اؐلتَّضاريسُ اؐلْمُتَنَوِّعَةُ وَاؐلْمَناظِرُ اؐلطَّبِيعِيَّةُ اؐلْخَلّابَةُ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36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271257" y="5443644"/>
            <a:ext cx="6887301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لَمّا سَمِعَ ا</a:t>
            </a:r>
            <a:r>
              <a:rPr lang="ar-SA" sz="4000" b="1" dirty="0">
                <a:solidFill>
                  <a:prstClr val="black"/>
                </a:solidFill>
              </a:rPr>
              <a:t>ؐ</a:t>
            </a:r>
            <a:r>
              <a:rPr lang="ar-MA" sz="4000" b="1" dirty="0">
                <a:solidFill>
                  <a:prstClr val="black"/>
                </a:solidFill>
              </a:rPr>
              <a:t>لدَّرْسَ، </a:t>
            </a: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شَعَرَ</a:t>
            </a:r>
            <a:r>
              <a:rPr lang="ar-MA" sz="4000" b="1" dirty="0">
                <a:solidFill>
                  <a:prstClr val="black"/>
                </a:solidFill>
              </a:rPr>
              <a:t> زِيادٌ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بِفَخْرٍ كَبِيرٍ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224373" y="7919151"/>
            <a:ext cx="7237651" cy="149472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رَسَمَ زِيادٌ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عَلَمَ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لْوَطَنِ بِإِتْقَانٍ، مُضيفاً نَجْمَتَهُ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لْخُضْراءَ في وَسَطِهِ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لْأَحْمَرِ</a:t>
            </a:r>
            <a:r>
              <a:rPr lang="es-ES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879794" y="3094674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 ا</a:t>
            </a:r>
            <a:r>
              <a:rPr lang="ar-S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لّذِّي أَبْهَرَ زِياداً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462024" y="3266766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8132618" y="5501093"/>
            <a:ext cx="5359010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كانَ شُعورُهُ لَمّا سَمِعَ ا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لدَّرْسَ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7265179" y="5776243"/>
            <a:ext cx="649577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9310254" y="8190594"/>
            <a:ext cx="4181373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ماذا رَسَمَ زِيادٌ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7645385" y="8453267"/>
            <a:ext cx="1168078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729C9C7-DEB4-33D3-BF64-4F0257D73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83322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A58B3-F5C7-01C3-B03C-7886DB4AE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C026FB-3DC1-A04C-7B71-5F9606C3375B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فردية: أحدكم يقرأ السؤال والآخر يقرأ الجواب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8886821-4F1C-6A9B-903D-1D61888EEE94}"/>
              </a:ext>
            </a:extLst>
          </p:cNvPr>
          <p:cNvSpPr/>
          <p:nvPr/>
        </p:nvSpPr>
        <p:spPr>
          <a:xfrm>
            <a:off x="377878" y="2744770"/>
            <a:ext cx="6887302" cy="1570361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أَبْهَرَتْهُ اؐلتَّضاريسُ اؐلْمُتَنَوِّعَةُ وَاؐلْمَناظِرُ اؐلطَّبِيعِيَّةُ اؐلْخَلّابَةُ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57818A6-7587-7E45-B366-4C76BB46CB06}"/>
              </a:ext>
            </a:extLst>
          </p:cNvPr>
          <p:cNvSpPr/>
          <p:nvPr/>
        </p:nvSpPr>
        <p:spPr>
          <a:xfrm>
            <a:off x="271257" y="5443644"/>
            <a:ext cx="6887301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لَمّا سَمِعَ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لدَّرْسَ، </a:t>
            </a:r>
            <a:r>
              <a:rPr kumimoji="0" lang="he-I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شَعَرَ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زِيادٌ </a:t>
            </a:r>
            <a:r>
              <a:rPr kumimoji="0" lang="he-IL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بِفَخْرٍ كَبِيرٍ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C82ED88-779E-1F99-E9E4-98AAB6F931CA}"/>
              </a:ext>
            </a:extLst>
          </p:cNvPr>
          <p:cNvSpPr/>
          <p:nvPr/>
        </p:nvSpPr>
        <p:spPr>
          <a:xfrm>
            <a:off x="224373" y="7919151"/>
            <a:ext cx="7237651" cy="149472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رَسَمَ زِيادٌ عَلَمَ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لْوَطَنِ بِإِتْقَانٍ، مُضيفاً نَجْمَتَهُ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لْخُضْراءَ في وَسَطِهِ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لْأَحْمَرِ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B5A5C5D-B848-D6E2-79B6-793AF104DA4A}"/>
              </a:ext>
            </a:extLst>
          </p:cNvPr>
          <p:cNvSpPr/>
          <p:nvPr/>
        </p:nvSpPr>
        <p:spPr>
          <a:xfrm>
            <a:off x="8879794" y="3094674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لّذِّي أَبْهَرَ زِياداً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1E78BEBA-180B-DF5C-3ED3-975CF8394628}"/>
              </a:ext>
            </a:extLst>
          </p:cNvPr>
          <p:cNvSpPr/>
          <p:nvPr/>
        </p:nvSpPr>
        <p:spPr>
          <a:xfrm>
            <a:off x="7462024" y="3266766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402D8F4D-9670-1777-1AE2-D5A6D75D8BF5}"/>
              </a:ext>
            </a:extLst>
          </p:cNvPr>
          <p:cNvSpPr/>
          <p:nvPr/>
        </p:nvSpPr>
        <p:spPr>
          <a:xfrm>
            <a:off x="8132618" y="5501093"/>
            <a:ext cx="5359010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كانَ شُعورُهُ لَمّا سَمِعَ ا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لدَّرْسَ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32BE5488-3AFE-23B1-3D70-F91240EF72B0}"/>
              </a:ext>
            </a:extLst>
          </p:cNvPr>
          <p:cNvSpPr/>
          <p:nvPr/>
        </p:nvSpPr>
        <p:spPr>
          <a:xfrm>
            <a:off x="7265179" y="5776243"/>
            <a:ext cx="649577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90A0C29B-C110-4EFD-AC2E-BFFE87146A39}"/>
              </a:ext>
            </a:extLst>
          </p:cNvPr>
          <p:cNvSpPr/>
          <p:nvPr/>
        </p:nvSpPr>
        <p:spPr>
          <a:xfrm>
            <a:off x="9310254" y="8190594"/>
            <a:ext cx="4181373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ماذا رَسَمَ زِيادٌ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69807425-969B-8E1D-E0ED-B85468D1AB4D}"/>
              </a:ext>
            </a:extLst>
          </p:cNvPr>
          <p:cNvSpPr/>
          <p:nvPr/>
        </p:nvSpPr>
        <p:spPr>
          <a:xfrm>
            <a:off x="7645385" y="8453267"/>
            <a:ext cx="1168078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4C9E73-D775-F980-C819-E94244685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992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جملة/كلمة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جملة/كلمة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4B1528-9D12-0841-83D5-9EFFE0B110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464">
            <a:off x="7283454" y="2447149"/>
            <a:ext cx="2245585" cy="3175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7BB920B-2CBF-08DC-F00A-E273AFC4E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9" y="1972463"/>
            <a:ext cx="13165291" cy="815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ثم مطالبة المتعلمين بإعادة الترتيب؛ لتكوين جمل مفيدة؛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ألعاب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29،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(خريطة المغرب)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C805A5-2402-3D56-1CE8-AB0FF6B14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82" y="2238383"/>
            <a:ext cx="5522940" cy="744698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4DEA984-4A09-154A-F333-A0EBCA6250FD}"/>
              </a:ext>
            </a:extLst>
          </p:cNvPr>
          <p:cNvSpPr/>
          <p:nvPr/>
        </p:nvSpPr>
        <p:spPr>
          <a:xfrm>
            <a:off x="3269673" y="9019309"/>
            <a:ext cx="2438400" cy="3720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914577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 والقرية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الخريطة الذهنية للكلمة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المفردات: الجمع؛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المسحية: البحث عن كلمات في النص؛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بطلاقة؛ واسترسال؛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28).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(استقبال دافئ)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الأخير من(النشاط3)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C8A392C-A44E-BADD-1538-BE8A38E93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837" y="2350874"/>
            <a:ext cx="5054028" cy="7319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31EB794-C92E-A474-DB6C-C3B7E963E9B8}"/>
              </a:ext>
            </a:extLst>
          </p:cNvPr>
          <p:cNvSpPr/>
          <p:nvPr/>
        </p:nvSpPr>
        <p:spPr>
          <a:xfrm>
            <a:off x="2060519" y="9019309"/>
            <a:ext cx="3647553" cy="3720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43054F-E6F4-B19E-9442-93092EF79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457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357746" y="6373089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تطبيق السلوكات المتعلقة باستعمال الألواح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2028</TotalTime>
  <Words>1565</Words>
  <Application>Microsoft Office PowerPoint</Application>
  <PresentationFormat>Personnalisé</PresentationFormat>
  <Paragraphs>397</Paragraphs>
  <Slides>56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56</vt:i4>
      </vt:variant>
    </vt:vector>
  </HeadingPairs>
  <TitlesOfParts>
    <vt:vector size="7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2195</cp:revision>
  <dcterms:created xsi:type="dcterms:W3CDTF">2014-10-09T07:32:24Z</dcterms:created>
  <dcterms:modified xsi:type="dcterms:W3CDTF">2025-08-31T18:32:05Z</dcterms:modified>
</cp:coreProperties>
</file>