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1"/>
  </p:notesMasterIdLst>
  <p:handoutMasterIdLst>
    <p:handoutMasterId r:id="rId62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9" r:id="rId11"/>
    <p:sldId id="2134808454" r:id="rId12"/>
    <p:sldId id="2134808690" r:id="rId13"/>
    <p:sldId id="2134808691" r:id="rId14"/>
    <p:sldId id="2134808531" r:id="rId15"/>
    <p:sldId id="542" r:id="rId16"/>
    <p:sldId id="2134808617" r:id="rId17"/>
    <p:sldId id="2134808689" r:id="rId18"/>
    <p:sldId id="2134808680" r:id="rId19"/>
    <p:sldId id="2134808681" r:id="rId20"/>
    <p:sldId id="2134808682" r:id="rId21"/>
    <p:sldId id="2134808532" r:id="rId22"/>
    <p:sldId id="2134808563" r:id="rId23"/>
    <p:sldId id="2134808537" r:id="rId24"/>
    <p:sldId id="2134808597" r:id="rId25"/>
    <p:sldId id="2134808581" r:id="rId26"/>
    <p:sldId id="2134808598" r:id="rId27"/>
    <p:sldId id="2134808448" r:id="rId28"/>
    <p:sldId id="2134808648" r:id="rId29"/>
    <p:sldId id="2134808564" r:id="rId30"/>
    <p:sldId id="2134808627" r:id="rId31"/>
    <p:sldId id="2134808566" r:id="rId32"/>
    <p:sldId id="2134808683" r:id="rId33"/>
    <p:sldId id="2134808628" r:id="rId34"/>
    <p:sldId id="2134808629" r:id="rId35"/>
    <p:sldId id="597" r:id="rId36"/>
    <p:sldId id="2134808671" r:id="rId37"/>
    <p:sldId id="2134808684" r:id="rId38"/>
    <p:sldId id="2134808685" r:id="rId39"/>
    <p:sldId id="2134808673" r:id="rId40"/>
    <p:sldId id="2134808686" r:id="rId41"/>
    <p:sldId id="2134808687" r:id="rId42"/>
    <p:sldId id="2134808638" r:id="rId43"/>
    <p:sldId id="2134808602" r:id="rId44"/>
    <p:sldId id="2134808639" r:id="rId45"/>
    <p:sldId id="2134808640" r:id="rId46"/>
    <p:sldId id="2134808641" r:id="rId47"/>
    <p:sldId id="2134808547" r:id="rId48"/>
    <p:sldId id="2134808657" r:id="rId49"/>
    <p:sldId id="2134808654" r:id="rId50"/>
    <p:sldId id="2134808688" r:id="rId51"/>
    <p:sldId id="2134808560" r:id="rId52"/>
    <p:sldId id="2134808678" r:id="rId53"/>
    <p:sldId id="2134808662" r:id="rId54"/>
    <p:sldId id="2134808446" r:id="rId55"/>
    <p:sldId id="2134808583" r:id="rId56"/>
    <p:sldId id="2134808501" r:id="rId57"/>
    <p:sldId id="2134808561" r:id="rId58"/>
    <p:sldId id="2134808503" r:id="rId59"/>
    <p:sldId id="2134808502" r:id="rId6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9"/>
          </p14:sldIdLst>
        </p14:section>
        <p14:section name="افتتاح الحصة" id="{B4CCA7F9-F5CC-4171-9420-75CE68236B45}">
          <p14:sldIdLst>
            <p14:sldId id="2134808454"/>
            <p14:sldId id="2134808690"/>
            <p14:sldId id="213480869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89"/>
            <p14:sldId id="2134808680"/>
            <p14:sldId id="2134808681"/>
            <p14:sldId id="2134808682"/>
            <p14:sldId id="2134808532"/>
            <p14:sldId id="2134808563"/>
            <p14:sldId id="2134808537"/>
            <p14:sldId id="2134808597"/>
            <p14:sldId id="2134808581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683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684"/>
            <p14:sldId id="2134808685"/>
            <p14:sldId id="2134808673"/>
            <p14:sldId id="2134808686"/>
            <p14:sldId id="2134808687"/>
            <p14:sldId id="2134808638"/>
            <p14:sldId id="2134808602"/>
            <p14:sldId id="2134808639"/>
            <p14:sldId id="2134808640"/>
            <p14:sldId id="2134808641"/>
            <p14:sldId id="2134808547"/>
            <p14:sldId id="2134808657"/>
            <p14:sldId id="2134808654"/>
            <p14:sldId id="2134808688"/>
            <p14:sldId id="2134808560"/>
            <p14:sldId id="2134808678"/>
          </p14:sldIdLst>
        </p14:section>
        <p14:section name="ألعاب" id="{66953B43-0502-40BE-9D9D-49C14FC1791C}">
          <p14:sldIdLst>
            <p14:sldId id="2134808662"/>
            <p14:sldId id="2134808446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commentAuthors" Target="commentAuthors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9207473-6B5B-4E26-802E-D570F833C31C}"/>
    <pc:docChg chg="undo custSel addSld delSld modSld modSection">
      <pc:chgData name="FERHANE EL MOSTAFA" userId="612e3f77-08f4-424c-9bd0-6ac275dcda07" providerId="ADAL" clId="{09207473-6B5B-4E26-802E-D570F833C31C}" dt="2025-08-19T10:31:14.968" v="2425" actId="20577"/>
      <pc:docMkLst>
        <pc:docMk/>
      </pc:docMkLst>
      <pc:sldChg chg="modSp mod">
        <pc:chgData name="FERHANE EL MOSTAFA" userId="612e3f77-08f4-424c-9bd0-6ac275dcda07" providerId="ADAL" clId="{09207473-6B5B-4E26-802E-D570F833C31C}" dt="2025-08-11T17:07:11.220" v="10" actId="20577"/>
        <pc:sldMkLst>
          <pc:docMk/>
          <pc:sldMk cId="0" sldId="257"/>
        </pc:sldMkLst>
        <pc:spChg chg="mod">
          <ac:chgData name="FERHANE EL MOSTAFA" userId="612e3f77-08f4-424c-9bd0-6ac275dcda07" providerId="ADAL" clId="{09207473-6B5B-4E26-802E-D570F833C31C}" dt="2025-08-11T17:07:11.220" v="1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9207473-6B5B-4E26-802E-D570F833C31C}" dt="2025-08-12T17:43:07.844" v="1012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9207473-6B5B-4E26-802E-D570F833C31C}" dt="2025-08-12T17:43:07.844" v="1012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09207473-6B5B-4E26-802E-D570F833C31C}" dt="2025-08-12T18:45:08.670" v="2072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09207473-6B5B-4E26-802E-D570F833C31C}" dt="2025-08-11T17:08:25.729" v="7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207473-6B5B-4E26-802E-D570F833C31C}" dt="2025-08-11T17:07:56.782" v="4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207473-6B5B-4E26-802E-D570F833C31C}" dt="2025-08-11T17:08:25.729" v="7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207473-6B5B-4E26-802E-D570F833C31C}" dt="2025-08-11T17:11:06.010" v="19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207473-6B5B-4E26-802E-D570F833C31C}" dt="2025-08-11T17:11:06.010" v="19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09207473-6B5B-4E26-802E-D570F833C31C}" dt="2025-08-12T18:46:33.481" v="2114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09207473-6B5B-4E26-802E-D570F833C31C}" dt="2025-08-12T18:46:33.481" v="2114" actId="20577"/>
          <ac:spMkLst>
            <pc:docMk/>
            <pc:sldMk cId="2922113435" sldId="2134808446"/>
            <ac:spMk id="2" creationId="{89B6A75A-A5A4-AB83-0054-AFCB3D346A32}"/>
          </ac:spMkLst>
        </pc:spChg>
        <pc:graphicFrameChg chg="mod modGraphic">
          <ac:chgData name="FERHANE EL MOSTAFA" userId="612e3f77-08f4-424c-9bd0-6ac275dcda07" providerId="ADAL" clId="{09207473-6B5B-4E26-802E-D570F833C31C}" dt="2025-08-12T18:46:24.849" v="2107" actId="404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1T17:11:56.611" v="215" actId="2057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9207473-6B5B-4E26-802E-D570F833C31C}" dt="2025-08-11T17:59:05.339" v="498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207473-6B5B-4E26-802E-D570F833C31C}" dt="2025-08-11T17:59:05.339" v="498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207473-6B5B-4E26-802E-D570F833C31C}" dt="2025-08-11T17:59:47.984" v="51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207473-6B5B-4E26-802E-D570F833C31C}" dt="2025-08-11T17:59:47.984" v="51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38:52.343" v="1981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207473-6B5B-4E26-802E-D570F833C31C}" dt="2025-08-12T18:38:28.083" v="1978" actId="20577"/>
          <ac:spMkLst>
            <pc:docMk/>
            <pc:sldMk cId="2254889488" sldId="2134808547"/>
            <ac:spMk id="2" creationId="{620E8DE7-764D-2B58-87A9-5D702FEDCE6A}"/>
          </ac:spMkLst>
        </pc:spChg>
        <pc:spChg chg="add mod">
          <ac:chgData name="FERHANE EL MOSTAFA" userId="612e3f77-08f4-424c-9bd0-6ac275dcda07" providerId="ADAL" clId="{09207473-6B5B-4E26-802E-D570F833C31C}" dt="2025-08-12T18:38:52.343" v="1981" actId="14100"/>
          <ac:spMkLst>
            <pc:docMk/>
            <pc:sldMk cId="2254889488" sldId="2134808547"/>
            <ac:spMk id="7" creationId="{5C894294-177F-09A0-507F-EC687998991F}"/>
          </ac:spMkLst>
        </pc:spChg>
        <pc:picChg chg="add mod">
          <ac:chgData name="FERHANE EL MOSTAFA" userId="612e3f77-08f4-424c-9bd0-6ac275dcda07" providerId="ADAL" clId="{09207473-6B5B-4E26-802E-D570F833C31C}" dt="2025-08-12T18:38:38.986" v="1980" actId="14100"/>
          <ac:picMkLst>
            <pc:docMk/>
            <pc:sldMk cId="2254889488" sldId="2134808547"/>
            <ac:picMk id="5" creationId="{CA84ADBF-536B-650A-B92C-A4ECC1527ADB}"/>
          </ac:picMkLst>
        </pc:picChg>
        <pc:picChg chg="add mod">
          <ac:chgData name="FERHANE EL MOSTAFA" userId="612e3f77-08f4-424c-9bd0-6ac275dcda07" providerId="ADAL" clId="{09207473-6B5B-4E26-802E-D570F833C31C}" dt="2025-08-12T18:27:17.905" v="1786"/>
          <ac:picMkLst>
            <pc:docMk/>
            <pc:sldMk cId="2254889488" sldId="2134808547"/>
            <ac:picMk id="8" creationId="{AF98176F-707B-C657-83F6-7A93D61A513D}"/>
          </ac:picMkLst>
        </pc:picChg>
      </pc:sldChg>
      <pc:sldChg chg="modSp">
        <pc:chgData name="FERHANE EL MOSTAFA" userId="612e3f77-08f4-424c-9bd0-6ac275dcda07" providerId="ADAL" clId="{09207473-6B5B-4E26-802E-D570F833C31C}" dt="2025-08-12T18:43:40.322" v="2068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9207473-6B5B-4E26-802E-D570F833C31C}" dt="2025-08-12T18:43:40.322" v="2068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9207473-6B5B-4E26-802E-D570F833C31C}" dt="2025-08-12T18:43:35.252" v="2063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50:19.799" v="2213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207473-6B5B-4E26-802E-D570F833C31C}" dt="2025-08-12T18:50:19.799" v="2213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9207473-6B5B-4E26-802E-D570F833C31C}" dt="2025-08-12T18:49:46.064" v="2207" actId="1076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09207473-6B5B-4E26-802E-D570F833C31C}" dt="2025-08-12T18:50:05.460" v="2211" actId="14100"/>
          <ac:spMkLst>
            <pc:docMk/>
            <pc:sldMk cId="512562272" sldId="2134808561"/>
            <ac:spMk id="7" creationId="{431EB794-C92E-A474-DB6C-C3B7E963E9B8}"/>
          </ac:spMkLst>
        </pc:spChg>
        <pc:picChg chg="add mod">
          <ac:chgData name="FERHANE EL MOSTAFA" userId="612e3f77-08f4-424c-9bd0-6ac275dcda07" providerId="ADAL" clId="{09207473-6B5B-4E26-802E-D570F833C31C}" dt="2025-08-12T18:47:52.639" v="2139" actId="14100"/>
          <ac:picMkLst>
            <pc:docMk/>
            <pc:sldMk cId="512562272" sldId="2134808561"/>
            <ac:picMk id="6" creationId="{0C8A392C-A44E-BADD-1538-BE8A38E937C8}"/>
          </ac:picMkLst>
        </pc:picChg>
      </pc:sldChg>
      <pc:sldChg chg="del">
        <pc:chgData name="FERHANE EL MOSTAFA" userId="612e3f77-08f4-424c-9bd0-6ac275dcda07" providerId="ADAL" clId="{09207473-6B5B-4E26-802E-D570F833C31C}" dt="2025-08-12T18:45:11.627" v="2073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09207473-6B5B-4E26-802E-D570F833C31C}" dt="2025-08-11T17:59:17.010" v="505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207473-6B5B-4E26-802E-D570F833C31C}" dt="2025-08-11T17:59:17.010" v="505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207473-6B5B-4E26-802E-D570F833C31C}" dt="2025-08-12T17:25:04.485" v="754"/>
        <pc:sldMkLst>
          <pc:docMk/>
          <pc:sldMk cId="2317388228" sldId="2134808564"/>
        </pc:sldMkLst>
        <pc:spChg chg="mod">
          <ac:chgData name="FERHANE EL MOSTAFA" userId="612e3f77-08f4-424c-9bd0-6ac275dcda07" providerId="ADAL" clId="{09207473-6B5B-4E26-802E-D570F833C31C}" dt="2025-08-12T17:24:39.552" v="727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207473-6B5B-4E26-802E-D570F833C31C}" dt="2025-08-12T17:25:04.485" v="754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2T17:40:03.759" v="990" actId="14100"/>
        <pc:sldMkLst>
          <pc:docMk/>
          <pc:sldMk cId="2709170444" sldId="2134808566"/>
        </pc:sldMkLst>
        <pc:spChg chg="mod">
          <ac:chgData name="FERHANE EL MOSTAFA" userId="612e3f77-08f4-424c-9bd0-6ac275dcda07" providerId="ADAL" clId="{09207473-6B5B-4E26-802E-D570F833C31C}" dt="2025-08-12T17:39:39.988" v="988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207473-6B5B-4E26-802E-D570F833C31C}" dt="2025-08-12T17:40:03.759" v="990" actId="14100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207473-6B5B-4E26-802E-D570F833C31C}" dt="2025-08-12T17:39:58.986" v="989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207473-6B5B-4E26-802E-D570F833C31C}" dt="2025-08-12T17:26:29.910" v="809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4T10:44:57.501" v="2376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207473-6B5B-4E26-802E-D570F833C31C}" dt="2025-08-14T10:44:57.501" v="2376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09207473-6B5B-4E26-802E-D570F833C31C}" dt="2025-08-11T18:00:44.707" v="535" actId="4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09207473-6B5B-4E26-802E-D570F833C31C}" dt="2025-08-12T18:47:15.980" v="2130"/>
        <pc:sldMkLst>
          <pc:docMk/>
          <pc:sldMk cId="1097258087" sldId="2134808583"/>
        </pc:sldMkLst>
        <pc:graphicFrameChg chg="add mod">
          <ac:chgData name="FERHANE EL MOSTAFA" userId="612e3f77-08f4-424c-9bd0-6ac275dcda07" providerId="ADAL" clId="{09207473-6B5B-4E26-802E-D570F833C31C}" dt="2025-08-12T18:47:15.980" v="2130"/>
          <ac:graphicFrameMkLst>
            <pc:docMk/>
            <pc:sldMk cId="1097258087" sldId="2134808583"/>
            <ac:graphicFrameMk id="5" creationId="{C6ECBFC5-CD6A-12FC-68D9-1285006A0FA2}"/>
          </ac:graphicFrameMkLst>
        </pc:graphicFrameChg>
      </pc:sldChg>
      <pc:sldChg chg="modSp">
        <pc:chgData name="FERHANE EL MOSTAFA" userId="612e3f77-08f4-424c-9bd0-6ac275dcda07" providerId="ADAL" clId="{09207473-6B5B-4E26-802E-D570F833C31C}" dt="2025-08-11T17:59:58.841" v="519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207473-6B5B-4E26-802E-D570F833C31C}" dt="2025-08-11T17:59:58.841" v="519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207473-6B5B-4E26-802E-D570F833C31C}" dt="2025-08-14T10:45:03.458" v="2382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207473-6B5B-4E26-802E-D570F833C31C}" dt="2025-08-14T10:45:03.458" v="2382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9207473-6B5B-4E26-802E-D570F833C31C}" dt="2025-08-11T18:00:46.641" v="536" actId="47"/>
        <pc:sldMkLst>
          <pc:docMk/>
          <pc:sldMk cId="2158557976" sldId="2134808599"/>
        </pc:sldMkLst>
      </pc:sldChg>
      <pc:sldChg chg="modSp mod">
        <pc:chgData name="FERHANE EL MOSTAFA" userId="612e3f77-08f4-424c-9bd0-6ac275dcda07" providerId="ADAL" clId="{09207473-6B5B-4E26-802E-D570F833C31C}" dt="2025-08-16T09:25:38.038" v="2408"/>
        <pc:sldMkLst>
          <pc:docMk/>
          <pc:sldMk cId="998925571" sldId="2134808602"/>
        </pc:sldMkLst>
        <pc:graphicFrameChg chg="mod modGraphic">
          <ac:chgData name="FERHANE EL MOSTAFA" userId="612e3f77-08f4-424c-9bd0-6ac275dcda07" providerId="ADAL" clId="{09207473-6B5B-4E26-802E-D570F833C31C}" dt="2025-08-16T09:25:38.038" v="2408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</pc:sldChg>
      <pc:sldChg chg="add del">
        <pc:chgData name="FERHANE EL MOSTAFA" userId="612e3f77-08f4-424c-9bd0-6ac275dcda07" providerId="ADAL" clId="{09207473-6B5B-4E26-802E-D570F833C31C}" dt="2025-08-11T17:56:04.970" v="435" actId="47"/>
        <pc:sldMkLst>
          <pc:docMk/>
          <pc:sldMk cId="1931734198" sldId="2134808604"/>
        </pc:sldMkLst>
      </pc:sldChg>
      <pc:sldChg chg="addSp delSp modSp add del mod">
        <pc:chgData name="FERHANE EL MOSTAFA" userId="612e3f77-08f4-424c-9bd0-6ac275dcda07" providerId="ADAL" clId="{09207473-6B5B-4E26-802E-D570F833C31C}" dt="2025-08-14T10:14:04.888" v="2284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09207473-6B5B-4E26-802E-D570F833C31C}" dt="2025-08-14T10:14:04.888" v="2284" actId="20577"/>
          <ac:spMkLst>
            <pc:docMk/>
            <pc:sldMk cId="246076526" sldId="2134808617"/>
            <ac:spMk id="6" creationId="{15A840B5-9D49-6F25-FD5A-F9F6572B9945}"/>
          </ac:spMkLst>
        </pc:spChg>
      </pc:sldChg>
      <pc:sldChg chg="addSp delSp modSp del mod modAnim">
        <pc:chgData name="FERHANE EL MOSTAFA" userId="612e3f77-08f4-424c-9bd0-6ac275dcda07" providerId="ADAL" clId="{09207473-6B5B-4E26-802E-D570F833C31C}" dt="2025-08-14T10:14:40.469" v="2286" actId="2696"/>
        <pc:sldMkLst>
          <pc:docMk/>
          <pc:sldMk cId="1519930428" sldId="2134808619"/>
        </pc:sldMkLst>
      </pc:sldChg>
      <pc:sldChg chg="addSp delSp modSp add del mod modAnim">
        <pc:chgData name="FERHANE EL MOSTAFA" userId="612e3f77-08f4-424c-9bd0-6ac275dcda07" providerId="ADAL" clId="{09207473-6B5B-4E26-802E-D570F833C31C}" dt="2025-08-14T10:14:16.658" v="2285" actId="47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09207473-6B5B-4E26-802E-D570F833C31C}" dt="2025-08-16T09:23:45.780" v="2406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207473-6B5B-4E26-802E-D570F833C31C}" dt="2025-08-16T09:23:45.780" v="2406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 modAnim">
        <pc:chgData name="FERHANE EL MOSTAFA" userId="612e3f77-08f4-424c-9bd0-6ac275dcda07" providerId="ADAL" clId="{09207473-6B5B-4E26-802E-D570F833C31C}" dt="2025-08-19T10:31:14.968" v="2425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207473-6B5B-4E26-802E-D570F833C31C}" dt="2025-08-19T10:31:14.968" v="2425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09207473-6B5B-4E26-802E-D570F833C31C}" dt="2025-08-12T17:42:37.835" v="1010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207473-6B5B-4E26-802E-D570F833C31C}" dt="2025-08-12T17:42:30.125" v="1008" actId="20577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09207473-6B5B-4E26-802E-D570F833C31C}" dt="2025-08-12T17:42:30.125" v="1008" actId="20577"/>
          <ac:spMkLst>
            <pc:docMk/>
            <pc:sldMk cId="758098065" sldId="2134808629"/>
            <ac:spMk id="9" creationId="{B6FB66B3-6679-B1C6-8B3B-A2A809A594D7}"/>
          </ac:spMkLst>
        </pc:spChg>
      </pc:sldChg>
      <pc:sldChg chg="del">
        <pc:chgData name="FERHANE EL MOSTAFA" userId="612e3f77-08f4-424c-9bd0-6ac275dcda07" providerId="ADAL" clId="{09207473-6B5B-4E26-802E-D570F833C31C}" dt="2025-08-12T18:19:09.968" v="1690" actId="47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09207473-6B5B-4E26-802E-D570F833C31C}" dt="2025-08-12T18:19:22.925" v="1693" actId="4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207473-6B5B-4E26-802E-D570F833C31C}" dt="2025-08-12T18:21:00.689" v="1719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207473-6B5B-4E26-802E-D570F833C31C}" dt="2025-08-12T18:21:00.689" v="1719" actId="20577"/>
          <ac:spMkLst>
            <pc:docMk/>
            <pc:sldMk cId="2200463605" sldId="2134808638"/>
            <ac:spMk id="2" creationId="{336DE239-88F5-A929-9AA8-3AE1D205EF64}"/>
          </ac:spMkLst>
        </pc:spChg>
        <pc:picChg chg="add mod">
          <ac:chgData name="FERHANE EL MOSTAFA" userId="612e3f77-08f4-424c-9bd0-6ac275dcda07" providerId="ADAL" clId="{09207473-6B5B-4E26-802E-D570F833C31C}" dt="2025-08-12T18:19:35.262" v="1695"/>
          <ac:picMkLst>
            <pc:docMk/>
            <pc:sldMk cId="2200463605" sldId="2134808638"/>
            <ac:picMk id="3" creationId="{A8ECAC98-FAB7-9D0B-D3EE-72D6A13C4961}"/>
          </ac:picMkLst>
        </pc:picChg>
      </pc:sldChg>
      <pc:sldChg chg="addSp delSp modSp mod modAnim">
        <pc:chgData name="FERHANE EL MOSTAFA" userId="612e3f77-08f4-424c-9bd0-6ac275dcda07" providerId="ADAL" clId="{09207473-6B5B-4E26-802E-D570F833C31C}" dt="2025-08-16T09:25:54.647" v="2409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09207473-6B5B-4E26-802E-D570F833C31C}" dt="2025-08-12T18:19:53.643" v="1701"/>
          <ac:picMkLst>
            <pc:docMk/>
            <pc:sldMk cId="3555504287" sldId="2134808639"/>
            <ac:picMk id="3" creationId="{BD6E32E2-BB28-BBC8-2CC9-49CA73700C8D}"/>
          </ac:picMkLst>
        </pc:picChg>
      </pc:sldChg>
      <pc:sldChg chg="addSp delSp modSp mod modAnim">
        <pc:chgData name="FERHANE EL MOSTAFA" userId="612e3f77-08f4-424c-9bd0-6ac275dcda07" providerId="ADAL" clId="{09207473-6B5B-4E26-802E-D570F833C31C}" dt="2025-08-16T09:25:58.552" v="2410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09207473-6B5B-4E26-802E-D570F833C31C}" dt="2025-08-12T18:20:04.691" v="1703"/>
          <ac:picMkLst>
            <pc:docMk/>
            <pc:sldMk cId="2115320888" sldId="2134808640"/>
            <ac:picMk id="3" creationId="{17F54E03-245E-96D8-4D65-92A365FF2DA1}"/>
          </ac:picMkLst>
        </pc:picChg>
      </pc:sldChg>
      <pc:sldChg chg="addSp delSp modSp mod modAnim">
        <pc:chgData name="FERHANE EL MOSTAFA" userId="612e3f77-08f4-424c-9bd0-6ac275dcda07" providerId="ADAL" clId="{09207473-6B5B-4E26-802E-D570F833C31C}" dt="2025-08-16T09:26:01.760" v="2411"/>
        <pc:sldMkLst>
          <pc:docMk/>
          <pc:sldMk cId="322019483" sldId="2134808641"/>
        </pc:sldMkLst>
        <pc:spChg chg="mod">
          <ac:chgData name="FERHANE EL MOSTAFA" userId="612e3f77-08f4-424c-9bd0-6ac275dcda07" providerId="ADAL" clId="{09207473-6B5B-4E26-802E-D570F833C31C}" dt="2025-08-12T18:21:26.080" v="1732" actId="20577"/>
          <ac:spMkLst>
            <pc:docMk/>
            <pc:sldMk cId="322019483" sldId="2134808641"/>
            <ac:spMk id="2" creationId="{ECA62755-4FDE-3ADB-7392-2020983870F3}"/>
          </ac:spMkLst>
        </pc:spChg>
        <pc:picChg chg="add mod">
          <ac:chgData name="FERHANE EL MOSTAFA" userId="612e3f77-08f4-424c-9bd0-6ac275dcda07" providerId="ADAL" clId="{09207473-6B5B-4E26-802E-D570F833C31C}" dt="2025-08-12T18:20:12.243" v="1705"/>
          <ac:picMkLst>
            <pc:docMk/>
            <pc:sldMk cId="322019483" sldId="2134808641"/>
            <ac:picMk id="3" creationId="{9EFD639C-C03E-1E4B-AA85-B931E716B24D}"/>
          </ac:picMkLst>
        </pc:picChg>
      </pc:sldChg>
      <pc:sldChg chg="del">
        <pc:chgData name="FERHANE EL MOSTAFA" userId="612e3f77-08f4-424c-9bd0-6ac275dcda07" providerId="ADAL" clId="{09207473-6B5B-4E26-802E-D570F833C31C}" dt="2025-08-12T18:21:51.463" v="1734" actId="47"/>
        <pc:sldMkLst>
          <pc:docMk/>
          <pc:sldMk cId="2726756666" sldId="2134808646"/>
        </pc:sldMkLst>
      </pc:sldChg>
      <pc:sldChg chg="addSp delSp modSp mod">
        <pc:chgData name="FERHANE EL MOSTAFA" userId="612e3f77-08f4-424c-9bd0-6ac275dcda07" providerId="ADAL" clId="{09207473-6B5B-4E26-802E-D570F833C31C}" dt="2025-08-12T17:24:19.273" v="709" actId="1076"/>
        <pc:sldMkLst>
          <pc:docMk/>
          <pc:sldMk cId="1251160541" sldId="2134808648"/>
        </pc:sldMkLst>
        <pc:spChg chg="add mod">
          <ac:chgData name="FERHANE EL MOSTAFA" userId="612e3f77-08f4-424c-9bd0-6ac275dcda07" providerId="ADAL" clId="{09207473-6B5B-4E26-802E-D570F833C31C}" dt="2025-08-12T17:24:19.273" v="709" actId="1076"/>
          <ac:spMkLst>
            <pc:docMk/>
            <pc:sldMk cId="1251160541" sldId="2134808648"/>
            <ac:spMk id="5" creationId="{FDB87C3D-3A73-A785-18AE-90CE5E1752B6}"/>
          </ac:spMkLst>
        </pc:spChg>
      </pc:sldChg>
      <pc:sldChg chg="add">
        <pc:chgData name="FERHANE EL MOSTAFA" userId="612e3f77-08f4-424c-9bd0-6ac275dcda07" providerId="ADAL" clId="{09207473-6B5B-4E26-802E-D570F833C31C}" dt="2025-08-12T17:59:12.305" v="1281"/>
        <pc:sldMkLst>
          <pc:docMk/>
          <pc:sldMk cId="1075695747" sldId="2134808650"/>
        </pc:sldMkLst>
      </pc:sldChg>
      <pc:sldChg chg="addSp delSp modSp del mod">
        <pc:chgData name="FERHANE EL MOSTAFA" userId="612e3f77-08f4-424c-9bd0-6ac275dcda07" providerId="ADAL" clId="{09207473-6B5B-4E26-802E-D570F833C31C}" dt="2025-08-12T17:58:50.889" v="1280" actId="2696"/>
        <pc:sldMkLst>
          <pc:docMk/>
          <pc:sldMk cId="2757630257" sldId="2134808650"/>
        </pc:sldMkLst>
      </pc:sldChg>
      <pc:sldChg chg="del">
        <pc:chgData name="FERHANE EL MOSTAFA" userId="612e3f77-08f4-424c-9bd0-6ac275dcda07" providerId="ADAL" clId="{09207473-6B5B-4E26-802E-D570F833C31C}" dt="2025-08-12T18:19:20.210" v="1692" actId="47"/>
        <pc:sldMkLst>
          <pc:docMk/>
          <pc:sldMk cId="1215925978" sldId="2134808651"/>
        </pc:sldMkLst>
      </pc:sldChg>
      <pc:sldChg chg="del">
        <pc:chgData name="FERHANE EL MOSTAFA" userId="612e3f77-08f4-424c-9bd0-6ac275dcda07" providerId="ADAL" clId="{09207473-6B5B-4E26-802E-D570F833C31C}" dt="2025-08-12T18:21:45.155" v="1733" actId="47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09207473-6B5B-4E26-802E-D570F833C31C}" dt="2025-08-12T18:41:51.054" v="2006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09207473-6B5B-4E26-802E-D570F833C31C}" dt="2025-08-12T18:30:26.980" v="1840"/>
          <ac:spMkLst>
            <pc:docMk/>
            <pc:sldMk cId="2150186220" sldId="2134808654"/>
            <ac:spMk id="2" creationId="{5CEE8907-AC92-378C-EDA1-26AE064E0E41}"/>
          </ac:spMkLst>
        </pc:spChg>
        <pc:spChg chg="mod">
          <ac:chgData name="FERHANE EL MOSTAFA" userId="612e3f77-08f4-424c-9bd0-6ac275dcda07" providerId="ADAL" clId="{09207473-6B5B-4E26-802E-D570F833C31C}" dt="2025-08-12T18:40:02.044" v="1993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9207473-6B5B-4E26-802E-D570F833C31C}" dt="2025-08-12T18:40:16.322" v="1996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9207473-6B5B-4E26-802E-D570F833C31C}" dt="2025-08-12T18:40:21.437" v="1997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9207473-6B5B-4E26-802E-D570F833C31C}" dt="2025-08-12T18:41:49.552" v="2005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9207473-6B5B-4E26-802E-D570F833C31C}" dt="2025-08-12T18:39:59.420" v="1992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9207473-6B5B-4E26-802E-D570F833C31C}" dt="2025-08-12T18:39:53.813" v="1991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9207473-6B5B-4E26-802E-D570F833C31C}" dt="2025-08-12T18:39:50.918" v="1990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9207473-6B5B-4E26-802E-D570F833C31C}" dt="2025-08-12T18:41:51.054" v="2006" actId="20577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9207473-6B5B-4E26-802E-D570F833C31C}" dt="2025-08-12T18:40:11.064" v="1995" actId="1076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09207473-6B5B-4E26-802E-D570F833C31C}" dt="2025-08-12T18:30:09.592" v="1839"/>
          <ac:picMkLst>
            <pc:docMk/>
            <pc:sldMk cId="2150186220" sldId="2134808654"/>
            <ac:picMk id="3" creationId="{132A39E3-EE33-BEA8-0BBE-A5EFB6556E94}"/>
          </ac:picMkLst>
        </pc:picChg>
      </pc:sldChg>
      <pc:sldChg chg="addSp delSp modSp del mod">
        <pc:chgData name="FERHANE EL MOSTAFA" userId="612e3f77-08f4-424c-9bd0-6ac275dcda07" providerId="ADAL" clId="{09207473-6B5B-4E26-802E-D570F833C31C}" dt="2025-08-12T18:28:27.500" v="1832" actId="4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207473-6B5B-4E26-802E-D570F833C31C}" dt="2025-08-12T18:49:13.640" v="2200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09207473-6B5B-4E26-802E-D570F833C31C}" dt="2025-08-12T18:28:16.865" v="1830" actId="20577"/>
          <ac:spMkLst>
            <pc:docMk/>
            <pc:sldMk cId="2697984048" sldId="2134808657"/>
            <ac:spMk id="2" creationId="{96ECD189-FCA2-65CA-4018-7B64ADA93B02}"/>
          </ac:spMkLst>
        </pc:spChg>
        <pc:spChg chg="add mod">
          <ac:chgData name="FERHANE EL MOSTAFA" userId="612e3f77-08f4-424c-9bd0-6ac275dcda07" providerId="ADAL" clId="{09207473-6B5B-4E26-802E-D570F833C31C}" dt="2025-08-12T18:39:01.534" v="1982" actId="14100"/>
          <ac:spMkLst>
            <pc:docMk/>
            <pc:sldMk cId="2697984048" sldId="2134808657"/>
            <ac:spMk id="7" creationId="{DAF1A16B-9A7E-2CDA-5DCD-468EDD26260A}"/>
          </ac:spMkLst>
        </pc:spChg>
        <pc:picChg chg="add mod">
          <ac:chgData name="FERHANE EL MOSTAFA" userId="612e3f77-08f4-424c-9bd0-6ac275dcda07" providerId="ADAL" clId="{09207473-6B5B-4E26-802E-D570F833C31C}" dt="2025-08-12T18:49:13.640" v="2200" actId="1076"/>
          <ac:picMkLst>
            <pc:docMk/>
            <pc:sldMk cId="2697984048" sldId="2134808657"/>
            <ac:picMk id="6" creationId="{6DD50E3C-AECC-BDEC-8B0C-809457846F3D}"/>
          </ac:picMkLst>
        </pc:picChg>
      </pc:sldChg>
      <pc:sldChg chg="del">
        <pc:chgData name="FERHANE EL MOSTAFA" userId="612e3f77-08f4-424c-9bd0-6ac275dcda07" providerId="ADAL" clId="{09207473-6B5B-4E26-802E-D570F833C31C}" dt="2025-08-12T18:28:23.586" v="1831" actId="47"/>
        <pc:sldMkLst>
          <pc:docMk/>
          <pc:sldMk cId="3060800121" sldId="2134808658"/>
        </pc:sldMkLst>
      </pc:sldChg>
      <pc:sldChg chg="add">
        <pc:chgData name="FERHANE EL MOSTAFA" userId="612e3f77-08f4-424c-9bd0-6ac275dcda07" providerId="ADAL" clId="{09207473-6B5B-4E26-802E-D570F833C31C}" dt="2025-08-12T18:45:05.635" v="2071"/>
        <pc:sldMkLst>
          <pc:docMk/>
          <pc:sldMk cId="505075092" sldId="2134808662"/>
        </pc:sldMkLst>
      </pc:sldChg>
      <pc:sldChg chg="delSp del mod delAnim">
        <pc:chgData name="FERHANE EL MOSTAFA" userId="612e3f77-08f4-424c-9bd0-6ac275dcda07" providerId="ADAL" clId="{09207473-6B5B-4E26-802E-D570F833C31C}" dt="2025-08-12T18:30:30.569" v="1841" actId="47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09207473-6B5B-4E26-802E-D570F833C31C}" dt="2025-08-11T17:07:02.598" v="9" actId="47"/>
        <pc:sldMkLst>
          <pc:docMk/>
          <pc:sldMk cId="490503375" sldId="2134808669"/>
        </pc:sldMkLst>
      </pc:sldChg>
      <pc:sldChg chg="del">
        <pc:chgData name="FERHANE EL MOSTAFA" userId="612e3f77-08f4-424c-9bd0-6ac275dcda07" providerId="ADAL" clId="{09207473-6B5B-4E26-802E-D570F833C31C}" dt="2025-08-12T17:35:33.418" v="917" actId="47"/>
        <pc:sldMkLst>
          <pc:docMk/>
          <pc:sldMk cId="2845834963" sldId="2134808670"/>
        </pc:sldMkLst>
      </pc:sldChg>
      <pc:sldChg chg="modSp mod">
        <pc:chgData name="FERHANE EL MOSTAFA" userId="612e3f77-08f4-424c-9bd0-6ac275dcda07" providerId="ADAL" clId="{09207473-6B5B-4E26-802E-D570F833C31C}" dt="2025-08-12T17:54:32.099" v="1261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9207473-6B5B-4E26-802E-D570F833C31C}" dt="2025-08-12T17:54:09.883" v="12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9207473-6B5B-4E26-802E-D570F833C31C}" dt="2025-08-12T17:45:23.164" v="1093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9207473-6B5B-4E26-802E-D570F833C31C}" dt="2025-08-12T17:46:01.347" v="1119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9207473-6B5B-4E26-802E-D570F833C31C}" dt="2025-08-12T17:46:36.055" v="1145" actId="20577"/>
          <ac:spMkLst>
            <pc:docMk/>
            <pc:sldMk cId="2487464742" sldId="2134808671"/>
            <ac:spMk id="8" creationId="{D967AEFB-01F0-F251-06CD-B4935498BF85}"/>
          </ac:spMkLst>
        </pc:spChg>
        <pc:spChg chg="mod">
          <ac:chgData name="FERHANE EL MOSTAFA" userId="612e3f77-08f4-424c-9bd0-6ac275dcda07" providerId="ADAL" clId="{09207473-6B5B-4E26-802E-D570F833C31C}" dt="2025-08-12T17:54:32.099" v="1261" actId="20577"/>
          <ac:spMkLst>
            <pc:docMk/>
            <pc:sldMk cId="2487464742" sldId="2134808671"/>
            <ac:spMk id="9" creationId="{EC664827-3272-8FE9-13DB-D406A633E00D}"/>
          </ac:spMkLst>
        </pc:spChg>
        <pc:graphicFrameChg chg="mod modGraphic">
          <ac:chgData name="FERHANE EL MOSTAFA" userId="612e3f77-08f4-424c-9bd0-6ac275dcda07" providerId="ADAL" clId="{09207473-6B5B-4E26-802E-D570F833C31C}" dt="2025-08-12T17:53:40.961" v="1197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del mod">
        <pc:chgData name="FERHANE EL MOSTAFA" userId="612e3f77-08f4-424c-9bd0-6ac275dcda07" providerId="ADAL" clId="{09207473-6B5B-4E26-802E-D570F833C31C}" dt="2025-08-12T17:57:33.014" v="1270" actId="47"/>
        <pc:sldMkLst>
          <pc:docMk/>
          <pc:sldMk cId="3935438735" sldId="2134808672"/>
        </pc:sldMkLst>
      </pc:sldChg>
      <pc:sldChg chg="delSp modSp del mod delAnim modAnim">
        <pc:chgData name="FERHANE EL MOSTAFA" userId="612e3f77-08f4-424c-9bd0-6ac275dcda07" providerId="ADAL" clId="{09207473-6B5B-4E26-802E-D570F833C31C}" dt="2025-08-12T18:04:18.139" v="1399" actId="2696"/>
        <pc:sldMkLst>
          <pc:docMk/>
          <pc:sldMk cId="1082416666" sldId="2134808673"/>
        </pc:sldMkLst>
      </pc:sldChg>
      <pc:sldChg chg="addSp delSp modSp add del mod delAnim">
        <pc:chgData name="FERHANE EL MOSTAFA" userId="612e3f77-08f4-424c-9bd0-6ac275dcda07" providerId="ADAL" clId="{09207473-6B5B-4E26-802E-D570F833C31C}" dt="2025-08-12T18:10:48.357" v="1517" actId="47"/>
        <pc:sldMkLst>
          <pc:docMk/>
          <pc:sldMk cId="3727604126" sldId="2134808673"/>
        </pc:sldMkLst>
        <pc:spChg chg="mod">
          <ac:chgData name="FERHANE EL MOSTAFA" userId="612e3f77-08f4-424c-9bd0-6ac275dcda07" providerId="ADAL" clId="{09207473-6B5B-4E26-802E-D570F833C31C}" dt="2025-08-12T18:04:35.847" v="1401"/>
          <ac:spMkLst>
            <pc:docMk/>
            <pc:sldMk cId="3727604126" sldId="2134808673"/>
            <ac:spMk id="3" creationId="{230F6259-AC9B-07D4-6D28-030E1BE83D6F}"/>
          </ac:spMkLst>
        </pc:spChg>
        <pc:spChg chg="add mod">
          <ac:chgData name="FERHANE EL MOSTAFA" userId="612e3f77-08f4-424c-9bd0-6ac275dcda07" providerId="ADAL" clId="{09207473-6B5B-4E26-802E-D570F833C31C}" dt="2025-08-12T18:08:24.120" v="1484" actId="1076"/>
          <ac:spMkLst>
            <pc:docMk/>
            <pc:sldMk cId="3727604126" sldId="2134808673"/>
            <ac:spMk id="4" creationId="{02FE32BA-75CE-4172-6A37-B476D4450BE5}"/>
          </ac:spMkLst>
        </pc:spChg>
        <pc:spChg chg="add mod">
          <ac:chgData name="FERHANE EL MOSTAFA" userId="612e3f77-08f4-424c-9bd0-6ac275dcda07" providerId="ADAL" clId="{09207473-6B5B-4E26-802E-D570F833C31C}" dt="2025-08-12T18:08:26.188" v="1485" actId="1076"/>
          <ac:spMkLst>
            <pc:docMk/>
            <pc:sldMk cId="3727604126" sldId="2134808673"/>
            <ac:spMk id="5" creationId="{D26ED9CE-02B5-1BB1-5EEB-378622DA8044}"/>
          </ac:spMkLst>
        </pc:spChg>
        <pc:spChg chg="add mod">
          <ac:chgData name="FERHANE EL MOSTAFA" userId="612e3f77-08f4-424c-9bd0-6ac275dcda07" providerId="ADAL" clId="{09207473-6B5B-4E26-802E-D570F833C31C}" dt="2025-08-12T18:08:05.427" v="1479" actId="1076"/>
          <ac:spMkLst>
            <pc:docMk/>
            <pc:sldMk cId="3727604126" sldId="2134808673"/>
            <ac:spMk id="7" creationId="{3BBD14A2-F983-501A-45FF-91EF10B28035}"/>
          </ac:spMkLst>
        </pc:spChg>
        <pc:spChg chg="add mod">
          <ac:chgData name="FERHANE EL MOSTAFA" userId="612e3f77-08f4-424c-9bd0-6ac275dcda07" providerId="ADAL" clId="{09207473-6B5B-4E26-802E-D570F833C31C}" dt="2025-08-12T18:07:57.727" v="1478" actId="1076"/>
          <ac:spMkLst>
            <pc:docMk/>
            <pc:sldMk cId="3727604126" sldId="2134808673"/>
            <ac:spMk id="13" creationId="{E1C0AE26-F2EF-00F3-925A-1BFB8348EEAE}"/>
          </ac:spMkLst>
        </pc:spChg>
        <pc:graphicFrameChg chg="mod modGraphic">
          <ac:chgData name="FERHANE EL MOSTAFA" userId="612e3f77-08f4-424c-9bd0-6ac275dcda07" providerId="ADAL" clId="{09207473-6B5B-4E26-802E-D570F833C31C}" dt="2025-08-12T18:07:38.546" v="1473" actId="20577"/>
          <ac:graphicFrameMkLst>
            <pc:docMk/>
            <pc:sldMk cId="3727604126" sldId="2134808673"/>
            <ac:graphicFrameMk id="2" creationId="{89749D5A-1697-417A-8C02-480F8EC435D8}"/>
          </ac:graphicFrameMkLst>
        </pc:graphicFrameChg>
      </pc:sldChg>
      <pc:sldChg chg="del">
        <pc:chgData name="FERHANE EL MOSTAFA" userId="612e3f77-08f4-424c-9bd0-6ac275dcda07" providerId="ADAL" clId="{09207473-6B5B-4E26-802E-D570F833C31C}" dt="2025-08-12T18:19:04.421" v="1689" actId="47"/>
        <pc:sldMkLst>
          <pc:docMk/>
          <pc:sldMk cId="316936350" sldId="2134808674"/>
        </pc:sldMkLst>
      </pc:sldChg>
      <pc:sldChg chg="del">
        <pc:chgData name="FERHANE EL MOSTAFA" userId="612e3f77-08f4-424c-9bd0-6ac275dcda07" providerId="ADAL" clId="{09207473-6B5B-4E26-802E-D570F833C31C}" dt="2025-08-12T18:19:13.720" v="1691" actId="47"/>
        <pc:sldMkLst>
          <pc:docMk/>
          <pc:sldMk cId="3519988655" sldId="2134808675"/>
        </pc:sldMkLst>
      </pc:sldChg>
      <pc:sldChg chg="del">
        <pc:chgData name="FERHANE EL MOSTAFA" userId="612e3f77-08f4-424c-9bd0-6ac275dcda07" providerId="ADAL" clId="{09207473-6B5B-4E26-802E-D570F833C31C}" dt="2025-08-12T18:21:57.893" v="1735" actId="47"/>
        <pc:sldMkLst>
          <pc:docMk/>
          <pc:sldMk cId="3930610775" sldId="2134808676"/>
        </pc:sldMkLst>
      </pc:sldChg>
      <pc:sldChg chg="delSp del mod">
        <pc:chgData name="FERHANE EL MOSTAFA" userId="612e3f77-08f4-424c-9bd0-6ac275dcda07" providerId="ADAL" clId="{09207473-6B5B-4E26-802E-D570F833C31C}" dt="2025-08-12T18:43:16.040" v="2058" actId="47"/>
        <pc:sldMkLst>
          <pc:docMk/>
          <pc:sldMk cId="4164082556" sldId="2134808677"/>
        </pc:sldMkLst>
      </pc:sldChg>
      <pc:sldChg chg="addSp delSp modSp mod modAnim">
        <pc:chgData name="FERHANE EL MOSTAFA" userId="612e3f77-08f4-424c-9bd0-6ac275dcda07" providerId="ADAL" clId="{09207473-6B5B-4E26-802E-D570F833C31C}" dt="2025-08-16T09:47:10.944" v="2413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09207473-6B5B-4E26-802E-D570F833C31C}" dt="2025-08-12T18:43:57.144" v="2070"/>
          <ac:picMkLst>
            <pc:docMk/>
            <pc:sldMk cId="4220590668" sldId="2134808678"/>
            <ac:picMk id="3" creationId="{1B34B8F2-0D0B-5929-24A9-EB6E5FEC8555}"/>
          </ac:picMkLst>
        </pc:picChg>
      </pc:sldChg>
      <pc:sldChg chg="addSp delSp modSp add mod">
        <pc:chgData name="FERHANE EL MOSTAFA" userId="612e3f77-08f4-424c-9bd0-6ac275dcda07" providerId="ADAL" clId="{09207473-6B5B-4E26-802E-D570F833C31C}" dt="2025-08-11T17:06:57.206" v="8" actId="20577"/>
        <pc:sldMkLst>
          <pc:docMk/>
          <pc:sldMk cId="1185213107" sldId="2134808679"/>
        </pc:sldMkLst>
        <pc:spChg chg="mod">
          <ac:chgData name="FERHANE EL MOSTAFA" userId="612e3f77-08f4-424c-9bd0-6ac275dcda07" providerId="ADAL" clId="{09207473-6B5B-4E26-802E-D570F833C31C}" dt="2025-08-11T17:06:57.206" v="8" actId="20577"/>
          <ac:spMkLst>
            <pc:docMk/>
            <pc:sldMk cId="1185213107" sldId="2134808679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9207473-6B5B-4E26-802E-D570F833C31C}" dt="2025-08-11T17:06:30.044" v="2"/>
          <ac:picMkLst>
            <pc:docMk/>
            <pc:sldMk cId="1185213107" sldId="2134808679"/>
            <ac:picMk id="6" creationId="{C7C6B915-8FC1-B351-5A40-09D0CC5F76DD}"/>
          </ac:picMkLst>
        </pc:picChg>
      </pc:sldChg>
      <pc:sldChg chg="add del">
        <pc:chgData name="FERHANE EL MOSTAFA" userId="612e3f77-08f4-424c-9bd0-6ac275dcda07" providerId="ADAL" clId="{09207473-6B5B-4E26-802E-D570F833C31C}" dt="2025-08-11T17:48:54.279" v="304" actId="47"/>
        <pc:sldMkLst>
          <pc:docMk/>
          <pc:sldMk cId="1302679046" sldId="2134808680"/>
        </pc:sldMkLst>
      </pc:sldChg>
      <pc:sldChg chg="addSp delSp modSp add mod modAnim">
        <pc:chgData name="FERHANE EL MOSTAFA" userId="612e3f77-08f4-424c-9bd0-6ac275dcda07" providerId="ADAL" clId="{09207473-6B5B-4E26-802E-D570F833C31C}" dt="2025-08-16T09:22:33.961" v="2395" actId="20577"/>
        <pc:sldMkLst>
          <pc:docMk/>
          <pc:sldMk cId="2194023215" sldId="2134808680"/>
        </pc:sldMkLst>
        <pc:spChg chg="add mod">
          <ac:chgData name="FERHANE EL MOSTAFA" userId="612e3f77-08f4-424c-9bd0-6ac275dcda07" providerId="ADAL" clId="{09207473-6B5B-4E26-802E-D570F833C31C}" dt="2025-08-14T11:30:56.991" v="2383"/>
          <ac:spMkLst>
            <pc:docMk/>
            <pc:sldMk cId="2194023215" sldId="2134808680"/>
            <ac:spMk id="2" creationId="{20ABB6C4-86EC-4888-58FC-7BB89EEE346D}"/>
          </ac:spMkLst>
        </pc:spChg>
        <pc:spChg chg="mod">
          <ac:chgData name="FERHANE EL MOSTAFA" userId="612e3f77-08f4-424c-9bd0-6ac275dcda07" providerId="ADAL" clId="{09207473-6B5B-4E26-802E-D570F833C31C}" dt="2025-08-16T09:22:33.961" v="2395" actId="20577"/>
          <ac:spMkLst>
            <pc:docMk/>
            <pc:sldMk cId="2194023215" sldId="2134808680"/>
            <ac:spMk id="6" creationId="{4EAAC341-399E-9661-B01E-6515CC0EE373}"/>
          </ac:spMkLst>
        </pc:spChg>
        <pc:grpChg chg="mod">
          <ac:chgData name="FERHANE EL MOSTAFA" userId="612e3f77-08f4-424c-9bd0-6ac275dcda07" providerId="ADAL" clId="{09207473-6B5B-4E26-802E-D570F833C31C}" dt="2025-08-11T17:49:38.329" v="307" actId="1076"/>
          <ac:grpSpMkLst>
            <pc:docMk/>
            <pc:sldMk cId="2194023215" sldId="2134808680"/>
            <ac:grpSpMk id="3" creationId="{E0C05E78-FC13-9605-AB7A-96A00F625DDB}"/>
          </ac:grpSpMkLst>
        </pc:grpChg>
        <pc:picChg chg="add mod">
          <ac:chgData name="FERHANE EL MOSTAFA" userId="612e3f77-08f4-424c-9bd0-6ac275dcda07" providerId="ADAL" clId="{09207473-6B5B-4E26-802E-D570F833C31C}" dt="2025-08-11T17:50:00.566" v="312"/>
          <ac:picMkLst>
            <pc:docMk/>
            <pc:sldMk cId="2194023215" sldId="2134808680"/>
            <ac:picMk id="5" creationId="{FB02CE33-5185-2BF7-C1FF-4C22B8D59E49}"/>
          </ac:picMkLst>
        </pc:picChg>
      </pc:sldChg>
      <pc:sldChg chg="addSp delSp modSp add mod delAnim modAnim">
        <pc:chgData name="FERHANE EL MOSTAFA" userId="612e3f77-08f4-424c-9bd0-6ac275dcda07" providerId="ADAL" clId="{09207473-6B5B-4E26-802E-D570F833C31C}" dt="2025-08-16T09:22:44.380" v="2397" actId="20577"/>
        <pc:sldMkLst>
          <pc:docMk/>
          <pc:sldMk cId="2335178556" sldId="2134808681"/>
        </pc:sldMkLst>
        <pc:spChg chg="add mod">
          <ac:chgData name="FERHANE EL MOSTAFA" userId="612e3f77-08f4-424c-9bd0-6ac275dcda07" providerId="ADAL" clId="{09207473-6B5B-4E26-802E-D570F833C31C}" dt="2025-08-14T11:31:04.493" v="2384"/>
          <ac:spMkLst>
            <pc:docMk/>
            <pc:sldMk cId="2335178556" sldId="2134808681"/>
            <ac:spMk id="3" creationId="{8DAD98C3-B7C0-7A26-4207-70D8C0A24C4E}"/>
          </ac:spMkLst>
        </pc:spChg>
        <pc:spChg chg="mod">
          <ac:chgData name="FERHANE EL MOSTAFA" userId="612e3f77-08f4-424c-9bd0-6ac275dcda07" providerId="ADAL" clId="{09207473-6B5B-4E26-802E-D570F833C31C}" dt="2025-08-16T09:22:44.380" v="2397" actId="20577"/>
          <ac:spMkLst>
            <pc:docMk/>
            <pc:sldMk cId="2335178556" sldId="2134808681"/>
            <ac:spMk id="6" creationId="{9D3D39CC-765E-9109-26AF-0DA1C25C8BA9}"/>
          </ac:spMkLst>
        </pc:spChg>
        <pc:spChg chg="mod">
          <ac:chgData name="FERHANE EL MOSTAFA" userId="612e3f77-08f4-424c-9bd0-6ac275dcda07" providerId="ADAL" clId="{09207473-6B5B-4E26-802E-D570F833C31C}" dt="2025-08-11T17:56:40.399" v="445"/>
          <ac:spMkLst>
            <pc:docMk/>
            <pc:sldMk cId="2335178556" sldId="2134808681"/>
            <ac:spMk id="14" creationId="{DF1D96BE-4257-5D6C-ADCA-F76574EB4357}"/>
          </ac:spMkLst>
        </pc:spChg>
        <pc:spChg chg="mod">
          <ac:chgData name="FERHANE EL MOSTAFA" userId="612e3f77-08f4-424c-9bd0-6ac275dcda07" providerId="ADAL" clId="{09207473-6B5B-4E26-802E-D570F833C31C}" dt="2025-08-11T17:56:40.399" v="445"/>
          <ac:spMkLst>
            <pc:docMk/>
            <pc:sldMk cId="2335178556" sldId="2134808681"/>
            <ac:spMk id="17" creationId="{FD8EFA28-6495-E400-844D-CC5C7B84C1D1}"/>
          </ac:spMkLst>
        </pc:spChg>
        <pc:spChg chg="mod">
          <ac:chgData name="FERHANE EL MOSTAFA" userId="612e3f77-08f4-424c-9bd0-6ac275dcda07" providerId="ADAL" clId="{09207473-6B5B-4E26-802E-D570F833C31C}" dt="2025-08-11T17:56:40.399" v="445"/>
          <ac:spMkLst>
            <pc:docMk/>
            <pc:sldMk cId="2335178556" sldId="2134808681"/>
            <ac:spMk id="18" creationId="{DE1EFA77-E083-58C4-BDFC-986054B26D2D}"/>
          </ac:spMkLst>
        </pc:spChg>
        <pc:spChg chg="mod">
          <ac:chgData name="FERHANE EL MOSTAFA" userId="612e3f77-08f4-424c-9bd0-6ac275dcda07" providerId="ADAL" clId="{09207473-6B5B-4E26-802E-D570F833C31C}" dt="2025-08-11T17:56:40.399" v="445"/>
          <ac:spMkLst>
            <pc:docMk/>
            <pc:sldMk cId="2335178556" sldId="2134808681"/>
            <ac:spMk id="27" creationId="{9A88D45E-0BED-7079-B8CC-64F8F09B82C7}"/>
          </ac:spMkLst>
        </pc:spChg>
        <pc:grpChg chg="mod">
          <ac:chgData name="FERHANE EL MOSTAFA" userId="612e3f77-08f4-424c-9bd0-6ac275dcda07" providerId="ADAL" clId="{09207473-6B5B-4E26-802E-D570F833C31C}" dt="2025-08-11T17:57:10.950" v="449" actId="1076"/>
          <ac:grpSpMkLst>
            <pc:docMk/>
            <pc:sldMk cId="2335178556" sldId="2134808681"/>
            <ac:grpSpMk id="4" creationId="{5E21343C-957A-1411-FCB1-EE5E7DA7E884}"/>
          </ac:grpSpMkLst>
        </pc:grpChg>
      </pc:sldChg>
      <pc:sldChg chg="addSp delSp modSp add mod delAnim modAnim">
        <pc:chgData name="FERHANE EL MOSTAFA" userId="612e3f77-08f4-424c-9bd0-6ac275dcda07" providerId="ADAL" clId="{09207473-6B5B-4E26-802E-D570F833C31C}" dt="2025-08-16T09:22:51.515" v="2399" actId="20577"/>
        <pc:sldMkLst>
          <pc:docMk/>
          <pc:sldMk cId="3986733693" sldId="2134808682"/>
        </pc:sldMkLst>
        <pc:spChg chg="add mod">
          <ac:chgData name="FERHANE EL MOSTAFA" userId="612e3f77-08f4-424c-9bd0-6ac275dcda07" providerId="ADAL" clId="{09207473-6B5B-4E26-802E-D570F833C31C}" dt="2025-08-14T11:31:09.238" v="2385"/>
          <ac:spMkLst>
            <pc:docMk/>
            <pc:sldMk cId="3986733693" sldId="2134808682"/>
            <ac:spMk id="4" creationId="{8AC2DFED-DE31-E467-2F1E-FD89AD68CAA5}"/>
          </ac:spMkLst>
        </pc:spChg>
        <pc:spChg chg="mod">
          <ac:chgData name="FERHANE EL MOSTAFA" userId="612e3f77-08f4-424c-9bd0-6ac275dcda07" providerId="ADAL" clId="{09207473-6B5B-4E26-802E-D570F833C31C}" dt="2025-08-16T09:22:51.515" v="2399" actId="20577"/>
          <ac:spMkLst>
            <pc:docMk/>
            <pc:sldMk cId="3986733693" sldId="2134808682"/>
            <ac:spMk id="6" creationId="{4CEE2BF3-D529-BC68-E15A-90E7149A894F}"/>
          </ac:spMkLst>
        </pc:spChg>
        <pc:spChg chg="mod">
          <ac:chgData name="FERHANE EL MOSTAFA" userId="612e3f77-08f4-424c-9bd0-6ac275dcda07" providerId="ADAL" clId="{09207473-6B5B-4E26-802E-D570F833C31C}" dt="2025-08-14T10:43:30.155" v="2368" actId="1076"/>
          <ac:spMkLst>
            <pc:docMk/>
            <pc:sldMk cId="3986733693" sldId="2134808682"/>
            <ac:spMk id="13" creationId="{4207F515-DD6E-C2DF-0951-390BFE92C9CD}"/>
          </ac:spMkLst>
        </pc:spChg>
        <pc:spChg chg="mod">
          <ac:chgData name="FERHANE EL MOSTAFA" userId="612e3f77-08f4-424c-9bd0-6ac275dcda07" providerId="ADAL" clId="{09207473-6B5B-4E26-802E-D570F833C31C}" dt="2025-08-14T10:43:32.821" v="2369" actId="1076"/>
          <ac:spMkLst>
            <pc:docMk/>
            <pc:sldMk cId="3986733693" sldId="2134808682"/>
            <ac:spMk id="23" creationId="{EDF2DF80-4DE7-CB4D-C9C2-450FA5A2874B}"/>
          </ac:spMkLst>
        </pc:spChg>
        <pc:spChg chg="mod">
          <ac:chgData name="FERHANE EL MOSTAFA" userId="612e3f77-08f4-424c-9bd0-6ac275dcda07" providerId="ADAL" clId="{09207473-6B5B-4E26-802E-D570F833C31C}" dt="2025-08-14T10:43:35.864" v="2370" actId="1076"/>
          <ac:spMkLst>
            <pc:docMk/>
            <pc:sldMk cId="3986733693" sldId="2134808682"/>
            <ac:spMk id="24" creationId="{8003A19B-1FD9-A6A5-2A37-A0B3495AB898}"/>
          </ac:spMkLst>
        </pc:spChg>
        <pc:spChg chg="mod">
          <ac:chgData name="FERHANE EL MOSTAFA" userId="612e3f77-08f4-424c-9bd0-6ac275dcda07" providerId="ADAL" clId="{09207473-6B5B-4E26-802E-D570F833C31C}" dt="2025-08-14T10:43:14.791" v="2363" actId="1076"/>
          <ac:spMkLst>
            <pc:docMk/>
            <pc:sldMk cId="3986733693" sldId="2134808682"/>
            <ac:spMk id="25" creationId="{E0596A77-2DC0-DA51-68BC-951B8DDCFF14}"/>
          </ac:spMkLst>
        </pc:spChg>
        <pc:spChg chg="mod">
          <ac:chgData name="FERHANE EL MOSTAFA" userId="612e3f77-08f4-424c-9bd0-6ac275dcda07" providerId="ADAL" clId="{09207473-6B5B-4E26-802E-D570F833C31C}" dt="2025-08-14T10:43:20.982" v="2365" actId="1076"/>
          <ac:spMkLst>
            <pc:docMk/>
            <pc:sldMk cId="3986733693" sldId="2134808682"/>
            <ac:spMk id="26" creationId="{7D53F73C-765A-0581-8F55-C48548488433}"/>
          </ac:spMkLst>
        </pc:spChg>
        <pc:spChg chg="mod">
          <ac:chgData name="FERHANE EL MOSTAFA" userId="612e3f77-08f4-424c-9bd0-6ac275dcda07" providerId="ADAL" clId="{09207473-6B5B-4E26-802E-D570F833C31C}" dt="2025-08-14T10:43:27.109" v="2367" actId="1076"/>
          <ac:spMkLst>
            <pc:docMk/>
            <pc:sldMk cId="3986733693" sldId="2134808682"/>
            <ac:spMk id="27" creationId="{9DF04DCF-4BAB-FFAF-041B-DB00A9CD945F}"/>
          </ac:spMkLst>
        </pc:spChg>
        <pc:grpChg chg="mod">
          <ac:chgData name="FERHANE EL MOSTAFA" userId="612e3f77-08f4-424c-9bd0-6ac275dcda07" providerId="ADAL" clId="{09207473-6B5B-4E26-802E-D570F833C31C}" dt="2025-08-14T10:43:10.538" v="2362" actId="1076"/>
          <ac:grpSpMkLst>
            <pc:docMk/>
            <pc:sldMk cId="3986733693" sldId="2134808682"/>
            <ac:grpSpMk id="7" creationId="{6769FAB9-6D61-194A-1EE4-57137638318D}"/>
          </ac:grpSpMkLst>
        </pc:grpChg>
      </pc:sldChg>
      <pc:sldChg chg="addSp delSp modSp add mod modAnim">
        <pc:chgData name="FERHANE EL MOSTAFA" userId="612e3f77-08f4-424c-9bd0-6ac275dcda07" providerId="ADAL" clId="{09207473-6B5B-4E26-802E-D570F833C31C}" dt="2025-08-12T17:40:25.174" v="994" actId="20577"/>
        <pc:sldMkLst>
          <pc:docMk/>
          <pc:sldMk cId="1729104250" sldId="2134808683"/>
        </pc:sldMkLst>
        <pc:spChg chg="mod">
          <ac:chgData name="FERHANE EL MOSTAFA" userId="612e3f77-08f4-424c-9bd0-6ac275dcda07" providerId="ADAL" clId="{09207473-6B5B-4E26-802E-D570F833C31C}" dt="2025-08-12T17:35:06.273" v="915"/>
          <ac:spMkLst>
            <pc:docMk/>
            <pc:sldMk cId="1729104250" sldId="2134808683"/>
            <ac:spMk id="6" creationId="{963B5401-4F3E-71EA-67BE-3FEA4479A029}"/>
          </ac:spMkLst>
        </pc:spChg>
        <pc:spChg chg="mod">
          <ac:chgData name="FERHANE EL MOSTAFA" userId="612e3f77-08f4-424c-9bd0-6ac275dcda07" providerId="ADAL" clId="{09207473-6B5B-4E26-802E-D570F833C31C}" dt="2025-08-12T17:40:25.174" v="994" actId="20577"/>
          <ac:spMkLst>
            <pc:docMk/>
            <pc:sldMk cId="1729104250" sldId="2134808683"/>
            <ac:spMk id="7" creationId="{BA193CC8-2F0A-DE7A-4B7D-1E4227CB9216}"/>
          </ac:spMkLst>
        </pc:spChg>
        <pc:spChg chg="mod">
          <ac:chgData name="FERHANE EL MOSTAFA" userId="612e3f77-08f4-424c-9bd0-6ac275dcda07" providerId="ADAL" clId="{09207473-6B5B-4E26-802E-D570F833C31C}" dt="2025-08-12T17:40:15.425" v="992" actId="14100"/>
          <ac:spMkLst>
            <pc:docMk/>
            <pc:sldMk cId="1729104250" sldId="2134808683"/>
            <ac:spMk id="8" creationId="{C81C341F-BC05-9A51-55D5-B8BC0A646221}"/>
          </ac:spMkLst>
        </pc:spChg>
        <pc:spChg chg="mod">
          <ac:chgData name="FERHANE EL MOSTAFA" userId="612e3f77-08f4-424c-9bd0-6ac275dcda07" providerId="ADAL" clId="{09207473-6B5B-4E26-802E-D570F833C31C}" dt="2025-08-12T17:40:11.760" v="991" actId="14100"/>
          <ac:spMkLst>
            <pc:docMk/>
            <pc:sldMk cId="1729104250" sldId="2134808683"/>
            <ac:spMk id="9" creationId="{C9541F36-CCA2-9E46-7147-F69D83AD7E7E}"/>
          </ac:spMkLst>
        </pc:spChg>
        <pc:picChg chg="add mod">
          <ac:chgData name="FERHANE EL MOSTAFA" userId="612e3f77-08f4-424c-9bd0-6ac275dcda07" providerId="ADAL" clId="{09207473-6B5B-4E26-802E-D570F833C31C}" dt="2025-08-12T17:34:56.510" v="914"/>
          <ac:picMkLst>
            <pc:docMk/>
            <pc:sldMk cId="1729104250" sldId="2134808683"/>
            <ac:picMk id="2" creationId="{F06A553B-EAEA-B40E-A412-0B50491A6D29}"/>
          </ac:picMkLst>
        </pc:picChg>
      </pc:sldChg>
      <pc:sldChg chg="addSp delSp modSp add mod modAnim">
        <pc:chgData name="FERHANE EL MOSTAFA" userId="612e3f77-08f4-424c-9bd0-6ac275dcda07" providerId="ADAL" clId="{09207473-6B5B-4E26-802E-D570F833C31C}" dt="2025-08-12T17:57:23.022" v="1269"/>
        <pc:sldMkLst>
          <pc:docMk/>
          <pc:sldMk cId="488445246" sldId="2134808684"/>
        </pc:sldMkLst>
        <pc:spChg chg="mod">
          <ac:chgData name="FERHANE EL MOSTAFA" userId="612e3f77-08f4-424c-9bd0-6ac275dcda07" providerId="ADAL" clId="{09207473-6B5B-4E26-802E-D570F833C31C}" dt="2025-08-12T17:55:46.770" v="1268"/>
          <ac:spMkLst>
            <pc:docMk/>
            <pc:sldMk cId="488445246" sldId="2134808684"/>
            <ac:spMk id="3" creationId="{AB140BFE-9743-1DAE-EEF4-9D5D995B19EF}"/>
          </ac:spMkLst>
        </pc:spChg>
        <pc:picChg chg="add mod">
          <ac:chgData name="FERHANE EL MOSTAFA" userId="612e3f77-08f4-424c-9bd0-6ac275dcda07" providerId="ADAL" clId="{09207473-6B5B-4E26-802E-D570F833C31C}" dt="2025-08-12T17:55:30.604" v="1267"/>
          <ac:picMkLst>
            <pc:docMk/>
            <pc:sldMk cId="488445246" sldId="2134808684"/>
            <ac:picMk id="5" creationId="{402680F1-C80C-28A0-F435-061B7DE545D2}"/>
          </ac:picMkLst>
        </pc:picChg>
      </pc:sldChg>
      <pc:sldChg chg="addSp delSp modSp add mod delAnim modAnim">
        <pc:chgData name="FERHANE EL MOSTAFA" userId="612e3f77-08f4-424c-9bd0-6ac275dcda07" providerId="ADAL" clId="{09207473-6B5B-4E26-802E-D570F833C31C}" dt="2025-08-12T18:01:55.399" v="1319" actId="20577"/>
        <pc:sldMkLst>
          <pc:docMk/>
          <pc:sldMk cId="2407232" sldId="2134808685"/>
        </pc:sldMkLst>
        <pc:spChg chg="mod">
          <ac:chgData name="FERHANE EL MOSTAFA" userId="612e3f77-08f4-424c-9bd0-6ac275dcda07" providerId="ADAL" clId="{09207473-6B5B-4E26-802E-D570F833C31C}" dt="2025-08-12T18:01:55.399" v="1319" actId="20577"/>
          <ac:spMkLst>
            <pc:docMk/>
            <pc:sldMk cId="2407232" sldId="2134808685"/>
            <ac:spMk id="2" creationId="{0795241E-F0F7-BBD2-BE4D-1BAA0D039321}"/>
          </ac:spMkLst>
        </pc:spChg>
        <pc:spChg chg="add mod">
          <ac:chgData name="FERHANE EL MOSTAFA" userId="612e3f77-08f4-424c-9bd0-6ac275dcda07" providerId="ADAL" clId="{09207473-6B5B-4E26-802E-D570F833C31C}" dt="2025-08-12T18:01:40.537" v="1308" actId="14100"/>
          <ac:spMkLst>
            <pc:docMk/>
            <pc:sldMk cId="2407232" sldId="2134808685"/>
            <ac:spMk id="4" creationId="{3E39B075-2031-DE70-6F0E-7E54F695286A}"/>
          </ac:spMkLst>
        </pc:spChg>
        <pc:picChg chg="add mod">
          <ac:chgData name="FERHANE EL MOSTAFA" userId="612e3f77-08f4-424c-9bd0-6ac275dcda07" providerId="ADAL" clId="{09207473-6B5B-4E26-802E-D570F833C31C}" dt="2025-08-12T18:01:15.706" v="1304" actId="1076"/>
          <ac:picMkLst>
            <pc:docMk/>
            <pc:sldMk cId="2407232" sldId="2134808685"/>
            <ac:picMk id="3" creationId="{ABC6AAD2-34DD-C615-93E6-210B9E502A89}"/>
          </ac:picMkLst>
        </pc:picChg>
      </pc:sldChg>
      <pc:sldChg chg="addSp delSp modSp add mod modAnim">
        <pc:chgData name="FERHANE EL MOSTAFA" userId="612e3f77-08f4-424c-9bd0-6ac275dcda07" providerId="ADAL" clId="{09207473-6B5B-4E26-802E-D570F833C31C}" dt="2025-08-12T18:14:36.325" v="1572"/>
        <pc:sldMkLst>
          <pc:docMk/>
          <pc:sldMk cId="657170249" sldId="2134808686"/>
        </pc:sldMkLst>
        <pc:spChg chg="mod">
          <ac:chgData name="FERHANE EL MOSTAFA" userId="612e3f77-08f4-424c-9bd0-6ac275dcda07" providerId="ADAL" clId="{09207473-6B5B-4E26-802E-D570F833C31C}" dt="2025-08-12T18:11:15.096" v="1540" actId="20577"/>
          <ac:spMkLst>
            <pc:docMk/>
            <pc:sldMk cId="657170249" sldId="2134808686"/>
            <ac:spMk id="2" creationId="{B5279BA8-6EBD-73AD-580D-619E3896EA1A}"/>
          </ac:spMkLst>
        </pc:spChg>
        <pc:spChg chg="add mod">
          <ac:chgData name="FERHANE EL MOSTAFA" userId="612e3f77-08f4-424c-9bd0-6ac275dcda07" providerId="ADAL" clId="{09207473-6B5B-4E26-802E-D570F833C31C}" dt="2025-08-12T18:14:33.791" v="1571" actId="14100"/>
          <ac:spMkLst>
            <pc:docMk/>
            <pc:sldMk cId="657170249" sldId="2134808686"/>
            <ac:spMk id="10" creationId="{DC3F842F-3822-8868-EAA4-5E7B4D34DE7C}"/>
          </ac:spMkLst>
        </pc:spChg>
        <pc:spChg chg="add mod">
          <ac:chgData name="FERHANE EL MOSTAFA" userId="612e3f77-08f4-424c-9bd0-6ac275dcda07" providerId="ADAL" clId="{09207473-6B5B-4E26-802E-D570F833C31C}" dt="2025-08-12T18:13:37.577" v="1561" actId="14100"/>
          <ac:spMkLst>
            <pc:docMk/>
            <pc:sldMk cId="657170249" sldId="2134808686"/>
            <ac:spMk id="11" creationId="{C3897D30-AD72-CFC8-F549-D79C6C167495}"/>
          </ac:spMkLst>
        </pc:spChg>
        <pc:spChg chg="add mod">
          <ac:chgData name="FERHANE EL MOSTAFA" userId="612e3f77-08f4-424c-9bd0-6ac275dcda07" providerId="ADAL" clId="{09207473-6B5B-4E26-802E-D570F833C31C}" dt="2025-08-12T18:13:11.586" v="1558" actId="14100"/>
          <ac:spMkLst>
            <pc:docMk/>
            <pc:sldMk cId="657170249" sldId="2134808686"/>
            <ac:spMk id="12" creationId="{AEA51422-4214-AD1E-37BA-300D1A9A5080}"/>
          </ac:spMkLst>
        </pc:spChg>
        <pc:spChg chg="add mod">
          <ac:chgData name="FERHANE EL MOSTAFA" userId="612e3f77-08f4-424c-9bd0-6ac275dcda07" providerId="ADAL" clId="{09207473-6B5B-4E26-802E-D570F833C31C}" dt="2025-08-12T18:14:08.310" v="1568" actId="14100"/>
          <ac:spMkLst>
            <pc:docMk/>
            <pc:sldMk cId="657170249" sldId="2134808686"/>
            <ac:spMk id="13" creationId="{5BE15F0B-5368-F759-0319-2476E981DF97}"/>
          </ac:spMkLst>
        </pc:spChg>
        <pc:spChg chg="add mod">
          <ac:chgData name="FERHANE EL MOSTAFA" userId="612e3f77-08f4-424c-9bd0-6ac275dcda07" providerId="ADAL" clId="{09207473-6B5B-4E26-802E-D570F833C31C}" dt="2025-08-12T18:12:13.956" v="1551" actId="14100"/>
          <ac:spMkLst>
            <pc:docMk/>
            <pc:sldMk cId="657170249" sldId="2134808686"/>
            <ac:spMk id="14" creationId="{6228BEA4-DDE5-3631-499E-4332FD9E15D9}"/>
          </ac:spMkLst>
        </pc:spChg>
        <pc:picChg chg="mod">
          <ac:chgData name="FERHANE EL MOSTAFA" userId="612e3f77-08f4-424c-9bd0-6ac275dcda07" providerId="ADAL" clId="{09207473-6B5B-4E26-802E-D570F833C31C}" dt="2025-08-12T18:13:58.214" v="1566" actId="1076"/>
          <ac:picMkLst>
            <pc:docMk/>
            <pc:sldMk cId="657170249" sldId="2134808686"/>
            <ac:picMk id="3" creationId="{23BEC9DC-5ED5-F601-B594-0756113ED354}"/>
          </ac:picMkLst>
        </pc:picChg>
        <pc:picChg chg="add mod">
          <ac:chgData name="FERHANE EL MOSTAFA" userId="612e3f77-08f4-424c-9bd0-6ac275dcda07" providerId="ADAL" clId="{09207473-6B5B-4E26-802E-D570F833C31C}" dt="2025-08-12T18:11:31.390" v="1542"/>
          <ac:picMkLst>
            <pc:docMk/>
            <pc:sldMk cId="657170249" sldId="2134808686"/>
            <ac:picMk id="9" creationId="{59A04193-5ACD-EBFB-6F54-2DE2A0F95CFE}"/>
          </ac:picMkLst>
        </pc:picChg>
      </pc:sldChg>
      <pc:sldChg chg="addSp delSp modSp add mod modAnim">
        <pc:chgData name="FERHANE EL MOSTAFA" userId="612e3f77-08f4-424c-9bd0-6ac275dcda07" providerId="ADAL" clId="{09207473-6B5B-4E26-802E-D570F833C31C}" dt="2025-08-12T18:18:33.455" v="1688"/>
        <pc:sldMkLst>
          <pc:docMk/>
          <pc:sldMk cId="1528552578" sldId="2134808687"/>
        </pc:sldMkLst>
        <pc:spChg chg="mod">
          <ac:chgData name="FERHANE EL MOSTAFA" userId="612e3f77-08f4-424c-9bd0-6ac275dcda07" providerId="ADAL" clId="{09207473-6B5B-4E26-802E-D570F833C31C}" dt="2025-08-12T18:18:09.375" v="1685" actId="20577"/>
          <ac:spMkLst>
            <pc:docMk/>
            <pc:sldMk cId="1528552578" sldId="2134808687"/>
            <ac:spMk id="3" creationId="{12020DA7-3494-7B73-8E83-AA81A5E45C9D}"/>
          </ac:spMkLst>
        </pc:spChg>
        <pc:spChg chg="add mod">
          <ac:chgData name="FERHANE EL MOSTAFA" userId="612e3f77-08f4-424c-9bd0-6ac275dcda07" providerId="ADAL" clId="{09207473-6B5B-4E26-802E-D570F833C31C}" dt="2025-08-12T18:15:43.836" v="1596" actId="20577"/>
          <ac:spMkLst>
            <pc:docMk/>
            <pc:sldMk cId="1528552578" sldId="2134808687"/>
            <ac:spMk id="6" creationId="{B7065AA7-913D-9907-2FAB-50921404D266}"/>
          </ac:spMkLst>
        </pc:spChg>
        <pc:spChg chg="add mod">
          <ac:chgData name="FERHANE EL MOSTAFA" userId="612e3f77-08f4-424c-9bd0-6ac275dcda07" providerId="ADAL" clId="{09207473-6B5B-4E26-802E-D570F833C31C}" dt="2025-08-12T18:16:21.460" v="1618" actId="20577"/>
          <ac:spMkLst>
            <pc:docMk/>
            <pc:sldMk cId="1528552578" sldId="2134808687"/>
            <ac:spMk id="8" creationId="{D86EDDCF-2E13-4B24-7721-A573E0AE7E4B}"/>
          </ac:spMkLst>
        </pc:spChg>
        <pc:spChg chg="add mod">
          <ac:chgData name="FERHANE EL MOSTAFA" userId="612e3f77-08f4-424c-9bd0-6ac275dcda07" providerId="ADAL" clId="{09207473-6B5B-4E26-802E-D570F833C31C}" dt="2025-08-12T18:16:40.977" v="1628" actId="20577"/>
          <ac:spMkLst>
            <pc:docMk/>
            <pc:sldMk cId="1528552578" sldId="2134808687"/>
            <ac:spMk id="9" creationId="{7470CF2B-752A-354A-FF64-1D8A3288385C}"/>
          </ac:spMkLst>
        </pc:spChg>
        <pc:spChg chg="add mod">
          <ac:chgData name="FERHANE EL MOSTAFA" userId="612e3f77-08f4-424c-9bd0-6ac275dcda07" providerId="ADAL" clId="{09207473-6B5B-4E26-802E-D570F833C31C}" dt="2025-08-12T18:16:57.625" v="1639" actId="20577"/>
          <ac:spMkLst>
            <pc:docMk/>
            <pc:sldMk cId="1528552578" sldId="2134808687"/>
            <ac:spMk id="11" creationId="{73F9A5C0-0394-E06B-EBE1-D2A15E91CFEA}"/>
          </ac:spMkLst>
        </pc:spChg>
        <pc:spChg chg="add mod">
          <ac:chgData name="FERHANE EL MOSTAFA" userId="612e3f77-08f4-424c-9bd0-6ac275dcda07" providerId="ADAL" clId="{09207473-6B5B-4E26-802E-D570F833C31C}" dt="2025-08-12T18:17:10.820" v="1649" actId="20577"/>
          <ac:spMkLst>
            <pc:docMk/>
            <pc:sldMk cId="1528552578" sldId="2134808687"/>
            <ac:spMk id="14" creationId="{B3551BD0-61B0-1513-A61A-705843986917}"/>
          </ac:spMkLst>
        </pc:spChg>
        <pc:picChg chg="add mod">
          <ac:chgData name="FERHANE EL MOSTAFA" userId="612e3f77-08f4-424c-9bd0-6ac275dcda07" providerId="ADAL" clId="{09207473-6B5B-4E26-802E-D570F833C31C}" dt="2025-08-12T18:18:23.175" v="1687"/>
          <ac:picMkLst>
            <pc:docMk/>
            <pc:sldMk cId="1528552578" sldId="2134808687"/>
            <ac:picMk id="17" creationId="{8EF84C9A-13F1-95F1-4BC6-24DD5C635EF8}"/>
          </ac:picMkLst>
        </pc:picChg>
      </pc:sldChg>
      <pc:sldChg chg="addSp delSp modSp add mod modAnim">
        <pc:chgData name="FERHANE EL MOSTAFA" userId="612e3f77-08f4-424c-9bd0-6ac275dcda07" providerId="ADAL" clId="{09207473-6B5B-4E26-802E-D570F833C31C}" dt="2025-08-16T09:26:33.431" v="2412" actId="14100"/>
        <pc:sldMkLst>
          <pc:docMk/>
          <pc:sldMk cId="2772335970" sldId="2134808688"/>
        </pc:sldMkLst>
        <pc:spChg chg="mod">
          <ac:chgData name="FERHANE EL MOSTAFA" userId="612e3f77-08f4-424c-9bd0-6ac275dcda07" providerId="ADAL" clId="{09207473-6B5B-4E26-802E-D570F833C31C}" dt="2025-08-12T18:43:11.493" v="2057" actId="20577"/>
          <ac:spMkLst>
            <pc:docMk/>
            <pc:sldMk cId="2772335970" sldId="2134808688"/>
            <ac:spMk id="2" creationId="{7E6590CC-59FE-5C0F-FDB0-680A4E1D4FEB}"/>
          </ac:spMkLst>
        </pc:spChg>
        <pc:spChg chg="mod">
          <ac:chgData name="FERHANE EL MOSTAFA" userId="612e3f77-08f4-424c-9bd0-6ac275dcda07" providerId="ADAL" clId="{09207473-6B5B-4E26-802E-D570F833C31C}" dt="2025-08-16T09:26:33.431" v="2412" actId="14100"/>
          <ac:spMkLst>
            <pc:docMk/>
            <pc:sldMk cId="2772335970" sldId="2134808688"/>
            <ac:spMk id="12" creationId="{05CA565B-0D92-002D-507B-F57B266356C7}"/>
          </ac:spMkLst>
        </pc:spChg>
        <pc:picChg chg="add mod">
          <ac:chgData name="FERHANE EL MOSTAFA" userId="612e3f77-08f4-424c-9bd0-6ac275dcda07" providerId="ADAL" clId="{09207473-6B5B-4E26-802E-D570F833C31C}" dt="2025-08-12T18:42:36.075" v="2010"/>
          <ac:picMkLst>
            <pc:docMk/>
            <pc:sldMk cId="2772335970" sldId="2134808688"/>
            <ac:picMk id="4" creationId="{ECEF025D-DD70-5C93-F59B-945CDD460C0E}"/>
          </ac:picMkLst>
        </pc:picChg>
      </pc:sldChg>
      <pc:sldChg chg="addSp delSp modSp add del mod modAnim">
        <pc:chgData name="FERHANE EL MOSTAFA" userId="612e3f77-08f4-424c-9bd0-6ac275dcda07" providerId="ADAL" clId="{09207473-6B5B-4E26-802E-D570F833C31C}" dt="2025-08-14T10:13:46.965" v="2273" actId="47"/>
        <pc:sldMkLst>
          <pc:docMk/>
          <pc:sldMk cId="2096012785" sldId="2134808689"/>
        </pc:sldMkLst>
      </pc:sldChg>
      <pc:sldChg chg="add">
        <pc:chgData name="FERHANE EL MOSTAFA" userId="612e3f77-08f4-424c-9bd0-6ac275dcda07" providerId="ADAL" clId="{09207473-6B5B-4E26-802E-D570F833C31C}" dt="2025-08-14T10:13:53.935" v="2275"/>
        <pc:sldMkLst>
          <pc:docMk/>
          <pc:sldMk cId="2740155083" sldId="2134808689"/>
        </pc:sldMkLst>
      </pc:sldChg>
    </pc:docChg>
  </pc:docChgLst>
  <pc:docChgLst>
    <pc:chgData name="FERHANE EL MOSTAFA" userId="612e3f77-08f4-424c-9bd0-6ac275dcda07" providerId="ADAL" clId="{0E1024C3-58F3-4E60-9D56-58152775B348}"/>
    <pc:docChg chg="delSld modSld modSection">
      <pc:chgData name="FERHANE EL MOSTAFA" userId="612e3f77-08f4-424c-9bd0-6ac275dcda07" providerId="ADAL" clId="{0E1024C3-58F3-4E60-9D56-58152775B348}" dt="2025-08-31T18:30:16.178" v="55" actId="20577"/>
      <pc:docMkLst>
        <pc:docMk/>
      </pc:docMkLst>
      <pc:sldChg chg="modSp mod">
        <pc:chgData name="FERHANE EL MOSTAFA" userId="612e3f77-08f4-424c-9bd0-6ac275dcda07" providerId="ADAL" clId="{0E1024C3-58F3-4E60-9D56-58152775B348}" dt="2025-08-31T18:30:16.178" v="55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0E1024C3-58F3-4E60-9D56-58152775B348}" dt="2025-08-31T18:30:16.178" v="55" actId="20577"/>
          <ac:spMkLst>
            <pc:docMk/>
            <pc:sldMk cId="998925571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E1024C3-58F3-4E60-9D56-58152775B348}" dt="2025-08-31T18:30:10.391" v="54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30:10.391" v="54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del">
        <pc:chgData name="FERHANE EL MOSTAFA" userId="612e3f77-08f4-424c-9bd0-6ac275dcda07" providerId="ADAL" clId="{0E1024C3-58F3-4E60-9D56-58152775B348}" dt="2025-08-31T18:28:44.983" v="0" actId="47"/>
        <pc:sldMkLst>
          <pc:docMk/>
          <pc:sldMk cId="1075695747" sldId="2134808650"/>
        </pc:sldMkLst>
      </pc:sldChg>
      <pc:sldChg chg="modSp mod">
        <pc:chgData name="FERHANE EL MOSTAFA" userId="612e3f77-08f4-424c-9bd0-6ac275dcda07" providerId="ADAL" clId="{0E1024C3-58F3-4E60-9D56-58152775B348}" dt="2025-08-31T18:29:26.468" v="42" actId="1076"/>
        <pc:sldMkLst>
          <pc:docMk/>
          <pc:sldMk cId="2407232" sldId="2134808685"/>
        </pc:sldMkLst>
        <pc:spChg chg="mod">
          <ac:chgData name="FERHANE EL MOSTAFA" userId="612e3f77-08f4-424c-9bd0-6ac275dcda07" providerId="ADAL" clId="{0E1024C3-58F3-4E60-9D56-58152775B348}" dt="2025-08-31T18:29:21.399" v="41" actId="20577"/>
          <ac:spMkLst>
            <pc:docMk/>
            <pc:sldMk cId="2407232" sldId="2134808685"/>
            <ac:spMk id="2" creationId="{0795241E-F0F7-BBD2-BE4D-1BAA0D039321}"/>
          </ac:spMkLst>
        </pc:spChg>
        <pc:spChg chg="mod">
          <ac:chgData name="FERHANE EL MOSTAFA" userId="612e3f77-08f4-424c-9bd0-6ac275dcda07" providerId="ADAL" clId="{0E1024C3-58F3-4E60-9D56-58152775B348}" dt="2025-08-31T18:29:26.468" v="42" actId="1076"/>
          <ac:spMkLst>
            <pc:docMk/>
            <pc:sldMk cId="2407232" sldId="2134808685"/>
            <ac:spMk id="4" creationId="{3E39B075-2031-DE70-6F0E-7E54F695286A}"/>
          </ac:spMkLst>
        </pc:spChg>
      </pc:sldChg>
      <pc:sldChg chg="modSp mod">
        <pc:chgData name="FERHANE EL MOSTAFA" userId="612e3f77-08f4-424c-9bd0-6ac275dcda07" providerId="ADAL" clId="{0E1024C3-58F3-4E60-9D56-58152775B348}" dt="2025-08-31T18:29:46.300" v="43" actId="1076"/>
        <pc:sldMkLst>
          <pc:docMk/>
          <pc:sldMk cId="657170249" sldId="2134808686"/>
        </pc:sldMkLst>
        <pc:spChg chg="mod">
          <ac:chgData name="FERHANE EL MOSTAFA" userId="612e3f77-08f4-424c-9bd0-6ac275dcda07" providerId="ADAL" clId="{0E1024C3-58F3-4E60-9D56-58152775B348}" dt="2025-08-31T18:29:46.300" v="43" actId="1076"/>
          <ac:spMkLst>
            <pc:docMk/>
            <pc:sldMk cId="657170249" sldId="2134808686"/>
            <ac:spMk id="4" creationId="{267230D7-1F6D-4E8A-C361-3990C6658836}"/>
          </ac:spMkLst>
        </pc:spChg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0T17:11:16.767" v="1582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7:09:35.741" v="1557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81F055-64B2-415E-AAE4-DE4B7D05BA22}" dt="2025-08-10T12:05:24.576" v="111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11:16.767" v="158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81F055-64B2-415E-AAE4-DE4B7D05BA22}" dt="2025-08-10T12:05:38.156" v="11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17:20.573" v="426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0T12:17:06.091" v="422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0T12:17:20.573" v="426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0T12:17:14.429" v="424" actId="207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</pc:sldChg>
      <pc:sldChg chg="addSp delSp modSp mod">
        <pc:chgData name="FERHANE EL MOSTAFA" userId="612e3f77-08f4-424c-9bd0-6ac275dcda07" providerId="ADAL" clId="{0981F055-64B2-415E-AAE4-DE4B7D05BA22}" dt="2025-08-10T17:09:54.797" v="1559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0981F055-64B2-415E-AAE4-DE4B7D05BA22}" dt="2025-08-10T11:49:06.222" v="102" actId="14100"/>
        <pc:sldMkLst>
          <pc:docMk/>
          <pc:sldMk cId="246076526" sldId="2134808617"/>
        </pc:sldMkLst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0T12:18:20.605" v="441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81F055-64B2-415E-AAE4-DE4B7D05BA22}" dt="2025-08-10T12:18:20.605" v="441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81F055-64B2-415E-AAE4-DE4B7D05BA22}" dt="2025-08-10T12:18:52.465" v="443"/>
        <pc:sldMkLst>
          <pc:docMk/>
          <pc:sldMk cId="758098065" sldId="2134808629"/>
        </pc:sldMkLst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0T12:19:38.977" v="451" actId="1076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</pc:sldChg>
      <pc:sldChg chg="modSp mod">
        <pc:chgData name="FERHANE EL MOSTAFA" userId="612e3f77-08f4-424c-9bd0-6ac275dcda07" providerId="ADAL" clId="{0981F055-64B2-415E-AAE4-DE4B7D05BA22}" dt="2025-08-10T16:41:05.341" v="807" actId="14100"/>
        <pc:sldMkLst>
          <pc:docMk/>
          <pc:sldMk cId="2150186220" sldId="2134808654"/>
        </pc:sldMkLst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</pc:sldChg>
      <pc:sldChg chg="addSp delSp modSp add mod modAnim">
        <pc:chgData name="FERHANE EL MOSTAFA" userId="612e3f77-08f4-424c-9bd0-6ac275dcda07" providerId="ADAL" clId="{0981F055-64B2-415E-AAE4-DE4B7D05BA22}" dt="2025-08-10T16:54:30.822" v="1213"/>
        <pc:sldMkLst>
          <pc:docMk/>
          <pc:sldMk cId="2681396421" sldId="2134808665"/>
        </pc:sldMkLst>
      </pc:sldChg>
      <pc:sldChg chg="addSp delSp modSp add mod modAnim">
        <pc:chgData name="FERHANE EL MOSTAFA" userId="612e3f77-08f4-424c-9bd0-6ac275dcda07" providerId="ADAL" clId="{0981F055-64B2-415E-AAE4-DE4B7D05BA22}" dt="2025-08-10T16:56:08.282" v="1298"/>
        <pc:sldMkLst>
          <pc:docMk/>
          <pc:sldMk cId="2269882199" sldId="2134808666"/>
        </pc:sldMkLst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</pc:sldChg>
    </pc:docChg>
  </pc:docChgLst>
  <pc:docChgLst>
    <pc:chgData name="FERHANE EL MOSTAFA" userId="612e3f77-08f4-424c-9bd0-6ac275dcda07" providerId="ADAL" clId="{B08A21FD-E0D2-4FA0-B276-5DE5DD90116F}"/>
    <pc:docChg chg="undo redo custSel addSld delSld modSld modSection">
      <pc:chgData name="FERHANE EL MOSTAFA" userId="612e3f77-08f4-424c-9bd0-6ac275dcda07" providerId="ADAL" clId="{B08A21FD-E0D2-4FA0-B276-5DE5DD90116F}" dt="2025-08-11T11:46:43.892" v="2852" actId="20577"/>
      <pc:docMkLst>
        <pc:docMk/>
      </pc:docMkLst>
      <pc:sldChg chg="modSp mod">
        <pc:chgData name="FERHANE EL MOSTAFA" userId="612e3f77-08f4-424c-9bd0-6ac275dcda07" providerId="ADAL" clId="{B08A21FD-E0D2-4FA0-B276-5DE5DD90116F}" dt="2025-08-11T08:57:07.890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B08A21FD-E0D2-4FA0-B276-5DE5DD90116F}" dt="2025-08-11T08:57:07.890" v="2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B08A21FD-E0D2-4FA0-B276-5DE5DD90116F}" dt="2025-08-11T09:57:35.516" v="115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B08A21FD-E0D2-4FA0-B276-5DE5DD90116F}" dt="2025-08-11T09:57:35.516" v="115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B08A21FD-E0D2-4FA0-B276-5DE5DD90116F}" dt="2025-08-11T09:01:53.712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B08A21FD-E0D2-4FA0-B276-5DE5DD90116F}" dt="2025-08-11T09:01:53.712" v="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B08A21FD-E0D2-4FA0-B276-5DE5DD90116F}" dt="2025-08-11T09:03:58.458" v="8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B08A21FD-E0D2-4FA0-B276-5DE5DD90116F}" dt="2025-08-11T09:03:58.458" v="8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B08A21FD-E0D2-4FA0-B276-5DE5DD90116F}" dt="2025-08-11T09:05:14.917" v="91" actId="108"/>
        <pc:sldMkLst>
          <pc:docMk/>
          <pc:sldMk cId="2097033110" sldId="213480845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09:15:27.642" v="411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B08A21FD-E0D2-4FA0-B276-5DE5DD90116F}" dt="2025-08-11T09:32:28.423" v="72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B08A21FD-E0D2-4FA0-B276-5DE5DD90116F}" dt="2025-08-11T09:32:28.423" v="72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B08A21FD-E0D2-4FA0-B276-5DE5DD90116F}" dt="2025-08-11T09:32:44.596" v="73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B08A21FD-E0D2-4FA0-B276-5DE5DD90116F}" dt="2025-08-11T09:32:44.596" v="73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6:40.963" v="258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B08A21FD-E0D2-4FA0-B276-5DE5DD90116F}" dt="2025-08-11T11:26:40.963" v="258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46:43.892" v="285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B08A21FD-E0D2-4FA0-B276-5DE5DD90116F}" dt="2025-08-11T11:46:14.308" v="28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B08A21FD-E0D2-4FA0-B276-5DE5DD90116F}" dt="2025-08-11T11:46:43.892" v="285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686837063" sldId="2134808562"/>
        </pc:sldMkLst>
      </pc:sldChg>
      <pc:sldChg chg="modSp modAnim">
        <pc:chgData name="FERHANE EL MOSTAFA" userId="612e3f77-08f4-424c-9bd0-6ac275dcda07" providerId="ADAL" clId="{B08A21FD-E0D2-4FA0-B276-5DE5DD90116F}" dt="2025-08-11T09:32:37.288" v="7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B08A21FD-E0D2-4FA0-B276-5DE5DD90116F}" dt="2025-08-11T09:32:37.288" v="734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B08A21FD-E0D2-4FA0-B276-5DE5DD90116F}" dt="2025-08-11T09:37:44.432" v="835"/>
        <pc:sldMkLst>
          <pc:docMk/>
          <pc:sldMk cId="2317388228" sldId="2134808564"/>
        </pc:sldMkLst>
        <pc:spChg chg="mod">
          <ac:chgData name="FERHANE EL MOSTAFA" userId="612e3f77-08f4-424c-9bd0-6ac275dcda07" providerId="ADAL" clId="{B08A21FD-E0D2-4FA0-B276-5DE5DD90116F}" dt="2025-08-11T09:37:16.703" v="81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B08A21FD-E0D2-4FA0-B276-5DE5DD90116F}" dt="2025-08-11T09:37:44.432" v="835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50:48.237" v="1044" actId="20577"/>
        <pc:sldMkLst>
          <pc:docMk/>
          <pc:sldMk cId="2709170444" sldId="2134808566"/>
        </pc:sldMkLst>
        <pc:spChg chg="mod">
          <ac:chgData name="FERHANE EL MOSTAFA" userId="612e3f77-08f4-424c-9bd0-6ac275dcda07" providerId="ADAL" clId="{B08A21FD-E0D2-4FA0-B276-5DE5DD90116F}" dt="2025-08-11T09:50:48.237" v="1044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B08A21FD-E0D2-4FA0-B276-5DE5DD90116F}" dt="2025-08-11T09:50:05.855" v="1042" actId="1076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B08A21FD-E0D2-4FA0-B276-5DE5DD90116F}" dt="2025-08-11T09:49:55.907" v="1041" actId="1076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B08A21FD-E0D2-4FA0-B276-5DE5DD90116F}" dt="2025-08-11T09:49:44.696" v="1040" actId="404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B08A21FD-E0D2-4FA0-B276-5DE5DD90116F}" dt="2025-08-11T09:49:32.808" v="1038" actId="1076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33:30.172" v="76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B08A21FD-E0D2-4FA0-B276-5DE5DD90116F}" dt="2025-08-11T09:33:30.172" v="76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B08A21FD-E0D2-4FA0-B276-5DE5DD90116F}" dt="2025-08-11T09:34:00.498" v="784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1097258087" sldId="2134808583"/>
        </pc:sldMkLst>
      </pc:sldChg>
      <pc:sldChg chg="modSp modAnim">
        <pc:chgData name="FERHANE EL MOSTAFA" userId="612e3f77-08f4-424c-9bd0-6ac275dcda07" providerId="ADAL" clId="{B08A21FD-E0D2-4FA0-B276-5DE5DD90116F}" dt="2025-08-11T09:33:00.633" v="75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B08A21FD-E0D2-4FA0-B276-5DE5DD90116F}" dt="2025-08-11T09:33:00.633" v="75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3:43.156" v="77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B08A21FD-E0D2-4FA0-B276-5DE5DD90116F}" dt="2025-08-11T09:33:43.156" v="77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4:11.480" v="796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B08A21FD-E0D2-4FA0-B276-5DE5DD90116F}" dt="2025-08-11T09:30:33.559" v="711" actId="1076"/>
        <pc:sldMkLst>
          <pc:docMk/>
          <pc:sldMk cId="246076526" sldId="2134808617"/>
        </pc:sldMkLst>
      </pc:sldChg>
      <pc:sldChg chg="del">
        <pc:chgData name="FERHANE EL MOSTAFA" userId="612e3f77-08f4-424c-9bd0-6ac275dcda07" providerId="ADAL" clId="{B08A21FD-E0D2-4FA0-B276-5DE5DD90116F}" dt="2025-08-11T09:31:15.897" v="714" actId="47"/>
        <pc:sldMkLst>
          <pc:docMk/>
          <pc:sldMk cId="379981990" sldId="2134808618"/>
        </pc:sldMkLst>
      </pc:sldChg>
      <pc:sldChg chg="addSp delSp modSp mod">
        <pc:chgData name="FERHANE EL MOSTAFA" userId="612e3f77-08f4-424c-9bd0-6ac275dcda07" providerId="ADAL" clId="{B08A21FD-E0D2-4FA0-B276-5DE5DD90116F}" dt="2025-08-11T09:31:34.031" v="716"/>
        <pc:sldMkLst>
          <pc:docMk/>
          <pc:sldMk cId="1519930428" sldId="2134808619"/>
        </pc:sldMkLst>
      </pc:sldChg>
      <pc:sldChg chg="addSp delSp modSp mod">
        <pc:chgData name="FERHANE EL MOSTAFA" userId="612e3f77-08f4-424c-9bd0-6ac275dcda07" providerId="ADAL" clId="{B08A21FD-E0D2-4FA0-B276-5DE5DD90116F}" dt="2025-08-11T09:31:03.362" v="713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B08A21FD-E0D2-4FA0-B276-5DE5DD90116F}" dt="2025-08-11T09:37:58.816" v="84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B08A21FD-E0D2-4FA0-B276-5DE5DD90116F}" dt="2025-08-11T09:37:58.816" v="84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B08A21FD-E0D2-4FA0-B276-5DE5DD90116F}" dt="2025-08-11T09:56:00.356" v="1145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B08A21FD-E0D2-4FA0-B276-5DE5DD90116F}" dt="2025-08-11T09:56:00.356" v="1145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B08A21FD-E0D2-4FA0-B276-5DE5DD90116F}" dt="2025-08-11T09:54:27.874" v="1103" actId="14100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57:04.875" v="1154"/>
        <pc:sldMkLst>
          <pc:docMk/>
          <pc:sldMk cId="758098065" sldId="2134808629"/>
        </pc:sldMkLst>
        <pc:spChg chg="mod">
          <ac:chgData name="FERHANE EL MOSTAFA" userId="612e3f77-08f4-424c-9bd0-6ac275dcda07" providerId="ADAL" clId="{B08A21FD-E0D2-4FA0-B276-5DE5DD90116F}" dt="2025-08-11T09:55:05.421" v="1116" actId="20577"/>
          <ac:spMkLst>
            <pc:docMk/>
            <pc:sldMk cId="758098065" sldId="2134808629"/>
            <ac:spMk id="6" creationId="{362FE494-C1B5-99F4-E590-7E847563FF3D}"/>
          </ac:spMkLst>
        </pc:spChg>
      </pc:sldChg>
      <pc:sldChg chg="modSp mod">
        <pc:chgData name="FERHANE EL MOSTAFA" userId="612e3f77-08f4-424c-9bd0-6ac275dcda07" providerId="ADAL" clId="{B08A21FD-E0D2-4FA0-B276-5DE5DD90116F}" dt="2025-08-11T10:32:58.985" v="1717" actId="20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0:45:35.595" v="1810" actId="2057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B08A21FD-E0D2-4FA0-B276-5DE5DD90116F}" dt="2025-08-11T10:28:40.869" v="1647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B08A21FD-E0D2-4FA0-B276-5DE5DD90116F}" dt="2025-08-11T10:46:12.972" v="1813" actId="1076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B08A21FD-E0D2-4FA0-B276-5DE5DD90116F}" dt="2025-08-11T10:54:41.060" v="1816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B08A21FD-E0D2-4FA0-B276-5DE5DD90116F}" dt="2025-08-11T10:55:04.892" v="182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B08A21FD-E0D2-4FA0-B276-5DE5DD90116F}" dt="2025-08-11T10:54:48.734" v="1817" actId="47"/>
        <pc:sldMkLst>
          <pc:docMk/>
          <pc:sldMk cId="1231011705" sldId="2134808643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23:24.348" v="2563"/>
        <pc:sldMkLst>
          <pc:docMk/>
          <pc:sldMk cId="2726756666" sldId="2134808646"/>
        </pc:sldMkLst>
      </pc:sldChg>
      <pc:sldChg chg="addSp modSp mod">
        <pc:chgData name="FERHANE EL MOSTAFA" userId="612e3f77-08f4-424c-9bd0-6ac275dcda07" providerId="ADAL" clId="{B08A21FD-E0D2-4FA0-B276-5DE5DD90116F}" dt="2025-08-11T09:56:25.136" v="1153" actId="20577"/>
        <pc:sldMkLst>
          <pc:docMk/>
          <pc:sldMk cId="1251160541" sldId="2134808648"/>
        </pc:sldMkLst>
        <pc:spChg chg="mod">
          <ac:chgData name="FERHANE EL MOSTAFA" userId="612e3f77-08f4-424c-9bd0-6ac275dcda07" providerId="ADAL" clId="{B08A21FD-E0D2-4FA0-B276-5DE5DD90116F}" dt="2025-08-11T09:56:25.136" v="1153" actId="20577"/>
          <ac:spMkLst>
            <pc:docMk/>
            <pc:sldMk cId="1251160541" sldId="2134808648"/>
            <ac:spMk id="6" creationId="{1B155A66-866E-E463-318C-EE1278D49B2D}"/>
          </ac:spMkLst>
        </pc:spChg>
      </pc:sldChg>
      <pc:sldChg chg="del">
        <pc:chgData name="FERHANE EL MOSTAFA" userId="612e3f77-08f4-424c-9bd0-6ac275dcda07" providerId="ADAL" clId="{B08A21FD-E0D2-4FA0-B276-5DE5DD90116F}" dt="2025-08-11T10:34:32.140" v="1724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B08A21FD-E0D2-4FA0-B276-5DE5DD90116F}" dt="2025-08-11T10:34:54.258" v="1732" actId="20577"/>
        <pc:sldMkLst>
          <pc:docMk/>
          <pc:sldMk cId="2757630257" sldId="2134808650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1T10:45:27.843" v="1808" actId="21"/>
        <pc:sldMkLst>
          <pc:docMk/>
          <pc:sldMk cId="1215925978" sldId="2134808651"/>
        </pc:sldMkLst>
      </pc:sldChg>
      <pc:sldChg chg="addSp delSp modSp del mod delAnim modAnim">
        <pc:chgData name="FERHANE EL MOSTAFA" userId="612e3f77-08f4-424c-9bd0-6ac275dcda07" providerId="ADAL" clId="{B08A21FD-E0D2-4FA0-B276-5DE5DD90116F}" dt="2025-08-11T10:43:00.933" v="1794" actId="2696"/>
        <pc:sldMkLst>
          <pc:docMk/>
          <pc:sldMk cId="3157513240" sldId="2134808651"/>
        </pc:sldMkLst>
      </pc:sldChg>
      <pc:sldChg chg="del">
        <pc:chgData name="FERHANE EL MOSTAFA" userId="612e3f77-08f4-424c-9bd0-6ac275dcda07" providerId="ADAL" clId="{B08A21FD-E0D2-4FA0-B276-5DE5DD90116F}" dt="2025-08-11T10:55:11.339" v="1821" actId="47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B08A21FD-E0D2-4FA0-B276-5DE5DD90116F}" dt="2025-08-11T11:15:31.072" v="2503" actId="14100"/>
        <pc:sldMkLst>
          <pc:docMk/>
          <pc:sldMk cId="2659619727" sldId="2134808653"/>
        </pc:sldMkLst>
      </pc:sldChg>
      <pc:sldChg chg="del">
        <pc:chgData name="FERHANE EL MOSTAFA" userId="612e3f77-08f4-424c-9bd0-6ac275dcda07" providerId="ADAL" clId="{B08A21FD-E0D2-4FA0-B276-5DE5DD90116F}" dt="2025-08-11T11:24:50.582" v="2573" actId="47"/>
        <pc:sldMkLst>
          <pc:docMk/>
          <pc:sldMk cId="2150186220" sldId="2134808654"/>
        </pc:sldMkLst>
      </pc:sldChg>
      <pc:sldChg chg="addSp delSp modSp mod modAnim">
        <pc:chgData name="FERHANE EL MOSTAFA" userId="612e3f77-08f4-424c-9bd0-6ac275dcda07" providerId="ADAL" clId="{B08A21FD-E0D2-4FA0-B276-5DE5DD90116F}" dt="2025-08-11T11:32:32.200" v="2683"/>
        <pc:sldMkLst>
          <pc:docMk/>
          <pc:sldMk cId="1720944958" sldId="2134808655"/>
        </pc:sldMkLst>
      </pc:sldChg>
      <pc:sldChg chg="modSp del mod">
        <pc:chgData name="FERHANE EL MOSTAFA" userId="612e3f77-08f4-424c-9bd0-6ac275dcda07" providerId="ADAL" clId="{B08A21FD-E0D2-4FA0-B276-5DE5DD90116F}" dt="2025-08-11T11:27:25.049" v="2591" actId="47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B08A21FD-E0D2-4FA0-B276-5DE5DD90116F}" dt="2025-08-11T11:28:27.806" v="2633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B08A21FD-E0D2-4FA0-B276-5DE5DD90116F}" dt="2025-08-11T11:27:58.256" v="2631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9:23.864" v="2663" actId="20577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505075092" sldId="2134808662"/>
        </pc:sldMkLst>
      </pc:sldChg>
      <pc:sldChg chg="modSp del mod">
        <pc:chgData name="FERHANE EL MOSTAFA" userId="612e3f77-08f4-424c-9bd0-6ac275dcda07" providerId="ADAL" clId="{B08A21FD-E0D2-4FA0-B276-5DE5DD90116F}" dt="2025-08-11T09:01:25.429" v="9" actId="47"/>
        <pc:sldMkLst>
          <pc:docMk/>
          <pc:sldMk cId="2452135936" sldId="2134808663"/>
        </pc:sldMkLst>
      </pc:sldChg>
      <pc:sldChg chg="delSp del mod">
        <pc:chgData name="FERHANE EL MOSTAFA" userId="612e3f77-08f4-424c-9bd0-6ac275dcda07" providerId="ADAL" clId="{B08A21FD-E0D2-4FA0-B276-5DE5DD90116F}" dt="2025-08-11T11:29:01.114" v="2638" actId="47"/>
        <pc:sldMkLst>
          <pc:docMk/>
          <pc:sldMk cId="3512690890" sldId="2134808664"/>
        </pc:sldMkLst>
      </pc:sldChg>
      <pc:sldChg chg="del">
        <pc:chgData name="FERHANE EL MOSTAFA" userId="612e3f77-08f4-424c-9bd0-6ac275dcda07" providerId="ADAL" clId="{B08A21FD-E0D2-4FA0-B276-5DE5DD90116F}" dt="2025-08-11T11:29:28.782" v="2664" actId="47"/>
        <pc:sldMkLst>
          <pc:docMk/>
          <pc:sldMk cId="2681396421" sldId="2134808665"/>
        </pc:sldMkLst>
      </pc:sldChg>
      <pc:sldChg chg="del">
        <pc:chgData name="FERHANE EL MOSTAFA" userId="612e3f77-08f4-424c-9bd0-6ac275dcda07" providerId="ADAL" clId="{B08A21FD-E0D2-4FA0-B276-5DE5DD90116F}" dt="2025-08-11T11:29:30.853" v="2665" actId="47"/>
        <pc:sldMkLst>
          <pc:docMk/>
          <pc:sldMk cId="2269882199" sldId="2134808666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42:56.524" v="2771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B08A21FD-E0D2-4FA0-B276-5DE5DD90116F}" dt="2025-08-11T11:43:18.768" v="2772" actId="47"/>
        <pc:sldMkLst>
          <pc:docMk/>
          <pc:sldMk cId="303726759" sldId="2134808668"/>
        </pc:sldMkLst>
      </pc:sldChg>
      <pc:sldChg chg="addSp delSp modSp add mod">
        <pc:chgData name="FERHANE EL MOSTAFA" userId="612e3f77-08f4-424c-9bd0-6ac275dcda07" providerId="ADAL" clId="{B08A21FD-E0D2-4FA0-B276-5DE5DD90116F}" dt="2025-08-11T09:01:01.663" v="8"/>
        <pc:sldMkLst>
          <pc:docMk/>
          <pc:sldMk cId="490503375" sldId="2134808669"/>
        </pc:sldMkLst>
      </pc:sldChg>
      <pc:sldChg chg="addSp delSp modSp add mod modAnim">
        <pc:chgData name="FERHANE EL MOSTAFA" userId="612e3f77-08f4-424c-9bd0-6ac275dcda07" providerId="ADAL" clId="{B08A21FD-E0D2-4FA0-B276-5DE5DD90116F}" dt="2025-08-11T09:52:16.512" v="1087"/>
        <pc:sldMkLst>
          <pc:docMk/>
          <pc:sldMk cId="2845834963" sldId="2134808670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09.482" v="1622" actId="1076"/>
        <pc:sldMkLst>
          <pc:docMk/>
          <pc:sldMk cId="2487464742" sldId="2134808671"/>
        </pc:sldMkLst>
        <pc:spChg chg="mod">
          <ac:chgData name="FERHANE EL MOSTAFA" userId="612e3f77-08f4-424c-9bd0-6ac275dcda07" providerId="ADAL" clId="{B08A21FD-E0D2-4FA0-B276-5DE5DD90116F}" dt="2025-08-11T10:00:09.601" v="1203" actId="20577"/>
          <ac:spMkLst>
            <pc:docMk/>
            <pc:sldMk cId="2487464742" sldId="2134808671"/>
            <ac:spMk id="3" creationId="{F52310DC-07EA-D1A4-88A3-C051D0BC471E}"/>
          </ac:spMkLst>
        </pc:spChg>
        <pc:spChg chg="add mod">
          <ac:chgData name="FERHANE EL MOSTAFA" userId="612e3f77-08f4-424c-9bd0-6ac275dcda07" providerId="ADAL" clId="{B08A21FD-E0D2-4FA0-B276-5DE5DD90116F}" dt="2025-08-11T10:24:20.713" v="1600" actId="1076"/>
          <ac:spMkLst>
            <pc:docMk/>
            <pc:sldMk cId="2487464742" sldId="2134808671"/>
            <ac:spMk id="6" creationId="{819A58EE-211D-8B80-50CD-7090E1EF3897}"/>
          </ac:spMkLst>
        </pc:spChg>
        <pc:spChg chg="add mod">
          <ac:chgData name="FERHANE EL MOSTAFA" userId="612e3f77-08f4-424c-9bd0-6ac275dcda07" providerId="ADAL" clId="{B08A21FD-E0D2-4FA0-B276-5DE5DD90116F}" dt="2025-08-11T10:04:17.217" v="1304" actId="20577"/>
          <ac:spMkLst>
            <pc:docMk/>
            <pc:sldMk cId="2487464742" sldId="2134808671"/>
            <ac:spMk id="7" creationId="{AC0A23E6-1140-473D-85B6-9ED83E745F22}"/>
          </ac:spMkLst>
        </pc:spChg>
        <pc:spChg chg="add mod">
          <ac:chgData name="FERHANE EL MOSTAFA" userId="612e3f77-08f4-424c-9bd0-6ac275dcda07" providerId="ADAL" clId="{B08A21FD-E0D2-4FA0-B276-5DE5DD90116F}" dt="2025-08-11T10:04:35.881" v="1312" actId="20577"/>
          <ac:spMkLst>
            <pc:docMk/>
            <pc:sldMk cId="2487464742" sldId="2134808671"/>
            <ac:spMk id="8" creationId="{D967AEFB-01F0-F251-06CD-B4935498BF85}"/>
          </ac:spMkLst>
        </pc:spChg>
        <pc:spChg chg="add mod">
          <ac:chgData name="FERHANE EL MOSTAFA" userId="612e3f77-08f4-424c-9bd0-6ac275dcda07" providerId="ADAL" clId="{B08A21FD-E0D2-4FA0-B276-5DE5DD90116F}" dt="2025-08-11T10:04:48.483" v="1320" actId="20577"/>
          <ac:spMkLst>
            <pc:docMk/>
            <pc:sldMk cId="2487464742" sldId="2134808671"/>
            <ac:spMk id="9" creationId="{EC664827-3272-8FE9-13DB-D406A633E00D}"/>
          </ac:spMkLst>
        </pc:spChg>
        <pc:spChg chg="add mod">
          <ac:chgData name="FERHANE EL MOSTAFA" userId="612e3f77-08f4-424c-9bd0-6ac275dcda07" providerId="ADAL" clId="{B08A21FD-E0D2-4FA0-B276-5DE5DD90116F}" dt="2025-08-11T10:24:15.127" v="1599" actId="1076"/>
          <ac:spMkLst>
            <pc:docMk/>
            <pc:sldMk cId="2487464742" sldId="2134808671"/>
            <ac:spMk id="10" creationId="{F70B6415-2436-20A2-1A95-AADC97D089BC}"/>
          </ac:spMkLst>
        </pc:spChg>
        <pc:spChg chg="add mod">
          <ac:chgData name="FERHANE EL MOSTAFA" userId="612e3f77-08f4-424c-9bd0-6ac275dcda07" providerId="ADAL" clId="{B08A21FD-E0D2-4FA0-B276-5DE5DD90116F}" dt="2025-08-11T10:24:48.582" v="1603" actId="1076"/>
          <ac:spMkLst>
            <pc:docMk/>
            <pc:sldMk cId="2487464742" sldId="2134808671"/>
            <ac:spMk id="11" creationId="{CAB9FF11-B1EA-5BEE-C882-856D4A77950C}"/>
          </ac:spMkLst>
        </pc:spChg>
        <pc:spChg chg="add mod">
          <ac:chgData name="FERHANE EL MOSTAFA" userId="612e3f77-08f4-424c-9bd0-6ac275dcda07" providerId="ADAL" clId="{B08A21FD-E0D2-4FA0-B276-5DE5DD90116F}" dt="2025-08-11T10:24:57.391" v="1605" actId="1076"/>
          <ac:spMkLst>
            <pc:docMk/>
            <pc:sldMk cId="2487464742" sldId="2134808671"/>
            <ac:spMk id="12" creationId="{22B96FEA-032F-E46B-EA2D-B50BC3E807F7}"/>
          </ac:spMkLst>
        </pc:spChg>
        <pc:spChg chg="add mod">
          <ac:chgData name="FERHANE EL MOSTAFA" userId="612e3f77-08f4-424c-9bd0-6ac275dcda07" providerId="ADAL" clId="{B08A21FD-E0D2-4FA0-B276-5DE5DD90116F}" dt="2025-08-11T10:26:09.482" v="1622" actId="1076"/>
          <ac:spMkLst>
            <pc:docMk/>
            <pc:sldMk cId="2487464742" sldId="2134808671"/>
            <ac:spMk id="13" creationId="{32F913FC-C241-ACC1-303A-EFAD61D95602}"/>
          </ac:spMkLst>
        </pc:spChg>
        <pc:graphicFrameChg chg="add mod modGraphic">
          <ac:chgData name="FERHANE EL MOSTAFA" userId="612e3f77-08f4-424c-9bd0-6ac275dcda07" providerId="ADAL" clId="{B08A21FD-E0D2-4FA0-B276-5DE5DD90116F}" dt="2025-08-11T10:03:07.388" v="1271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add mod modAnim">
        <pc:chgData name="FERHANE EL MOSTAFA" userId="612e3f77-08f4-424c-9bd0-6ac275dcda07" providerId="ADAL" clId="{B08A21FD-E0D2-4FA0-B276-5DE5DD90116F}" dt="2025-08-11T10:26:48.540" v="1631" actId="1076"/>
        <pc:sldMkLst>
          <pc:docMk/>
          <pc:sldMk cId="3935438735" sldId="2134808672"/>
        </pc:sldMkLst>
      </pc:sldChg>
      <pc:sldChg chg="addSp delSp modSp add mod modAnim">
        <pc:chgData name="FERHANE EL MOSTAFA" userId="612e3f77-08f4-424c-9bd0-6ac275dcda07" providerId="ADAL" clId="{B08A21FD-E0D2-4FA0-B276-5DE5DD90116F}" dt="2025-08-11T10:27:06.275" v="1633" actId="1076"/>
        <pc:sldMkLst>
          <pc:docMk/>
          <pc:sldMk cId="1082416666" sldId="2134808673"/>
        </pc:sldMkLst>
      </pc:sldChg>
      <pc:sldChg chg="addSp delSp modSp add mod">
        <pc:chgData name="FERHANE EL MOSTAFA" userId="612e3f77-08f4-424c-9bd0-6ac275dcda07" providerId="ADAL" clId="{B08A21FD-E0D2-4FA0-B276-5DE5DD90116F}" dt="2025-08-11T10:27:26.369" v="1635" actId="1076"/>
        <pc:sldMkLst>
          <pc:docMk/>
          <pc:sldMk cId="316936350" sldId="2134808674"/>
        </pc:sldMkLst>
      </pc:sldChg>
      <pc:sldChg chg="addSp delSp modSp add mod modAnim">
        <pc:chgData name="FERHANE EL MOSTAFA" userId="612e3f77-08f4-424c-9bd0-6ac275dcda07" providerId="ADAL" clId="{B08A21FD-E0D2-4FA0-B276-5DE5DD90116F}" dt="2025-08-11T10:34:19.744" v="1723"/>
        <pc:sldMkLst>
          <pc:docMk/>
          <pc:sldMk cId="3519988655" sldId="2134808675"/>
        </pc:sldMkLst>
      </pc:sldChg>
      <pc:sldChg chg="addSp delSp modSp add mod modAnim">
        <pc:chgData name="FERHANE EL MOSTAFA" userId="612e3f77-08f4-424c-9bd0-6ac275dcda07" providerId="ADAL" clId="{B08A21FD-E0D2-4FA0-B276-5DE5DD90116F}" dt="2025-08-11T11:24:43.528" v="2572"/>
        <pc:sldMkLst>
          <pc:docMk/>
          <pc:sldMk cId="3930610775" sldId="2134808676"/>
        </pc:sldMkLst>
      </pc:sldChg>
      <pc:sldChg chg="addSp delSp modSp add mod">
        <pc:chgData name="FERHANE EL MOSTAFA" userId="612e3f77-08f4-424c-9bd0-6ac275dcda07" providerId="ADAL" clId="{B08A21FD-E0D2-4FA0-B276-5DE5DD90116F}" dt="2025-08-11T11:42:27.321" v="2766" actId="20577"/>
        <pc:sldMkLst>
          <pc:docMk/>
          <pc:sldMk cId="4164082556" sldId="2134808677"/>
        </pc:sldMkLst>
      </pc:sldChg>
      <pc:sldChg chg="modSp add mod">
        <pc:chgData name="FERHANE EL MOSTAFA" userId="612e3f77-08f4-424c-9bd0-6ac275dcda07" providerId="ADAL" clId="{B08A21FD-E0D2-4FA0-B276-5DE5DD90116F}" dt="2025-08-11T11:44:28.589" v="2823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B08A21FD-E0D2-4FA0-B276-5DE5DD90116F}" dt="2025-08-11T11:44:28.589" v="2823" actId="20577"/>
          <ac:spMkLst>
            <pc:docMk/>
            <pc:sldMk cId="4220590668" sldId="2134808678"/>
            <ac:spMk id="2" creationId="{DEFB8F52-8865-3EE2-618D-AB61CC4D900C}"/>
          </ac:spMkLst>
        </pc:spChg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2854135B-9581-4D56-BE18-0678D4FEC3E4}"/>
    <pc:docChg chg="addSld delSld modSld modSection">
      <pc:chgData name="FERHANE EL MOSTAFA" userId="612e3f77-08f4-424c-9bd0-6ac275dcda07" providerId="ADAL" clId="{2854135B-9581-4D56-BE18-0678D4FEC3E4}" dt="2025-08-30T08:46:03.930" v="7" actId="47"/>
      <pc:docMkLst>
        <pc:docMk/>
      </pc:docMkLst>
      <pc:sldChg chg="modSp mod">
        <pc:chgData name="FERHANE EL MOSTAFA" userId="612e3f77-08f4-424c-9bd0-6ac275dcda07" providerId="ADAL" clId="{2854135B-9581-4D56-BE18-0678D4FEC3E4}" dt="2025-08-24T12:18:29.845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2854135B-9581-4D56-BE18-0678D4FEC3E4}" dt="2025-08-24T12:18:29.845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2854135B-9581-4D56-BE18-0678D4FEC3E4}" dt="2025-08-24T12:18:26.728" v="4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2854135B-9581-4D56-BE18-0678D4FEC3E4}" dt="2025-08-30T08:46:03.930" v="7" actId="47"/>
        <pc:sldMkLst>
          <pc:docMk/>
          <pc:sldMk cId="2635296759" sldId="2134808443"/>
        </pc:sldMkLst>
      </pc:sldChg>
      <pc:sldChg chg="del">
        <pc:chgData name="FERHANE EL MOSTAFA" userId="612e3f77-08f4-424c-9bd0-6ac275dcda07" providerId="ADAL" clId="{2854135B-9581-4D56-BE18-0678D4FEC3E4}" dt="2025-08-24T12:18:03.262" v="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2854135B-9581-4D56-BE18-0678D4FEC3E4}" dt="2025-08-24T12:18:13.120" v="3" actId="47"/>
        <pc:sldMkLst>
          <pc:docMk/>
          <pc:sldMk cId="368224478" sldId="2134808451"/>
        </pc:sldMkLst>
      </pc:sldChg>
      <pc:sldChg chg="addSp">
        <pc:chgData name="FERHANE EL MOSTAFA" userId="612e3f77-08f4-424c-9bd0-6ac275dcda07" providerId="ADAL" clId="{2854135B-9581-4D56-BE18-0678D4FEC3E4}" dt="2025-08-24T12:17:53.857" v="0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2854135B-9581-4D56-BE18-0678D4FEC3E4}" dt="2025-08-30T08:46:01.931" v="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2854135B-9581-4D56-BE18-0678D4FEC3E4}" dt="2025-08-24T12:18:01.118" v="1"/>
        <pc:sldMkLst>
          <pc:docMk/>
          <pc:sldMk cId="2151635808" sldId="2134808690"/>
        </pc:sldMkLst>
      </pc:sldChg>
      <pc:sldChg chg="add">
        <pc:chgData name="FERHANE EL MOSTAFA" userId="612e3f77-08f4-424c-9bd0-6ac275dcda07" providerId="ADAL" clId="{2854135B-9581-4D56-BE18-0678D4FEC3E4}" dt="2025-08-24T12:18:01.118" v="1"/>
        <pc:sldMkLst>
          <pc:docMk/>
          <pc:sldMk cId="1882800194" sldId="213480869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54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03786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اَلتَّمْرُ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اَلصَّبْرُ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اَلصَّحْراءُ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اَلتَّمْرُ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اَلصَّبْرُ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اَلصَّحْراءُ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اِسْتِقْبالٌ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000" b="1" dirty="0"/>
            <a:t>اِسْتِعْمالٌ</a:t>
          </a:r>
          <a:endParaRPr lang="fr-FR" sz="44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 custScaleX="118817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اِسْتِقْبالٌ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000" b="1" dirty="0"/>
            <a:t>اِسْتِعْمالٌ</a:t>
          </a:r>
          <a:endParaRPr lang="fr-FR" sz="44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b="1" dirty="0"/>
            <a:t>اِسْتِقْلالٌ</a:t>
          </a:r>
          <a:endParaRPr lang="fr-FR" b="1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 custScaleX="118817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 custScaleX="105051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44978" y="2870024"/>
          <a:ext cx="2286006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479756" y="3192589"/>
        <a:ext cx="1616450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26070" y="4672416"/>
          <a:ext cx="63252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252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6518" y="4679718"/>
        <a:ext cx="31626" cy="31626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370" y="4672416"/>
          <a:ext cx="63252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252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7818" y="4679718"/>
        <a:ext cx="31626" cy="31626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68416" y="3109668"/>
          <a:ext cx="2639130" cy="17233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54908" y="3362043"/>
        <a:ext cx="1866146" cy="1218576"/>
      </dsp:txXfrm>
    </dsp:sp>
    <dsp:sp modelId="{BD00AACC-4901-464A-99E8-F5D4F7BE6383}">
      <dsp:nvSpPr>
        <dsp:cNvPr id="0" name=""/>
        <dsp:cNvSpPr/>
      </dsp:nvSpPr>
      <dsp:spPr>
        <a:xfrm rot="16200000">
          <a:off x="3834455" y="2633027"/>
          <a:ext cx="90705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90705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5305" y="2633465"/>
        <a:ext cx="45352" cy="45352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اَلتَّمْرُ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34809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30809" y="4682294"/>
        <a:ext cx="31157" cy="3115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اَلصَّبْرُ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997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3997" y="4682294"/>
        <a:ext cx="31157" cy="3115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اَلصَّحْراءُ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68416" y="3109668"/>
          <a:ext cx="2639130" cy="17233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54908" y="3362043"/>
        <a:ext cx="1866146" cy="1218576"/>
      </dsp:txXfrm>
    </dsp:sp>
    <dsp:sp modelId="{BD00AACC-4901-464A-99E8-F5D4F7BE6383}">
      <dsp:nvSpPr>
        <dsp:cNvPr id="0" name=""/>
        <dsp:cNvSpPr/>
      </dsp:nvSpPr>
      <dsp:spPr>
        <a:xfrm rot="16200000">
          <a:off x="3834455" y="2633027"/>
          <a:ext cx="90705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90705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5305" y="2633465"/>
        <a:ext cx="45352" cy="45352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اَلتَّمْرُ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34809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30809" y="4682294"/>
        <a:ext cx="31157" cy="3115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اَلصَّبْرُ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997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3997" y="4682294"/>
        <a:ext cx="31157" cy="3115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اَلصَّحْراءُ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230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b="1" kern="1200" dirty="0">
              <a:solidFill>
                <a:srgbClr val="FF0000"/>
              </a:solidFill>
            </a:rPr>
            <a:t>اِسْتِقْبالٌ</a:t>
          </a:r>
          <a:endParaRPr lang="fr-FR" sz="4400" b="1" kern="1200" dirty="0">
            <a:solidFill>
              <a:srgbClr val="FF0000"/>
            </a:solidFill>
          </a:endParaRPr>
        </a:p>
      </dsp:txBody>
      <dsp:txXfrm>
        <a:off x="5652027" y="3434275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5977" y="2423758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944" y="2397897"/>
        <a:ext cx="75365" cy="75365"/>
      </dsp:txXfrm>
    </dsp:sp>
    <dsp:sp modelId="{C1C5E62B-8BEF-4542-8237-6B9D6C114E73}">
      <dsp:nvSpPr>
        <dsp:cNvPr id="0" name=""/>
        <dsp:cNvSpPr/>
      </dsp:nvSpPr>
      <dsp:spPr>
        <a:xfrm>
          <a:off x="5375562" y="8658"/>
          <a:ext cx="1988130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000" b="1" kern="1200" dirty="0"/>
            <a:t>اِسْتِعْمالٌ</a:t>
          </a:r>
          <a:endParaRPr lang="fr-FR" sz="4400" b="1" kern="1200" dirty="0"/>
        </a:p>
      </dsp:txBody>
      <dsp:txXfrm>
        <a:off x="5666717" y="253703"/>
        <a:ext cx="1405820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753" y="2772238"/>
          <a:ext cx="1445746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5746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5482" y="2747916"/>
        <a:ext cx="72287" cy="72287"/>
      </dsp:txXfrm>
    </dsp:sp>
    <dsp:sp modelId="{9B8C459A-50CD-482A-BBC4-FB2827E3ADF8}">
      <dsp:nvSpPr>
        <dsp:cNvPr id="0" name=""/>
        <dsp:cNvSpPr/>
      </dsp:nvSpPr>
      <dsp:spPr>
        <a:xfrm>
          <a:off x="7577423" y="752771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7822468" y="997816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70" y="3723041"/>
          <a:ext cx="1336233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6233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6581" y="3701457"/>
        <a:ext cx="66811" cy="66811"/>
      </dsp:txXfrm>
    </dsp:sp>
    <dsp:sp modelId="{A0E698E8-9E77-4516-B218-FFDEFF6465BE}">
      <dsp:nvSpPr>
        <dsp:cNvPr id="0" name=""/>
        <dsp:cNvSpPr/>
      </dsp:nvSpPr>
      <dsp:spPr>
        <a:xfrm>
          <a:off x="8665243" y="2636929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8910288" y="2881974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8173" y="4839993"/>
          <a:ext cx="138407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407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5610" y="4817212"/>
        <a:ext cx="69203" cy="69203"/>
      </dsp:txXfrm>
    </dsp:sp>
    <dsp:sp modelId="{9AA6075C-73B5-40C8-A405-80C49F4430FF}">
      <dsp:nvSpPr>
        <dsp:cNvPr id="0" name=""/>
        <dsp:cNvSpPr/>
      </dsp:nvSpPr>
      <dsp:spPr>
        <a:xfrm>
          <a:off x="8287447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2492" y="5024561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70711" y="5516003"/>
          <a:ext cx="149116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116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016" y="5490545"/>
        <a:ext cx="74558" cy="74558"/>
      </dsp:txXfrm>
    </dsp:sp>
    <dsp:sp modelId="{65090388-1912-439B-BC04-80C4BAC0DF93}">
      <dsp:nvSpPr>
        <dsp:cNvPr id="0" name=""/>
        <dsp:cNvSpPr/>
      </dsp:nvSpPr>
      <dsp:spPr>
        <a:xfrm>
          <a:off x="6620811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5856" y="6423034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7374" y="5516003"/>
          <a:ext cx="149116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116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679" y="5490545"/>
        <a:ext cx="74558" cy="74558"/>
      </dsp:txXfrm>
    </dsp:sp>
    <dsp:sp modelId="{2DDF4E7E-52E0-4A74-82A9-62F18E067361}">
      <dsp:nvSpPr>
        <dsp:cNvPr id="0" name=""/>
        <dsp:cNvSpPr/>
      </dsp:nvSpPr>
      <dsp:spPr>
        <a:xfrm>
          <a:off x="4445172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90217" y="6423034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7003" y="4839993"/>
          <a:ext cx="138407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407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4440" y="4817212"/>
        <a:ext cx="69203" cy="69203"/>
      </dsp:txXfrm>
    </dsp:sp>
    <dsp:sp modelId="{FC49683F-D685-40C7-B400-DC97AE875747}">
      <dsp:nvSpPr>
        <dsp:cNvPr id="0" name=""/>
        <dsp:cNvSpPr/>
      </dsp:nvSpPr>
      <dsp:spPr>
        <a:xfrm>
          <a:off x="2778536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3581" y="5024561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51151" y="3723041"/>
          <a:ext cx="1336233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6233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5861" y="3701457"/>
        <a:ext cx="66811" cy="66811"/>
      </dsp:txXfrm>
    </dsp:sp>
    <dsp:sp modelId="{1FCEA333-4CA3-4B01-9D08-24985C20B7DA}">
      <dsp:nvSpPr>
        <dsp:cNvPr id="0" name=""/>
        <dsp:cNvSpPr/>
      </dsp:nvSpPr>
      <dsp:spPr>
        <a:xfrm>
          <a:off x="2400740" y="263692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5785" y="2881974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4755" y="2772238"/>
          <a:ext cx="1445746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5746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1484" y="2747916"/>
        <a:ext cx="72287" cy="72287"/>
      </dsp:txXfrm>
    </dsp:sp>
    <dsp:sp modelId="{D8E5785C-8AB1-4403-95B6-15F7A8B8336B}">
      <dsp:nvSpPr>
        <dsp:cNvPr id="0" name=""/>
        <dsp:cNvSpPr/>
      </dsp:nvSpPr>
      <dsp:spPr>
        <a:xfrm>
          <a:off x="3488559" y="752771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3604" y="997816"/>
        <a:ext cx="1183181" cy="11831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230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b="1" kern="1200" dirty="0">
              <a:solidFill>
                <a:srgbClr val="FF0000"/>
              </a:solidFill>
            </a:rPr>
            <a:t>اِسْتِقْبالٌ</a:t>
          </a:r>
          <a:endParaRPr lang="fr-FR" sz="4400" b="1" kern="1200" dirty="0">
            <a:solidFill>
              <a:srgbClr val="FF0000"/>
            </a:solidFill>
          </a:endParaRPr>
        </a:p>
      </dsp:txBody>
      <dsp:txXfrm>
        <a:off x="5652027" y="3434275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5977" y="2423758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944" y="2397897"/>
        <a:ext cx="75365" cy="75365"/>
      </dsp:txXfrm>
    </dsp:sp>
    <dsp:sp modelId="{C1C5E62B-8BEF-4542-8237-6B9D6C114E73}">
      <dsp:nvSpPr>
        <dsp:cNvPr id="0" name=""/>
        <dsp:cNvSpPr/>
      </dsp:nvSpPr>
      <dsp:spPr>
        <a:xfrm>
          <a:off x="5375562" y="8658"/>
          <a:ext cx="1988130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000" b="1" kern="1200" dirty="0"/>
            <a:t>اِسْتِعْمالٌ</a:t>
          </a:r>
          <a:endParaRPr lang="fr-FR" sz="4400" b="1" kern="1200" dirty="0"/>
        </a:p>
      </dsp:txBody>
      <dsp:txXfrm>
        <a:off x="5666717" y="253703"/>
        <a:ext cx="1405820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753" y="2772238"/>
          <a:ext cx="1445746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5746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5482" y="2747916"/>
        <a:ext cx="72287" cy="72287"/>
      </dsp:txXfrm>
    </dsp:sp>
    <dsp:sp modelId="{9B8C459A-50CD-482A-BBC4-FB2827E3ADF8}">
      <dsp:nvSpPr>
        <dsp:cNvPr id="0" name=""/>
        <dsp:cNvSpPr/>
      </dsp:nvSpPr>
      <dsp:spPr>
        <a:xfrm>
          <a:off x="7577423" y="752771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 dirty="0"/>
        </a:p>
      </dsp:txBody>
      <dsp:txXfrm>
        <a:off x="7822468" y="997816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70" y="3723041"/>
          <a:ext cx="1336233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6233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6581" y="3701457"/>
        <a:ext cx="66811" cy="66811"/>
      </dsp:txXfrm>
    </dsp:sp>
    <dsp:sp modelId="{A0E698E8-9E77-4516-B218-FFDEFF6465BE}">
      <dsp:nvSpPr>
        <dsp:cNvPr id="0" name=""/>
        <dsp:cNvSpPr/>
      </dsp:nvSpPr>
      <dsp:spPr>
        <a:xfrm>
          <a:off x="8665243" y="2636929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 dirty="0"/>
        </a:p>
      </dsp:txBody>
      <dsp:txXfrm>
        <a:off x="8910288" y="2881974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8173" y="4839993"/>
          <a:ext cx="138407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407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5610" y="4817212"/>
        <a:ext cx="69203" cy="69203"/>
      </dsp:txXfrm>
    </dsp:sp>
    <dsp:sp modelId="{9AA6075C-73B5-40C8-A405-80C49F4430FF}">
      <dsp:nvSpPr>
        <dsp:cNvPr id="0" name=""/>
        <dsp:cNvSpPr/>
      </dsp:nvSpPr>
      <dsp:spPr>
        <a:xfrm>
          <a:off x="8287447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8532492" y="5024561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70711" y="5516003"/>
          <a:ext cx="149116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116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016" y="5490545"/>
        <a:ext cx="74558" cy="74558"/>
      </dsp:txXfrm>
    </dsp:sp>
    <dsp:sp modelId="{65090388-1912-439B-BC04-80C4BAC0DF93}">
      <dsp:nvSpPr>
        <dsp:cNvPr id="0" name=""/>
        <dsp:cNvSpPr/>
      </dsp:nvSpPr>
      <dsp:spPr>
        <a:xfrm>
          <a:off x="6620811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6865856" y="6423034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7374" y="5516003"/>
          <a:ext cx="149116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116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679" y="5490545"/>
        <a:ext cx="74558" cy="74558"/>
      </dsp:txXfrm>
    </dsp:sp>
    <dsp:sp modelId="{2DDF4E7E-52E0-4A74-82A9-62F18E067361}">
      <dsp:nvSpPr>
        <dsp:cNvPr id="0" name=""/>
        <dsp:cNvSpPr/>
      </dsp:nvSpPr>
      <dsp:spPr>
        <a:xfrm>
          <a:off x="4445172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4690217" y="6423034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76017" y="4832219"/>
          <a:ext cx="1352981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52981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18683" y="4810215"/>
        <a:ext cx="67649" cy="67649"/>
      </dsp:txXfrm>
    </dsp:sp>
    <dsp:sp modelId="{FC49683F-D685-40C7-B400-DC97AE875747}">
      <dsp:nvSpPr>
        <dsp:cNvPr id="0" name=""/>
        <dsp:cNvSpPr/>
      </dsp:nvSpPr>
      <dsp:spPr>
        <a:xfrm>
          <a:off x="2736277" y="4779516"/>
          <a:ext cx="1757788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700" b="1" kern="1200" dirty="0"/>
            <a:t>اِسْتِقْلالٌ</a:t>
          </a:r>
          <a:endParaRPr lang="fr-FR" sz="3700" b="1" kern="1200" dirty="0"/>
        </a:p>
      </dsp:txBody>
      <dsp:txXfrm>
        <a:off x="2993699" y="5024561"/>
        <a:ext cx="1242944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51151" y="3723041"/>
          <a:ext cx="1336233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6233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5861" y="3701457"/>
        <a:ext cx="66811" cy="66811"/>
      </dsp:txXfrm>
    </dsp:sp>
    <dsp:sp modelId="{1FCEA333-4CA3-4B01-9D08-24985C20B7DA}">
      <dsp:nvSpPr>
        <dsp:cNvPr id="0" name=""/>
        <dsp:cNvSpPr/>
      </dsp:nvSpPr>
      <dsp:spPr>
        <a:xfrm>
          <a:off x="2400740" y="263692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2645785" y="2881974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4755" y="2772238"/>
          <a:ext cx="1445746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5746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1484" y="2747916"/>
        <a:ext cx="72287" cy="72287"/>
      </dsp:txXfrm>
    </dsp:sp>
    <dsp:sp modelId="{D8E5785C-8AB1-4403-95B6-15F7A8B8336B}">
      <dsp:nvSpPr>
        <dsp:cNvPr id="0" name=""/>
        <dsp:cNvSpPr/>
      </dsp:nvSpPr>
      <dsp:spPr>
        <a:xfrm>
          <a:off x="3488559" y="752771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3733604" y="997816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8/31/2025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2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شروط شروط استعمال الألواح, لاحظوا الأيقونات وعبروا عنها.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90255" y="1828801"/>
            <a:ext cx="11561691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أحضر اللوحة والطبشور/القلم كل يوم إلى الفصل؛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أنتبه لإشارات أستاذي عند استعمال الألواح: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8DBEC-912E-F570-FCB1-E7A7935DB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054" y="2452404"/>
            <a:ext cx="1884831" cy="12846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EB0E65-2066-02C4-16C3-59EBD6325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240" y="4435335"/>
            <a:ext cx="1810170" cy="11427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D2F882-203C-EE65-3DDE-354BE69131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915" y="6060728"/>
            <a:ext cx="2108821" cy="144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80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سنقرأ الكلمات البصرية قراءة مشتركة: ننطلق عند إشارتي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4224D1-3C98-18D3-9628-FC7048A59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8494AAE-CE7D-BE9D-E937-04E933137909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1A7BB1D5-6BC6-1BDA-7EC9-1683E529D5D7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913B7D93-4B3E-D466-BB48-409446963B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92353A3C-EA0F-0E96-A97F-BCA04B5E22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6BB525AA-87DF-5739-A0F2-E6D91D73AB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F44D5658-0E0C-8947-B4F1-41EF4A250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C532C626-C8BF-5202-2E99-9348BFC1894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E33C277C-60CA-FB0B-40FE-C62C9F1A82B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9CEFB801-25B1-905A-EA28-D4E2881DBEE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196DE482-8807-CA70-3050-53980A19A8B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56D3C5B3-63C3-2952-62A0-3F4485DF2A8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مستطيل: زوايا مستديرة 4">
                <a:extLst>
                  <a:ext uri="{FF2B5EF4-FFF2-40B4-BE49-F238E27FC236}">
                    <a16:creationId xmlns:a16="http://schemas.microsoft.com/office/drawing/2014/main" id="{396EB5DF-FBB4-215C-5BE4-B6EBEC6BFC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2BF6E30B-E5D1-1C74-765B-292965CFCACD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1ED182C6-7759-92DA-6584-2D6F4FABF8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9E9A8490-1841-893D-50B1-212E0FB0C6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BBB69C30-682D-63D6-EBF7-3380068A7F3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0AA87F13-46C0-B8B7-C7BF-7B2FDB03BA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C8E1BE04-4595-E2A9-0D22-FC645B4D69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F160761F-CAD7-FE0C-BAD5-D37000600D29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03B83D93-E2E6-9446-7528-ECACF293D79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AB64DDE-AA56-2272-6CB8-1816902F82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7E7FAB2D-B168-EBC6-041F-87E4958417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99299599-7C68-E295-67A6-E1FAE7304E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61C249F6-18B6-C23B-B5A5-FBB0FFBD2A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2FB6290C-125E-6B68-4FD1-FFB0063E2F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0E08C1C9-03C2-916B-AC7D-ED8BB2BC149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043BA8EB-D71A-DCF0-8C7E-C56A87A78F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539329C1-576A-E4C1-445C-E139BBDF241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D1BD59DA-EE01-C2AA-A2E3-1530F38558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الكلمات الملونة باللون نفسه.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6A308111-D0B3-1665-F886-B50977731DBC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B8D4A73D-2E51-5C99-04C0-8B68F68DE3B6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81" name="مستطيل: زوايا مستديرة 4">
                <a:extLst>
                  <a:ext uri="{FF2B5EF4-FFF2-40B4-BE49-F238E27FC236}">
                    <a16:creationId xmlns:a16="http://schemas.microsoft.com/office/drawing/2014/main" id="{58BF76F9-AC69-469C-071A-1F807284A8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مستطيل: زوايا مستديرة 4">
                <a:extLst>
                  <a:ext uri="{FF2B5EF4-FFF2-40B4-BE49-F238E27FC236}">
                    <a16:creationId xmlns:a16="http://schemas.microsoft.com/office/drawing/2014/main" id="{1B80C6B9-988C-08DB-807F-20CB39ECD7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مستطيل: زوايا مستديرة 4">
                <a:extLst>
                  <a:ext uri="{FF2B5EF4-FFF2-40B4-BE49-F238E27FC236}">
                    <a16:creationId xmlns:a16="http://schemas.microsoft.com/office/drawing/2014/main" id="{4BB9A896-AF7D-98C8-FEC1-36168EB51D4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مستطيل: زوايا مستديرة 4">
                <a:extLst>
                  <a:ext uri="{FF2B5EF4-FFF2-40B4-BE49-F238E27FC236}">
                    <a16:creationId xmlns:a16="http://schemas.microsoft.com/office/drawing/2014/main" id="{97208BDA-F39E-74B8-81FB-7A735CB1BAE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مستطيل: زوايا مستديرة 4">
                <a:extLst>
                  <a:ext uri="{FF2B5EF4-FFF2-40B4-BE49-F238E27FC236}">
                    <a16:creationId xmlns:a16="http://schemas.microsoft.com/office/drawing/2014/main" id="{145098ED-4679-59C3-85FC-83F61CF6A4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مستطيل: زوايا مستديرة 4">
                <a:extLst>
                  <a:ext uri="{FF2B5EF4-FFF2-40B4-BE49-F238E27FC236}">
                    <a16:creationId xmlns:a16="http://schemas.microsoft.com/office/drawing/2014/main" id="{595096F7-4A8D-F970-9850-6B15F1D912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مستطيل: زوايا مستديرة 4">
                <a:extLst>
                  <a:ext uri="{FF2B5EF4-FFF2-40B4-BE49-F238E27FC236}">
                    <a16:creationId xmlns:a16="http://schemas.microsoft.com/office/drawing/2014/main" id="{80A372EB-9CE7-1886-53C8-E37F9E5ADF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مستطيل: زوايا مستديرة 4">
                <a:extLst>
                  <a:ext uri="{FF2B5EF4-FFF2-40B4-BE49-F238E27FC236}">
                    <a16:creationId xmlns:a16="http://schemas.microsoft.com/office/drawing/2014/main" id="{524B71CC-C0AC-D2E2-3C22-39EFB99EDE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9" name="مستطيل: زوايا مستديرة 4">
                <a:extLst>
                  <a:ext uri="{FF2B5EF4-FFF2-40B4-BE49-F238E27FC236}">
                    <a16:creationId xmlns:a16="http://schemas.microsoft.com/office/drawing/2014/main" id="{F8DD20D1-B409-56E2-E8FB-45FA70086BC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مستطيل: زوايا مستديرة 4">
                <a:extLst>
                  <a:ext uri="{FF2B5EF4-FFF2-40B4-BE49-F238E27FC236}">
                    <a16:creationId xmlns:a16="http://schemas.microsoft.com/office/drawing/2014/main" id="{50CC6AFC-EE05-0247-E2A9-91E264C113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4E29EED4-A7E0-3E09-38B8-90952173EC64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76" name="مستطيل: زوايا مستديرة 4">
                <a:extLst>
                  <a:ext uri="{FF2B5EF4-FFF2-40B4-BE49-F238E27FC236}">
                    <a16:creationId xmlns:a16="http://schemas.microsoft.com/office/drawing/2014/main" id="{0DB899CD-84BA-ACE2-C94E-FC6CF57A30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مستطيل: زوايا مستديرة 4">
                <a:extLst>
                  <a:ext uri="{FF2B5EF4-FFF2-40B4-BE49-F238E27FC236}">
                    <a16:creationId xmlns:a16="http://schemas.microsoft.com/office/drawing/2014/main" id="{C79387F7-ED6D-A364-0398-4088C31D2CE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مستطيل: زوايا مستديرة 4">
                <a:extLst>
                  <a:ext uri="{FF2B5EF4-FFF2-40B4-BE49-F238E27FC236}">
                    <a16:creationId xmlns:a16="http://schemas.microsoft.com/office/drawing/2014/main" id="{20719865-028E-2811-EE6B-E8C460F139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مستطيل: زوايا مستديرة 4">
                <a:extLst>
                  <a:ext uri="{FF2B5EF4-FFF2-40B4-BE49-F238E27FC236}">
                    <a16:creationId xmlns:a16="http://schemas.microsoft.com/office/drawing/2014/main" id="{57B8F10A-7D37-B318-E93B-0D130A524B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مستطيل: زوايا مستديرة 4">
                <a:extLst>
                  <a:ext uri="{FF2B5EF4-FFF2-40B4-BE49-F238E27FC236}">
                    <a16:creationId xmlns:a16="http://schemas.microsoft.com/office/drawing/2014/main" id="{465968DF-10A7-2333-28D5-057E210F3C7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27F14746-F5EC-A80F-BC51-F82B1DF7F0BF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66" name="مستطيل: زوايا مستديرة 4">
                <a:extLst>
                  <a:ext uri="{FF2B5EF4-FFF2-40B4-BE49-F238E27FC236}">
                    <a16:creationId xmlns:a16="http://schemas.microsoft.com/office/drawing/2014/main" id="{1BF0C88D-D1B2-0D93-4CB8-5624BB0DF3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مستطيل: زوايا مستديرة 4">
                <a:extLst>
                  <a:ext uri="{FF2B5EF4-FFF2-40B4-BE49-F238E27FC236}">
                    <a16:creationId xmlns:a16="http://schemas.microsoft.com/office/drawing/2014/main" id="{F3C6E60F-F1A5-3510-1618-A9E8D79BDD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مستطيل: زوايا مستديرة 4">
                <a:extLst>
                  <a:ext uri="{FF2B5EF4-FFF2-40B4-BE49-F238E27FC236}">
                    <a16:creationId xmlns:a16="http://schemas.microsoft.com/office/drawing/2014/main" id="{8668A779-63AA-8058-0DA5-2A7907491A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مستطيل: زوايا مستديرة 4">
                <a:extLst>
                  <a:ext uri="{FF2B5EF4-FFF2-40B4-BE49-F238E27FC236}">
                    <a16:creationId xmlns:a16="http://schemas.microsoft.com/office/drawing/2014/main" id="{2A6FF711-9BA6-B9DD-3F55-C001F2C195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مستطيل: زوايا مستديرة 4">
                <a:extLst>
                  <a:ext uri="{FF2B5EF4-FFF2-40B4-BE49-F238E27FC236}">
                    <a16:creationId xmlns:a16="http://schemas.microsoft.com/office/drawing/2014/main" id="{3F47C154-9D3D-1F2B-5478-F0D0F8FDFC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مستطيل: زوايا مستديرة 4">
                <a:extLst>
                  <a:ext uri="{FF2B5EF4-FFF2-40B4-BE49-F238E27FC236}">
                    <a16:creationId xmlns:a16="http://schemas.microsoft.com/office/drawing/2014/main" id="{DB3F681B-3D19-F847-D5FF-A93CC7F1E70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مستطيل: زوايا مستديرة 4">
                <a:extLst>
                  <a:ext uri="{FF2B5EF4-FFF2-40B4-BE49-F238E27FC236}">
                    <a16:creationId xmlns:a16="http://schemas.microsoft.com/office/drawing/2014/main" id="{89A886A7-DBE8-7FB5-66D3-F6EA03DE4E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مستطيل: زوايا مستديرة 4">
                <a:extLst>
                  <a:ext uri="{FF2B5EF4-FFF2-40B4-BE49-F238E27FC236}">
                    <a16:creationId xmlns:a16="http://schemas.microsoft.com/office/drawing/2014/main" id="{AB225218-7657-B415-CE02-FF0B4A2DE1F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مستطيل: زوايا مستديرة 4">
                <a:extLst>
                  <a:ext uri="{FF2B5EF4-FFF2-40B4-BE49-F238E27FC236}">
                    <a16:creationId xmlns:a16="http://schemas.microsoft.com/office/drawing/2014/main" id="{2B18913E-DBDE-893E-3643-FC6DB199A7D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مستطيل: زوايا مستديرة 4">
                <a:extLst>
                  <a:ext uri="{FF2B5EF4-FFF2-40B4-BE49-F238E27FC236}">
                    <a16:creationId xmlns:a16="http://schemas.microsoft.com/office/drawing/2014/main" id="{2E7D1BB8-9352-3459-D230-A8586336555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0155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5B6C4-2582-050C-B099-0CFECC15C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EAAC341-399E-9661-B01E-6515CC0EE373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سأعرض عليكم الكلمات الملونة بالوردي، وعليكم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0C05E78-FC13-9605-AB7A-96A00F625DDB}"/>
              </a:ext>
            </a:extLst>
          </p:cNvPr>
          <p:cNvGrpSpPr/>
          <p:nvPr/>
        </p:nvGrpSpPr>
        <p:grpSpPr>
          <a:xfrm>
            <a:off x="689811" y="2910281"/>
            <a:ext cx="12336378" cy="2927955"/>
            <a:chOff x="0" y="2"/>
            <a:chExt cx="6991704" cy="123372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E4AB9A4F-7929-A5A0-E47D-59391A0BF787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B87B2FA7-B406-880C-AB01-E450C77BD9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D01127C8-9BE4-1139-C68A-8455625A5B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90D36A22-D57F-FD42-02D8-0ABB0C3941D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AEB6779E-DBB1-261A-8BD5-DCB995B8A8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3A821C68-7B8F-A40C-56B8-0350DD99B3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E2F4ECA7-2A1A-731E-ECD2-A35D12C413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6E8CBBE0-58FA-3E0C-2DF9-5773218245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DCCB0DC3-3E6E-41F1-3371-6C133A3BF4C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4410562-B393-38D3-CD82-60DF7465AF2B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497FAE86-80C0-4646-77F2-11B2BC7B28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4779E070-9D46-6056-F9CA-3DA0570CBA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مستطيل: زوايا مستديرة 4">
            <a:extLst>
              <a:ext uri="{FF2B5EF4-FFF2-40B4-BE49-F238E27FC236}">
                <a16:creationId xmlns:a16="http://schemas.microsoft.com/office/drawing/2014/main" id="{20ABB6C4-86EC-4888-58FC-7BB89EEE346D}"/>
              </a:ext>
            </a:extLst>
          </p:cNvPr>
          <p:cNvSpPr>
            <a:spLocks/>
          </p:cNvSpPr>
          <p:nvPr/>
        </p:nvSpPr>
        <p:spPr>
          <a:xfrm>
            <a:off x="1949684" y="7012840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02CE33-5185-2BF7-C1FF-4C22B8D59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بالأزرق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5E21343C-957A-1411-FCB1-EE5E7DA7E884}"/>
              </a:ext>
            </a:extLst>
          </p:cNvPr>
          <p:cNvGrpSpPr/>
          <p:nvPr/>
        </p:nvGrpSpPr>
        <p:grpSpPr>
          <a:xfrm>
            <a:off x="689810" y="2192564"/>
            <a:ext cx="12336380" cy="4820276"/>
            <a:chOff x="0" y="1270871"/>
            <a:chExt cx="6991705" cy="1222962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3F66DD7-C12C-9C60-6162-59C606CCADAE}"/>
                </a:ext>
              </a:extLst>
            </p:cNvPr>
            <p:cNvGrpSpPr/>
            <p:nvPr/>
          </p:nvGrpSpPr>
          <p:grpSpPr>
            <a:xfrm>
              <a:off x="0" y="1290652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CD343FD7-02E7-EA6D-0E88-D4C080BBDA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A88D45E-0BED-7079-B8CC-64F8F09B82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01ED306-5587-2612-1736-23333A5E15C7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15242FF9-8159-096A-7F9C-01C62B4667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11DF7FD1-AED6-C9F0-7EC5-7F77A59509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F37EC60A-5EAA-17BA-2A70-908F8FC1DD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DF1D96BE-4257-5D6C-ADCA-F76574EB4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FD8EFA28-6495-E400-844D-CC5C7B84C1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DE1EFA77-E083-58C4-BDFC-986054B26D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1AAA1B4C-C1D1-D01D-8261-10F31E1F71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مستطيل: زوايا مستديرة 4">
            <a:extLst>
              <a:ext uri="{FF2B5EF4-FFF2-40B4-BE49-F238E27FC236}">
                <a16:creationId xmlns:a16="http://schemas.microsoft.com/office/drawing/2014/main" id="{8DAD98C3-B7C0-7A26-4207-70D8C0A24C4E}"/>
              </a:ext>
            </a:extLst>
          </p:cNvPr>
          <p:cNvSpPr>
            <a:spLocks/>
          </p:cNvSpPr>
          <p:nvPr/>
        </p:nvSpPr>
        <p:spPr>
          <a:xfrm>
            <a:off x="1949684" y="7650149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182C7-1A93-C409-9689-FAD57BCD1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CEE2BF3-D529-BC68-E15A-90E7149A894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بالأخضر.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00F939-0F83-2DF4-0C7F-67BF36EC8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" name="مستطيل: زوايا مستديرة 4">
            <a:extLst>
              <a:ext uri="{FF2B5EF4-FFF2-40B4-BE49-F238E27FC236}">
                <a16:creationId xmlns:a16="http://schemas.microsoft.com/office/drawing/2014/main" id="{8AC2DFED-DE31-E467-2F1E-FD89AD68CAA5}"/>
              </a:ext>
            </a:extLst>
          </p:cNvPr>
          <p:cNvSpPr>
            <a:spLocks/>
          </p:cNvSpPr>
          <p:nvPr/>
        </p:nvSpPr>
        <p:spPr>
          <a:xfrm>
            <a:off x="1949684" y="7012840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6769FAB9-6D61-194A-1EE4-57137638318D}"/>
              </a:ext>
            </a:extLst>
          </p:cNvPr>
          <p:cNvGrpSpPr/>
          <p:nvPr/>
        </p:nvGrpSpPr>
        <p:grpSpPr>
          <a:xfrm>
            <a:off x="504831" y="2531526"/>
            <a:ext cx="12341251" cy="3449240"/>
            <a:chOff x="-104838" y="2005106"/>
            <a:chExt cx="6994466" cy="1453373"/>
          </a:xfrm>
          <a:noFill/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4A37BA5C-9928-3666-3BA1-3FD550D7D569}"/>
                </a:ext>
              </a:extLst>
            </p:cNvPr>
            <p:cNvGrpSpPr/>
            <p:nvPr/>
          </p:nvGrpSpPr>
          <p:grpSpPr>
            <a:xfrm>
              <a:off x="-104838" y="2005106"/>
              <a:ext cx="6994466" cy="1453373"/>
              <a:chOff x="-104838" y="1907395"/>
              <a:chExt cx="6994466" cy="1711431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EDF2DF80-4DE7-CB4D-C9C2-450FA5A2874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392034" y="2902871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8003A19B-1FD9-A6A5-2A37-A0B3495AB89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104838" y="297082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E0596A77-2DC0-DA51-68BC-951B8DDCFF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665628" y="195187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7D53F73C-765A-0581-8F55-C4854848843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937779" y="297082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DF04DCF-4BAB-FFAF-041B-DB00A9CD945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74806" y="1907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مستطيل: زوايا مستديرة 4">
              <a:extLst>
                <a:ext uri="{FF2B5EF4-FFF2-40B4-BE49-F238E27FC236}">
                  <a16:creationId xmlns:a16="http://schemas.microsoft.com/office/drawing/2014/main" id="{4207F515-DD6E-C2DF-0951-390BFE92C9CD}"/>
                </a:ext>
              </a:extLst>
            </p:cNvPr>
            <p:cNvSpPr>
              <a:spLocks/>
            </p:cNvSpPr>
            <p:nvPr/>
          </p:nvSpPr>
          <p:spPr>
            <a:xfrm>
              <a:off x="884218" y="2042877"/>
              <a:ext cx="1224000" cy="55029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أَكَــلَ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673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اُكتبوا: هذان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هذانِ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الذين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اَلَّذينَ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جاء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جا</a:t>
            </a: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ءَ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الجديدة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FDB87C3D-3A73-A785-18AE-90CE5E1752B6}"/>
              </a:ext>
            </a:extLst>
          </p:cNvPr>
          <p:cNvSpPr/>
          <p:nvPr/>
        </p:nvSpPr>
        <p:spPr>
          <a:xfrm>
            <a:off x="8742219" y="2216727"/>
            <a:ext cx="978408" cy="4433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مثلا: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النخلة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8753323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بالنخلة.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1505796"/>
              </p:ext>
            </p:extLst>
          </p:nvPr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6705599" y="2565183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3600" b="1" dirty="0">
                <a:solidFill>
                  <a:schemeClr val="tx1"/>
                </a:solidFill>
              </a:rPr>
              <a:t>تُهْدِينَا </a:t>
            </a:r>
            <a:r>
              <a:rPr lang="ar-MA" sz="3600" b="1" dirty="0">
                <a:solidFill>
                  <a:srgbClr val="FF0000"/>
                </a:solidFill>
              </a:rPr>
              <a:t>ٱلنَّخْلَةُ</a:t>
            </a:r>
            <a:r>
              <a:rPr lang="ar-MA" sz="3600" b="1" dirty="0">
                <a:solidFill>
                  <a:schemeClr val="tx1"/>
                </a:solidFill>
              </a:rPr>
              <a:t> </a:t>
            </a:r>
            <a:r>
              <a:rPr lang="ar-MA" sz="3600" b="1" dirty="0" err="1">
                <a:solidFill>
                  <a:srgbClr val="FF0000"/>
                </a:solidFill>
              </a:rPr>
              <a:t>ٱلتَّمْرَ</a:t>
            </a:r>
            <a:r>
              <a:rPr lang="ar-MA" sz="3600" b="1" dirty="0">
                <a:solidFill>
                  <a:schemeClr val="tx1"/>
                </a:solidFill>
              </a:rPr>
              <a:t> حُلْوًا لَذِيذاً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تَسْكُنُ </a:t>
            </a:r>
            <a:r>
              <a:rPr lang="ar-MA" sz="4000" b="1" dirty="0">
                <a:solidFill>
                  <a:srgbClr val="FF0000"/>
                </a:solidFill>
              </a:rPr>
              <a:t>ٱلنَّخْلَةُ </a:t>
            </a:r>
            <a:r>
              <a:rPr lang="ar-MA" sz="4000" b="1" dirty="0">
                <a:solidFill>
                  <a:schemeClr val="tx1"/>
                </a:solidFill>
              </a:rPr>
              <a:t>أَرْضَ </a:t>
            </a:r>
            <a:r>
              <a:rPr lang="ar-MA" sz="4000" b="1" dirty="0" err="1">
                <a:solidFill>
                  <a:srgbClr val="FF0000"/>
                </a:solidFill>
              </a:rPr>
              <a:t>ٱلصَّحْرَاءِ</a:t>
            </a:r>
            <a:r>
              <a:rPr lang="ar-MA" sz="4000" b="1" dirty="0">
                <a:solidFill>
                  <a:schemeClr val="tx1"/>
                </a:solidFill>
              </a:rPr>
              <a:t>.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8548255" y="5742777"/>
            <a:ext cx="4815958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lang="ar-MA" sz="3600" b="1" dirty="0">
                <a:solidFill>
                  <a:srgbClr val="FF0000"/>
                </a:solidFill>
              </a:rPr>
              <a:t>ٱلنَّخْلَةُ</a:t>
            </a:r>
            <a:r>
              <a:rPr lang="ar-MA" sz="3600" b="1" dirty="0">
                <a:solidFill>
                  <a:schemeClr val="tx1"/>
                </a:solidFill>
              </a:rPr>
              <a:t> شَجَرَةٌ تَتَمَيَّزُ بِ</a:t>
            </a:r>
            <a:r>
              <a:rPr lang="ar-MA" sz="3600" b="1" dirty="0">
                <a:solidFill>
                  <a:srgbClr val="FF0000"/>
                </a:solidFill>
              </a:rPr>
              <a:t>ٱلصَّبْر</a:t>
            </a:r>
            <a:r>
              <a:rPr lang="ar-MA" sz="3600" b="1" dirty="0">
                <a:solidFill>
                  <a:schemeClr val="tx1"/>
                </a:solidFill>
              </a:rPr>
              <a:t>ِ. </a:t>
            </a:r>
            <a:endParaRPr lang="fr-MA" sz="36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62AEF-A1C7-E820-0F4A-8BAEC3860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63B5401-4F3E-71EA-67BE-3FEA4479A029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للخريطة الذهنية مع التصحيح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99CBE8D-1835-17DC-1F91-22F4BD288907}"/>
              </a:ext>
            </a:extLst>
          </p:cNvPr>
          <p:cNvGraphicFramePr/>
          <p:nvPr/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A193CC8-2F0A-DE7A-4B7D-1E4227CB9216}"/>
              </a:ext>
            </a:extLst>
          </p:cNvPr>
          <p:cNvSpPr/>
          <p:nvPr/>
        </p:nvSpPr>
        <p:spPr>
          <a:xfrm>
            <a:off x="6705599" y="2565183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تُهْدِينَا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ٱلنَّخْلَةُ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ٱلتَّمْرَ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حُلْوًا لَذِيذاً.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81C341F-BC05-9A51-55D5-B8BC0A646221}"/>
              </a:ext>
            </a:extLst>
          </p:cNvPr>
          <p:cNvSpPr/>
          <p:nvPr/>
        </p:nvSpPr>
        <p:spPr>
          <a:xfrm>
            <a:off x="318655" y="9096205"/>
            <a:ext cx="547254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تَسْكُنُ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ٱلنَّخْلَةُ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أَرْضَ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ٱلصَّحْرَاءَ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9541F36-CCA2-9E46-7147-F69D83AD7E7E}"/>
              </a:ext>
            </a:extLst>
          </p:cNvPr>
          <p:cNvSpPr/>
          <p:nvPr/>
        </p:nvSpPr>
        <p:spPr>
          <a:xfrm>
            <a:off x="8783782" y="5742777"/>
            <a:ext cx="4580431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ٱلنَّخْلَةُ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شَجَرَةٌ تَتَمَيَّزُ بِ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ٱلصَّبْر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ِ.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06A553B-EAEA-B40E-A412-0B50491A6D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104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النخلة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1108364" y="2546150"/>
            <a:ext cx="1176943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تَسْكُنُ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ٱلنَّخْلَةُ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أَرْضَ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ٱلصَّحْرَاءِ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وَهِيَ شَجَرَةٌ تَتَمَيَّزُ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ٱلصَّبْر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ِ؛ لِأَنَّها تُقَاوِمُ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ٱلْحَرَّ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وَٱلْجَفَافَ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تُهْدِينَا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ٱلنَّخْلَةُ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ٱلتَّمْرَ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حُلْواً لَذِيذاً.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 مع التصحيح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6FB66B3-6679-B1C6-8B3B-A2A809A594D7}"/>
              </a:ext>
            </a:extLst>
          </p:cNvPr>
          <p:cNvSpPr txBox="1"/>
          <p:nvPr/>
        </p:nvSpPr>
        <p:spPr>
          <a:xfrm>
            <a:off x="1108364" y="2546150"/>
            <a:ext cx="1176943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تَسْكُنُ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ٱلنَّخْلَةُ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أَرْضَ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ٱلصَّحْرَاءِ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وَهِيَ شَجَرَةٌ تَتَمَيَّزُ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ٱلصَّبْر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ِ؛ لِأَنَّها تُقَاوِمُ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ٱلْحَرَّ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وَٱلْجَفَافَ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تُهْدِينَا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ٱلنَّخْلَةُ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ٱلتَّمْرَ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حُلْواً لَذِيذاً.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70530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المفردات: الضد؛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بطلاقة؛ واسترسال؛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سأبحث عن ضد الكلمات الآتية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  <a:sym typeface="Wingdings" panose="05000000000000000000" pitchFamily="2" charset="2"/>
              </a:rPr>
              <a:t>(يمكن تركيبها في جمل/سياق ليتضح المعنى)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626734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كَبيرٌ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تَبْتَدِئُ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يَبْرَعُ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تَبْدَأُ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صَغيرٌ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تَخْتَتِمُ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يَفْشَلُ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664827-3272-8FE9-13DB-D406A633E00D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تَنْتَهي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32F913FC-C241-ACC1-303A-EFAD61D95602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2C91-92DB-1378-9059-605C45AF7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140BFE-9743-1DAE-EEF4-9D5D995B19E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9F94DEA-F5CC-4A3E-FAAF-7B530266E555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كَبيرٌ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تَبْتَدِئُ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يَبْرَعُ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تَبْدَأُ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9D5E358-CB57-6112-D972-D20913225D08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صَغيرٌ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C6CF63-E302-9F50-CADC-3FC23C1A3ACF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تَخْتَتِمُ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B55AB2E-0198-11E7-C6C0-3B52C303A0FF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يَفْشَلُ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A5CB9D4-6E33-FC51-5003-95BB6A30D179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تَنْتَهي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803541D-1E7C-C2FE-981F-2A79FB1092C5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DCCD15-7CCE-0C31-EA74-3BBBE53CAEF4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193E0E5-E36D-1CB8-F879-3DE6AA20FFA9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DAD17809-66B9-D969-C1D6-1D709CB519F5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2680F1-C80C-28A0-F435-061B7DE54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452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18B53-600D-FD95-5375-0F54BF0B6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795241E-F0F7-BBD2-BE4D-1BAA0D03932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سأحدد بسرعة (قراءة مسحية بالعين) ضد كلمة: بعيدا (ضدها سيدل على القرب والاقتراب)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DE34A76-F5F4-D36D-22DE-F8827D3B8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C6AAD2-34DD-C615-93E6-210B9E502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E39B075-2031-DE70-6F0E-7E54F695286A}"/>
              </a:ext>
            </a:extLst>
          </p:cNvPr>
          <p:cNvSpPr/>
          <p:nvPr/>
        </p:nvSpPr>
        <p:spPr>
          <a:xfrm>
            <a:off x="11859492" y="3936882"/>
            <a:ext cx="99752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72791-67DF-F886-B0E9-EBA4C2E4A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30F6259-AC9B-07D4-6D28-030E1BE83D6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كل ثنائي سيبحث عن ضد الكلمات الآتية في النص عبر قراءة مسحية للنص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9749D5A-1697-417A-8C02-480F8EC43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487080"/>
              </p:ext>
            </p:extLst>
          </p:nvPr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وَداعٌ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ذَهابٌ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يُبْطِئُ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اَلْكُرهُ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يَقِفُ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7A25FA03-7F59-F526-7987-F8F77C573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66C9620-5211-3343-E7B2-D7B23C50B069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2FE32BA-75CE-4172-6A37-B476D4450BE5}"/>
              </a:ext>
            </a:extLst>
          </p:cNvPr>
          <p:cNvSpPr/>
          <p:nvPr/>
        </p:nvSpPr>
        <p:spPr>
          <a:xfrm>
            <a:off x="6716821" y="4984608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D26ED9CE-02B5-1BB1-5EEB-378622DA8044}"/>
              </a:ext>
            </a:extLst>
          </p:cNvPr>
          <p:cNvSpPr/>
          <p:nvPr/>
        </p:nvSpPr>
        <p:spPr>
          <a:xfrm>
            <a:off x="6858000" y="639522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3BBD14A2-F983-501A-45FF-91EF10B28035}"/>
              </a:ext>
            </a:extLst>
          </p:cNvPr>
          <p:cNvSpPr/>
          <p:nvPr/>
        </p:nvSpPr>
        <p:spPr>
          <a:xfrm>
            <a:off x="7017326" y="773907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E1C0AE26-F2EF-00F3-925A-1BFB8348EEAE}"/>
              </a:ext>
            </a:extLst>
          </p:cNvPr>
          <p:cNvSpPr/>
          <p:nvPr/>
        </p:nvSpPr>
        <p:spPr>
          <a:xfrm>
            <a:off x="7017326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6041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909FC-D44C-7586-2848-F41678464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279BA8-6EBD-73AD-580D-619E3896EA1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BEC9DC-5ED5-F601-B594-0756113ED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7230D7-1F6D-4E8A-C361-3990C6658836}"/>
              </a:ext>
            </a:extLst>
          </p:cNvPr>
          <p:cNvSpPr/>
          <p:nvPr/>
        </p:nvSpPr>
        <p:spPr>
          <a:xfrm>
            <a:off x="11899962" y="3931279"/>
            <a:ext cx="99752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9A04193-5ACD-EBFB-6F54-2DE2A0F95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C3F842F-3822-8868-EAA4-5E7B4D34DE7C}"/>
              </a:ext>
            </a:extLst>
          </p:cNvPr>
          <p:cNvSpPr/>
          <p:nvPr/>
        </p:nvSpPr>
        <p:spPr>
          <a:xfrm>
            <a:off x="5261811" y="3149024"/>
            <a:ext cx="1108363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897D30-AD72-CFC8-F549-D79C6C167495}"/>
              </a:ext>
            </a:extLst>
          </p:cNvPr>
          <p:cNvSpPr/>
          <p:nvPr/>
        </p:nvSpPr>
        <p:spPr>
          <a:xfrm>
            <a:off x="4973782" y="3963538"/>
            <a:ext cx="1108363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A51422-4214-AD1E-37BA-300D1A9A5080}"/>
              </a:ext>
            </a:extLst>
          </p:cNvPr>
          <p:cNvSpPr/>
          <p:nvPr/>
        </p:nvSpPr>
        <p:spPr>
          <a:xfrm>
            <a:off x="9171709" y="3181283"/>
            <a:ext cx="924244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E15F0B-5368-F759-0319-2476E981DF97}"/>
              </a:ext>
            </a:extLst>
          </p:cNvPr>
          <p:cNvSpPr/>
          <p:nvPr/>
        </p:nvSpPr>
        <p:spPr>
          <a:xfrm>
            <a:off x="1949684" y="8556847"/>
            <a:ext cx="1042897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28BEA4-DDE5-3631-499E-4332FD9E15D9}"/>
              </a:ext>
            </a:extLst>
          </p:cNvPr>
          <p:cNvSpPr/>
          <p:nvPr/>
        </p:nvSpPr>
        <p:spPr>
          <a:xfrm>
            <a:off x="6677891" y="2399028"/>
            <a:ext cx="1357745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17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5F52D-D9FF-FA04-93C4-AFD774F9E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2020DA7-3494-7B73-8E83-AA81A5E45C9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للكلمات وضدها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3B8C4D-B1E4-6EDB-FFAC-E87E2B9F3060}"/>
              </a:ext>
            </a:extLst>
          </p:cNvPr>
          <p:cNvGraphicFramePr>
            <a:graphicFrameLocks noGrp="1"/>
          </p:cNvGraphicFramePr>
          <p:nvPr/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وَداعٌ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ذَهابٌ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يُبْطِئُ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اَلْكُرهُ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يَقِفُ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15A8F70-8FDE-B662-D9D9-27C26F5DD283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6CEE6DB2-3A3D-51FC-BF80-1B36D34117FB}"/>
              </a:ext>
            </a:extLst>
          </p:cNvPr>
          <p:cNvSpPr/>
          <p:nvPr/>
        </p:nvSpPr>
        <p:spPr>
          <a:xfrm>
            <a:off x="6716821" y="4984608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3B1EE304-8C9A-2C49-0204-84E7272BACFB}"/>
              </a:ext>
            </a:extLst>
          </p:cNvPr>
          <p:cNvSpPr/>
          <p:nvPr/>
        </p:nvSpPr>
        <p:spPr>
          <a:xfrm>
            <a:off x="6858000" y="639522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1585D7BD-410E-77E3-E9F8-9F2267FF1D53}"/>
              </a:ext>
            </a:extLst>
          </p:cNvPr>
          <p:cNvSpPr/>
          <p:nvPr/>
        </p:nvSpPr>
        <p:spPr>
          <a:xfrm>
            <a:off x="7017326" y="773907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ABB5D2F8-87C1-9471-B145-42789F3EAAF2}"/>
              </a:ext>
            </a:extLst>
          </p:cNvPr>
          <p:cNvSpPr/>
          <p:nvPr/>
        </p:nvSpPr>
        <p:spPr>
          <a:xfrm>
            <a:off x="7017326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7065AA7-913D-9907-2FAB-50921404D266}"/>
              </a:ext>
            </a:extLst>
          </p:cNvPr>
          <p:cNvSpPr txBox="1"/>
          <p:nvPr/>
        </p:nvSpPr>
        <p:spPr>
          <a:xfrm>
            <a:off x="3042734" y="273474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اِسْتِقْبالٌ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86EDDCF-2E13-4B24-7721-A573E0AE7E4B}"/>
              </a:ext>
            </a:extLst>
          </p:cNvPr>
          <p:cNvSpPr txBox="1"/>
          <p:nvPr/>
        </p:nvSpPr>
        <p:spPr>
          <a:xfrm>
            <a:off x="3226791" y="415032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عَوْدَةٌ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70CF2B-752A-354A-FF64-1D8A3288385C}"/>
              </a:ext>
            </a:extLst>
          </p:cNvPr>
          <p:cNvSpPr txBox="1"/>
          <p:nvPr/>
        </p:nvSpPr>
        <p:spPr>
          <a:xfrm>
            <a:off x="3042733" y="568147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يُسْرِعُ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F9A5C0-0394-E06B-EBE1-D2A15E91CFEA}"/>
              </a:ext>
            </a:extLst>
          </p:cNvPr>
          <p:cNvSpPr txBox="1"/>
          <p:nvPr/>
        </p:nvSpPr>
        <p:spPr>
          <a:xfrm>
            <a:off x="3042732" y="715144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اَلْحُبُّ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3551BD0-61B0-1513-A61A-705843986917}"/>
              </a:ext>
            </a:extLst>
          </p:cNvPr>
          <p:cNvSpPr txBox="1"/>
          <p:nvPr/>
        </p:nvSpPr>
        <p:spPr>
          <a:xfrm>
            <a:off x="2890334" y="859799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يَجْلِسُ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EF84C9A-13F1-95F1-4BC6-24DD5C635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525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 على الصفحة 28: سأقرأ النص. وأطلب رأيكم 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8ECAC98-FAB7-9D0B-D3EE-72D6A13C4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007141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D6E32E2-BB28-BBC8-2CC9-49CA73700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7F54E03-245E-96D8-4D65-92A365FF2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فردية: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FD639C-C03E-1E4B-AA85-B931E716B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ستجيبون عن أسئلة الفهم الثلاثة الأولى، النشاط رقم 3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84ADBF-536B-650A-B92C-A4ECC1527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767" y="1954642"/>
            <a:ext cx="6219288" cy="810113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894294-177F-09A0-507F-EC687998991F}"/>
              </a:ext>
            </a:extLst>
          </p:cNvPr>
          <p:cNvSpPr/>
          <p:nvPr/>
        </p:nvSpPr>
        <p:spPr>
          <a:xfrm>
            <a:off x="4031674" y="7991455"/>
            <a:ext cx="5333999" cy="146145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98176F-707B-C657-83F6-7A93D61A5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يناقش مع زميله الأجوبة التي توصل إليها، سأمر بين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الصقوف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DD50E3C-AECC-BDEC-8B0C-809457846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9029" y="1902302"/>
            <a:ext cx="6219288" cy="810113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AF1A16B-9A7E-2CDA-5DCD-468EDD26260A}"/>
              </a:ext>
            </a:extLst>
          </p:cNvPr>
          <p:cNvSpPr/>
          <p:nvPr/>
        </p:nvSpPr>
        <p:spPr>
          <a:xfrm>
            <a:off x="4031674" y="7991455"/>
            <a:ext cx="5333999" cy="14573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17062" y="2416866"/>
            <a:ext cx="6887302" cy="226596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كُلَّ مَساءٍ، </a:t>
            </a:r>
            <a:r>
              <a:rPr lang="he-IL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يَجْلِسُ تامِرٌ عَلى اؐلْكُرْسِيِّ اؐلْمُتَحَرِّكِ، يَسْتَقْبِلُ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والِدَيْهِ</a:t>
            </a:r>
            <a:r>
              <a:rPr lang="he-IL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بِاؐبْتِسامَةٍ دافِئَةٍ، ثُمَّ يُسْرِعُ إِلَى سَرْدِ أَحْداثِ يَوْمِهِ فِي اؐلْمَدْرَسَةِ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98764" y="5443644"/>
            <a:ext cx="6359236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he-IL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زَيْنَب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ُ هِيَ مَنْ</a:t>
            </a:r>
            <a:r>
              <a:rPr lang="ar-MA" sz="4400" b="1" dirty="0">
                <a:solidFill>
                  <a:prstClr val="black"/>
                </a:solidFill>
              </a:rPr>
              <a:t> لَعِبَتْ مَعَ تامِرٍ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498764" y="7647709"/>
            <a:ext cx="5971309" cy="198367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حَصَلَ  تامرٌ عَلى نَجْمَةٍ 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جَديدَةٍ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؛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لِأَنَّهُ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أَجابَ عَنْ سُؤالٍ لَمْ يَسْتَطِعْ أَحَدٌ غَيْرُهُ أَنْ يُجيبَ عَنْهُ</a:t>
            </a:r>
            <a:r>
              <a:rPr lang="es-ES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879794" y="309467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ماذا يَفْعَلُ تامِرٌ كُلَّ مَساءٍ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462024" y="3266766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9401970" y="5501093"/>
            <a:ext cx="371828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مَنْ لَعِبَ مَعَ تامِرٍ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901386" y="5728714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833708" y="8190594"/>
            <a:ext cx="565792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حَصَلَ  تامرٌ عَلى نَجْمَةٍ 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جَديدَةٍ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567851" y="8412226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28D6F-F1F3-77F1-AA12-81EED4FC6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6590CC-59FE-5C0F-FDB0-680A4E1D4FEB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AAF8CBC3-EA79-7227-9F4B-0D9B5F3CDB5D}"/>
              </a:ext>
            </a:extLst>
          </p:cNvPr>
          <p:cNvSpPr/>
          <p:nvPr/>
        </p:nvSpPr>
        <p:spPr>
          <a:xfrm>
            <a:off x="317062" y="2416866"/>
            <a:ext cx="6887302" cy="226596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كُلَّ مَساءٍ، </a:t>
            </a:r>
            <a:r>
              <a:rPr kumimoji="0" lang="he-I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يَجْلِسُ تامِرٌ عَلى اؐلْكُرْسِيِّ اؐلْمُتَحَرِّكِ، يَسْتَقْبِلُ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والِدَيْهِ</a:t>
            </a:r>
            <a:r>
              <a:rPr kumimoji="0" lang="he-I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بِاؐبْتِسامَةٍ دافِئَةٍ، ثُمَّ يُسْرِعُ إِلَى سَرْدِ أَحْداثِ يَوْمِهِ فِي اؐلْمَدْرَسَةِ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2574F41-D980-51CC-6D3D-A45654EAAA8D}"/>
              </a:ext>
            </a:extLst>
          </p:cNvPr>
          <p:cNvSpPr/>
          <p:nvPr/>
        </p:nvSpPr>
        <p:spPr>
          <a:xfrm>
            <a:off x="498764" y="5443644"/>
            <a:ext cx="6359236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زَيْنَب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 هِيَ مَنْ لَعِبَتْ مَعَ تامِرٍ.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4F45FFA-8B59-E81B-2605-23AC3995567E}"/>
              </a:ext>
            </a:extLst>
          </p:cNvPr>
          <p:cNvSpPr/>
          <p:nvPr/>
        </p:nvSpPr>
        <p:spPr>
          <a:xfrm>
            <a:off x="498764" y="7647709"/>
            <a:ext cx="5971309" cy="198367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حَصَلَ  تامرٌ عَلى نَجْمَةٍ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جَديدَةٍ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لِأَنَّهُ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أَجابَ عَنْ سُؤالٍ لَمْ يَسْتَطِعْ أَحَدٌ غَيْرُهُ أَنْ يُجيبَ عَنْهُ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E8B47-6072-A48A-B41E-A5BD679639F6}"/>
              </a:ext>
            </a:extLst>
          </p:cNvPr>
          <p:cNvSpPr/>
          <p:nvPr/>
        </p:nvSpPr>
        <p:spPr>
          <a:xfrm>
            <a:off x="8879794" y="309467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يَفْعَلُ تامِرٌ كُلَّ مَساءٍ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A70C0826-5578-C7B4-3714-EA48875EAE11}"/>
              </a:ext>
            </a:extLst>
          </p:cNvPr>
          <p:cNvSpPr/>
          <p:nvPr/>
        </p:nvSpPr>
        <p:spPr>
          <a:xfrm>
            <a:off x="7462024" y="3266766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4AC859D-6AE5-65F7-19A8-F0E2864AE175}"/>
              </a:ext>
            </a:extLst>
          </p:cNvPr>
          <p:cNvSpPr/>
          <p:nvPr/>
        </p:nvSpPr>
        <p:spPr>
          <a:xfrm>
            <a:off x="9401970" y="5501093"/>
            <a:ext cx="371828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مَنْ لَعِبَ مَعَ تامِرٍ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05CA565B-0D92-002D-507B-F57B266356C7}"/>
              </a:ext>
            </a:extLst>
          </p:cNvPr>
          <p:cNvSpPr/>
          <p:nvPr/>
        </p:nvSpPr>
        <p:spPr>
          <a:xfrm>
            <a:off x="7204364" y="5728714"/>
            <a:ext cx="1675430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47A35608-9E02-A056-14DD-AF898BA4768F}"/>
              </a:ext>
            </a:extLst>
          </p:cNvPr>
          <p:cNvSpPr/>
          <p:nvPr/>
        </p:nvSpPr>
        <p:spPr>
          <a:xfrm>
            <a:off x="7833708" y="8190594"/>
            <a:ext cx="565792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حَصَلَ  تامرٌ عَلى نَجْمَةٍ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جَديدَةٍ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BD0264D-70FF-7F50-64DF-F245485A4578}"/>
              </a:ext>
            </a:extLst>
          </p:cNvPr>
          <p:cNvSpPr/>
          <p:nvPr/>
        </p:nvSpPr>
        <p:spPr>
          <a:xfrm>
            <a:off x="6567851" y="8412226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CEF025D-DD70-5C93-F59B-945CDD460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359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B34B8F2-0D0B-5929-24A9-EB6E5FEC8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7283454" y="2447149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0750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استقبال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146170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6ECBFC5-CD6A-12FC-68D9-1285006A0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2407049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28،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(استقبال دافئ)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C8A392C-A44E-BADD-1538-BE8A38E93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837" y="2350874"/>
            <a:ext cx="5054028" cy="7319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31EB794-C92E-A474-DB6C-C3B7E963E9B8}"/>
              </a:ext>
            </a:extLst>
          </p:cNvPr>
          <p:cNvSpPr/>
          <p:nvPr/>
        </p:nvSpPr>
        <p:spPr>
          <a:xfrm>
            <a:off x="2060519" y="9019309"/>
            <a:ext cx="3647553" cy="3720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450968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المفردات: الضد؛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بطلاقة؛ واسترسال؛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27).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(في عطلة)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الجمل الأربع(النشاط3)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52D1275-2179-2F6F-9849-A9DAC74A3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666" y="2350873"/>
            <a:ext cx="5259725" cy="722200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C6B915-8FC1-B351-5A40-09D0CC5F7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13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3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1858</TotalTime>
  <Words>1525</Words>
  <Application>Microsoft Office PowerPoint</Application>
  <PresentationFormat>Personnalisé</PresentationFormat>
  <Paragraphs>350</Paragraphs>
  <Slides>56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56</vt:i4>
      </vt:variant>
    </vt:vector>
  </HeadingPairs>
  <TitlesOfParts>
    <vt:vector size="7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2195</cp:revision>
  <dcterms:created xsi:type="dcterms:W3CDTF">2014-10-09T07:32:24Z</dcterms:created>
  <dcterms:modified xsi:type="dcterms:W3CDTF">2025-08-31T18:30:16Z</dcterms:modified>
</cp:coreProperties>
</file>