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9"/>
  </p:notesMasterIdLst>
  <p:handoutMasterIdLst>
    <p:handoutMasterId r:id="rId7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454" r:id="rId11"/>
    <p:sldId id="953" r:id="rId12"/>
    <p:sldId id="2134808449" r:id="rId13"/>
    <p:sldId id="2134808515" r:id="rId14"/>
    <p:sldId id="2134808531" r:id="rId15"/>
    <p:sldId id="542" r:id="rId16"/>
    <p:sldId id="2134808683" r:id="rId17"/>
    <p:sldId id="2134808684" r:id="rId18"/>
    <p:sldId id="2134808617" r:id="rId19"/>
    <p:sldId id="2134808619" r:id="rId20"/>
    <p:sldId id="2134808680" r:id="rId21"/>
    <p:sldId id="2134808681" r:id="rId22"/>
    <p:sldId id="2134808682" r:id="rId23"/>
    <p:sldId id="2134808537" r:id="rId24"/>
    <p:sldId id="2134808597" r:id="rId25"/>
    <p:sldId id="2134808581" r:id="rId26"/>
    <p:sldId id="2134808598" r:id="rId27"/>
    <p:sldId id="2134808582" r:id="rId28"/>
    <p:sldId id="2134808599" r:id="rId29"/>
    <p:sldId id="2134808448" r:id="rId30"/>
    <p:sldId id="2134808648" r:id="rId31"/>
    <p:sldId id="2134808564" r:id="rId32"/>
    <p:sldId id="2134808627" r:id="rId33"/>
    <p:sldId id="2134808566" r:id="rId34"/>
    <p:sldId id="2134808670" r:id="rId35"/>
    <p:sldId id="2134808628" r:id="rId36"/>
    <p:sldId id="2134808629" r:id="rId37"/>
    <p:sldId id="597" r:id="rId38"/>
    <p:sldId id="2134808671" r:id="rId39"/>
    <p:sldId id="2134808672" r:id="rId40"/>
    <p:sldId id="2134808673" r:id="rId41"/>
    <p:sldId id="2134808674" r:id="rId42"/>
    <p:sldId id="2134808630" r:id="rId43"/>
    <p:sldId id="2134808675" r:id="rId44"/>
    <p:sldId id="2134808651" r:id="rId45"/>
    <p:sldId id="2134808634" r:id="rId46"/>
    <p:sldId id="2134808638" r:id="rId47"/>
    <p:sldId id="2134808602" r:id="rId48"/>
    <p:sldId id="2134808639" r:id="rId49"/>
    <p:sldId id="2134808640" r:id="rId50"/>
    <p:sldId id="2134808641" r:id="rId51"/>
    <p:sldId id="2134808653" r:id="rId52"/>
    <p:sldId id="2134808646" r:id="rId53"/>
    <p:sldId id="2134808676" r:id="rId54"/>
    <p:sldId id="2134808547" r:id="rId55"/>
    <p:sldId id="2134808657" r:id="rId56"/>
    <p:sldId id="2134808658" r:id="rId57"/>
    <p:sldId id="2134808655" r:id="rId58"/>
    <p:sldId id="2134808667" r:id="rId59"/>
    <p:sldId id="2134808677" r:id="rId60"/>
    <p:sldId id="2134808560" r:id="rId61"/>
    <p:sldId id="2134808678" r:id="rId62"/>
    <p:sldId id="838" r:id="rId63"/>
    <p:sldId id="2134808562" r:id="rId64"/>
    <p:sldId id="2134808501" r:id="rId65"/>
    <p:sldId id="2134808561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5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83"/>
            <p14:sldId id="2134808684"/>
            <p14:sldId id="2134808617"/>
            <p14:sldId id="2134808619"/>
            <p14:sldId id="2134808680"/>
            <p14:sldId id="2134808681"/>
            <p14:sldId id="2134808682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70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72"/>
            <p14:sldId id="2134808673"/>
            <p14:sldId id="2134808674"/>
            <p14:sldId id="2134808630"/>
            <p14:sldId id="2134808675"/>
            <p14:sldId id="2134808651"/>
            <p14:sldId id="2134808634"/>
            <p14:sldId id="2134808638"/>
            <p14:sldId id="2134808602"/>
            <p14:sldId id="2134808639"/>
            <p14:sldId id="2134808640"/>
            <p14:sldId id="2134808641"/>
            <p14:sldId id="2134808653"/>
            <p14:sldId id="2134808646"/>
            <p14:sldId id="2134808676"/>
            <p14:sldId id="2134808547"/>
            <p14:sldId id="2134808657"/>
            <p14:sldId id="2134808658"/>
            <p14:sldId id="2134808655"/>
            <p14:sldId id="2134808667"/>
            <p14:sldId id="213480867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2822D2-0AF1-4465-9B44-649DC2FF9ADA}" v="34" dt="2025-08-31T20:23:48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CF2822D2-0AF1-4465-9B44-649DC2FF9ADA}"/>
    <pc:docChg chg="addSld delSld modSld modSection">
      <pc:chgData name="FERHANE EL MOSTAFA" userId="612e3f77-08f4-424c-9bd0-6ac275dcda07" providerId="ADAL" clId="{CF2822D2-0AF1-4465-9B44-649DC2FF9ADA}" dt="2025-08-30T08:45:44.749" v="6" actId="47"/>
      <pc:docMkLst>
        <pc:docMk/>
      </pc:docMkLst>
      <pc:sldChg chg="modSp mod">
        <pc:chgData name="FERHANE EL MOSTAFA" userId="612e3f77-08f4-424c-9bd0-6ac275dcda07" providerId="ADAL" clId="{CF2822D2-0AF1-4465-9B44-649DC2FF9ADA}" dt="2025-08-24T12:18:54.010" v="4" actId="20577"/>
        <pc:sldMkLst>
          <pc:docMk/>
          <pc:sldMk cId="0" sldId="257"/>
        </pc:sldMkLst>
        <pc:spChg chg="mod">
          <ac:chgData name="FERHANE EL MOSTAFA" userId="612e3f77-08f4-424c-9bd0-6ac275dcda07" providerId="ADAL" clId="{CF2822D2-0AF1-4465-9B44-649DC2FF9ADA}" dt="2025-08-24T12:18:54.010" v="4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CF2822D2-0AF1-4465-9B44-649DC2FF9ADA}" dt="2025-08-24T12:18:51.814" v="3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CF2822D2-0AF1-4465-9B44-649DC2FF9ADA}" dt="2025-08-30T08:45:44.749" v="6" actId="47"/>
        <pc:sldMkLst>
          <pc:docMk/>
          <pc:sldMk cId="2635296759" sldId="2134808443"/>
        </pc:sldMkLst>
      </pc:sldChg>
      <pc:sldChg chg="del">
        <pc:chgData name="FERHANE EL MOSTAFA" userId="612e3f77-08f4-424c-9bd0-6ac275dcda07" providerId="ADAL" clId="{CF2822D2-0AF1-4465-9B44-649DC2FF9ADA}" dt="2025-08-24T12:15:42.567" v="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CF2822D2-0AF1-4465-9B44-649DC2FF9ADA}" dt="2025-08-24T12:15:42.567" v="2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CF2822D2-0AF1-4465-9B44-649DC2FF9ADA}" dt="2025-08-30T08:45:42.863" v="5"/>
        <pc:sldMkLst>
          <pc:docMk/>
          <pc:sldMk cId="2533095450" sldId="2134808522"/>
        </pc:sldMkLst>
      </pc:sldChg>
      <pc:sldChg chg="del">
        <pc:chgData name="FERHANE EL MOSTAFA" userId="612e3f77-08f4-424c-9bd0-6ac275dcda07" providerId="ADAL" clId="{CF2822D2-0AF1-4465-9B44-649DC2FF9ADA}" dt="2025-08-24T12:14:09.047" v="0" actId="47"/>
        <pc:sldMkLst>
          <pc:docMk/>
          <pc:sldMk cId="490503375" sldId="2134808669"/>
        </pc:sldMkLst>
      </pc:sldChg>
      <pc:sldChg chg="add">
        <pc:chgData name="FERHANE EL MOSTAFA" userId="612e3f77-08f4-424c-9bd0-6ac275dcda07" providerId="ADAL" clId="{CF2822D2-0AF1-4465-9B44-649DC2FF9ADA}" dt="2025-08-24T12:15:37.649" v="1"/>
        <pc:sldMkLst>
          <pc:docMk/>
          <pc:sldMk cId="993164371" sldId="2134808685"/>
        </pc:sldMkLst>
      </pc:sldChg>
      <pc:sldChg chg="add">
        <pc:chgData name="FERHANE EL MOSTAFA" userId="612e3f77-08f4-424c-9bd0-6ac275dcda07" providerId="ADAL" clId="{CF2822D2-0AF1-4465-9B44-649DC2FF9ADA}" dt="2025-08-24T12:15:37.649" v="1"/>
        <pc:sldMkLst>
          <pc:docMk/>
          <pc:sldMk cId="1210918854" sldId="2134808686"/>
        </pc:sldMkLst>
      </pc:sldChg>
    </pc:docChg>
  </pc:docChgLst>
  <pc:docChgLst>
    <pc:chgData name="FERHANE EL MOSTAFA" userId="612e3f77-08f4-424c-9bd0-6ac275dcda07" providerId="ADAL" clId="{0E1024C3-58F3-4E60-9D56-58152775B348}"/>
    <pc:docChg chg="addSld delSld modSld modSection">
      <pc:chgData name="FERHANE EL MOSTAFA" userId="612e3f77-08f4-424c-9bd0-6ac275dcda07" providerId="ADAL" clId="{0E1024C3-58F3-4E60-9D56-58152775B348}" dt="2025-08-31T20:23:48.548" v="54"/>
      <pc:docMkLst>
        <pc:docMk/>
      </pc:docMkLst>
      <pc:sldChg chg="add">
        <pc:chgData name="FERHANE EL MOSTAFA" userId="612e3f77-08f4-424c-9bd0-6ac275dcda07" providerId="ADAL" clId="{0E1024C3-58F3-4E60-9D56-58152775B348}" dt="2025-08-31T20:23:48.548" v="54"/>
        <pc:sldMkLst>
          <pc:docMk/>
          <pc:sldMk cId="3622702464" sldId="953"/>
        </pc:sldMkLst>
      </pc:sldChg>
      <pc:sldChg chg="add">
        <pc:chgData name="FERHANE EL MOSTAFA" userId="612e3f77-08f4-424c-9bd0-6ac275dcda07" providerId="ADAL" clId="{0E1024C3-58F3-4E60-9D56-58152775B348}" dt="2025-08-31T20:23:48.548" v="54"/>
        <pc:sldMkLst>
          <pc:docMk/>
          <pc:sldMk cId="2278540487" sldId="2134808449"/>
        </pc:sldMkLst>
      </pc:sldChg>
      <pc:sldChg chg="add">
        <pc:chgData name="FERHANE EL MOSTAFA" userId="612e3f77-08f4-424c-9bd0-6ac275dcda07" providerId="ADAL" clId="{0E1024C3-58F3-4E60-9D56-58152775B348}" dt="2025-08-31T20:23:48.548" v="54"/>
        <pc:sldMkLst>
          <pc:docMk/>
          <pc:sldMk cId="3024898837" sldId="2134808515"/>
        </pc:sldMkLst>
      </pc:sldChg>
      <pc:sldChg chg="modSp mod">
        <pc:chgData name="FERHANE EL MOSTAFA" userId="612e3f77-08f4-424c-9bd0-6ac275dcda07" providerId="ADAL" clId="{0E1024C3-58F3-4E60-9D56-58152775B348}" dt="2025-08-31T18:26:42.173" v="49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26:42.173" v="49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25:43.643" v="0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25:43.643" v="0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modSp mod">
        <pc:chgData name="FERHANE EL MOSTAFA" userId="612e3f77-08f4-424c-9bd0-6ac275dcda07" providerId="ADAL" clId="{0E1024C3-58F3-4E60-9D56-58152775B348}" dt="2025-08-31T18:26:32.136" v="4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26:32.136" v="4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25:50.781" v="2" actId="47"/>
        <pc:sldMkLst>
          <pc:docMk/>
          <pc:sldMk cId="2757630257" sldId="2134808650"/>
        </pc:sldMkLst>
      </pc:sldChg>
      <pc:sldChg chg="modSp">
        <pc:chgData name="FERHANE EL MOSTAFA" userId="612e3f77-08f4-424c-9bd0-6ac275dcda07" providerId="ADAL" clId="{0E1024C3-58F3-4E60-9D56-58152775B348}" dt="2025-08-31T18:26:19.418" v="35" actId="20577"/>
        <pc:sldMkLst>
          <pc:docMk/>
          <pc:sldMk cId="1215925978" sldId="2134808651"/>
        </pc:sldMkLst>
        <pc:spChg chg="mod">
          <ac:chgData name="FERHANE EL MOSTAFA" userId="612e3f77-08f4-424c-9bd0-6ac275dcda07" providerId="ADAL" clId="{0E1024C3-58F3-4E60-9D56-58152775B348}" dt="2025-08-31T18:26:19.418" v="35" actId="20577"/>
          <ac:spMkLst>
            <pc:docMk/>
            <pc:sldMk cId="1215925978" sldId="2134808651"/>
            <ac:spMk id="2" creationId="{AE90DA39-24C4-E988-2742-846D6159A245}"/>
          </ac:spMkLst>
        </pc:spChg>
      </pc:sldChg>
      <pc:sldChg chg="modSp mod">
        <pc:chgData name="FERHANE EL MOSTAFA" userId="612e3f77-08f4-424c-9bd0-6ac275dcda07" providerId="ADAL" clId="{0E1024C3-58F3-4E60-9D56-58152775B348}" dt="2025-08-31T18:35:15.152" v="51" actId="20577"/>
        <pc:sldMkLst>
          <pc:docMk/>
          <pc:sldMk cId="2659619727" sldId="2134808653"/>
        </pc:sldMkLst>
        <pc:spChg chg="mod">
          <ac:chgData name="FERHANE EL MOSTAFA" userId="612e3f77-08f4-424c-9bd0-6ac275dcda07" providerId="ADAL" clId="{0E1024C3-58F3-4E60-9D56-58152775B348}" dt="2025-08-31T18:35:15.152" v="51" actId="20577"/>
          <ac:spMkLst>
            <pc:docMk/>
            <pc:sldMk cId="2659619727" sldId="2134808653"/>
            <ac:spMk id="2" creationId="{E0C4D053-DAE0-A1C3-C0A3-AE30D98CD96C}"/>
          </ac:spMkLst>
        </pc:spChg>
      </pc:sldChg>
      <pc:sldChg chg="modSp mod">
        <pc:chgData name="FERHANE EL MOSTAFA" userId="612e3f77-08f4-424c-9bd0-6ac275dcda07" providerId="ADAL" clId="{0E1024C3-58F3-4E60-9D56-58152775B348}" dt="2025-08-31T18:25:47.357" v="1" actId="207"/>
        <pc:sldMkLst>
          <pc:docMk/>
          <pc:sldMk cId="3519988655" sldId="2134808675"/>
        </pc:sldMkLst>
        <pc:spChg chg="mod">
          <ac:chgData name="FERHANE EL MOSTAFA" userId="612e3f77-08f4-424c-9bd0-6ac275dcda07" providerId="ADAL" clId="{0E1024C3-58F3-4E60-9D56-58152775B348}" dt="2025-08-31T18:25:47.357" v="1" actId="207"/>
          <ac:spMkLst>
            <pc:docMk/>
            <pc:sldMk cId="3519988655" sldId="2134808675"/>
            <ac:spMk id="15" creationId="{671D6532-07FF-AB17-EC45-8DB08232E9BB}"/>
          </ac:spMkLst>
        </pc:spChg>
      </pc:sldChg>
      <pc:sldChg chg="del">
        <pc:chgData name="FERHANE EL MOSTAFA" userId="612e3f77-08f4-424c-9bd0-6ac275dcda07" providerId="ADAL" clId="{0E1024C3-58F3-4E60-9D56-58152775B348}" dt="2025-08-31T20:23:39.502" v="52" actId="47"/>
        <pc:sldMkLst>
          <pc:docMk/>
          <pc:sldMk cId="993164371" sldId="2134808685"/>
        </pc:sldMkLst>
      </pc:sldChg>
      <pc:sldChg chg="del">
        <pc:chgData name="FERHANE EL MOSTAFA" userId="612e3f77-08f4-424c-9bd0-6ac275dcda07" providerId="ADAL" clId="{0E1024C3-58F3-4E60-9D56-58152775B348}" dt="2025-08-31T20:23:46.010" v="53" actId="47"/>
        <pc:sldMkLst>
          <pc:docMk/>
          <pc:sldMk cId="1210918854" sldId="2134808686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0981F055-64B2-415E-AAE4-DE4B7D05BA22}" dt="2025-08-10T12:06:21.408" v="13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0981F055-64B2-415E-AAE4-DE4B7D05BA22}" dt="2025-08-10T12:06:30.402" v="144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981F055-64B2-415E-AAE4-DE4B7D05BA22}" dt="2025-08-10T16:08:14.866" v="466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981F055-64B2-415E-AAE4-DE4B7D05BA22}" dt="2025-08-10T16:08:46.162" v="494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981F055-64B2-415E-AAE4-DE4B7D05BA22}" dt="2025-08-10T16:08:36.716" v="48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981F055-64B2-415E-AAE4-DE4B7D05BA22}" dt="2025-08-10T16:09:02.504" v="512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981F055-64B2-415E-AAE4-DE4B7D05BA22}" dt="2025-08-10T16:09:18.850" v="52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981F055-64B2-415E-AAE4-DE4B7D05BA22}" dt="2025-08-10T16:09:29.888" v="530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981F055-64B2-415E-AAE4-DE4B7D05BA22}" dt="2025-08-10T16:09:45.284" v="540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  <pc:spChg chg="mod">
          <ac:chgData name="FERHANE EL MOSTAFA" userId="612e3f77-08f4-424c-9bd0-6ac275dcda07" providerId="ADAL" clId="{0981F055-64B2-415E-AAE4-DE4B7D05BA22}" dt="2025-08-10T16:11:38.015" v="552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  <pc:spChg chg="mod">
          <ac:chgData name="FERHANE EL MOSTAFA" userId="612e3f77-08f4-424c-9bd0-6ac275dcda07" providerId="ADAL" clId="{0981F055-64B2-415E-AAE4-DE4B7D05BA22}" dt="2025-08-10T16:38:02.891" v="793" actId="1076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0981F055-64B2-415E-AAE4-DE4B7D05BA22}" dt="2025-08-10T16:38:10.581" v="794" actId="207"/>
          <ac:spMkLst>
            <pc:docMk/>
            <pc:sldMk cId="2726756666" sldId="2134808646"/>
            <ac:spMk id="9" creationId="{980794FC-8887-00C1-6C54-6B2A7231184D}"/>
          </ac:spMkLst>
        </pc:spChg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  <pc:spChg chg="mod">
          <ac:chgData name="FERHANE EL MOSTAFA" userId="612e3f77-08f4-424c-9bd0-6ac275dcda07" providerId="ADAL" clId="{0981F055-64B2-415E-AAE4-DE4B7D05BA22}" dt="2025-08-10T16:35:41.972" v="768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0981F055-64B2-415E-AAE4-DE4B7D05BA22}" dt="2025-08-10T16:34:42.531" v="764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0981F055-64B2-415E-AAE4-DE4B7D05BA22}" dt="2025-08-10T16:35:12.319" v="767" actId="108"/>
          <ac:spMkLst>
            <pc:docMk/>
            <pc:sldMk cId="2659619727" sldId="2134808653"/>
            <ac:spMk id="9" creationId="{FCD28CB1-3C01-EECB-2E41-FBF6DFEAE4D9}"/>
          </ac:spMkLst>
        </pc:spChg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  <pc:spChg chg="mod">
          <ac:chgData name="FERHANE EL MOSTAFA" userId="612e3f77-08f4-424c-9bd0-6ac275dcda07" providerId="ADAL" clId="{0981F055-64B2-415E-AAE4-DE4B7D05BA22}" dt="2025-08-10T16:59:24.807" v="1401" actId="20577"/>
          <ac:spMkLst>
            <pc:docMk/>
            <pc:sldMk cId="1720944958" sldId="2134808655"/>
            <ac:spMk id="2" creationId="{8B50561D-39CC-E5DE-0A98-31F1CD4E7272}"/>
          </ac:spMkLst>
        </pc:spChg>
        <pc:picChg chg="add mod">
          <ac:chgData name="FERHANE EL MOSTAFA" userId="612e3f77-08f4-424c-9bd0-6ac275dcda07" providerId="ADAL" clId="{0981F055-64B2-415E-AAE4-DE4B7D05BA22}" dt="2025-08-10T16:58:28.133" v="1366" actId="1076"/>
          <ac:picMkLst>
            <pc:docMk/>
            <pc:sldMk cId="1720944958" sldId="2134808655"/>
            <ac:picMk id="8" creationId="{B641AA02-507B-A489-4730-CFE03D9B4643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  <pc:spChg chg="mod">
          <ac:chgData name="FERHANE EL MOSTAFA" userId="612e3f77-08f4-424c-9bd0-6ac275dcda07" providerId="ADAL" clId="{0981F055-64B2-415E-AAE4-DE4B7D05BA22}" dt="2025-08-10T17:00:31.053" v="1432" actId="20577"/>
          <ac:spMkLst>
            <pc:docMk/>
            <pc:sldMk cId="650340056" sldId="2134808667"/>
            <ac:spMk id="2" creationId="{D01010A9-BDED-91B1-4459-6F922184EDFF}"/>
          </ac:spMkLst>
        </pc:spChg>
        <pc:picChg chg="add mod">
          <ac:chgData name="FERHANE EL MOSTAFA" userId="612e3f77-08f4-424c-9bd0-6ac275dcda07" providerId="ADAL" clId="{0981F055-64B2-415E-AAE4-DE4B7D05BA22}" dt="2025-08-10T17:00:16.821" v="1407" actId="1076"/>
          <ac:picMkLst>
            <pc:docMk/>
            <pc:sldMk cId="650340056" sldId="2134808667"/>
            <ac:picMk id="4" creationId="{9A5DD89E-17B8-79FA-ACD5-F493F64740D0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9T10:30:16.309" v="3880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</pc:sldChg>
      <pc:sldChg chg="modSp add del mod">
        <pc:chgData name="FERHANE EL MOSTAFA" userId="612e3f77-08f4-424c-9bd0-6ac275dcda07" providerId="ADAL" clId="{B08A21FD-E0D2-4FA0-B276-5DE5DD90116F}" dt="2025-08-14T10:38:19.078" v="3691" actId="4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B08A21FD-E0D2-4FA0-B276-5DE5DD90116F}" dt="2025-08-14T10:38:10.696" v="3690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4T10:38:10.696" v="3690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B08A21FD-E0D2-4FA0-B276-5DE5DD90116F}" dt="2025-08-11T11:26:38.344" v="2578" actId="14100"/>
          <ac:picMkLst>
            <pc:docMk/>
            <pc:sldMk cId="2254889488" sldId="2134808547"/>
            <ac:picMk id="6" creationId="{EB6018D4-6765-339B-4D85-B7997907E9D6}"/>
          </ac:picMkLst>
        </pc:picChg>
      </pc:sldChg>
      <pc:sldChg chg="modSp mod">
        <pc:chgData name="FERHANE EL MOSTAFA" userId="612e3f77-08f4-424c-9bd0-6ac275dcda07" providerId="ADAL" clId="{B08A21FD-E0D2-4FA0-B276-5DE5DD90116F}" dt="2025-08-16T09:21:01" v="3865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B08A21FD-E0D2-4FA0-B276-5DE5DD90116F}" dt="2025-08-16T09:20:56.866" v="3860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B08A21FD-E0D2-4FA0-B276-5DE5DD90116F}" dt="2025-08-16T09:21:01" v="3865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B08A21FD-E0D2-4FA0-B276-5DE5DD90116F}" dt="2025-08-11T11:46:09.350" v="2833" actId="1076"/>
          <ac:picMkLst>
            <pc:docMk/>
            <pc:sldMk cId="512562272" sldId="2134808561"/>
            <ac:picMk id="3" creationId="{552D1275-2179-2F6F-9849-A9DAC74A3A68}"/>
          </ac:picMkLst>
        </pc:pic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add del modAnim">
        <pc:chgData name="FERHANE EL MOSTAFA" userId="612e3f77-08f4-424c-9bd0-6ac275dcda07" providerId="ADAL" clId="{B08A21FD-E0D2-4FA0-B276-5DE5DD90116F}" dt="2025-08-14T10:38:19.078" v="3691" actId="47"/>
        <pc:sldMkLst>
          <pc:docMk/>
          <pc:sldMk cId="1808969683" sldId="2134808563"/>
        </pc:sldMkLst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4T11:23:41.072" v="3692" actId="20578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4T11:23:41.072" v="3692" actId="20578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B08A21FD-E0D2-4FA0-B276-5DE5DD90116F}" dt="2025-08-11T09:34:00.498" v="784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B08A21FD-E0D2-4FA0-B276-5DE5DD90116F}" dt="2025-08-11T09:34:11.480" v="796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modSp mod">
        <pc:chgData name="FERHANE EL MOSTAFA" userId="612e3f77-08f4-424c-9bd0-6ac275dcda07" providerId="ADAL" clId="{B08A21FD-E0D2-4FA0-B276-5DE5DD90116F}" dt="2025-08-16T09:12:47.157" v="3762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B08A21FD-E0D2-4FA0-B276-5DE5DD90116F}" dt="2025-08-16T09:12:47.157" v="3762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 modAnim">
        <pc:chgData name="FERHANE EL MOSTAFA" userId="612e3f77-08f4-424c-9bd0-6ac275dcda07" providerId="ADAL" clId="{B08A21FD-E0D2-4FA0-B276-5DE5DD90116F}" dt="2025-08-16T09:06:50.242" v="3706"/>
        <pc:sldMkLst>
          <pc:docMk/>
          <pc:sldMk cId="246076526" sldId="2134808617"/>
        </pc:sldMkLst>
        <pc:spChg chg="mod">
          <ac:chgData name="FERHANE EL MOSTAFA" userId="612e3f77-08f4-424c-9bd0-6ac275dcda07" providerId="ADAL" clId="{B08A21FD-E0D2-4FA0-B276-5DE5DD90116F}" dt="2025-08-14T10:26:10.973" v="3335" actId="20577"/>
          <ac:spMkLst>
            <pc:docMk/>
            <pc:sldMk cId="246076526" sldId="2134808617"/>
            <ac:spMk id="6" creationId="{15A840B5-9D49-6F25-FD5A-F9F6572B9945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0" creationId="{03B83D93-E2E6-9446-7528-ECACF293D79D}"/>
          </ac:spMkLst>
        </pc:spChg>
        <pc:spChg chg="add mod">
          <ac:chgData name="FERHANE EL MOSTAFA" userId="612e3f77-08f4-424c-9bd0-6ac275dcda07" providerId="ADAL" clId="{B08A21FD-E0D2-4FA0-B276-5DE5DD90116F}" dt="2025-08-11T17:40:38.283" v="3161" actId="20577"/>
          <ac:spMkLst>
            <pc:docMk/>
            <pc:sldMk cId="246076526" sldId="2134808617"/>
            <ac:spMk id="11" creationId="{BAB64DDE-AA56-2272-6CB8-1816902F82E2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2" creationId="{7E7FAB2D-B168-EBC6-041F-87E495841776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3" creationId="{99299599-7C68-E295-67A6-E1FAE7304EF8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4" creationId="{61C249F6-18B6-C23B-B5A5-FBB0FFBD2A20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15" creationId="{2FB6290C-125E-6B68-4FD1-FFB0063E2FD1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16" creationId="{0E08C1C9-03C2-916B-AC7D-ED8BB2BC1497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7" creationId="{043BA8EB-D71A-DCF0-8C7E-C56A87A78F02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8" creationId="{539329C1-576A-E4C1-445C-E139BBDF2411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9" creationId="{D1BD59DA-EE01-C2AA-A2E3-1530F3855891}"/>
          </ac:spMkLst>
        </pc:spChg>
        <pc:spChg chg="add 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0" creationId="{1ED182C6-7759-92DA-6584-2D6F4FABF882}"/>
          </ac:spMkLst>
        </pc:spChg>
        <pc:spChg chg="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1" creationId="{9E9A8490-1841-893D-50B1-212E0FB0C631}"/>
          </ac:spMkLst>
        </pc:spChg>
        <pc:spChg chg="add mod">
          <ac:chgData name="FERHANE EL MOSTAFA" userId="612e3f77-08f4-424c-9bd0-6ac275dcda07" providerId="ADAL" clId="{B08A21FD-E0D2-4FA0-B276-5DE5DD90116F}" dt="2025-08-11T17:40:48.939" v="3171" actId="20577"/>
          <ac:spMkLst>
            <pc:docMk/>
            <pc:sldMk cId="246076526" sldId="2134808617"/>
            <ac:spMk id="22" creationId="{BBB69C30-682D-63D6-EBF7-3380068A7F3A}"/>
          </ac:spMkLst>
        </pc:spChg>
        <pc:spChg chg="add 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3" creationId="{0AA87F13-46C0-B8B7-C7BF-7B2FDB03BA87}"/>
          </ac:spMkLst>
        </pc:spChg>
        <pc:spChg chg="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4" creationId="{C8E1BE04-4595-E2A9-0D22-FC645B4D69DF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5" creationId="{913B7D93-4B3E-D466-BB48-409446963B82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26" creationId="{92353A3C-EA0F-0E96-A97F-BCA04B5E2204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27" creationId="{6BB525AA-87DF-5739-A0F2-E6D91D73ABAF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8" creationId="{F44D5658-0E0C-8947-B4F1-41EF4A25041C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9" creationId="{C532C626-C8BF-5202-2E99-9348BFC18946}"/>
          </ac:spMkLst>
        </pc:spChg>
        <pc:spChg chg="mod">
          <ac:chgData name="FERHANE EL MOSTAFA" userId="612e3f77-08f4-424c-9bd0-6ac275dcda07" providerId="ADAL" clId="{B08A21FD-E0D2-4FA0-B276-5DE5DD90116F}" dt="2025-08-11T17:20:58.628" v="2920" actId="1076"/>
          <ac:spMkLst>
            <pc:docMk/>
            <pc:sldMk cId="246076526" sldId="2134808617"/>
            <ac:spMk id="30" creationId="{E33C277C-60CA-FB0B-40FE-C62C9F1A82BE}"/>
          </ac:spMkLst>
        </pc:spChg>
        <pc:spChg chg="add mod">
          <ac:chgData name="FERHANE EL MOSTAFA" userId="612e3f77-08f4-424c-9bd0-6ac275dcda07" providerId="ADAL" clId="{B08A21FD-E0D2-4FA0-B276-5DE5DD90116F}" dt="2025-08-11T17:23:47.726" v="2935" actId="108"/>
          <ac:spMkLst>
            <pc:docMk/>
            <pc:sldMk cId="246076526" sldId="2134808617"/>
            <ac:spMk id="31" creationId="{9CEFB801-25B1-905A-EA28-D4E2881DBEED}"/>
          </ac:spMkLst>
        </pc:spChg>
        <pc:spChg chg="mod">
          <ac:chgData name="FERHANE EL MOSTAFA" userId="612e3f77-08f4-424c-9bd0-6ac275dcda07" providerId="ADAL" clId="{B08A21FD-E0D2-4FA0-B276-5DE5DD90116F}" dt="2025-08-11T17:24:07.757" v="2947" actId="20577"/>
          <ac:spMkLst>
            <pc:docMk/>
            <pc:sldMk cId="246076526" sldId="2134808617"/>
            <ac:spMk id="32" creationId="{196DE482-8807-CA70-3050-53980A19A8B0}"/>
          </ac:spMkLst>
        </pc:spChg>
        <pc:spChg chg="mod">
          <ac:chgData name="FERHANE EL MOSTAFA" userId="612e3f77-08f4-424c-9bd0-6ac275dcda07" providerId="ADAL" clId="{B08A21FD-E0D2-4FA0-B276-5DE5DD90116F}" dt="2025-08-11T09:26:23.691" v="695" actId="207"/>
          <ac:spMkLst>
            <pc:docMk/>
            <pc:sldMk cId="246076526" sldId="2134808617"/>
            <ac:spMk id="33" creationId="{56D3C5B3-63C3-2952-62A0-3F4485DF2A80}"/>
          </ac:spMkLst>
        </pc:spChg>
        <pc:spChg chg="add mod">
          <ac:chgData name="FERHANE EL MOSTAFA" userId="612e3f77-08f4-424c-9bd0-6ac275dcda07" providerId="ADAL" clId="{B08A21FD-E0D2-4FA0-B276-5DE5DD90116F}" dt="2025-08-11T17:24:03.431" v="2941" actId="20577"/>
          <ac:spMkLst>
            <pc:docMk/>
            <pc:sldMk cId="246076526" sldId="2134808617"/>
            <ac:spMk id="34" creationId="{396EB5DF-FBB4-215C-5BE4-B6EBEC6BFCA4}"/>
          </ac:spMkLst>
        </pc:spChg>
        <pc:grpChg chg="mod">
          <ac:chgData name="FERHANE EL MOSTAFA" userId="612e3f77-08f4-424c-9bd0-6ac275dcda07" providerId="ADAL" clId="{B08A21FD-E0D2-4FA0-B276-5DE5DD90116F}" dt="2025-08-11T17:22:02.715" v="2928" actId="1076"/>
          <ac:grpSpMkLst>
            <pc:docMk/>
            <pc:sldMk cId="246076526" sldId="2134808617"/>
            <ac:grpSpMk id="4" creationId="{F8494AAE-CE7D-BE9D-E937-04E933137909}"/>
          </ac:grpSpMkLst>
        </pc:grpChg>
        <pc:picChg chg="add mod">
          <ac:chgData name="FERHANE EL MOSTAFA" userId="612e3f77-08f4-424c-9bd0-6ac275dcda07" providerId="ADAL" clId="{B08A21FD-E0D2-4FA0-B276-5DE5DD90116F}" dt="2025-08-11T09:17:11.658" v="483"/>
          <ac:picMkLst>
            <pc:docMk/>
            <pc:sldMk cId="246076526" sldId="2134808617"/>
            <ac:picMk id="3" creationId="{B44224D1-3C98-18D3-9628-FC7048A595CA}"/>
          </ac:picMkLst>
        </pc:picChg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 modAnim">
        <pc:chgData name="FERHANE EL MOSTAFA" userId="612e3f77-08f4-424c-9bd0-6ac275dcda07" providerId="ADAL" clId="{B08A21FD-E0D2-4FA0-B276-5DE5DD90116F}" dt="2025-08-16T09:06:59.743" v="3707"/>
        <pc:sldMkLst>
          <pc:docMk/>
          <pc:sldMk cId="1519930428" sldId="2134808619"/>
        </pc:sldMkLst>
        <pc:spChg chg="mod">
          <ac:chgData name="FERHANE EL MOSTAFA" userId="612e3f77-08f4-424c-9bd0-6ac275dcda07" providerId="ADAL" clId="{B08A21FD-E0D2-4FA0-B276-5DE5DD90116F}" dt="2025-08-14T10:08:13.473" v="3255" actId="20577"/>
          <ac:spMkLst>
            <pc:docMk/>
            <pc:sldMk cId="1519930428" sldId="2134808619"/>
            <ac:spMk id="6" creationId="{604BD7AE-769A-DD1C-D18F-F1E01EF51F5B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67" creationId="{F3C6E60F-F1A5-3510-1618-A9E8D79BDD1D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68" creationId="{8668A779-63AA-8058-0DA5-2A7907491AE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5" creationId="{2E7D1BB8-9352-3459-D230-A85863365555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7" creationId="{C79387F7-ED6D-A364-0398-4088C31D2CE4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9" creationId="{57B8F10A-7D37-B318-E93B-0D130A524BC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0" creationId="{465968DF-10A7-2333-28D5-057E210F3C79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2" creationId="{1B80C6B9-988C-08DB-807F-20CB39ECD77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3" creationId="{4BB9A896-AF7D-98C8-FEC1-36168EB51D43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5" creationId="{145098ED-4679-59C3-85FC-83F61CF6A49A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9" creationId="{F8DD20D1-B409-56E2-E8FB-45FA70086BC5}"/>
          </ac:spMkLst>
        </pc:spChg>
      </pc:sldChg>
      <pc:sldChg chg="addSp delSp modSp del mod">
        <pc:chgData name="FERHANE EL MOSTAFA" userId="612e3f77-08f4-424c-9bd0-6ac275dcda07" providerId="ADAL" clId="{B08A21FD-E0D2-4FA0-B276-5DE5DD90116F}" dt="2025-08-14T10:26:17.415" v="3336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9T10:30:16.309" v="3880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9T10:30:16.309" v="3880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B08A21FD-E0D2-4FA0-B276-5DE5DD90116F}" dt="2025-08-11T09:54:56.249" v="1105"/>
          <ac:spMkLst>
            <pc:docMk/>
            <pc:sldMk cId="758098065" sldId="2134808629"/>
            <ac:spMk id="2" creationId="{3C23108B-1C35-61FD-2528-18C928AC1409}"/>
          </ac:spMkLst>
        </pc:spChg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6T09:11:58.264" v="376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B08A21FD-E0D2-4FA0-B276-5DE5DD90116F}" dt="2025-08-16T09:11:58.264" v="376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B08A21FD-E0D2-4FA0-B276-5DE5DD90116F}" dt="2025-08-11T10:32:02.314" v="1676" actId="20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B08A21FD-E0D2-4FA0-B276-5DE5DD90116F}" dt="2025-08-11T10:31:47.247" v="1664" actId="20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B08A21FD-E0D2-4FA0-B276-5DE5DD90116F}" dt="2025-08-11T10:32:19.400" v="1690" actId="20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B08A21FD-E0D2-4FA0-B276-5DE5DD90116F}" dt="2025-08-11T10:32:35.844" v="1701" actId="20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B08A21FD-E0D2-4FA0-B276-5DE5DD90116F}" dt="2025-08-11T10:32:48.213" v="1708" actId="20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B08A21FD-E0D2-4FA0-B276-5DE5DD90116F}" dt="2025-08-11T10:32:58.985" v="1717" actId="20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  <pc:spChg chg="mod">
          <ac:chgData name="FERHANE EL MOSTAFA" userId="612e3f77-08f4-424c-9bd0-6ac275dcda07" providerId="ADAL" clId="{B08A21FD-E0D2-4FA0-B276-5DE5DD90116F}" dt="2025-08-11T10:45:35.595" v="1810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B08A21FD-E0D2-4FA0-B276-5DE5DD90116F}" dt="2025-08-11T10:38:35.562" v="1763" actId="1076"/>
          <ac:spMkLst>
            <pc:docMk/>
            <pc:sldMk cId="1401053377" sldId="2134808634"/>
            <ac:spMk id="7" creationId="{A7E04508-A2ED-23AA-55D1-74CAA16E6AB1}"/>
          </ac:spMkLst>
        </pc:spChg>
        <pc:spChg chg="add mod">
          <ac:chgData name="FERHANE EL MOSTAFA" userId="612e3f77-08f4-424c-9bd0-6ac275dcda07" providerId="ADAL" clId="{B08A21FD-E0D2-4FA0-B276-5DE5DD90116F}" dt="2025-08-11T10:40:30.279" v="1783" actId="1076"/>
          <ac:spMkLst>
            <pc:docMk/>
            <pc:sldMk cId="1401053377" sldId="2134808634"/>
            <ac:spMk id="9" creationId="{21C114F9-79C1-4EBA-C1FB-285B3F929493}"/>
          </ac:spMkLst>
        </pc:spChg>
        <pc:spChg chg="add mod">
          <ac:chgData name="FERHANE EL MOSTAFA" userId="612e3f77-08f4-424c-9bd0-6ac275dcda07" providerId="ADAL" clId="{B08A21FD-E0D2-4FA0-B276-5DE5DD90116F}" dt="2025-08-11T10:39:30.091" v="1778" actId="14100"/>
          <ac:spMkLst>
            <pc:docMk/>
            <pc:sldMk cId="1401053377" sldId="2134808634"/>
            <ac:spMk id="10" creationId="{EF4C9676-EE26-139A-9045-3A48779B4F0C}"/>
          </ac:spMkLst>
        </pc:spChg>
        <pc:spChg chg="add mod">
          <ac:chgData name="FERHANE EL MOSTAFA" userId="612e3f77-08f4-424c-9bd0-6ac275dcda07" providerId="ADAL" clId="{B08A21FD-E0D2-4FA0-B276-5DE5DD90116F}" dt="2025-08-11T10:40:19.379" v="1782" actId="14100"/>
          <ac:spMkLst>
            <pc:docMk/>
            <pc:sldMk cId="1401053377" sldId="2134808634"/>
            <ac:spMk id="11" creationId="{F44A30EE-B9D8-FBD4-B31C-A0F9F9F71ECD}"/>
          </ac:spMkLst>
        </pc:spChg>
        <pc:spChg chg="add mod">
          <ac:chgData name="FERHANE EL MOSTAFA" userId="612e3f77-08f4-424c-9bd0-6ac275dcda07" providerId="ADAL" clId="{B08A21FD-E0D2-4FA0-B276-5DE5DD90116F}" dt="2025-08-11T10:39:43.191" v="1779" actId="1076"/>
          <ac:spMkLst>
            <pc:docMk/>
            <pc:sldMk cId="1401053377" sldId="2134808634"/>
            <ac:spMk id="12" creationId="{92E58BF2-08E4-9396-F6DF-C9AC211D3C8A}"/>
          </ac:spMkLst>
        </pc:spChg>
        <pc:spChg chg="add mod">
          <ac:chgData name="FERHANE EL MOSTAFA" userId="612e3f77-08f4-424c-9bd0-6ac275dcda07" providerId="ADAL" clId="{B08A21FD-E0D2-4FA0-B276-5DE5DD90116F}" dt="2025-08-11T10:39:55.530" v="1780" actId="1076"/>
          <ac:spMkLst>
            <pc:docMk/>
            <pc:sldMk cId="1401053377" sldId="2134808634"/>
            <ac:spMk id="13" creationId="{876CF4C8-DD0C-69E9-F8FA-9F04646FC35A}"/>
          </ac:spMkLst>
        </pc:spChg>
        <pc:picChg chg="add mod">
          <ac:chgData name="FERHANE EL MOSTAFA" userId="612e3f77-08f4-424c-9bd0-6ac275dcda07" providerId="ADAL" clId="{B08A21FD-E0D2-4FA0-B276-5DE5DD90116F}" dt="2025-08-11T10:38:21.890" v="1762" actId="1076"/>
          <ac:picMkLst>
            <pc:docMk/>
            <pc:sldMk cId="1401053377" sldId="2134808634"/>
            <ac:picMk id="6" creationId="{0BFD5884-0DE5-EFC2-F629-197CF12F9ED4}"/>
          </ac:picMkLst>
        </pc:picChg>
        <pc:picChg chg="add mod">
          <ac:chgData name="FERHANE EL MOSTAFA" userId="612e3f77-08f4-424c-9bd0-6ac275dcda07" providerId="ADAL" clId="{B08A21FD-E0D2-4FA0-B276-5DE5DD90116F}" dt="2025-08-11T10:44:35.563" v="1805"/>
          <ac:picMkLst>
            <pc:docMk/>
            <pc:sldMk cId="1401053377" sldId="2134808634"/>
            <ac:picMk id="14" creationId="{83756D78-B923-51BB-0207-05AB8962ED25}"/>
          </ac:picMkLst>
        </pc:picChg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  <pc:picChg chg="add mod">
          <ac:chgData name="FERHANE EL MOSTAFA" userId="612e3f77-08f4-424c-9bd0-6ac275dcda07" providerId="ADAL" clId="{B08A21FD-E0D2-4FA0-B276-5DE5DD90116F}" dt="2025-08-11T10:28:40.869" v="1647" actId="1076"/>
          <ac:picMkLst>
            <pc:docMk/>
            <pc:sldMk cId="2200463605" sldId="2134808638"/>
            <ac:picMk id="6" creationId="{3A298551-8FFB-C48C-A5DC-D8CA95B1B013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08.515" v="376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B08A21FD-E0D2-4FA0-B276-5DE5DD90116F}" dt="2025-08-11T10:46:12.972" v="1813" actId="1076"/>
          <ac:picMkLst>
            <pc:docMk/>
            <pc:sldMk cId="3555504287" sldId="2134808639"/>
            <ac:picMk id="4" creationId="{3751872E-3D70-7D2F-C676-95E986322970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13.124" v="3764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B08A21FD-E0D2-4FA0-B276-5DE5DD90116F}" dt="2025-08-11T10:54:41.060" v="1816" actId="1076"/>
          <ac:picMkLst>
            <pc:docMk/>
            <pc:sldMk cId="2115320888" sldId="2134808640"/>
            <ac:picMk id="5" creationId="{45F8B99F-4CC8-FB1F-1243-6256D249AEED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17.249" v="3765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B08A21FD-E0D2-4FA0-B276-5DE5DD90116F}" dt="2025-08-11T10:55:04.892" v="1820" actId="1076"/>
          <ac:picMkLst>
            <pc:docMk/>
            <pc:sldMk cId="322019483" sldId="2134808641"/>
            <ac:picMk id="4" creationId="{0F7E0B97-1C16-8BDF-8FB8-B53DA20009E9}"/>
          </ac:picMkLst>
        </pc:picChg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6T09:14:04.923" v="3771" actId="20577"/>
        <pc:sldMkLst>
          <pc:docMk/>
          <pc:sldMk cId="2726756666" sldId="2134808646"/>
        </pc:sldMkLst>
        <pc:spChg chg="add mod">
          <ac:chgData name="FERHANE EL MOSTAFA" userId="612e3f77-08f4-424c-9bd0-6ac275dcda07" providerId="ADAL" clId="{B08A21FD-E0D2-4FA0-B276-5DE5DD90116F}" dt="2025-08-11T11:18:58.182" v="2527" actId="2710"/>
          <ac:spMkLst>
            <pc:docMk/>
            <pc:sldMk cId="2726756666" sldId="2134808646"/>
            <ac:spMk id="3" creationId="{F9D615E1-890B-5E9A-753C-C2CDEC037EA4}"/>
          </ac:spMkLst>
        </pc:spChg>
        <pc:spChg chg="mod">
          <ac:chgData name="FERHANE EL MOSTAFA" userId="612e3f77-08f4-424c-9bd0-6ac275dcda07" providerId="ADAL" clId="{B08A21FD-E0D2-4FA0-B276-5DE5DD90116F}" dt="2025-08-11T11:22:35.505" v="2557" actId="14100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B08A21FD-E0D2-4FA0-B276-5DE5DD90116F}" dt="2025-08-16T09:14:04.923" v="3771" actId="20577"/>
          <ac:spMkLst>
            <pc:docMk/>
            <pc:sldMk cId="2726756666" sldId="2134808646"/>
            <ac:spMk id="9" creationId="{980794FC-8887-00C1-6C54-6B2A7231184D}"/>
          </ac:spMkLst>
        </pc:spChg>
        <pc:cxnChg chg="add mod">
          <ac:chgData name="FERHANE EL MOSTAFA" userId="612e3f77-08f4-424c-9bd0-6ac275dcda07" providerId="ADAL" clId="{B08A21FD-E0D2-4FA0-B276-5DE5DD90116F}" dt="2025-08-11T11:19:26.091" v="2530" actId="14100"/>
          <ac:cxnSpMkLst>
            <pc:docMk/>
            <pc:sldMk cId="2726756666" sldId="2134808646"/>
            <ac:cxnSpMk id="6" creationId="{74891500-336F-24E5-86A5-5BA5100BCC99}"/>
          </ac:cxnSpMkLst>
        </pc:cxnChg>
        <pc:cxnChg chg="add mod">
          <ac:chgData name="FERHANE EL MOSTAFA" userId="612e3f77-08f4-424c-9bd0-6ac275dcda07" providerId="ADAL" clId="{B08A21FD-E0D2-4FA0-B276-5DE5DD90116F}" dt="2025-08-11T11:19:48.088" v="2533" actId="14100"/>
          <ac:cxnSpMkLst>
            <pc:docMk/>
            <pc:sldMk cId="2726756666" sldId="2134808646"/>
            <ac:cxnSpMk id="12" creationId="{FE01B847-A5FC-305C-2DC1-ADD4F8B8A8EA}"/>
          </ac:cxnSpMkLst>
        </pc:cxnChg>
        <pc:cxnChg chg="add mod">
          <ac:chgData name="FERHANE EL MOSTAFA" userId="612e3f77-08f4-424c-9bd0-6ac275dcda07" providerId="ADAL" clId="{B08A21FD-E0D2-4FA0-B276-5DE5DD90116F}" dt="2025-08-11T11:19:59.735" v="2537" actId="14100"/>
          <ac:cxnSpMkLst>
            <pc:docMk/>
            <pc:sldMk cId="2726756666" sldId="2134808646"/>
            <ac:cxnSpMk id="15" creationId="{43917859-55A8-4E0F-80F6-3C515533DFF3}"/>
          </ac:cxnSpMkLst>
        </pc:cxnChg>
      </pc:sldChg>
      <pc:sldChg chg="addSp delSp modSp mod">
        <pc:chgData name="FERHANE EL MOSTAFA" userId="612e3f77-08f4-424c-9bd0-6ac275dcda07" providerId="ADAL" clId="{B08A21FD-E0D2-4FA0-B276-5DE5DD90116F}" dt="2025-08-13T07:58:08.727" v="3172" actId="478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B08A21FD-E0D2-4FA0-B276-5DE5DD90116F}" dt="2025-08-11T09:36:59.913" v="804" actId="1076"/>
          <ac:spMkLst>
            <pc:docMk/>
            <pc:sldMk cId="1251160541" sldId="2134808648"/>
            <ac:spMk id="4" creationId="{BDA2A543-F4F6-6D23-DAE6-9C2C33937935}"/>
          </ac:spMkLst>
        </pc:spChg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  <pc:spChg chg="mod">
          <ac:chgData name="FERHANE EL MOSTAFA" userId="612e3f77-08f4-424c-9bd0-6ac275dcda07" providerId="ADAL" clId="{B08A21FD-E0D2-4FA0-B276-5DE5DD90116F}" dt="2025-08-11T10:45:27.843" v="1808" actId="21"/>
          <ac:spMkLst>
            <pc:docMk/>
            <pc:sldMk cId="1215925978" sldId="2134808651"/>
            <ac:spMk id="2" creationId="{AE90DA39-24C4-E988-2742-846D6159A245}"/>
          </ac:spMkLst>
        </pc:spChg>
        <pc:spChg chg="add mod">
          <ac:chgData name="FERHANE EL MOSTAFA" userId="612e3f77-08f4-424c-9bd0-6ac275dcda07" providerId="ADAL" clId="{B08A21FD-E0D2-4FA0-B276-5DE5DD90116F}" dt="2025-08-11T10:43:42.257" v="1799" actId="1076"/>
          <ac:spMkLst>
            <pc:docMk/>
            <pc:sldMk cId="1215925978" sldId="2134808651"/>
            <ac:spMk id="5" creationId="{EE1893D6-C497-826A-BD0A-A01593FC9E24}"/>
          </ac:spMkLst>
        </pc:spChg>
        <pc:picChg chg="add mod">
          <ac:chgData name="FERHANE EL MOSTAFA" userId="612e3f77-08f4-424c-9bd0-6ac275dcda07" providerId="ADAL" clId="{B08A21FD-E0D2-4FA0-B276-5DE5DD90116F}" dt="2025-08-11T10:45:09.411" v="1807"/>
          <ac:picMkLst>
            <pc:docMk/>
            <pc:sldMk cId="1215925978" sldId="2134808651"/>
            <ac:picMk id="8" creationId="{B6413780-4952-04D5-C0C0-BB5C40C384B7}"/>
          </ac:picMkLst>
        </pc:picChg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  <pc:spChg chg="mod">
          <ac:chgData name="FERHANE EL MOSTAFA" userId="612e3f77-08f4-424c-9bd0-6ac275dcda07" providerId="ADAL" clId="{B08A21FD-E0D2-4FA0-B276-5DE5DD90116F}" dt="2025-08-11T10:55:39.529" v="1845" actId="20577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B08A21FD-E0D2-4FA0-B276-5DE5DD90116F}" dt="2025-08-11T11:15:31.072" v="2503" actId="14100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B08A21FD-E0D2-4FA0-B276-5DE5DD90116F}" dt="2025-08-11T11:13:24.159" v="2465" actId="14100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B08A21FD-E0D2-4FA0-B276-5DE5DD90116F}" dt="2025-08-11T11:15:20.653" v="2501" actId="1076"/>
          <ac:spMkLst>
            <pc:docMk/>
            <pc:sldMk cId="2659619727" sldId="2134808653"/>
            <ac:spMk id="9" creationId="{FCD28CB1-3C01-EECB-2E41-FBF6DFEAE4D9}"/>
          </ac:spMkLst>
        </pc:spChg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6T09:18:35.801" v="3842" actId="14100"/>
        <pc:sldMkLst>
          <pc:docMk/>
          <pc:sldMk cId="1720944958" sldId="2134808655"/>
        </pc:sldMkLst>
        <pc:spChg chg="mod">
          <ac:chgData name="FERHANE EL MOSTAFA" userId="612e3f77-08f4-424c-9bd0-6ac275dcda07" providerId="ADAL" clId="{B08A21FD-E0D2-4FA0-B276-5DE5DD90116F}" dt="2025-08-11T11:29:39.139" v="2667" actId="20577"/>
          <ac:spMkLst>
            <pc:docMk/>
            <pc:sldMk cId="1720944958" sldId="2134808655"/>
            <ac:spMk id="2" creationId="{8B50561D-39CC-E5DE-0A98-31F1CD4E7272}"/>
          </ac:spMkLst>
        </pc:spChg>
        <pc:spChg chg="add mod">
          <ac:chgData name="FERHANE EL MOSTAFA" userId="612e3f77-08f4-424c-9bd0-6ac275dcda07" providerId="ADAL" clId="{B08A21FD-E0D2-4FA0-B276-5DE5DD90116F}" dt="2025-08-11T11:32:16.478" v="2682" actId="14100"/>
          <ac:spMkLst>
            <pc:docMk/>
            <pc:sldMk cId="1720944958" sldId="2134808655"/>
            <ac:spMk id="4" creationId="{195FB4C5-5116-92D0-536C-F10B0FD1AE3A}"/>
          </ac:spMkLst>
        </pc:spChg>
        <pc:spChg chg="mod">
          <ac:chgData name="FERHANE EL MOSTAFA" userId="612e3f77-08f4-424c-9bd0-6ac275dcda07" providerId="ADAL" clId="{B08A21FD-E0D2-4FA0-B276-5DE5DD90116F}" dt="2025-08-11T11:30:11.668" v="2673" actId="1076"/>
          <ac:spMkLst>
            <pc:docMk/>
            <pc:sldMk cId="1720944958" sldId="2134808655"/>
            <ac:spMk id="5" creationId="{42338642-A162-C457-2C70-24F54EDCE0A7}"/>
          </ac:spMkLst>
        </pc:spChg>
        <pc:spChg chg="add mod">
          <ac:chgData name="FERHANE EL MOSTAFA" userId="612e3f77-08f4-424c-9bd0-6ac275dcda07" providerId="ADAL" clId="{B08A21FD-E0D2-4FA0-B276-5DE5DD90116F}" dt="2025-08-16T09:18:35.801" v="3842" actId="14100"/>
          <ac:spMkLst>
            <pc:docMk/>
            <pc:sldMk cId="1720944958" sldId="2134808655"/>
            <ac:spMk id="6" creationId="{474BB56D-E99D-7896-84B1-4DB9166E2F23}"/>
          </ac:spMkLst>
        </pc:spChg>
        <pc:picChg chg="add mod">
          <ac:chgData name="FERHANE EL MOSTAFA" userId="612e3f77-08f4-424c-9bd0-6ac275dcda07" providerId="ADAL" clId="{B08A21FD-E0D2-4FA0-B276-5DE5DD90116F}" dt="2025-08-11T11:31:57.549" v="2678" actId="1076"/>
          <ac:picMkLst>
            <pc:docMk/>
            <pc:sldMk cId="1720944958" sldId="2134808655"/>
            <ac:picMk id="3" creationId="{9EA87365-4B47-C716-CEF6-20DDD9FDCA1E}"/>
          </ac:picMkLst>
        </pc:picChg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  <pc:picChg chg="add mod">
          <ac:chgData name="FERHANE EL MOSTAFA" userId="612e3f77-08f4-424c-9bd0-6ac275dcda07" providerId="ADAL" clId="{B08A21FD-E0D2-4FA0-B276-5DE5DD90116F}" dt="2025-08-11T11:28:27.806" v="2633" actId="1076"/>
          <ac:picMkLst>
            <pc:docMk/>
            <pc:sldMk cId="2697984048" sldId="2134808657"/>
            <ac:picMk id="3" creationId="{C62293D9-CF61-BAC3-2CC1-14156041923E}"/>
          </ac:picMkLst>
        </pc:pic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  <pc:spChg chg="mod">
          <ac:chgData name="FERHANE EL MOSTAFA" userId="612e3f77-08f4-424c-9bd0-6ac275dcda07" providerId="ADAL" clId="{B08A21FD-E0D2-4FA0-B276-5DE5DD90116F}" dt="2025-08-11T11:29:23.864" v="2663" actId="20577"/>
          <ac:spMkLst>
            <pc:docMk/>
            <pc:sldMk cId="3060800121" sldId="2134808658"/>
            <ac:spMk id="2" creationId="{247FE99A-E7C9-8A1A-181D-18AD0428233D}"/>
          </ac:spMkLst>
        </pc:spChg>
        <pc:picChg chg="add mod">
          <ac:chgData name="FERHANE EL MOSTAFA" userId="612e3f77-08f4-424c-9bd0-6ac275dcda07" providerId="ADAL" clId="{B08A21FD-E0D2-4FA0-B276-5DE5DD90116F}" dt="2025-08-11T11:28:41.707" v="2636" actId="1076"/>
          <ac:picMkLst>
            <pc:docMk/>
            <pc:sldMk cId="3060800121" sldId="2134808658"/>
            <ac:picMk id="3" creationId="{1302B69B-F078-6532-C0BD-E70B49104A54}"/>
          </ac:picMkLst>
        </pc:pic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6T09:20:17.796" v="3855"/>
        <pc:sldMkLst>
          <pc:docMk/>
          <pc:sldMk cId="650340056" sldId="2134808667"/>
        </pc:sldMkLst>
        <pc:spChg chg="add mod">
          <ac:chgData name="FERHANE EL MOSTAFA" userId="612e3f77-08f4-424c-9bd0-6ac275dcda07" providerId="ADAL" clId="{B08A21FD-E0D2-4FA0-B276-5DE5DD90116F}" dt="2025-08-11T11:40:02.483" v="2727" actId="14100"/>
          <ac:spMkLst>
            <pc:docMk/>
            <pc:sldMk cId="650340056" sldId="2134808667"/>
            <ac:spMk id="3" creationId="{630C2964-1AA4-B982-1195-F94670949A93}"/>
          </ac:spMkLst>
        </pc:spChg>
        <pc:spChg chg="add mod">
          <ac:chgData name="FERHANE EL MOSTAFA" userId="612e3f77-08f4-424c-9bd0-6ac275dcda07" providerId="ADAL" clId="{B08A21FD-E0D2-4FA0-B276-5DE5DD90116F}" dt="2025-08-11T11:39:24.751" v="2722" actId="14100"/>
          <ac:spMkLst>
            <pc:docMk/>
            <pc:sldMk cId="650340056" sldId="2134808667"/>
            <ac:spMk id="6" creationId="{D66E11C1-2360-0297-99D8-6B49E4DB539E}"/>
          </ac:spMkLst>
        </pc:spChg>
        <pc:spChg chg="add mod">
          <ac:chgData name="FERHANE EL MOSTAFA" userId="612e3f77-08f4-424c-9bd0-6ac275dcda07" providerId="ADAL" clId="{B08A21FD-E0D2-4FA0-B276-5DE5DD90116F}" dt="2025-08-16T09:20:10.741" v="3853" actId="1076"/>
          <ac:spMkLst>
            <pc:docMk/>
            <pc:sldMk cId="650340056" sldId="2134808667"/>
            <ac:spMk id="8" creationId="{EA794DD8-BFEB-23D4-7A33-7735C6B89F0F}"/>
          </ac:spMkLst>
        </pc:spChg>
        <pc:spChg chg="add mod">
          <ac:chgData name="FERHANE EL MOSTAFA" userId="612e3f77-08f4-424c-9bd0-6ac275dcda07" providerId="ADAL" clId="{B08A21FD-E0D2-4FA0-B276-5DE5DD90116F}" dt="2025-08-11T11:41:13.850" v="2755" actId="1076"/>
          <ac:spMkLst>
            <pc:docMk/>
            <pc:sldMk cId="650340056" sldId="2134808667"/>
            <ac:spMk id="9" creationId="{3F600296-D841-9726-EC93-80A51D7FAB21}"/>
          </ac:spMkLst>
        </pc:spChg>
        <pc:spChg chg="add mod">
          <ac:chgData name="FERHANE EL MOSTAFA" userId="612e3f77-08f4-424c-9bd0-6ac275dcda07" providerId="ADAL" clId="{B08A21FD-E0D2-4FA0-B276-5DE5DD90116F}" dt="2025-08-16T09:19:18.995" v="3847"/>
          <ac:spMkLst>
            <pc:docMk/>
            <pc:sldMk cId="650340056" sldId="2134808667"/>
            <ac:spMk id="10" creationId="{0E97DC6E-6F7E-B7A9-8CD5-7D24AED5F9F9}"/>
          </ac:spMkLst>
        </pc:spChg>
        <pc:picChg chg="add mod">
          <ac:chgData name="FERHANE EL MOSTAFA" userId="612e3f77-08f4-424c-9bd0-6ac275dcda07" providerId="ADAL" clId="{B08A21FD-E0D2-4FA0-B276-5DE5DD90116F}" dt="2025-08-11T11:34:18.277" v="2694" actId="1076"/>
          <ac:picMkLst>
            <pc:docMk/>
            <pc:sldMk cId="650340056" sldId="2134808667"/>
            <ac:picMk id="7" creationId="{8F5F8721-5647-9787-39E6-83A6B9150452}"/>
          </ac:picMkLst>
        </pc:picChg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  <pc:spChg chg="mod">
          <ac:chgData name="FERHANE EL MOSTAFA" userId="612e3f77-08f4-424c-9bd0-6ac275dcda07" providerId="ADAL" clId="{B08A21FD-E0D2-4FA0-B276-5DE5DD90116F}" dt="2025-08-11T09:52:03.964" v="1086" actId="20577"/>
          <ac:spMkLst>
            <pc:docMk/>
            <pc:sldMk cId="2845834963" sldId="2134808670"/>
            <ac:spMk id="6" creationId="{F2F25D37-B881-6EA9-9B5A-F8B3FE1F1F5E}"/>
          </ac:spMkLst>
        </pc:spChg>
        <pc:picChg chg="add mod">
          <ac:chgData name="FERHANE EL MOSTAFA" userId="612e3f77-08f4-424c-9bd0-6ac275dcda07" providerId="ADAL" clId="{B08A21FD-E0D2-4FA0-B276-5DE5DD90116F}" dt="2025-08-11T09:51:34.245" v="1047"/>
          <ac:picMkLst>
            <pc:docMk/>
            <pc:sldMk cId="2845834963" sldId="2134808670"/>
            <ac:picMk id="2" creationId="{4DABAF1D-9F63-6A61-DFD6-87E21AAA5EEC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  <pc:spChg chg="mod">
          <ac:chgData name="FERHANE EL MOSTAFA" userId="612e3f77-08f4-424c-9bd0-6ac275dcda07" providerId="ADAL" clId="{B08A21FD-E0D2-4FA0-B276-5DE5DD90116F}" dt="2025-08-11T10:00:09.601" v="1203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B08A21FD-E0D2-4FA0-B276-5DE5DD90116F}" dt="2025-08-11T10:24:20.713" v="1600" actId="1076"/>
          <ac:spMkLst>
            <pc:docMk/>
            <pc:sldMk cId="2487464742" sldId="2134808671"/>
            <ac:spMk id="6" creationId="{819A58EE-211D-8B80-50CD-7090E1EF3897}"/>
          </ac:spMkLst>
        </pc:spChg>
        <pc:spChg chg="add mod">
          <ac:chgData name="FERHANE EL MOSTAFA" userId="612e3f77-08f4-424c-9bd0-6ac275dcda07" providerId="ADAL" clId="{B08A21FD-E0D2-4FA0-B276-5DE5DD90116F}" dt="2025-08-11T10:04:17.217" v="1304" actId="20577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B08A21FD-E0D2-4FA0-B276-5DE5DD90116F}" dt="2025-08-11T10:04:35.881" v="1312" actId="20577"/>
          <ac:spMkLst>
            <pc:docMk/>
            <pc:sldMk cId="2487464742" sldId="2134808671"/>
            <ac:spMk id="8" creationId="{D967AEFB-01F0-F251-06CD-B4935498BF85}"/>
          </ac:spMkLst>
        </pc:spChg>
        <pc:spChg chg="add mod">
          <ac:chgData name="FERHANE EL MOSTAFA" userId="612e3f77-08f4-424c-9bd0-6ac275dcda07" providerId="ADAL" clId="{B08A21FD-E0D2-4FA0-B276-5DE5DD90116F}" dt="2025-08-11T10:04:48.483" v="1320" actId="20577"/>
          <ac:spMkLst>
            <pc:docMk/>
            <pc:sldMk cId="2487464742" sldId="2134808671"/>
            <ac:spMk id="9" creationId="{EC664827-3272-8FE9-13DB-D406A633E00D}"/>
          </ac:spMkLst>
        </pc:spChg>
        <pc:spChg chg="add mod">
          <ac:chgData name="FERHANE EL MOSTAFA" userId="612e3f77-08f4-424c-9bd0-6ac275dcda07" providerId="ADAL" clId="{B08A21FD-E0D2-4FA0-B276-5DE5DD90116F}" dt="2025-08-11T10:24:15.127" v="1599" actId="1076"/>
          <ac:spMkLst>
            <pc:docMk/>
            <pc:sldMk cId="2487464742" sldId="2134808671"/>
            <ac:spMk id="10" creationId="{F70B6415-2436-20A2-1A95-AADC97D089BC}"/>
          </ac:spMkLst>
        </pc:spChg>
        <pc:spChg chg="add mod">
          <ac:chgData name="FERHANE EL MOSTAFA" userId="612e3f77-08f4-424c-9bd0-6ac275dcda07" providerId="ADAL" clId="{B08A21FD-E0D2-4FA0-B276-5DE5DD90116F}" dt="2025-08-11T10:24:48.582" v="1603" actId="1076"/>
          <ac:spMkLst>
            <pc:docMk/>
            <pc:sldMk cId="2487464742" sldId="2134808671"/>
            <ac:spMk id="11" creationId="{CAB9FF11-B1EA-5BEE-C882-856D4A77950C}"/>
          </ac:spMkLst>
        </pc:spChg>
        <pc:spChg chg="add mod">
          <ac:chgData name="FERHANE EL MOSTAFA" userId="612e3f77-08f4-424c-9bd0-6ac275dcda07" providerId="ADAL" clId="{B08A21FD-E0D2-4FA0-B276-5DE5DD90116F}" dt="2025-08-11T10:24:57.391" v="1605" actId="1076"/>
          <ac:spMkLst>
            <pc:docMk/>
            <pc:sldMk cId="2487464742" sldId="2134808671"/>
            <ac:spMk id="12" creationId="{22B96FEA-032F-E46B-EA2D-B50BC3E807F7}"/>
          </ac:spMkLst>
        </pc:spChg>
        <pc:spChg chg="add mod">
          <ac:chgData name="FERHANE EL MOSTAFA" userId="612e3f77-08f4-424c-9bd0-6ac275dcda07" providerId="ADAL" clId="{B08A21FD-E0D2-4FA0-B276-5DE5DD90116F}" dt="2025-08-11T10:26:09.482" v="1622" actId="1076"/>
          <ac:spMkLst>
            <pc:docMk/>
            <pc:sldMk cId="2487464742" sldId="2134808671"/>
            <ac:spMk id="13" creationId="{32F913FC-C241-ACC1-303A-EFAD61D95602}"/>
          </ac:spMkLst>
        </pc:spChg>
        <pc:graphicFrameChg chg="add mod modGraphic">
          <ac:chgData name="FERHANE EL MOSTAFA" userId="612e3f77-08f4-424c-9bd0-6ac275dcda07" providerId="ADAL" clId="{B08A21FD-E0D2-4FA0-B276-5DE5DD90116F}" dt="2025-08-11T10:03:07.388" v="127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  <pc:spChg chg="mod">
          <ac:chgData name="FERHANE EL MOSTAFA" userId="612e3f77-08f4-424c-9bd0-6ac275dcda07" providerId="ADAL" clId="{B08A21FD-E0D2-4FA0-B276-5DE5DD90116F}" dt="2025-08-11T10:16:40.618" v="1368" actId="6549"/>
          <ac:spMkLst>
            <pc:docMk/>
            <pc:sldMk cId="3935438735" sldId="2134808672"/>
            <ac:spMk id="3" creationId="{0634BF74-00ED-74BD-0A0E-381A3A18773A}"/>
          </ac:spMkLst>
        </pc:spChg>
        <pc:spChg chg="add del mod">
          <ac:chgData name="FERHANE EL MOSTAFA" userId="612e3f77-08f4-424c-9bd0-6ac275dcda07" providerId="ADAL" clId="{B08A21FD-E0D2-4FA0-B276-5DE5DD90116F}" dt="2025-08-11T10:26:05.093" v="1619" actId="478"/>
          <ac:spMkLst>
            <pc:docMk/>
            <pc:sldMk cId="3935438735" sldId="2134808672"/>
            <ac:spMk id="6" creationId="{6E878021-DA78-513B-A3F7-02BF1DE25746}"/>
          </ac:spMkLst>
        </pc:spChg>
        <pc:spChg chg="add del">
          <ac:chgData name="FERHANE EL MOSTAFA" userId="612e3f77-08f4-424c-9bd0-6ac275dcda07" providerId="ADAL" clId="{B08A21FD-E0D2-4FA0-B276-5DE5DD90116F}" dt="2025-08-11T10:26:04.846" v="1618" actId="478"/>
          <ac:spMkLst>
            <pc:docMk/>
            <pc:sldMk cId="3935438735" sldId="2134808672"/>
            <ac:spMk id="7" creationId="{A8906E7A-A7D9-C830-C90E-777D1B6ADD89}"/>
          </ac:spMkLst>
        </pc:spChg>
        <pc:spChg chg="add del">
          <ac:chgData name="FERHANE EL MOSTAFA" userId="612e3f77-08f4-424c-9bd0-6ac275dcda07" providerId="ADAL" clId="{B08A21FD-E0D2-4FA0-B276-5DE5DD90116F}" dt="2025-08-11T10:26:04.439" v="1617" actId="478"/>
          <ac:spMkLst>
            <pc:docMk/>
            <pc:sldMk cId="3935438735" sldId="2134808672"/>
            <ac:spMk id="8" creationId="{66376FCD-97E5-AF26-6899-A6027B543B0D}"/>
          </ac:spMkLst>
        </pc:spChg>
        <pc:spChg chg="add del mod">
          <ac:chgData name="FERHANE EL MOSTAFA" userId="612e3f77-08f4-424c-9bd0-6ac275dcda07" providerId="ADAL" clId="{B08A21FD-E0D2-4FA0-B276-5DE5DD90116F}" dt="2025-08-11T10:26:03.866" v="1616" actId="478"/>
          <ac:spMkLst>
            <pc:docMk/>
            <pc:sldMk cId="3935438735" sldId="2134808672"/>
            <ac:spMk id="9" creationId="{72429F61-DD33-D5D8-FF10-1203DC76A469}"/>
          </ac:spMkLst>
        </pc:spChg>
        <pc:spChg chg="add mod">
          <ac:chgData name="FERHANE EL MOSTAFA" userId="612e3f77-08f4-424c-9bd0-6ac275dcda07" providerId="ADAL" clId="{B08A21FD-E0D2-4FA0-B276-5DE5DD90116F}" dt="2025-08-11T10:26:48.540" v="1631" actId="1076"/>
          <ac:spMkLst>
            <pc:docMk/>
            <pc:sldMk cId="3935438735" sldId="2134808672"/>
            <ac:spMk id="11" creationId="{5FF63645-C8B0-C6B4-C3B6-5CA40989CAFC}"/>
          </ac:spMkLst>
        </pc:spChg>
        <pc:spChg chg="add mod">
          <ac:chgData name="FERHANE EL MOSTAFA" userId="612e3f77-08f4-424c-9bd0-6ac275dcda07" providerId="ADAL" clId="{B08A21FD-E0D2-4FA0-B276-5DE5DD90116F}" dt="2025-08-11T10:26:29.089" v="1625" actId="1076"/>
          <ac:spMkLst>
            <pc:docMk/>
            <pc:sldMk cId="3935438735" sldId="2134808672"/>
            <ac:spMk id="12" creationId="{73CEAFAF-404B-5C90-982B-AFB405AE955A}"/>
          </ac:spMkLst>
        </pc:spChg>
        <pc:spChg chg="add mod">
          <ac:chgData name="FERHANE EL MOSTAFA" userId="612e3f77-08f4-424c-9bd0-6ac275dcda07" providerId="ADAL" clId="{B08A21FD-E0D2-4FA0-B276-5DE5DD90116F}" dt="2025-08-11T10:26:34.949" v="1627" actId="1076"/>
          <ac:spMkLst>
            <pc:docMk/>
            <pc:sldMk cId="3935438735" sldId="2134808672"/>
            <ac:spMk id="13" creationId="{B5E5A465-609F-ACC6-E372-95F4A77170C1}"/>
          </ac:spMkLst>
        </pc:spChg>
        <pc:spChg chg="add mod">
          <ac:chgData name="FERHANE EL MOSTAFA" userId="612e3f77-08f4-424c-9bd0-6ac275dcda07" providerId="ADAL" clId="{B08A21FD-E0D2-4FA0-B276-5DE5DD90116F}" dt="2025-08-11T10:26:42.935" v="1629" actId="1076"/>
          <ac:spMkLst>
            <pc:docMk/>
            <pc:sldMk cId="3935438735" sldId="2134808672"/>
            <ac:spMk id="14" creationId="{85244812-8253-DAAB-307E-10E6ACACAC76}"/>
          </ac:spMkLst>
        </pc:spChg>
        <pc:graphicFrameChg chg="add del">
          <ac:chgData name="FERHANE EL MOSTAFA" userId="612e3f77-08f4-424c-9bd0-6ac275dcda07" providerId="ADAL" clId="{B08A21FD-E0D2-4FA0-B276-5DE5DD90116F}" dt="2025-08-11T10:26:06.430" v="1620" actId="478"/>
          <ac:graphicFrameMkLst>
            <pc:docMk/>
            <pc:sldMk cId="3935438735" sldId="2134808672"/>
            <ac:graphicFrameMk id="2" creationId="{33A27C92-1B52-0268-2C6E-17639C98DA5E}"/>
          </ac:graphicFrameMkLst>
        </pc:graphicFrameChg>
        <pc:picChg chg="add del mod">
          <ac:chgData name="FERHANE EL MOSTAFA" userId="612e3f77-08f4-424c-9bd0-6ac275dcda07" providerId="ADAL" clId="{B08A21FD-E0D2-4FA0-B276-5DE5DD90116F}" dt="2025-08-11T10:17:11.293" v="1371" actId="21"/>
          <ac:picMkLst>
            <pc:docMk/>
            <pc:sldMk cId="3935438735" sldId="2134808672"/>
            <ac:picMk id="5" creationId="{3339CD98-3F1A-32B7-2DB4-1BD26A36DE6A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  <pc:spChg chg="mod">
          <ac:chgData name="FERHANE EL MOSTAFA" userId="612e3f77-08f4-424c-9bd0-6ac275dcda07" providerId="ADAL" clId="{B08A21FD-E0D2-4FA0-B276-5DE5DD90116F}" dt="2025-08-11T10:17:54.847" v="1443" actId="20577"/>
          <ac:spMkLst>
            <pc:docMk/>
            <pc:sldMk cId="1082416666" sldId="2134808673"/>
            <ac:spMk id="3" creationId="{230F6259-AC9B-07D4-6D28-030E1BE83D6F}"/>
          </ac:spMkLst>
        </pc:spChg>
        <pc:spChg chg="mod">
          <ac:chgData name="FERHANE EL MOSTAFA" userId="612e3f77-08f4-424c-9bd0-6ac275dcda07" providerId="ADAL" clId="{B08A21FD-E0D2-4FA0-B276-5DE5DD90116F}" dt="2025-08-11T10:21:26.568" v="1508" actId="20577"/>
          <ac:spMkLst>
            <pc:docMk/>
            <pc:sldMk cId="1082416666" sldId="2134808673"/>
            <ac:spMk id="6" creationId="{A78F1618-9735-2237-E57E-7F4D9FE028F5}"/>
          </ac:spMkLst>
        </pc:spChg>
        <pc:spChg chg="mod">
          <ac:chgData name="FERHANE EL MOSTAFA" userId="612e3f77-08f4-424c-9bd0-6ac275dcda07" providerId="ADAL" clId="{B08A21FD-E0D2-4FA0-B276-5DE5DD90116F}" dt="2025-08-11T10:21:40.639" v="1520" actId="20577"/>
          <ac:spMkLst>
            <pc:docMk/>
            <pc:sldMk cId="1082416666" sldId="2134808673"/>
            <ac:spMk id="7" creationId="{71A979F7-808C-0E16-6A6E-5E598FA90934}"/>
          </ac:spMkLst>
        </pc:spChg>
        <pc:spChg chg="mod">
          <ac:chgData name="FERHANE EL MOSTAFA" userId="612e3f77-08f4-424c-9bd0-6ac275dcda07" providerId="ADAL" clId="{B08A21FD-E0D2-4FA0-B276-5DE5DD90116F}" dt="2025-08-11T10:21:59.627" v="1538" actId="20577"/>
          <ac:spMkLst>
            <pc:docMk/>
            <pc:sldMk cId="1082416666" sldId="2134808673"/>
            <ac:spMk id="8" creationId="{7AAB083D-FFD9-9DAA-0889-40B51E281FCE}"/>
          </ac:spMkLst>
        </pc:spChg>
        <pc:spChg chg="mod">
          <ac:chgData name="FERHANE EL MOSTAFA" userId="612e3f77-08f4-424c-9bd0-6ac275dcda07" providerId="ADAL" clId="{B08A21FD-E0D2-4FA0-B276-5DE5DD90116F}" dt="2025-08-11T10:22:07.031" v="1546" actId="20577"/>
          <ac:spMkLst>
            <pc:docMk/>
            <pc:sldMk cId="1082416666" sldId="2134808673"/>
            <ac:spMk id="9" creationId="{F447AE53-4341-B9E7-2678-A6AEDDB0247E}"/>
          </ac:spMkLst>
        </pc:spChg>
        <pc:spChg chg="add mod">
          <ac:chgData name="FERHANE EL MOSTAFA" userId="612e3f77-08f4-424c-9bd0-6ac275dcda07" providerId="ADAL" clId="{B08A21FD-E0D2-4FA0-B276-5DE5DD90116F}" dt="2025-08-11T10:22:15.068" v="1554" actId="20577"/>
          <ac:spMkLst>
            <pc:docMk/>
            <pc:sldMk cId="1082416666" sldId="2134808673"/>
            <ac:spMk id="11" creationId="{2F967BA8-9178-58F3-5DE1-80C7FBDEC316}"/>
          </ac:spMkLst>
        </pc:spChg>
        <pc:spChg chg="add mod">
          <ac:chgData name="FERHANE EL MOSTAFA" userId="612e3f77-08f4-424c-9bd0-6ac275dcda07" providerId="ADAL" clId="{B08A21FD-E0D2-4FA0-B276-5DE5DD90116F}" dt="2025-08-11T10:27:06.275" v="1633" actId="1076"/>
          <ac:spMkLst>
            <pc:docMk/>
            <pc:sldMk cId="1082416666" sldId="2134808673"/>
            <ac:spMk id="12" creationId="{B66C9620-5211-3343-E7B2-D7B23C50B069}"/>
          </ac:spMkLst>
        </pc:spChg>
        <pc:graphicFrameChg chg="mod modGraphic">
          <ac:chgData name="FERHANE EL MOSTAFA" userId="612e3f77-08f4-424c-9bd0-6ac275dcda07" providerId="ADAL" clId="{B08A21FD-E0D2-4FA0-B276-5DE5DD90116F}" dt="2025-08-11T10:21:16.503" v="1498" actId="20577"/>
          <ac:graphicFrameMkLst>
            <pc:docMk/>
            <pc:sldMk cId="1082416666" sldId="2134808673"/>
            <ac:graphicFrameMk id="2" creationId="{89749D5A-1697-417A-8C02-480F8EC435D8}"/>
          </ac:graphicFrameMkLst>
        </pc:graphicFrameChg>
        <pc:picChg chg="add mod">
          <ac:chgData name="FERHANE EL MOSTAFA" userId="612e3f77-08f4-424c-9bd0-6ac275dcda07" providerId="ADAL" clId="{B08A21FD-E0D2-4FA0-B276-5DE5DD90116F}" dt="2025-08-11T10:18:14.406" v="1445"/>
          <ac:picMkLst>
            <pc:docMk/>
            <pc:sldMk cId="1082416666" sldId="2134808673"/>
            <ac:picMk id="10" creationId="{7A25FA03-7F59-F526-7987-F8F77C573D24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10:53.238" v="3732" actId="478"/>
        <pc:sldMkLst>
          <pc:docMk/>
          <pc:sldMk cId="316936350" sldId="2134808674"/>
        </pc:sldMkLst>
        <pc:spChg chg="mod">
          <ac:chgData name="FERHANE EL MOSTAFA" userId="612e3f77-08f4-424c-9bd0-6ac275dcda07" providerId="ADAL" clId="{B08A21FD-E0D2-4FA0-B276-5DE5DD90116F}" dt="2025-08-11T10:23:43.036" v="1596" actId="20577"/>
          <ac:spMkLst>
            <pc:docMk/>
            <pc:sldMk cId="316936350" sldId="2134808674"/>
            <ac:spMk id="3" creationId="{ABEE7835-831F-30B4-ECB4-9CA687C548CE}"/>
          </ac:spMkLst>
        </pc:spChg>
        <pc:picChg chg="add mod">
          <ac:chgData name="FERHANE EL MOSTAFA" userId="612e3f77-08f4-424c-9bd0-6ac275dcda07" providerId="ADAL" clId="{B08A21FD-E0D2-4FA0-B276-5DE5DD90116F}" dt="2025-08-11T10:23:22.625" v="1557"/>
          <ac:picMkLst>
            <pc:docMk/>
            <pc:sldMk cId="316936350" sldId="2134808674"/>
            <ac:picMk id="4" creationId="{CA3C40A5-032D-15A0-33E4-C73F613B5393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  <pc:spChg chg="mod">
          <ac:chgData name="FERHANE EL MOSTAFA" userId="612e3f77-08f4-424c-9bd0-6ac275dcda07" providerId="ADAL" clId="{B08A21FD-E0D2-4FA0-B276-5DE5DD90116F}" dt="2025-08-11T10:33:31.212" v="1722" actId="20577"/>
          <ac:spMkLst>
            <pc:docMk/>
            <pc:sldMk cId="3519988655" sldId="2134808675"/>
            <ac:spMk id="2" creationId="{2B70C151-9F9D-8BC6-F858-8DE641896238}"/>
          </ac:spMkLst>
        </pc:spChg>
        <pc:picChg chg="add mod">
          <ac:chgData name="FERHANE EL MOSTAFA" userId="612e3f77-08f4-424c-9bd0-6ac275dcda07" providerId="ADAL" clId="{B08A21FD-E0D2-4FA0-B276-5DE5DD90116F}" dt="2025-08-11T10:33:13.382" v="1720"/>
          <ac:picMkLst>
            <pc:docMk/>
            <pc:sldMk cId="3519988655" sldId="2134808675"/>
            <ac:picMk id="3" creationId="{71C5ACFF-9D34-9B82-8082-DC4EC8887A03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14:42.592" v="3787" actId="20577"/>
        <pc:sldMkLst>
          <pc:docMk/>
          <pc:sldMk cId="3930610775" sldId="2134808676"/>
        </pc:sldMkLst>
        <pc:spChg chg="mod">
          <ac:chgData name="FERHANE EL MOSTAFA" userId="612e3f77-08f4-424c-9bd0-6ac275dcda07" providerId="ADAL" clId="{B08A21FD-E0D2-4FA0-B276-5DE5DD90116F}" dt="2025-08-16T09:14:42.592" v="3787" actId="20577"/>
          <ac:spMkLst>
            <pc:docMk/>
            <pc:sldMk cId="3930610775" sldId="2134808676"/>
            <ac:spMk id="2" creationId="{682F0EBC-CDE5-6377-1BF1-17E8EF1DBCFA}"/>
          </ac:spMkLst>
        </pc:spChg>
        <pc:picChg chg="add mod">
          <ac:chgData name="FERHANE EL MOSTAFA" userId="612e3f77-08f4-424c-9bd0-6ac275dcda07" providerId="ADAL" clId="{B08A21FD-E0D2-4FA0-B276-5DE5DD90116F}" dt="2025-08-11T11:23:56.349" v="2567"/>
          <ac:picMkLst>
            <pc:docMk/>
            <pc:sldMk cId="3930610775" sldId="2134808676"/>
            <ac:picMk id="4" creationId="{5B93F12C-18ED-C0D5-48EC-D16002E435E2}"/>
          </ac:picMkLst>
        </pc:picChg>
      </pc:sldChg>
      <pc:sldChg chg="addSp delSp modSp add mod">
        <pc:chgData name="FERHANE EL MOSTAFA" userId="612e3f77-08f4-424c-9bd0-6ac275dcda07" providerId="ADAL" clId="{B08A21FD-E0D2-4FA0-B276-5DE5DD90116F}" dt="2025-08-16T09:18:59.047" v="3846" actId="14100"/>
        <pc:sldMkLst>
          <pc:docMk/>
          <pc:sldMk cId="4164082556" sldId="2134808677"/>
        </pc:sldMkLst>
        <pc:spChg chg="mod">
          <ac:chgData name="FERHANE EL MOSTAFA" userId="612e3f77-08f4-424c-9bd0-6ac275dcda07" providerId="ADAL" clId="{B08A21FD-E0D2-4FA0-B276-5DE5DD90116F}" dt="2025-08-11T11:42:27.321" v="2766" actId="20577"/>
          <ac:spMkLst>
            <pc:docMk/>
            <pc:sldMk cId="4164082556" sldId="2134808677"/>
            <ac:spMk id="2" creationId="{767338AB-38A9-D110-8705-0A58AF93806B}"/>
          </ac:spMkLst>
        </pc:spChg>
        <pc:spChg chg="add mod">
          <ac:chgData name="FERHANE EL MOSTAFA" userId="612e3f77-08f4-424c-9bd0-6ac275dcda07" providerId="ADAL" clId="{B08A21FD-E0D2-4FA0-B276-5DE5DD90116F}" dt="2025-08-16T09:18:59.047" v="3846" actId="14100"/>
          <ac:spMkLst>
            <pc:docMk/>
            <pc:sldMk cId="4164082556" sldId="2134808677"/>
            <ac:spMk id="4" creationId="{2995141F-0688-1857-2967-68D944414954}"/>
          </ac:spMkLst>
        </pc:spChg>
        <pc:picChg chg="add mod">
          <ac:chgData name="FERHANE EL MOSTAFA" userId="612e3f77-08f4-424c-9bd0-6ac275dcda07" providerId="ADAL" clId="{B08A21FD-E0D2-4FA0-B276-5DE5DD90116F}" dt="2025-08-11T11:42:02.487" v="2759"/>
          <ac:picMkLst>
            <pc:docMk/>
            <pc:sldMk cId="4164082556" sldId="2134808677"/>
            <ac:picMk id="10" creationId="{E1F239CB-7B54-6DFE-F9A9-578FB2C334B2}"/>
          </ac:picMkLst>
        </pc:picChg>
      </pc:sldChg>
      <pc:sldChg chg="modSp add mod modAnim">
        <pc:chgData name="FERHANE EL MOSTAFA" userId="612e3f77-08f4-424c-9bd0-6ac275dcda07" providerId="ADAL" clId="{B08A21FD-E0D2-4FA0-B276-5DE5DD90116F}" dt="2025-08-16T09:45:47.967" v="3866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addSp delSp modSp add del mod">
        <pc:chgData name="FERHANE EL MOSTAFA" userId="612e3f77-08f4-424c-9bd0-6ac275dcda07" providerId="ADAL" clId="{B08A21FD-E0D2-4FA0-B276-5DE5DD90116F}" dt="2025-08-14T10:26:01.640" v="3327" actId="47"/>
        <pc:sldMkLst>
          <pc:docMk/>
          <pc:sldMk cId="4004322431" sldId="2134808679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6T09:08:13.501" v="3729" actId="20577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B08A21FD-E0D2-4FA0-B276-5DE5DD90116F}" dt="2025-08-14T11:24:37.720" v="3698" actId="108"/>
          <ac:spMkLst>
            <pc:docMk/>
            <pc:sldMk cId="2194023215" sldId="2134808680"/>
            <ac:spMk id="4" creationId="{F9EF8C46-4685-ADD5-2E7F-25CDD87F3821}"/>
          </ac:spMkLst>
        </pc:spChg>
        <pc:spChg chg="mod">
          <ac:chgData name="FERHANE EL MOSTAFA" userId="612e3f77-08f4-424c-9bd0-6ac275dcda07" providerId="ADAL" clId="{B08A21FD-E0D2-4FA0-B276-5DE5DD90116F}" dt="2025-08-16T09:08:13.501" v="3729" actId="20577"/>
          <ac:spMkLst>
            <pc:docMk/>
            <pc:sldMk cId="2194023215" sldId="2134808680"/>
            <ac:spMk id="6" creationId="{4EAAC341-399E-9661-B01E-6515CC0EE373}"/>
          </ac:spMkLst>
        </pc:spChg>
      </pc:sldChg>
      <pc:sldChg chg="addSp delSp modSp add mod delAnim modAnim">
        <pc:chgData name="FERHANE EL MOSTAFA" userId="612e3f77-08f4-424c-9bd0-6ac275dcda07" providerId="ADAL" clId="{B08A21FD-E0D2-4FA0-B276-5DE5DD90116F}" dt="2025-08-16T09:08:07.990" v="372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B08A21FD-E0D2-4FA0-B276-5DE5DD90116F}" dt="2025-08-16T09:08:07.990" v="3728" actId="20577"/>
          <ac:spMkLst>
            <pc:docMk/>
            <pc:sldMk cId="2335178556" sldId="2134808681"/>
            <ac:spMk id="6" creationId="{9D3D39CC-765E-9109-26AF-0DA1C25C8BA9}"/>
          </ac:spMkLst>
        </pc:spChg>
        <pc:spChg chg="add mod">
          <ac:chgData name="FERHANE EL MOSTAFA" userId="612e3f77-08f4-424c-9bd0-6ac275dcda07" providerId="ADAL" clId="{B08A21FD-E0D2-4FA0-B276-5DE5DD90116F}" dt="2025-08-14T11:25:26.129" v="3704"/>
          <ac:spMkLst>
            <pc:docMk/>
            <pc:sldMk cId="2335178556" sldId="2134808681"/>
            <ac:spMk id="8" creationId="{538495A2-F5B6-7783-D4A7-ADC4B2D5DA1B}"/>
          </ac:spMkLst>
        </pc:spChg>
        <pc:grpChg chg="mod">
          <ac:chgData name="FERHANE EL MOSTAFA" userId="612e3f77-08f4-424c-9bd0-6ac275dcda07" providerId="ADAL" clId="{B08A21FD-E0D2-4FA0-B276-5DE5DD90116F}" dt="2025-08-14T10:28:24.829" v="3447" actId="1076"/>
          <ac:grpSpMkLst>
            <pc:docMk/>
            <pc:sldMk cId="2335178556" sldId="2134808681"/>
            <ac:grpSpMk id="4" creationId="{5E21343C-957A-1411-FCB1-EE5E7DA7E884}"/>
          </ac:grpSpMkLst>
        </pc:grpChg>
      </pc:sldChg>
      <pc:sldChg chg="addSp delSp modSp add mod delAnim modAnim">
        <pc:chgData name="FERHANE EL MOSTAFA" userId="612e3f77-08f4-424c-9bd0-6ac275dcda07" providerId="ADAL" clId="{B08A21FD-E0D2-4FA0-B276-5DE5DD90116F}" dt="2025-08-16T09:08:03.453" v="3727" actId="20577"/>
        <pc:sldMkLst>
          <pc:docMk/>
          <pc:sldMk cId="3986733693" sldId="2134808682"/>
        </pc:sldMkLst>
        <pc:spChg chg="mod">
          <ac:chgData name="FERHANE EL MOSTAFA" userId="612e3f77-08f4-424c-9bd0-6ac275dcda07" providerId="ADAL" clId="{B08A21FD-E0D2-4FA0-B276-5DE5DD90116F}" dt="2025-08-16T09:08:03.453" v="3727" actId="20577"/>
          <ac:spMkLst>
            <pc:docMk/>
            <pc:sldMk cId="3986733693" sldId="2134808682"/>
            <ac:spMk id="6" creationId="{4CEE2BF3-D529-BC68-E15A-90E7149A894F}"/>
          </ac:spMkLst>
        </pc:spChg>
        <pc:spChg chg="mod">
          <ac:chgData name="FERHANE EL MOSTAFA" userId="612e3f77-08f4-424c-9bd0-6ac275dcda07" providerId="ADAL" clId="{B08A21FD-E0D2-4FA0-B276-5DE5DD90116F}" dt="2025-08-14T10:11:36.534" v="3267" actId="1076"/>
          <ac:spMkLst>
            <pc:docMk/>
            <pc:sldMk cId="3986733693" sldId="2134808682"/>
            <ac:spMk id="12" creationId="{67116F28-90B2-EAF4-9D92-F989F0AA1748}"/>
          </ac:spMkLst>
        </pc:spChg>
        <pc:spChg chg="mod">
          <ac:chgData name="FERHANE EL MOSTAFA" userId="612e3f77-08f4-424c-9bd0-6ac275dcda07" providerId="ADAL" clId="{B08A21FD-E0D2-4FA0-B276-5DE5DD90116F}" dt="2025-08-14T10:11:25.356" v="3264" actId="1076"/>
          <ac:spMkLst>
            <pc:docMk/>
            <pc:sldMk cId="3986733693" sldId="2134808682"/>
            <ac:spMk id="22" creationId="{5D53A65E-CFBB-C00D-2813-4A00B0AED60F}"/>
          </ac:spMkLst>
        </pc:spChg>
        <pc:spChg chg="mod">
          <ac:chgData name="FERHANE EL MOSTAFA" userId="612e3f77-08f4-424c-9bd0-6ac275dcda07" providerId="ADAL" clId="{B08A21FD-E0D2-4FA0-B276-5DE5DD90116F}" dt="2025-08-14T10:11:28.062" v="3265" actId="1076"/>
          <ac:spMkLst>
            <pc:docMk/>
            <pc:sldMk cId="3986733693" sldId="2134808682"/>
            <ac:spMk id="23" creationId="{CC1916E7-9EF8-2E4C-9660-C9206CB8C67D}"/>
          </ac:spMkLst>
        </pc:spChg>
        <pc:spChg chg="mod">
          <ac:chgData name="FERHANE EL MOSTAFA" userId="612e3f77-08f4-424c-9bd0-6ac275dcda07" providerId="ADAL" clId="{B08A21FD-E0D2-4FA0-B276-5DE5DD90116F}" dt="2025-08-14T10:11:13.974" v="3261" actId="1076"/>
          <ac:spMkLst>
            <pc:docMk/>
            <pc:sldMk cId="3986733693" sldId="2134808682"/>
            <ac:spMk id="24" creationId="{8A5AA18D-E6CF-10C1-EFFB-3A947DBC8DB2}"/>
          </ac:spMkLst>
        </pc:spChg>
        <pc:spChg chg="mod">
          <ac:chgData name="FERHANE EL MOSTAFA" userId="612e3f77-08f4-424c-9bd0-6ac275dcda07" providerId="ADAL" clId="{B08A21FD-E0D2-4FA0-B276-5DE5DD90116F}" dt="2025-08-14T10:11:21.771" v="3263" actId="1076"/>
          <ac:spMkLst>
            <pc:docMk/>
            <pc:sldMk cId="3986733693" sldId="2134808682"/>
            <ac:spMk id="25" creationId="{D2B991C2-D5DF-0EFF-F86E-732A96358C24}"/>
          </ac:spMkLst>
        </pc:spChg>
        <pc:spChg chg="mod">
          <ac:chgData name="FERHANE EL MOSTAFA" userId="612e3f77-08f4-424c-9bd0-6ac275dcda07" providerId="ADAL" clId="{B08A21FD-E0D2-4FA0-B276-5DE5DD90116F}" dt="2025-08-14T10:11:43.063" v="3268" actId="1076"/>
          <ac:spMkLst>
            <pc:docMk/>
            <pc:sldMk cId="3986733693" sldId="2134808682"/>
            <ac:spMk id="26" creationId="{A769E907-A1D2-C34C-FE5F-8F89977DC561}"/>
          </ac:spMkLst>
        </pc:spChg>
        <pc:spChg chg="add mod">
          <ac:chgData name="FERHANE EL MOSTAFA" userId="612e3f77-08f4-424c-9bd0-6ac275dcda07" providerId="ADAL" clId="{B08A21FD-E0D2-4FA0-B276-5DE5DD90116F}" dt="2025-08-14T11:24:58.770" v="3701" actId="108"/>
          <ac:spMkLst>
            <pc:docMk/>
            <pc:sldMk cId="3986733693" sldId="2134808682"/>
            <ac:spMk id="43" creationId="{9515101F-2552-D072-C37F-626A70E529D3}"/>
          </ac:spMkLst>
        </pc:spChg>
        <pc:grpChg chg="mod">
          <ac:chgData name="FERHANE EL MOSTAFA" userId="612e3f77-08f4-424c-9bd0-6ac275dcda07" providerId="ADAL" clId="{B08A21FD-E0D2-4FA0-B276-5DE5DD90116F}" dt="2025-08-14T10:11:32.041" v="3266" actId="1076"/>
          <ac:grpSpMkLst>
            <pc:docMk/>
            <pc:sldMk cId="3986733693" sldId="2134808682"/>
            <ac:grpSpMk id="4" creationId="{858C7ED6-FE7F-52FB-C673-93FE56A7CC39}"/>
          </ac:grpSpMkLst>
        </pc:grpChg>
      </pc:sldChg>
      <pc:sldChg chg="addSp delSp modSp add mod">
        <pc:chgData name="FERHANE EL MOSTAFA" userId="612e3f77-08f4-424c-9bd0-6ac275dcda07" providerId="ADAL" clId="{B08A21FD-E0D2-4FA0-B276-5DE5DD90116F}" dt="2025-08-14T10:32:40.114" v="3517" actId="20577"/>
        <pc:sldMkLst>
          <pc:docMk/>
          <pc:sldMk cId="513249997" sldId="2134808683"/>
        </pc:sldMkLst>
        <pc:spChg chg="mod">
          <ac:chgData name="FERHANE EL MOSTAFA" userId="612e3f77-08f4-424c-9bd0-6ac275dcda07" providerId="ADAL" clId="{B08A21FD-E0D2-4FA0-B276-5DE5DD90116F}" dt="2025-08-14T10:32:40.114" v="3517" actId="20577"/>
          <ac:spMkLst>
            <pc:docMk/>
            <pc:sldMk cId="513249997" sldId="2134808683"/>
            <ac:spMk id="6" creationId="{50BB84F2-BA43-3B02-F7ED-72CD96192CCB}"/>
          </ac:spMkLst>
        </pc:spChg>
        <pc:picChg chg="add mod">
          <ac:chgData name="FERHANE EL MOSTAFA" userId="612e3f77-08f4-424c-9bd0-6ac275dcda07" providerId="ADAL" clId="{B08A21FD-E0D2-4FA0-B276-5DE5DD90116F}" dt="2025-08-14T10:32:16.836" v="3466" actId="1076"/>
          <ac:picMkLst>
            <pc:docMk/>
            <pc:sldMk cId="513249997" sldId="2134808683"/>
            <ac:picMk id="2" creationId="{C9E1CB27-2557-5E47-880C-D1FB87BD2790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06:42.734" v="3705"/>
        <pc:sldMkLst>
          <pc:docMk/>
          <pc:sldMk cId="3500655588" sldId="2134808684"/>
        </pc:sldMkLst>
        <pc:spChg chg="mod">
          <ac:chgData name="FERHANE EL MOSTAFA" userId="612e3f77-08f4-424c-9bd0-6ac275dcda07" providerId="ADAL" clId="{B08A21FD-E0D2-4FA0-B276-5DE5DD90116F}" dt="2025-08-14T10:34:00.377" v="3591" actId="20577"/>
          <ac:spMkLst>
            <pc:docMk/>
            <pc:sldMk cId="3500655588" sldId="2134808684"/>
            <ac:spMk id="6" creationId="{45A64643-D4F5-CC1C-7DEF-005A5B0B29A5}"/>
          </ac:spMkLst>
        </pc:spChg>
        <pc:picChg chg="add mod">
          <ac:chgData name="FERHANE EL MOSTAFA" userId="612e3f77-08f4-424c-9bd0-6ac275dcda07" providerId="ADAL" clId="{B08A21FD-E0D2-4FA0-B276-5DE5DD90116F}" dt="2025-08-14T10:33:24.948" v="3524" actId="1076"/>
          <ac:picMkLst>
            <pc:docMk/>
            <pc:sldMk cId="3500655588" sldId="2134808684"/>
            <ac:picMk id="5" creationId="{257F84CD-106F-F845-4B9B-62E450878017}"/>
          </ac:picMkLst>
        </pc:picChg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0T10:57:10.281" v="1248" actId="207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0:58:55.975" v="1266" actId="207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4137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743204" y="2873744"/>
          <a:ext cx="308955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95659" y="3193789"/>
        <a:ext cx="2184644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459819" y="4727417"/>
          <a:ext cx="37184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37184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36446" y="4741055"/>
        <a:ext cx="18592" cy="18592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44298" y="4727417"/>
          <a:ext cx="37184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37184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20925" y="4741055"/>
        <a:ext cx="18592" cy="18592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8/31/2025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1F2A7-3A72-13A7-52D4-299975EF9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0BB84F2-BA43-3B02-F7ED-72CD96192CC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سأقرأ سلسلة الكلمات البصرية، تابعوا ولا ترددوا بعدي.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811DE94-5BA6-7118-CF78-82C48D694A47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E0D26A0-CB85-05C2-33F9-7BC108B4A198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B6D40D1D-16F2-9210-FF6D-A20BBE4041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2A5A2418-A764-3F08-433D-A31FEB4268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4B84A13-6B4E-1F80-A43F-B481516842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B45C3C5D-1F92-19AD-08C8-2FFF3132C9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F02FC055-754F-EBAE-2979-6EBDD62C59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DB9DD494-A9D3-4B50-DA11-432E270E56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5E37B62B-ECB3-1E35-CDBE-0FCB9AC50C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3BFB68F6-B462-ED20-0CCE-71AF4B8047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FE317918-5AE6-5DB1-3AC7-B2F1767F70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116F1F69-02F4-1326-3D9E-3EBFA1E1CC3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729E5623-A34B-D252-3DB8-CB0D44A7B458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52991756-8EFF-2E91-66DF-CEA87702E8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E5190C79-04FA-C40F-449A-D8258F5D1C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6FDE9EC9-13ED-1896-EBC3-5D2C9B50595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74C4E340-C244-B976-E418-92B35E790BD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kumimoji="0" lang="he-IL" sz="18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1BB38E1B-BABD-E525-74C0-93F74EB7B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68BC4775-5D8C-1A53-3516-B1DC49938B24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5A09CEC3-7A20-6AD9-8044-78357CDF72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47808616-CDB0-5FE7-DA83-0849AC5F4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4328E36F-12D1-DD4B-FFD8-1F0518AA2D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B48DC46B-BF49-07B7-7098-4574DACACD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779DD67B-C759-0441-527C-5192DC525E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B2B3C258-67AE-1372-61BB-3300FCE58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8C79F135-EB39-B7C0-8E7D-F15B0BEBEF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AA37E40D-B1D7-1921-5806-930059171D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FD23963C-B4BB-F6E3-1EF1-9AA9B27155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38B0117C-AFC0-CC75-6941-33040D53DF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C9E1CB27-2557-5E47-880C-D1FB87BD2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1" y="69434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49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1C4B-63B7-0D44-BF73-1FAA8A89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5A64643-D4F5-CC1C-7DEF-005A5B0B29A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قراءة هامسة: أقرأ لزميلي ويقرأ لي.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2FC934E-6750-E10C-DDB2-A05926615358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F8826C6-DFCF-062C-2897-A4572F30AC13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ED399CE-5D8F-D09A-AFEC-F7A3BAD940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3C92E79E-303F-C208-3F87-1D45BD1FC4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1081141-A971-5A84-E0C0-0F02EB3774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70224016-BBE8-BCF9-AC2B-A65C9940D4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1E3D0833-A9A4-5CD9-A68E-FF2E518140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36CC3F52-6CF6-2CD4-9FF6-22986E3AD37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4E0A9131-35A3-2886-EA29-8B863079BD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A2E34A2-DAF8-3DDE-B5FE-F2B43C35FA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C560322-2A3D-9AE7-9406-3D88DBF38D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B94F989D-AEA8-3B93-74EC-1281DFBD04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EDE70B-25F9-4A76-AE69-2DFD05D35065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3ABA695F-4C07-5895-3BE2-6592B6ABC5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262606B4-F0BA-90BF-FFCB-79EE4007A2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3ABA407-ED80-358A-B77F-860EA7770E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3C45075-DB93-F331-8A86-5EC161EF2A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kumimoji="0" lang="he-IL" sz="18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E3E15B3E-97C8-8E48-D207-EE42C6CBA6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D94FE93-182B-969E-D390-D7CEB9CF9B14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33895B91-3FCF-2C26-6FEC-717BF1F215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D2A000C9-97DD-D9DB-4E7A-31EBFADEB9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C2248810-7536-36B5-FCC6-E99CDEEB9B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31A2D707-2DEA-2E96-8F19-98513E4AD4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01F4E229-8A39-6F3D-E185-58D0AA212C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B5675EEC-2E3A-5ECD-49B6-926953236B8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A94806ED-9010-66CA-4C0A-24B3A2BF98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353425D3-B3FF-70B1-623A-8390D471CE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47FCE7F7-3A83-9C69-5FFF-E1BB9771E36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8E0466A3-2AB6-E680-9556-041C00C7DF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57F84CD-106F-F845-4B9B-62E450878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90983"/>
            <a:ext cx="1705602" cy="112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سنقرأ الكلمات البصرية قراءة مشتركة: ننطلق عند إشارتي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494AAE-CE7D-BE9D-E937-04E93313790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A7BB1D5-6BC6-1BDA-7EC9-1683E529D5D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913B7D93-4B3E-D466-BB48-409446963B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92353A3C-EA0F-0E96-A97F-BCA04B5E2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BB525AA-87DF-5739-A0F2-E6D91D73A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F44D5658-0E0C-8947-B4F1-41EF4A250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C532C626-C8BF-5202-2E99-9348BFC189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E33C277C-60CA-FB0B-40FE-C62C9F1A82B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9CEFB801-25B1-905A-EA28-D4E2881DBE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96DE482-8807-CA70-3050-53980A19A8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56D3C5B3-63C3-2952-62A0-3F4485DF2A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396EB5DF-FBB4-215C-5BE4-B6EBEC6BFC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F6E30B-E5D1-1C74-765B-292965CFCACD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1ED182C6-7759-92DA-6584-2D6F4FABF8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9E9A8490-1841-893D-50B1-212E0FB0C6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BB69C30-682D-63D6-EBF7-3380068A7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0AA87F13-46C0-B8B7-C7BF-7B2FDB03B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C8E1BE04-4595-E2A9-0D22-FC645B4D69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60761F-CAD7-FE0C-BAD5-D37000600D2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03B83D93-E2E6-9446-7528-ECACF293D7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AB64DDE-AA56-2272-6CB8-1816902F8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7E7FAB2D-B168-EBC6-041F-87E495841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99299599-7C68-E295-67A6-E1FAE730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61C249F6-18B6-C23B-B5A5-FBB0FFBD2A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2FB6290C-125E-6B68-4FD1-FFB0063E2F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E08C1C9-03C2-916B-AC7D-ED8BB2BC14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043BA8EB-D71A-DCF0-8C7E-C56A87A78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539329C1-576A-E4C1-445C-E139BBDF24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D1BD59DA-EE01-C2AA-A2E3-1530F38558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A308111-D0B3-1665-F886-B50977731DBC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B8D4A73D-2E51-5C99-04C0-8B68F68DE3B6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58BF76F9-AC69-469C-071A-1F807284A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1B80C6B9-988C-08DB-807F-20CB39ECD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4BB9A896-AF7D-98C8-FEC1-36168EB51D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97208BDA-F39E-74B8-81FB-7A735CB1BA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145098ED-4679-59C3-85FC-83F61CF6A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595096F7-4A8D-F970-9850-6B15F1D91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80A372EB-9CE7-1886-53C8-E37F9E5AD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524B71CC-C0AC-D2E2-3C22-39EFB99EDE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F8DD20D1-B409-56E2-E8FB-45FA70086B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50CC6AFC-EE05-0247-E2A9-91E264C11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E29EED4-A7E0-3E09-38B8-90952173EC64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0DB899CD-84BA-ACE2-C94E-FC6CF57A30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C79387F7-ED6D-A364-0398-4088C31D2C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20719865-028E-2811-EE6B-E8C460F13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57B8F10A-7D37-B318-E93B-0D130A524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465968DF-10A7-2333-28D5-057E210F3C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7F14746-F5EC-A80F-BC51-F82B1DF7F0BF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1BF0C88D-D1B2-0D93-4CB8-5624BB0DF3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F3C6E60F-F1A5-3510-1618-A9E8D79BDD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8668A779-63AA-8058-0DA5-2A7907491A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2A6FF711-9BA6-B9DD-3F55-C001F2C195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3F47C154-9D3D-1F2B-5478-F0D0F8FDFC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DB3F681B-3D19-F847-D5FF-A93CC7F1E7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89A886A7-DBE8-7FB5-66D3-F6EA03DE4E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AB225218-7657-B415-CE02-FF0B4A2DE1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2B18913E-DBDE-893E-3643-FC6DB199A7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2E7D1BB8-9352-3459-D230-A858633655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الكلمات الملونة بالوردي، ونقرأها، ونعرف نوعها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F9EF8C46-4685-ADD5-2E7F-25CDD87F3821}"/>
              </a:ext>
            </a:extLst>
          </p:cNvPr>
          <p:cNvSpPr>
            <a:spLocks/>
          </p:cNvSpPr>
          <p:nvPr/>
        </p:nvSpPr>
        <p:spPr>
          <a:xfrm>
            <a:off x="1555449" y="7137080"/>
            <a:ext cx="10390908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أَسْماءُ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لْإِشارَةِ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بالأزرق،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23723" y="2175912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538495A2-F5B6-7783-D4A7-ADC4B2D5DA1B}"/>
              </a:ext>
            </a:extLst>
          </p:cNvPr>
          <p:cNvSpPr>
            <a:spLocks/>
          </p:cNvSpPr>
          <p:nvPr/>
        </p:nvSpPr>
        <p:spPr>
          <a:xfrm>
            <a:off x="1524001" y="7871371"/>
            <a:ext cx="10390908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اَلْأَسْماءُ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لْمَوْصولَةُ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بالأخضر،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58C7ED6-FE7F-52FB-C673-93FE56A7CC39}"/>
              </a:ext>
            </a:extLst>
          </p:cNvPr>
          <p:cNvGrpSpPr/>
          <p:nvPr/>
        </p:nvGrpSpPr>
        <p:grpSpPr>
          <a:xfrm>
            <a:off x="595437" y="2372653"/>
            <a:ext cx="12525125" cy="3606466"/>
            <a:chOff x="-55206" y="1915956"/>
            <a:chExt cx="7098677" cy="1519622"/>
          </a:xfrm>
          <a:noFill/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57DF90B8-DB3E-7DB1-A6E7-BDEA6E4859AB}"/>
                </a:ext>
              </a:extLst>
            </p:cNvPr>
            <p:cNvGrpSpPr/>
            <p:nvPr/>
          </p:nvGrpSpPr>
          <p:grpSpPr>
            <a:xfrm>
              <a:off x="-55206" y="1915956"/>
              <a:ext cx="7098677" cy="1519622"/>
              <a:chOff x="-55206" y="1802418"/>
              <a:chExt cx="7098677" cy="1789444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D53A65E-CFBB-C00D-2813-4A00B0AED60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97735" y="294386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CC1916E7-9EF8-2E4C-9660-C9206CB8C6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55206" y="294386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A5AA18D-E6CF-10C1-EFFB-3A947DBC8D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19471" y="1802418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2B991C2-D5DF-0EFF-F86E-732A96358C2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87435" y="294386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A769E907-A1D2-C34C-FE5F-8F89977DC5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3086" y="183305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مستطيل: زوايا مستديرة 4">
              <a:extLst>
                <a:ext uri="{FF2B5EF4-FFF2-40B4-BE49-F238E27FC236}">
                  <a16:creationId xmlns:a16="http://schemas.microsoft.com/office/drawing/2014/main" id="{67116F28-90B2-EAF4-9D92-F989F0AA1748}"/>
                </a:ext>
              </a:extLst>
            </p:cNvPr>
            <p:cNvSpPr>
              <a:spLocks/>
            </p:cNvSpPr>
            <p:nvPr/>
          </p:nvSpPr>
          <p:spPr>
            <a:xfrm>
              <a:off x="611998" y="1941971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مستطيل: زوايا مستديرة 4">
            <a:extLst>
              <a:ext uri="{FF2B5EF4-FFF2-40B4-BE49-F238E27FC236}">
                <a16:creationId xmlns:a16="http://schemas.microsoft.com/office/drawing/2014/main" id="{9515101F-2552-D072-C37F-626A70E529D3}"/>
              </a:ext>
            </a:extLst>
          </p:cNvPr>
          <p:cNvSpPr>
            <a:spLocks/>
          </p:cNvSpPr>
          <p:nvPr/>
        </p:nvSpPr>
        <p:spPr>
          <a:xfrm>
            <a:off x="1011382" y="7012840"/>
            <a:ext cx="1113905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أَفْعالٌ في زَمَنِ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لْماضي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 : هؤلاء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هؤُلاء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التي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قرأ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4" name="Flèche : bas 3">
            <a:extLst>
              <a:ext uri="{FF2B5EF4-FFF2-40B4-BE49-F238E27FC236}">
                <a16:creationId xmlns:a16="http://schemas.microsoft.com/office/drawing/2014/main" id="{BDA2A543-F4F6-6D23-DAE6-9C2C33937935}"/>
              </a:ext>
            </a:extLst>
          </p:cNvPr>
          <p:cNvSpPr/>
          <p:nvPr/>
        </p:nvSpPr>
        <p:spPr>
          <a:xfrm>
            <a:off x="5846617" y="2292926"/>
            <a:ext cx="318656" cy="54032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المستوصف.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4225799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بالمستوصف.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قصير بطلاقة وفهمه؛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7235527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زَارَ </a:t>
            </a:r>
            <a:r>
              <a:rPr lang="ar-MA" sz="3600" b="1" dirty="0">
                <a:solidFill>
                  <a:srgbClr val="FF0000"/>
                </a:solidFill>
              </a:rPr>
              <a:t>ٱلْمَرِيضُ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ٱلْمُسْتَوْصَفَ</a:t>
            </a:r>
            <a:r>
              <a:rPr lang="ar-MA" sz="3600" b="1" dirty="0">
                <a:solidFill>
                  <a:schemeClr val="tx1"/>
                </a:solidFill>
              </a:rPr>
              <a:t> لِلْعِلاجِ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يفْحَصُ</a:t>
            </a:r>
            <a:r>
              <a:rPr kumimoji="0" lang="ar-MA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ٱلطَّبِيبُ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ٱلْمَرْضى</a:t>
            </a:r>
            <a:r>
              <a:rPr lang="ar-MA" sz="4000" b="1" dirty="0">
                <a:solidFill>
                  <a:schemeClr val="tx1"/>
                </a:solidFill>
              </a:rPr>
              <a:t> داخِلَ </a:t>
            </a:r>
            <a:r>
              <a:rPr lang="ar-MA" sz="4000" b="1" dirty="0" err="1">
                <a:solidFill>
                  <a:srgbClr val="FF0000"/>
                </a:solidFill>
              </a:rPr>
              <a:t>ٱلْمُسْتَوْصَفِ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6858000" y="5742777"/>
            <a:ext cx="6506213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تُرَحِّبُ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FF0000"/>
                </a:solidFill>
              </a:rPr>
              <a:t>ٱ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لْمُمَرِّضَةُ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بِٱلْمَرْضى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في بابِ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rgbClr val="FF0000"/>
                </a:solidFill>
              </a:rPr>
              <a:t>ٱلْمُسْتَوْصَفِ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schemeClr val="tx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470F6-3804-DAAF-F5FE-F86DCF624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F25D37-B881-6EA9-9B5A-F8B3FE1F1F5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6FE05C-850B-CC6C-A23B-8B41E49AB418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CB72A64-72E1-7E54-A465-F25ABC43C9CC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زَارَ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ٱلْمَرِيضُ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لِلْعِلاجِ.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48CAE17-1856-3B08-7429-08A2218BDFC2}"/>
              </a:ext>
            </a:extLst>
          </p:cNvPr>
          <p:cNvSpPr/>
          <p:nvPr/>
        </p:nvSpPr>
        <p:spPr>
          <a:xfrm>
            <a:off x="318655" y="9096205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يفْحَصُ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ٱلطَّبِيبُ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ٱلْمَرْضى داخِلَ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35FA587-8BC5-F754-81D6-FDC62FB0650C}"/>
              </a:ext>
            </a:extLst>
          </p:cNvPr>
          <p:cNvSpPr/>
          <p:nvPr/>
        </p:nvSpPr>
        <p:spPr>
          <a:xfrm>
            <a:off x="6858000" y="5742777"/>
            <a:ext cx="6506213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تُرَحِّبُ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ٱلْمُمَرِّضَةُ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بِٱلْمَرْضى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بابِ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DABAF1D-9F63-6A61-DFD6-87E21AAA5E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4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المستوصف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62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زَارَ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ٱلْمَرِيضُ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ٱلْمُسْتَوْصَفَ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بَاحِثًا عَنْ عِلَاجٍ، فَرَحَّبَتْ بِهِ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ٱلْمُمَرِّضَةُ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بِلُطْفٍ؛ ثُمَّ فَحَصَهُ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ٱلطَّبِيبُ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وَقَدَّمَ لَهُ ٱلدَّوَاءَ ٱلْمُنَاسِبَ.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23108B-1C35-61FD-2528-18C928AC1409}"/>
              </a:ext>
            </a:extLst>
          </p:cNvPr>
          <p:cNvSpPr txBox="1"/>
          <p:nvPr/>
        </p:nvSpPr>
        <p:spPr>
          <a:xfrm>
            <a:off x="1108364" y="2546150"/>
            <a:ext cx="11769435" cy="562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زَارَ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ٱلْمَرِيضُ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ٱلْمُسْتَوْصَفَ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بَاحِثًا عَنْ عِلَاجٍ، فَرَحَّبَتْ بِهِ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ٱلْمُمَرِّضَةُ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بِلُطْفٍ؛ ثُمَّ فَحَصَهُ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ٱلطَّبِيبُ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وَقَدَّمَ لَهُ ٱلدَّوَاءَ ٱلْمُنَاسِبَ.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52871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وإجراء تحويلات عليها؛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والفهم؛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إكمال جمل ونقلها.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سأحول الكلمات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288020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رَمْلٌ</a:t>
                      </a:r>
                      <a:endParaRPr lang="fr-FR" sz="60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أُسْرَةٌ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رِمــالٌ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شَواطِئُ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أُسَرٌ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كُراتٌ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6645F-87F9-A2B9-73E1-4AB3EFA1A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34BF74-00ED-74BD-0A0E-381A3A18773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الكلمات قراءة مشتركة، مع إشارتي 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A27C92-1B52-0268-2C6E-17639C98DA5E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رَمْلٌ</a:t>
                      </a:r>
                      <a:endParaRPr lang="fr-FR" sz="60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أُسْرَةٌ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E878021-DA78-513B-A3F7-02BF1DE25746}"/>
              </a:ext>
            </a:extLst>
          </p:cNvPr>
          <p:cNvSpPr txBox="1"/>
          <p:nvPr/>
        </p:nvSpPr>
        <p:spPr>
          <a:xfrm>
            <a:off x="3228107" y="33666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رِمــالٌ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906E7A-A7D9-C830-C90E-777D1B6ADD89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شَواطِئُ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376FCD-97E5-AF26-6899-A6027B543B0D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أُسَرٌ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429F61-DD33-D5D8-FF10-1203DC76A46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كُراتٌ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39CD98-3F1A-32B7-2DB4-1BD26A36D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FF63645-C8B0-C6B4-C3B6-5CA40989CAFC}"/>
              </a:ext>
            </a:extLst>
          </p:cNvPr>
          <p:cNvSpPr/>
          <p:nvPr/>
        </p:nvSpPr>
        <p:spPr>
          <a:xfrm>
            <a:off x="6698672" y="82016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3CEAFAF-404B-5C90-982B-AFB405AE955A}"/>
              </a:ext>
            </a:extLst>
          </p:cNvPr>
          <p:cNvSpPr/>
          <p:nvPr/>
        </p:nvSpPr>
        <p:spPr>
          <a:xfrm>
            <a:off x="6698672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B5E5A465-609F-ACC6-E372-95F4A77170C1}"/>
              </a:ext>
            </a:extLst>
          </p:cNvPr>
          <p:cNvSpPr/>
          <p:nvPr/>
        </p:nvSpPr>
        <p:spPr>
          <a:xfrm>
            <a:off x="6698672" y="54406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85244812-8253-DAAB-307E-10E6ACACAC76}"/>
              </a:ext>
            </a:extLst>
          </p:cNvPr>
          <p:cNvSpPr/>
          <p:nvPr/>
        </p:nvSpPr>
        <p:spPr>
          <a:xfrm>
            <a:off x="6698672" y="682924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354387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ستجدون جمع الكلمات الآتية، فكروا في ثنائيات قبل إعطاء الجواب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793241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فَرْدٌ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بَحْرٌ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صَديقٌ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مَصْنَعٌ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78F1618-9735-2237-E57E-7F4D9FE028F5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أَفْرادٌ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A979F7-808C-0E16-6A6E-5E598FA90934}"/>
              </a:ext>
            </a:extLst>
          </p:cNvPr>
          <p:cNvSpPr txBox="1"/>
          <p:nvPr/>
        </p:nvSpPr>
        <p:spPr>
          <a:xfrm>
            <a:off x="3297380" y="42463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بِحارٌ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AAB083D-FFD9-9DAA-0889-40B51E281FCE}"/>
              </a:ext>
            </a:extLst>
          </p:cNvPr>
          <p:cNvSpPr txBox="1"/>
          <p:nvPr/>
        </p:nvSpPr>
        <p:spPr>
          <a:xfrm>
            <a:off x="3172689" y="57579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أَصْدِقاءٌ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47AE53-4341-B9E7-2678-A6AEDDB0247E}"/>
              </a:ext>
            </a:extLst>
          </p:cNvPr>
          <p:cNvSpPr txBox="1"/>
          <p:nvPr/>
        </p:nvSpPr>
        <p:spPr>
          <a:xfrm>
            <a:off x="3172688" y="717353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F967BA8-9178-58F3-5DE1-80C7FBDEC316}"/>
              </a:ext>
            </a:extLst>
          </p:cNvPr>
          <p:cNvSpPr txBox="1"/>
          <p:nvPr/>
        </p:nvSpPr>
        <p:spPr>
          <a:xfrm>
            <a:off x="3172687" y="87395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مَصانِعُ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8241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7336-9C87-E460-0D34-58568B36D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EE7835-831F-30B4-ECB4-9CA687C548C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مع التصحيح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496983-FDC5-1A46-90ED-237B0CC7555E}"/>
              </a:ext>
            </a:extLst>
          </p:cNvPr>
          <p:cNvGraphicFramePr>
            <a:graphicFrameLocks noGrp="1"/>
          </p:cNvGraphicFramePr>
          <p:nvPr/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فَرْدٌ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بَحْرٌ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صَديقٌ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مَصْنَعٌ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68C0BED-1692-925D-3BA3-8FA2993318C0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أَفْرادٌ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9A4D0D-D1D7-77A2-C43F-CBBD4291E615}"/>
              </a:ext>
            </a:extLst>
          </p:cNvPr>
          <p:cNvSpPr txBox="1"/>
          <p:nvPr/>
        </p:nvSpPr>
        <p:spPr>
          <a:xfrm>
            <a:off x="3297380" y="42463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بِحارٌ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EE1C2F-3726-D88B-16DA-EFD71BB22E2A}"/>
              </a:ext>
            </a:extLst>
          </p:cNvPr>
          <p:cNvSpPr txBox="1"/>
          <p:nvPr/>
        </p:nvSpPr>
        <p:spPr>
          <a:xfrm>
            <a:off x="3172689" y="57579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أَصْدِقاءٌ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15F264-4D4E-A37A-D36E-68C236724694}"/>
              </a:ext>
            </a:extLst>
          </p:cNvPr>
          <p:cNvSpPr txBox="1"/>
          <p:nvPr/>
        </p:nvSpPr>
        <p:spPr>
          <a:xfrm>
            <a:off x="3172688" y="717353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45C391-5F4D-D68B-B822-83487247B164}"/>
              </a:ext>
            </a:extLst>
          </p:cNvPr>
          <p:cNvSpPr txBox="1"/>
          <p:nvPr/>
        </p:nvSpPr>
        <p:spPr>
          <a:xfrm>
            <a:off x="3172687" y="87395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مَصانِعُ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3C40A5-032D-15A0-33E4-C73F613B5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سأعرض عليكم كلمات ستبحثون عنها في نص،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نقرأها. رددوا من ورائي.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الْخَلّابَةِ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يُرَدِّدونَ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يَنْصِبونَ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أَحْضانِ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CF947-90DF-5751-1BD9-818A1C6A8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70C151-9F9D-8BC6-F858-8DE641896238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89131CC-E364-6ABE-CCC6-4CD5C011386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671D6532-07FF-AB17-EC45-8DB08232E9BB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الْخَلّابَةِ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54082408-C4DD-01A9-B6DF-9036FE014836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يُرَدِّدونَ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946F15A-945A-64DA-B0F6-3E82958BD6BC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يَنْصِبونَ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22AB5323-593B-5EA7-09A9-F6FA8E56F95F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3BDD68D2-639A-D53F-C1C8-3C9B27CE64F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أَحْضانِ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1C5ACFF-9D34-9B82-8082-DC4EC8887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88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لاحظوا كيف سأحدد بسرعة (قراءة مسحية بالعين) كلمة: الخلابة (الكلمة الثانية في السطر الثاني)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D58AED-2A2B-D3A7-96CC-E50F421F5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48" y="2123748"/>
            <a:ext cx="12656393" cy="81632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1893D6-C497-826A-BD0A-A01593FC9E24}"/>
              </a:ext>
            </a:extLst>
          </p:cNvPr>
          <p:cNvSpPr/>
          <p:nvPr/>
        </p:nvSpPr>
        <p:spPr>
          <a:xfrm>
            <a:off x="10006676" y="3984198"/>
            <a:ext cx="125415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413780-4952-04D5-C0C0-BB5C40C38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2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سأنطق الكلمة وأنتم تحددون مكانها بسرعة عن طريق قراءة مسحية بأعينكم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FD5884-0DE5-EFC2-F629-197CF12F9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65" y="1972463"/>
            <a:ext cx="12650669" cy="81662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E04508-A2ED-23AA-55D1-74CAA16E6AB1}"/>
              </a:ext>
            </a:extLst>
          </p:cNvPr>
          <p:cNvSpPr/>
          <p:nvPr/>
        </p:nvSpPr>
        <p:spPr>
          <a:xfrm>
            <a:off x="10099964" y="3894937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C114F9-79C1-4EBA-C1FB-285B3F929493}"/>
              </a:ext>
            </a:extLst>
          </p:cNvPr>
          <p:cNvSpPr/>
          <p:nvPr/>
        </p:nvSpPr>
        <p:spPr>
          <a:xfrm>
            <a:off x="4558145" y="3006214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4C9676-EE26-139A-9045-3A48779B4F0C}"/>
              </a:ext>
            </a:extLst>
          </p:cNvPr>
          <p:cNvSpPr/>
          <p:nvPr/>
        </p:nvSpPr>
        <p:spPr>
          <a:xfrm>
            <a:off x="11762510" y="5686508"/>
            <a:ext cx="119149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A30EE-B9D8-FBD4-B31C-A0F9F9F71ECD}"/>
              </a:ext>
            </a:extLst>
          </p:cNvPr>
          <p:cNvSpPr/>
          <p:nvPr/>
        </p:nvSpPr>
        <p:spPr>
          <a:xfrm>
            <a:off x="10958944" y="3036482"/>
            <a:ext cx="914401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58BF2-08E4-9396-F6DF-C9AC211D3C8A}"/>
              </a:ext>
            </a:extLst>
          </p:cNvPr>
          <p:cNvSpPr/>
          <p:nvPr/>
        </p:nvSpPr>
        <p:spPr>
          <a:xfrm>
            <a:off x="6040582" y="8314537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CF4C8-DD0C-69E9-F8FA-9F04646FC35A}"/>
              </a:ext>
            </a:extLst>
          </p:cNvPr>
          <p:cNvSpPr/>
          <p:nvPr/>
        </p:nvSpPr>
        <p:spPr>
          <a:xfrm>
            <a:off x="5915891" y="6498531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3756D78-B923-51BB-0207-05AB8962E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كراساتكم: سأقرأ النص.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298551-8FFB-C48C-A5DC-D8CA95B1B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65" y="1972463"/>
            <a:ext cx="12650669" cy="81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197528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751872E-3D70-7D2F-C676-95E986322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03" y="2123748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F8B99F-4CC8-FB1F-1243-6256D249A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123748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7E0B97-1C16-8BDF-8FB8-B53DA2000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36752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في ثنائيات ستجيبون عن </a:t>
            </a:r>
            <a:r>
              <a:rPr lang="ar-MA" sz="16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الأسئلة الآتية.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3768436" y="2636138"/>
            <a:ext cx="7453745" cy="88291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أَيْنَ يَقْضي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 عُطْلَتَه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ٱلصَّيْفِيَّةَ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762000" y="3837709"/>
            <a:ext cx="12039600" cy="343592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أَصِلُ كُلَّ فَرْدٍ بِدَوْرِهِ في الرِّحْلَةِ: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ٱلأَدَواتِ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أُ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خْتُهُ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إ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عْ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ٱلطَّعام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وَٱلْما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ءِ</a:t>
            </a:r>
            <a:r>
              <a:rPr lang="es-ES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وَنَصْبِ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ٱلْمُخَيَّم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     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اَلْ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والِدانِ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ٱلْخَيْمَة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3768436" y="7963212"/>
            <a:ext cx="745374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ماذا يُشاهِدُ </a:t>
            </a:r>
            <a:r>
              <a:rPr lang="ar-SA" sz="4400" b="1" dirty="0">
                <a:solidFill>
                  <a:prstClr val="black"/>
                </a:solidFill>
              </a:rPr>
              <a:t>أَنَسٌ</a:t>
            </a:r>
            <a:r>
              <a:rPr lang="ar-MA" sz="4400" b="1" dirty="0">
                <a:solidFill>
                  <a:prstClr val="black"/>
                </a:solidFill>
              </a:rPr>
              <a:t> وَأُسْرَتَهُ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َعِنْدَ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ٱلْمَساءِ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1371600" y="2382983"/>
            <a:ext cx="11471564" cy="14805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يَقْضي </a:t>
            </a:r>
            <a:r>
              <a:rPr lang="ar-SA" sz="4400" b="1" dirty="0">
                <a:solidFill>
                  <a:prstClr val="black"/>
                </a:solidFill>
              </a:rPr>
              <a:t>أَنَسٌ عُطْلَتَه</a:t>
            </a:r>
            <a:r>
              <a:rPr lang="ar-MA" sz="4400" b="1" dirty="0">
                <a:solidFill>
                  <a:prstClr val="black"/>
                </a:solidFill>
              </a:rPr>
              <a:t>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 err="1">
                <a:solidFill>
                  <a:prstClr val="black"/>
                </a:solidFill>
              </a:rPr>
              <a:t>ٱلصَّيْفِيَّةَ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>
                <a:solidFill>
                  <a:srgbClr val="FF0000"/>
                </a:solidFill>
              </a:rPr>
              <a:t>في أَحْضانِ </a:t>
            </a:r>
            <a:r>
              <a:rPr lang="ar-SA" sz="4400" b="1" dirty="0" err="1">
                <a:solidFill>
                  <a:srgbClr val="FF0000"/>
                </a:solidFill>
              </a:rPr>
              <a:t>ٱلْج</a:t>
            </a:r>
            <a:r>
              <a:rPr lang="ar-MA" sz="4400" b="1" dirty="0">
                <a:solidFill>
                  <a:srgbClr val="FF0000"/>
                </a:solidFill>
              </a:rPr>
              <a:t>ِ</a:t>
            </a:r>
            <a:r>
              <a:rPr lang="ar-SA" sz="4400" b="1" dirty="0">
                <a:solidFill>
                  <a:srgbClr val="FF0000"/>
                </a:solidFill>
              </a:rPr>
              <a:t>بالِ بَيْنَ </a:t>
            </a:r>
            <a:r>
              <a:rPr lang="ar-SA" sz="4400" b="1" dirty="0" err="1">
                <a:solidFill>
                  <a:srgbClr val="FF0000"/>
                </a:solidFill>
              </a:rPr>
              <a:t>ٱلْمُخَيَّماتِ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وَٱلطَّبِيعَةِ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ٱلْخَلّابَةِ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1371600" y="8559049"/>
            <a:ext cx="1147156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4400" b="1" dirty="0">
                <a:solidFill>
                  <a:prstClr val="black"/>
                </a:solidFill>
              </a:rPr>
              <a:t>عِنْدَ </a:t>
            </a:r>
            <a:r>
              <a:rPr lang="ar-SA" sz="4400" b="1" dirty="0" err="1">
                <a:solidFill>
                  <a:prstClr val="black"/>
                </a:solidFill>
              </a:rPr>
              <a:t>ٱلْمَساءِ</a:t>
            </a:r>
            <a:r>
              <a:rPr lang="ar-MA" sz="4400" b="1" dirty="0">
                <a:solidFill>
                  <a:prstClr val="black"/>
                </a:solidFill>
              </a:rPr>
              <a:t>، يُشاهِدُ </a:t>
            </a:r>
            <a:r>
              <a:rPr lang="ar-SA" sz="4400" b="1" dirty="0">
                <a:solidFill>
                  <a:prstClr val="black"/>
                </a:solidFill>
              </a:rPr>
              <a:t>أَنَسٌ</a:t>
            </a:r>
            <a:r>
              <a:rPr lang="ar-MA" sz="4400" b="1" dirty="0">
                <a:solidFill>
                  <a:prstClr val="black"/>
                </a:solidFill>
              </a:rPr>
              <a:t> وَأُسْرَتُهُ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ٱلنُّجومَ</a:t>
            </a:r>
            <a:r>
              <a:rPr lang="ar-SA" sz="4400" b="1" dirty="0">
                <a:solidFill>
                  <a:srgbClr val="FF0000"/>
                </a:solidFill>
              </a:rPr>
              <a:t> تَلْمَعُ في سَماءِ </a:t>
            </a:r>
            <a:r>
              <a:rPr lang="ar-SA" sz="4400" b="1" dirty="0" err="1">
                <a:solidFill>
                  <a:srgbClr val="FF0000"/>
                </a:solidFill>
              </a:rPr>
              <a:t>ٱلْجَبَل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dirty="0">
              <a:solidFill>
                <a:schemeClr val="tx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9D615E1-890B-5E9A-753C-C2CDEC037EA4}"/>
              </a:ext>
            </a:extLst>
          </p:cNvPr>
          <p:cNvSpPr/>
          <p:nvPr/>
        </p:nvSpPr>
        <p:spPr>
          <a:xfrm>
            <a:off x="706582" y="4258292"/>
            <a:ext cx="12039600" cy="343592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ٱلأَدَواتِ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أُ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خْتُهُ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إ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عْ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ٱلطَّعام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وَٱلْما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ءِ</a:t>
            </a:r>
            <a:r>
              <a:rPr lang="es-ES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وَنَصْبِ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ٱلْمُخَيَّم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     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اَلْ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والِدانِ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ٱلْخَيْمَة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891500-336F-24E5-86A5-5BA5100BCC99}"/>
              </a:ext>
            </a:extLst>
          </p:cNvPr>
          <p:cNvCxnSpPr>
            <a:cxnSpLocks/>
          </p:cNvCxnSpPr>
          <p:nvPr/>
        </p:nvCxnSpPr>
        <p:spPr>
          <a:xfrm flipH="1">
            <a:off x="8465127" y="5320145"/>
            <a:ext cx="2784765" cy="171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E01B847-A5FC-305C-2DC1-ADD4F8B8A8EA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5143500"/>
            <a:ext cx="2521528" cy="103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3917859-55A8-4E0F-80F6-3C515533DFF3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6077691"/>
            <a:ext cx="1877291" cy="960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65B91-108A-86F0-0F21-80F30F4E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2F0EBC-CDE5-6377-1BF1-17E8EF1DBCFA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فردية، للأجوبة النهائية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535B196-1DB9-9DB7-5415-CFCDB1492302}"/>
              </a:ext>
            </a:extLst>
          </p:cNvPr>
          <p:cNvSpPr/>
          <p:nvPr/>
        </p:nvSpPr>
        <p:spPr>
          <a:xfrm>
            <a:off x="1371600" y="2382983"/>
            <a:ext cx="11471564" cy="14805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يَقْضي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 عُطْلَتَه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ٱلصَّيْفِيَّةَ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أَحْضانِ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بالِ بَيْنَ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ٱلْمُخَيَّماتِ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وَٱلطَّبِيعَةِ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ٱلْخَلّابَةِ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D13913B-B4E9-1C46-B7A2-65B7C9DFC642}"/>
              </a:ext>
            </a:extLst>
          </p:cNvPr>
          <p:cNvSpPr/>
          <p:nvPr/>
        </p:nvSpPr>
        <p:spPr>
          <a:xfrm>
            <a:off x="1371600" y="8559049"/>
            <a:ext cx="1147156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عِنْدَ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ٱلْمَساءِ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يُشاهِدُ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وَأُسْرَتَهُ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ٱلنُّجومَ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تَلْمَعُ في سَماءِ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ٱلْجَبَل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4AB2182-57F1-7F8D-A9F0-9FBF26C7F8CF}"/>
              </a:ext>
            </a:extLst>
          </p:cNvPr>
          <p:cNvSpPr/>
          <p:nvPr/>
        </p:nvSpPr>
        <p:spPr>
          <a:xfrm>
            <a:off x="706582" y="4258292"/>
            <a:ext cx="12039600" cy="343592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رت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ٱلأَدَواتِ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أُ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خْتُهُ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- إ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عْ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ٱلطَّعام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وَٱلْما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ءِ</a:t>
            </a: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وَنَصْبِ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ٱلْمُخَيَّم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     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اَلْ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والِدانِ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ْ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لُ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ٱلْخَيْمَة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114EFDBA-F40A-6FAF-2CD4-B471372A4B74}"/>
              </a:ext>
            </a:extLst>
          </p:cNvPr>
          <p:cNvCxnSpPr>
            <a:cxnSpLocks/>
          </p:cNvCxnSpPr>
          <p:nvPr/>
        </p:nvCxnSpPr>
        <p:spPr>
          <a:xfrm flipH="1">
            <a:off x="8465127" y="5320145"/>
            <a:ext cx="2784765" cy="171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E19492C-237B-C4F7-7A09-775F6F6A5D4C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5143500"/>
            <a:ext cx="2521528" cy="103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BE1302E-BA32-588E-6E72-AE18263AD454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6077691"/>
            <a:ext cx="1877291" cy="960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B93F12C-18ED-C0D5-48EC-D16002E43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107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27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B6018D4-6765-339B-4D85-B7997907E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91" y="2065736"/>
            <a:ext cx="6380531" cy="815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النص قراءة هامسة،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2293D9-CF61-BAC3-2CC1-1415604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67" y="1799213"/>
            <a:ext cx="6383065" cy="81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 كل متعلم يقرأ فقرة واحدة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02B69B-F078-6532-C0BD-E70B49104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67" y="1840776"/>
            <a:ext cx="6383065" cy="81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كراساتكم، الصفحة نفسها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27، ستنجزون النشاط رقم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058939" y="904019"/>
            <a:ext cx="326967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41AA02-507B-A489-4730-CFE03D9B4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27" y="537079"/>
            <a:ext cx="1639966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A87365-4B47-C716-CEF6-20DDD9FDC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066" y="1963667"/>
            <a:ext cx="6389162" cy="81571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5FB4C5-5116-92D0-536C-F10B0FD1AE3A}"/>
              </a:ext>
            </a:extLst>
          </p:cNvPr>
          <p:cNvSpPr/>
          <p:nvPr/>
        </p:nvSpPr>
        <p:spPr>
          <a:xfrm>
            <a:off x="4558145" y="7772400"/>
            <a:ext cx="5583381" cy="20643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74BB56D-E99D-7896-84B1-4DB9166E2F23}"/>
              </a:ext>
            </a:extLst>
          </p:cNvPr>
          <p:cNvSpPr/>
          <p:nvPr/>
        </p:nvSpPr>
        <p:spPr>
          <a:xfrm>
            <a:off x="1769805" y="7772400"/>
            <a:ext cx="2529637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CAEC-A892-659D-A946-E895C9658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1010A9-BDED-91B1-4459-6F922184ED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260DF4-1F6A-5FFF-89D6-4A8C0FE424C0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5DD89E-17B8-79FA-ACD5-F493F6474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5F8721-5647-9787-39E6-83A6B9150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4" y="3948511"/>
            <a:ext cx="12931054" cy="475695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30C2964-1AA4-B982-1195-F94670949A93}"/>
              </a:ext>
            </a:extLst>
          </p:cNvPr>
          <p:cNvSpPr/>
          <p:nvPr/>
        </p:nvSpPr>
        <p:spPr>
          <a:xfrm>
            <a:off x="7287491" y="4742484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ٱلصَّيْفِيَّةَ</a:t>
            </a:r>
            <a:r>
              <a:rPr lang="ar-SA" b="1" dirty="0"/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66E11C1-2360-0297-99D8-6B49E4DB539E}"/>
              </a:ext>
            </a:extLst>
          </p:cNvPr>
          <p:cNvSpPr/>
          <p:nvPr/>
        </p:nvSpPr>
        <p:spPr>
          <a:xfrm>
            <a:off x="3560618" y="5592381"/>
            <a:ext cx="5272520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ٱلْعَصافيرِ</a:t>
            </a:r>
            <a:r>
              <a:rPr lang="ar-S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وَنَسِيمِ </a:t>
            </a: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ٱلصَّباحِ</a:t>
            </a: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ٱلْعَليلِ</a:t>
            </a:r>
            <a:r>
              <a:rPr lang="ar-S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A794DD8-BFEB-23D4-7A33-7735C6B89F0F}"/>
              </a:ext>
            </a:extLst>
          </p:cNvPr>
          <p:cNvSpPr/>
          <p:nvPr/>
        </p:nvSpPr>
        <p:spPr>
          <a:xfrm>
            <a:off x="7148944" y="6459596"/>
            <a:ext cx="1684193" cy="72449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لَحْماً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F600296-D841-9726-EC93-80A51D7FAB21}"/>
              </a:ext>
            </a:extLst>
          </p:cNvPr>
          <p:cNvSpPr/>
          <p:nvPr/>
        </p:nvSpPr>
        <p:spPr>
          <a:xfrm>
            <a:off x="9989129" y="7108392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يَجْلِسونَ</a:t>
            </a:r>
            <a:r>
              <a:rPr lang="ar-SA" b="1" dirty="0"/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E97DC6E-6F7E-B7A9-8CD5-7D24AED5F9F9}"/>
              </a:ext>
            </a:extLst>
          </p:cNvPr>
          <p:cNvSpPr/>
          <p:nvPr/>
        </p:nvSpPr>
        <p:spPr>
          <a:xfrm>
            <a:off x="3996814" y="4044970"/>
            <a:ext cx="3115298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A396A-7E42-552A-AA74-98D2C0BC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7338AB-38A9-D110-8705-0A58AF93806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للجمل الأربع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CFF9D05-C727-364F-182A-DCE63F57EBB2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3C8F307-0911-9251-4CEA-25F2E2CBC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84" y="3948511"/>
            <a:ext cx="12931054" cy="475695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3217792-1A90-AEBC-6808-CD2B2779A6C6}"/>
              </a:ext>
            </a:extLst>
          </p:cNvPr>
          <p:cNvSpPr/>
          <p:nvPr/>
        </p:nvSpPr>
        <p:spPr>
          <a:xfrm>
            <a:off x="7287491" y="4742484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ٱلصَّيْفِيَّةَ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23C89DC-E161-B53B-2357-AD7CF210D478}"/>
              </a:ext>
            </a:extLst>
          </p:cNvPr>
          <p:cNvSpPr/>
          <p:nvPr/>
        </p:nvSpPr>
        <p:spPr>
          <a:xfrm>
            <a:off x="3560618" y="5592381"/>
            <a:ext cx="5272520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ٱلْعَصافيرِ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وَنَسِيمِ </a:t>
            </a: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ٱلصَّباحِ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ٱلْعَليلِ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5A57CA8-D45D-7D39-1B1D-F58592E121B4}"/>
              </a:ext>
            </a:extLst>
          </p:cNvPr>
          <p:cNvSpPr/>
          <p:nvPr/>
        </p:nvSpPr>
        <p:spPr>
          <a:xfrm>
            <a:off x="7148944" y="6459596"/>
            <a:ext cx="1684193" cy="72449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لَحْماً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B1CEBE9-9DFA-A557-C2C4-46344E90C6EB}"/>
              </a:ext>
            </a:extLst>
          </p:cNvPr>
          <p:cNvSpPr/>
          <p:nvPr/>
        </p:nvSpPr>
        <p:spPr>
          <a:xfrm>
            <a:off x="9989129" y="7108392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يَجْلِسونَ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1F239CB-7B54-6DFE-F9A9-578FB2C3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995141F-0688-1857-2967-68D944414954}"/>
              </a:ext>
            </a:extLst>
          </p:cNvPr>
          <p:cNvSpPr/>
          <p:nvPr/>
        </p:nvSpPr>
        <p:spPr>
          <a:xfrm>
            <a:off x="3996814" y="4044970"/>
            <a:ext cx="3115298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0825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لوحتي 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ABC32B-C6A8-A641-2F9C-EA2C71782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36752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137774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وإجراء تحويلات عليها؛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والفهم؛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27،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(في عطلة)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الجمل الأربع(النشاط3)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2D1275-2179-2F6F-9849-A9DAC74A3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66" y="2350873"/>
            <a:ext cx="5259725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دلالات الأيقونات التي سنوظفها في دروسنا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80411" y="4505029"/>
            <a:ext cx="9407236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معين؛ لاحظوا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1705</Words>
  <Application>Microsoft Office PowerPoint</Application>
  <PresentationFormat>Personnalisé</PresentationFormat>
  <Paragraphs>433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2025-08-31T20:23:58Z</dcterms:modified>
</cp:coreProperties>
</file>