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66"/>
  </p:notesMasterIdLst>
  <p:handoutMasterIdLst>
    <p:handoutMasterId r:id="rId67"/>
  </p:handoutMasterIdLst>
  <p:sldIdLst>
    <p:sldId id="2134808444" r:id="rId7"/>
    <p:sldId id="2134808445" r:id="rId8"/>
    <p:sldId id="2134808446" r:id="rId9"/>
    <p:sldId id="2134808766" r:id="rId10"/>
    <p:sldId id="2134808448" r:id="rId11"/>
    <p:sldId id="2134805155" r:id="rId12"/>
    <p:sldId id="2134808761" r:id="rId13"/>
    <p:sldId id="2134808454" r:id="rId14"/>
    <p:sldId id="2134808450" r:id="rId15"/>
    <p:sldId id="2134808451" r:id="rId16"/>
    <p:sldId id="2134808531" r:id="rId17"/>
    <p:sldId id="542" r:id="rId18"/>
    <p:sldId id="2134808628" r:id="rId19"/>
    <p:sldId id="2134808696" r:id="rId20"/>
    <p:sldId id="2134808697" r:id="rId21"/>
    <p:sldId id="2134808532" r:id="rId22"/>
    <p:sldId id="2134808563" r:id="rId23"/>
    <p:sldId id="2134808690" r:id="rId24"/>
    <p:sldId id="2134808691" r:id="rId25"/>
    <p:sldId id="2134808692" r:id="rId26"/>
    <p:sldId id="2134808693" r:id="rId27"/>
    <p:sldId id="597" r:id="rId28"/>
    <p:sldId id="2134808671" r:id="rId29"/>
    <p:sldId id="2134808763" r:id="rId30"/>
    <p:sldId id="2134808700" r:id="rId31"/>
    <p:sldId id="2134808764" r:id="rId32"/>
    <p:sldId id="2134808765" r:id="rId33"/>
    <p:sldId id="2134808748" r:id="rId34"/>
    <p:sldId id="2134808711" r:id="rId35"/>
    <p:sldId id="2134808713" r:id="rId36"/>
    <p:sldId id="2134808712" r:id="rId37"/>
    <p:sldId id="2134808714" r:id="rId38"/>
    <p:sldId id="2134808733" r:id="rId39"/>
    <p:sldId id="2134808715" r:id="rId40"/>
    <p:sldId id="2134808706" r:id="rId41"/>
    <p:sldId id="2134808749" r:id="rId42"/>
    <p:sldId id="2134808698" r:id="rId43"/>
    <p:sldId id="2134808602" r:id="rId44"/>
    <p:sldId id="2134808639" r:id="rId45"/>
    <p:sldId id="2134808640" r:id="rId46"/>
    <p:sldId id="2134808643" r:id="rId47"/>
    <p:sldId id="2134808641" r:id="rId48"/>
    <p:sldId id="2134808717" r:id="rId49"/>
    <p:sldId id="2134808718" r:id="rId50"/>
    <p:sldId id="2134808719" r:id="rId51"/>
    <p:sldId id="2134808720" r:id="rId52"/>
    <p:sldId id="2134808757" r:id="rId53"/>
    <p:sldId id="2134808723" r:id="rId54"/>
    <p:sldId id="2134808627" r:id="rId55"/>
    <p:sldId id="2134808654" r:id="rId56"/>
    <p:sldId id="2134808560" r:id="rId57"/>
    <p:sldId id="2134808678" r:id="rId58"/>
    <p:sldId id="838" r:id="rId59"/>
    <p:sldId id="2134808751" r:id="rId60"/>
    <p:sldId id="2134808583" r:id="rId61"/>
    <p:sldId id="2134808501" r:id="rId62"/>
    <p:sldId id="2134808561" r:id="rId63"/>
    <p:sldId id="2134808503" r:id="rId64"/>
    <p:sldId id="2134808502" r:id="rId65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766"/>
            <p14:sldId id="2134808448"/>
            <p14:sldId id="2134805155"/>
            <p14:sldId id="2134808761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28"/>
            <p14:sldId id="2134808696"/>
            <p14:sldId id="2134808697"/>
            <p14:sldId id="2134808532"/>
            <p14:sldId id="2134808563"/>
            <p14:sldId id="2134808690"/>
            <p14:sldId id="2134808691"/>
            <p14:sldId id="2134808692"/>
            <p14:sldId id="2134808693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763"/>
            <p14:sldId id="2134808700"/>
            <p14:sldId id="2134808764"/>
            <p14:sldId id="2134808765"/>
            <p14:sldId id="2134808748"/>
            <p14:sldId id="2134808711"/>
            <p14:sldId id="2134808713"/>
            <p14:sldId id="2134808712"/>
            <p14:sldId id="2134808714"/>
            <p14:sldId id="2134808733"/>
            <p14:sldId id="2134808715"/>
            <p14:sldId id="2134808706"/>
            <p14:sldId id="2134808749"/>
            <p14:sldId id="2134808698"/>
            <p14:sldId id="2134808602"/>
            <p14:sldId id="2134808639"/>
            <p14:sldId id="2134808640"/>
            <p14:sldId id="2134808643"/>
            <p14:sldId id="2134808641"/>
            <p14:sldId id="2134808717"/>
            <p14:sldId id="2134808718"/>
            <p14:sldId id="2134808719"/>
            <p14:sldId id="2134808720"/>
            <p14:sldId id="2134808757"/>
            <p14:sldId id="2134808723"/>
            <p14:sldId id="2134808627"/>
            <p14:sldId id="2134808654"/>
            <p14:sldId id="2134808560"/>
            <p14:sldId id="2134808678"/>
          </p14:sldIdLst>
        </p14:section>
        <p14:section name="ألعاب" id="{66953B43-0502-40BE-9D9D-49C14FC1791C}">
          <p14:sldIdLst>
            <p14:sldId id="838"/>
            <p14:sldId id="2134808751"/>
            <p14:sldId id="2134808583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006DB4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" Type="http://schemas.openxmlformats.org/officeDocument/2006/relationships/slide" Target="slides/slide1.xml"/><Relationship Id="rId7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  <pc:spChg chg="add mod">
          <ac:chgData name="FERHANE EL MOSTAFA" userId="612e3f77-08f4-424c-9bd0-6ac275dcda07" providerId="ADAL" clId="{A64A7F10-220F-4C8C-89FD-321083E4E9DC}" dt="2025-08-19T19:33:14.766" v="3790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A64A7F10-220F-4C8C-89FD-321083E4E9DC}" dt="2025-08-19T18:22:27.195" v="3647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  <pc:spChg chg="mod">
          <ac:chgData name="FERHANE EL MOSTAFA" userId="612e3f77-08f4-424c-9bd0-6ac275dcda07" providerId="ADAL" clId="{A64A7F10-220F-4C8C-89FD-321083E4E9DC}" dt="2025-08-19T11:51:44.304" v="1204" actId="20577"/>
          <ac:spMkLst>
            <pc:docMk/>
            <pc:sldMk cId="1231011705" sldId="2134808643"/>
            <ac:spMk id="2" creationId="{9CDEDA68-7246-2E33-FCBF-CB676BBA3D4C}"/>
          </ac:spMkLst>
        </pc:spChg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A64A7F10-220F-4C8C-89FD-321083E4E9DC}" dt="2025-08-19T19:26:55.141" v="3718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A64A7F10-220F-4C8C-89FD-321083E4E9DC}" dt="2025-08-19T19:26:49.373" v="3717" actId="403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A64A7F10-220F-4C8C-89FD-321083E4E9DC}" dt="2025-08-19T19:28:10.906" v="3736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A64A7F10-220F-4C8C-89FD-321083E4E9DC}" dt="2025-08-19T19:28:56.713" v="3747" actId="20577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A64A7F10-220F-4C8C-89FD-321083E4E9DC}" dt="2025-08-19T19:26:45.672" v="3716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A64A7F10-220F-4C8C-89FD-321083E4E9DC}" dt="2025-08-19T19:27:06.880" v="3721" actId="403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A64A7F10-220F-4C8C-89FD-321083E4E9DC}" dt="2025-08-19T19:27:26.211" v="3727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A64A7F10-220F-4C8C-89FD-321083E4E9DC}" dt="2025-08-19T19:27:49.571" v="3731" actId="14100"/>
          <ac:spMkLst>
            <pc:docMk/>
            <pc:sldMk cId="2150186220" sldId="2134808654"/>
            <ac:spMk id="13" creationId="{3D088A0A-BFC4-A101-1146-97A1107CC801}"/>
          </ac:spMkLst>
        </pc:spChg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  <pc:spChg chg="mod">
          <ac:chgData name="FERHANE EL MOSTAFA" userId="612e3f77-08f4-424c-9bd0-6ac275dcda07" providerId="ADAL" clId="{A64A7F10-220F-4C8C-89FD-321083E4E9DC}" dt="2025-08-19T11:19:07.201" v="341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A64A7F10-220F-4C8C-89FD-321083E4E9DC}" dt="2025-08-19T11:21:11.626" v="420" actId="20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A64A7F10-220F-4C8C-89FD-321083E4E9DC}" dt="2025-08-19T11:21:22.390" v="430" actId="20577"/>
          <ac:spMkLst>
            <pc:docMk/>
            <pc:sldMk cId="2487464742" sldId="2134808671"/>
            <ac:spMk id="7" creationId="{AC0A23E6-1140-473D-85B6-9ED83E745F22}"/>
          </ac:spMkLst>
        </pc:spChg>
        <pc:graphicFrameChg chg="mod modGraphic">
          <ac:chgData name="FERHANE EL MOSTAFA" userId="612e3f77-08f4-424c-9bd0-6ac275dcda07" providerId="ADAL" clId="{A64A7F10-220F-4C8C-89FD-321083E4E9DC}" dt="2025-08-19T11:21:40.075" v="440" actId="2165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A64A7F10-220F-4C8C-89FD-321083E4E9DC}" dt="2025-08-19T11:33:45.043" v="789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A64A7F10-220F-4C8C-89FD-321083E4E9DC}" dt="2025-08-19T11:26:42.976" v="590" actId="1076"/>
          <ac:spMkLst>
            <pc:docMk/>
            <pc:sldMk cId="175661024" sldId="2134808700"/>
            <ac:spMk id="9" creationId="{B1E87F5F-5237-997E-A10C-FA2B54D737E1}"/>
          </ac:spMkLst>
        </pc:spChg>
        <pc:graphicFrameChg chg="mod modGraphic">
          <ac:chgData name="FERHANE EL MOSTAFA" userId="612e3f77-08f4-424c-9bd0-6ac275dcda07" providerId="ADAL" clId="{A64A7F10-220F-4C8C-89FD-321083E4E9DC}" dt="2025-08-19T11:26:33.519" v="588" actId="2165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  <pc:spChg chg="add mod">
          <ac:chgData name="FERHANE EL MOSTAFA" userId="612e3f77-08f4-424c-9bd0-6ac275dcda07" providerId="ADAL" clId="{A64A7F10-220F-4C8C-89FD-321083E4E9DC}" dt="2025-08-19T17:35:43.626" v="2552" actId="207"/>
          <ac:spMkLst>
            <pc:docMk/>
            <pc:sldMk cId="1366020049" sldId="2134808715"/>
            <ac:spMk id="6" creationId="{87C05CCA-AAAB-C679-1887-52A39D104F95}"/>
          </ac:spMkLst>
        </pc:spChg>
        <pc:spChg chg="mod">
          <ac:chgData name="FERHANE EL MOSTAFA" userId="612e3f77-08f4-424c-9bd0-6ac275dcda07" providerId="ADAL" clId="{A64A7F10-220F-4C8C-89FD-321083E4E9DC}" dt="2025-08-19T17:34:20.478" v="2532" actId="207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A64A7F10-220F-4C8C-89FD-321083E4E9DC}" dt="2025-08-19T17:34:09.055" v="2529" actId="14100"/>
          <ac:spMkLst>
            <pc:docMk/>
            <pc:sldMk cId="1366020049" sldId="2134808715"/>
            <ac:spMk id="26" creationId="{9238496E-1BA3-EA6B-3CAA-AAC2BBC5A393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8:03.557" v="0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8:03.557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8:03.557" v="0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01649355-1E9F-4184-8913-28156C25C5F2}"/>
    <pc:docChg chg="undo custSel addSld delSld modSld modSection">
      <pc:chgData name="FERHANE EL MOSTAFA" userId="612e3f77-08f4-424c-9bd0-6ac275dcda07" providerId="ADAL" clId="{01649355-1E9F-4184-8913-28156C25C5F2}" dt="2025-08-30T14:31:20.363" v="1687" actId="20577"/>
      <pc:docMkLst>
        <pc:docMk/>
      </pc:docMkLst>
      <pc:sldChg chg="modSp mod">
        <pc:chgData name="FERHANE EL MOSTAFA" userId="612e3f77-08f4-424c-9bd0-6ac275dcda07" providerId="ADAL" clId="{01649355-1E9F-4184-8913-28156C25C5F2}" dt="2025-08-28T18:13:46.444" v="1271" actId="6549"/>
        <pc:sldMkLst>
          <pc:docMk/>
          <pc:sldMk cId="1948545125" sldId="838"/>
        </pc:sldMkLst>
        <pc:spChg chg="mod">
          <ac:chgData name="FERHANE EL MOSTAFA" userId="612e3f77-08f4-424c-9bd0-6ac275dcda07" providerId="ADAL" clId="{01649355-1E9F-4184-8913-28156C25C5F2}" dt="2025-08-28T18:13:46.444" v="1271" actId="6549"/>
          <ac:spMkLst>
            <pc:docMk/>
            <pc:sldMk cId="1948545125" sldId="838"/>
            <ac:spMk id="6" creationId="{0C690669-5547-1024-7E46-4029CAEC4595}"/>
          </ac:spMkLst>
        </pc:spChg>
      </pc:sldChg>
      <pc:sldChg chg="modSp mod">
        <pc:chgData name="FERHANE EL MOSTAFA" userId="612e3f77-08f4-424c-9bd0-6ac275dcda07" providerId="ADAL" clId="{01649355-1E9F-4184-8913-28156C25C5F2}" dt="2025-08-28T18:41:22.275" v="1542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1649355-1E9F-4184-8913-28156C25C5F2}" dt="2025-08-28T18:41:22.275" v="1542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">
        <pc:chgData name="FERHANE EL MOSTAFA" userId="612e3f77-08f4-424c-9bd0-6ac275dcda07" providerId="ADAL" clId="{01649355-1E9F-4184-8913-28156C25C5F2}" dt="2025-08-30T08:21:29.320" v="1660" actId="47"/>
        <pc:sldMkLst>
          <pc:docMk/>
          <pc:sldMk cId="2533095450" sldId="2134808447"/>
        </pc:sldMkLst>
      </pc:sldChg>
      <pc:sldChg chg="modSp mod">
        <pc:chgData name="FERHANE EL MOSTAFA" userId="612e3f77-08f4-424c-9bd0-6ac275dcda07" providerId="ADAL" clId="{01649355-1E9F-4184-8913-28156C25C5F2}" dt="2025-08-30T14:26:29.527" v="1661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01649355-1E9F-4184-8913-28156C25C5F2}" dt="2025-08-30T14:26:29.527" v="1661" actId="1076"/>
          <ac:spMkLst>
            <pc:docMk/>
            <pc:sldMk cId="1118925082" sldId="2134808448"/>
            <ac:spMk id="17" creationId="{5AC32C25-E301-0508-FC5C-9E1914EC275A}"/>
          </ac:spMkLst>
        </pc:spChg>
      </pc:sldChg>
      <pc:sldChg chg="modSp">
        <pc:chgData name="FERHANE EL MOSTAFA" userId="612e3f77-08f4-424c-9bd0-6ac275dcda07" providerId="ADAL" clId="{01649355-1E9F-4184-8913-28156C25C5F2}" dt="2025-08-28T16:47:24.570" v="0"/>
        <pc:sldMkLst>
          <pc:docMk/>
          <pc:sldMk cId="2097033110" sldId="2134808450"/>
        </pc:sldMkLst>
        <pc:spChg chg="mod">
          <ac:chgData name="FERHANE EL MOSTAFA" userId="612e3f77-08f4-424c-9bd0-6ac275dcda07" providerId="ADAL" clId="{01649355-1E9F-4184-8913-28156C25C5F2}" dt="2025-08-28T16:47:24.570" v="0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mod delAnim modAnim">
        <pc:chgData name="FERHANE EL MOSTAFA" userId="612e3f77-08f4-424c-9bd0-6ac275dcda07" providerId="ADAL" clId="{01649355-1E9F-4184-8913-28156C25C5F2}" dt="2025-08-28T16:55:51.569" v="152" actId="207"/>
        <pc:sldMkLst>
          <pc:docMk/>
          <pc:sldMk cId="368224478" sldId="2134808451"/>
        </pc:sldMkLst>
        <pc:spChg chg="mod">
          <ac:chgData name="FERHANE EL MOSTAFA" userId="612e3f77-08f4-424c-9bd0-6ac275dcda07" providerId="ADAL" clId="{01649355-1E9F-4184-8913-28156C25C5F2}" dt="2025-08-28T16:55:51.569" v="152" actId="20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01649355-1E9F-4184-8913-28156C25C5F2}" dt="2025-08-28T16:48:06.930" v="63" actId="20577"/>
          <ac:spMkLst>
            <pc:docMk/>
            <pc:sldMk cId="368224478" sldId="2134808451"/>
            <ac:spMk id="6" creationId="{58942D4D-0471-6477-9F3F-AF08839F7B89}"/>
          </ac:spMkLst>
        </pc:spChg>
        <pc:picChg chg="mod">
          <ac:chgData name="FERHANE EL MOSTAFA" userId="612e3f77-08f4-424c-9bd0-6ac275dcda07" providerId="ADAL" clId="{01649355-1E9F-4184-8913-28156C25C5F2}" dt="2025-08-28T16:51:10.813" v="107" actId="1076"/>
          <ac:picMkLst>
            <pc:docMk/>
            <pc:sldMk cId="368224478" sldId="2134808451"/>
            <ac:picMk id="4" creationId="{B352C12F-0070-CDAA-9E96-439AD9937CD1}"/>
          </ac:picMkLst>
        </pc:picChg>
        <pc:picChg chg="add mod">
          <ac:chgData name="FERHANE EL MOSTAFA" userId="612e3f77-08f4-424c-9bd0-6ac275dcda07" providerId="ADAL" clId="{01649355-1E9F-4184-8913-28156C25C5F2}" dt="2025-08-28T16:51:13.589" v="108" actId="1076"/>
          <ac:picMkLst>
            <pc:docMk/>
            <pc:sldMk cId="368224478" sldId="2134808451"/>
            <ac:picMk id="9" creationId="{6F6CDAF8-B620-1721-7333-3A206309003A}"/>
          </ac:picMkLst>
        </pc:picChg>
      </pc:sldChg>
      <pc:sldChg chg="modSp mod">
        <pc:chgData name="FERHANE EL MOSTAFA" userId="612e3f77-08f4-424c-9bd0-6ac275dcda07" providerId="ADAL" clId="{01649355-1E9F-4184-8913-28156C25C5F2}" dt="2025-08-28T17:03:05.258" v="238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1649355-1E9F-4184-8913-28156C25C5F2}" dt="2025-08-28T17:03:05.258" v="238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mod">
        <pc:chgData name="FERHANE EL MOSTAFA" userId="612e3f77-08f4-424c-9bd0-6ac275dcda07" providerId="ADAL" clId="{01649355-1E9F-4184-8913-28156C25C5F2}" dt="2025-08-28T18:51:01.301" v="1658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01649355-1E9F-4184-8913-28156C25C5F2}" dt="2025-08-28T18:49:32.437" v="1647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1649355-1E9F-4184-8913-28156C25C5F2}" dt="2025-08-28T18:49:14.743" v="1635" actId="20577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01649355-1E9F-4184-8913-28156C25C5F2}" dt="2025-08-28T18:51:01.301" v="1658" actId="1076"/>
          <ac:spMkLst>
            <pc:docMk/>
            <pc:sldMk cId="512562272" sldId="2134808561"/>
            <ac:spMk id="7" creationId="{D253E228-F331-F8CD-13BB-0D99D228CE84}"/>
          </ac:spMkLst>
        </pc:spChg>
        <pc:spChg chg="add mod">
          <ac:chgData name="FERHANE EL MOSTAFA" userId="612e3f77-08f4-424c-9bd0-6ac275dcda07" providerId="ADAL" clId="{01649355-1E9F-4184-8913-28156C25C5F2}" dt="2025-08-28T18:50:51.068" v="1657" actId="14100"/>
          <ac:spMkLst>
            <pc:docMk/>
            <pc:sldMk cId="512562272" sldId="2134808561"/>
            <ac:spMk id="9" creationId="{60E078E4-9314-047A-A3DA-B631A68F016A}"/>
          </ac:spMkLst>
        </pc:spChg>
        <pc:picChg chg="add mod">
          <ac:chgData name="FERHANE EL MOSTAFA" userId="612e3f77-08f4-424c-9bd0-6ac275dcda07" providerId="ADAL" clId="{01649355-1E9F-4184-8913-28156C25C5F2}" dt="2025-08-28T18:49:21.664" v="1636" actId="1076"/>
          <ac:picMkLst>
            <pc:docMk/>
            <pc:sldMk cId="512562272" sldId="2134808561"/>
            <ac:picMk id="3" creationId="{337B0947-3053-E58B-0564-ECCCC3A995E7}"/>
          </ac:picMkLst>
        </pc:picChg>
        <pc:picChg chg="add mod">
          <ac:chgData name="FERHANE EL MOSTAFA" userId="612e3f77-08f4-424c-9bd0-6ac275dcda07" providerId="ADAL" clId="{01649355-1E9F-4184-8913-28156C25C5F2}" dt="2025-08-28T18:50:44.421" v="1656" actId="14100"/>
          <ac:picMkLst>
            <pc:docMk/>
            <pc:sldMk cId="512562272" sldId="2134808561"/>
            <ac:picMk id="8" creationId="{400E0574-D593-F284-0E35-2E64CC59B376}"/>
          </ac:picMkLst>
        </pc:picChg>
      </pc:sldChg>
      <pc:sldChg chg="modSp">
        <pc:chgData name="FERHANE EL MOSTAFA" userId="612e3f77-08f4-424c-9bd0-6ac275dcda07" providerId="ADAL" clId="{01649355-1E9F-4184-8913-28156C25C5F2}" dt="2025-08-28T17:03:14.036" v="24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1649355-1E9F-4184-8913-28156C25C5F2}" dt="2025-08-28T17:03:14.036" v="244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addSp delSp modSp mod">
        <pc:chgData name="FERHANE EL MOSTAFA" userId="612e3f77-08f4-424c-9bd0-6ac275dcda07" providerId="ADAL" clId="{01649355-1E9F-4184-8913-28156C25C5F2}" dt="2025-08-28T18:24:45.896" v="1502"/>
        <pc:sldMkLst>
          <pc:docMk/>
          <pc:sldMk cId="1097258087" sldId="2134808583"/>
        </pc:sldMkLst>
        <pc:graphicFrameChg chg="add mod">
          <ac:chgData name="FERHANE EL MOSTAFA" userId="612e3f77-08f4-424c-9bd0-6ac275dcda07" providerId="ADAL" clId="{01649355-1E9F-4184-8913-28156C25C5F2}" dt="2025-08-28T18:24:45.896" v="1502"/>
          <ac:graphicFrameMkLst>
            <pc:docMk/>
            <pc:sldMk cId="1097258087" sldId="2134808583"/>
            <ac:graphicFrameMk id="3" creationId="{6EFCEFFE-4A00-7FED-9745-A8F1DA4CF61C}"/>
          </ac:graphicFrameMkLst>
        </pc:graphicFrameChg>
      </pc:sldChg>
      <pc:sldChg chg="modSp mod">
        <pc:chgData name="FERHANE EL MOSTAFA" userId="612e3f77-08f4-424c-9bd0-6ac275dcda07" providerId="ADAL" clId="{01649355-1E9F-4184-8913-28156C25C5F2}" dt="2025-08-30T14:30:15.850" v="1679" actId="20577"/>
        <pc:sldMkLst>
          <pc:docMk/>
          <pc:sldMk cId="2180123270" sldId="2134808602"/>
        </pc:sldMkLst>
        <pc:spChg chg="mod">
          <ac:chgData name="FERHANE EL MOSTAFA" userId="612e3f77-08f4-424c-9bd0-6ac275dcda07" providerId="ADAL" clId="{01649355-1E9F-4184-8913-28156C25C5F2}" dt="2025-08-30T14:30:15.850" v="1679" actId="20577"/>
          <ac:spMkLst>
            <pc:docMk/>
            <pc:sldMk cId="2180123270" sldId="2134808602"/>
            <ac:spMk id="2" creationId="{F0112923-F785-7B75-5B51-49E52FA2DF93}"/>
          </ac:spMkLst>
        </pc:spChg>
      </pc:sldChg>
      <pc:sldChg chg="modSp mod">
        <pc:chgData name="FERHANE EL MOSTAFA" userId="612e3f77-08f4-424c-9bd0-6ac275dcda07" providerId="ADAL" clId="{01649355-1E9F-4184-8913-28156C25C5F2}" dt="2025-08-28T17:01:52.951" v="230" actId="20577"/>
        <pc:sldMkLst>
          <pc:docMk/>
          <pc:sldMk cId="4156804253" sldId="2134808628"/>
        </pc:sldMkLst>
        <pc:spChg chg="mod">
          <ac:chgData name="FERHANE EL MOSTAFA" userId="612e3f77-08f4-424c-9bd0-6ac275dcda07" providerId="ADAL" clId="{01649355-1E9F-4184-8913-28156C25C5F2}" dt="2025-08-28T17:01:52.951" v="230" actId="20577"/>
          <ac:spMkLst>
            <pc:docMk/>
            <pc:sldMk cId="4156804253" sldId="2134808628"/>
            <ac:spMk id="2" creationId="{2F8B6CC9-2390-D48F-831F-7C9203DD82DC}"/>
          </ac:spMkLst>
        </pc:spChg>
      </pc:sldChg>
      <pc:sldChg chg="addSp delSp modSp mod modAnim">
        <pc:chgData name="FERHANE EL MOSTAFA" userId="612e3f77-08f4-424c-9bd0-6ac275dcda07" providerId="ADAL" clId="{01649355-1E9F-4184-8913-28156C25C5F2}" dt="2025-08-30T14:30:23.115" v="1680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01649355-1E9F-4184-8913-28156C25C5F2}" dt="2025-08-28T17:26:53.474" v="728"/>
          <ac:picMkLst>
            <pc:docMk/>
            <pc:sldMk cId="3555504287" sldId="2134808639"/>
            <ac:picMk id="4" creationId="{A0F4A608-B4F8-E3C3-A24E-E6C9C5A9B9DE}"/>
          </ac:picMkLst>
        </pc:picChg>
      </pc:sldChg>
      <pc:sldChg chg="addSp delSp modSp mod modAnim">
        <pc:chgData name="FERHANE EL MOSTAFA" userId="612e3f77-08f4-424c-9bd0-6ac275dcda07" providerId="ADAL" clId="{01649355-1E9F-4184-8913-28156C25C5F2}" dt="2025-08-30T14:30:26.019" v="1681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01649355-1E9F-4184-8913-28156C25C5F2}" dt="2025-08-28T17:26:56.851" v="731"/>
          <ac:picMkLst>
            <pc:docMk/>
            <pc:sldMk cId="2115320888" sldId="2134808640"/>
            <ac:picMk id="5" creationId="{888DF88B-0E37-AC2C-8893-624DBFF08479}"/>
          </ac:picMkLst>
        </pc:picChg>
      </pc:sldChg>
      <pc:sldChg chg="addSp delSp modSp mod modAnim">
        <pc:chgData name="FERHANE EL MOSTAFA" userId="612e3f77-08f4-424c-9bd0-6ac275dcda07" providerId="ADAL" clId="{01649355-1E9F-4184-8913-28156C25C5F2}" dt="2025-08-30T14:30:31.668" v="1683"/>
        <pc:sldMkLst>
          <pc:docMk/>
          <pc:sldMk cId="322019483" sldId="2134808641"/>
        </pc:sldMkLst>
        <pc:picChg chg="add mod">
          <ac:chgData name="FERHANE EL MOSTAFA" userId="612e3f77-08f4-424c-9bd0-6ac275dcda07" providerId="ADAL" clId="{01649355-1E9F-4184-8913-28156C25C5F2}" dt="2025-08-28T17:27:03.727" v="735"/>
          <ac:picMkLst>
            <pc:docMk/>
            <pc:sldMk cId="322019483" sldId="2134808641"/>
            <ac:picMk id="4" creationId="{2368099D-FE35-3128-1EEF-F68E5DB14680}"/>
          </ac:picMkLst>
        </pc:picChg>
      </pc:sldChg>
      <pc:sldChg chg="addSp delSp modSp mod modAnim">
        <pc:chgData name="FERHANE EL MOSTAFA" userId="612e3f77-08f4-424c-9bd0-6ac275dcda07" providerId="ADAL" clId="{01649355-1E9F-4184-8913-28156C25C5F2}" dt="2025-08-30T14:30:28.797" v="1682"/>
        <pc:sldMkLst>
          <pc:docMk/>
          <pc:sldMk cId="1231011705" sldId="2134808643"/>
        </pc:sldMkLst>
        <pc:picChg chg="add mod">
          <ac:chgData name="FERHANE EL MOSTAFA" userId="612e3f77-08f4-424c-9bd0-6ac275dcda07" providerId="ADAL" clId="{01649355-1E9F-4184-8913-28156C25C5F2}" dt="2025-08-28T17:27:00.205" v="733"/>
          <ac:picMkLst>
            <pc:docMk/>
            <pc:sldMk cId="1231011705" sldId="2134808643"/>
            <ac:picMk id="4" creationId="{6FE933E5-32F4-5614-6306-3CF5A722FEEB}"/>
          </ac:picMkLst>
        </pc:picChg>
      </pc:sldChg>
      <pc:sldChg chg="modSp mod">
        <pc:chgData name="FERHANE EL MOSTAFA" userId="612e3f77-08f4-424c-9bd0-6ac275dcda07" providerId="ADAL" clId="{01649355-1E9F-4184-8913-28156C25C5F2}" dt="2025-08-28T18:13:12.670" v="1254" actId="108"/>
        <pc:sldMkLst>
          <pc:docMk/>
          <pc:sldMk cId="2150186220" sldId="2134808654"/>
        </pc:sldMkLst>
        <pc:spChg chg="mod">
          <ac:chgData name="FERHANE EL MOSTAFA" userId="612e3f77-08f4-424c-9bd0-6ac275dcda07" providerId="ADAL" clId="{01649355-1E9F-4184-8913-28156C25C5F2}" dt="2025-08-28T18:13:12.670" v="1254" actId="108"/>
          <ac:spMkLst>
            <pc:docMk/>
            <pc:sldMk cId="2150186220" sldId="2134808654"/>
            <ac:spMk id="4" creationId="{994CE67F-CE6F-5355-F0DB-9F43FB65BBE7}"/>
          </ac:spMkLst>
        </pc:spChg>
        <pc:spChg chg="mod">
          <ac:chgData name="FERHANE EL MOSTAFA" userId="612e3f77-08f4-424c-9bd0-6ac275dcda07" providerId="ADAL" clId="{01649355-1E9F-4184-8913-28156C25C5F2}" dt="2025-08-28T18:11:36.824" v="1235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01649355-1E9F-4184-8913-28156C25C5F2}" dt="2025-08-28T18:11:40.752" v="1236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01649355-1E9F-4184-8913-28156C25C5F2}" dt="2025-08-28T18:12:04.233" v="1238" actId="108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01649355-1E9F-4184-8913-28156C25C5F2}" dt="2025-08-28T18:12:52.482" v="1252" actId="20577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01649355-1E9F-4184-8913-28156C25C5F2}" dt="2025-08-28T18:12:36.889" v="1241" actId="1076"/>
          <ac:spMkLst>
            <pc:docMk/>
            <pc:sldMk cId="2150186220" sldId="2134808654"/>
            <ac:spMk id="15" creationId="{D86CF645-D0B0-51F6-9FC2-E8E4AF056B5D}"/>
          </ac:spMkLst>
        </pc:spChg>
      </pc:sldChg>
      <pc:sldChg chg="addSp modSp mod modAnim">
        <pc:chgData name="FERHANE EL MOSTAFA" userId="612e3f77-08f4-424c-9bd0-6ac275dcda07" providerId="ADAL" clId="{01649355-1E9F-4184-8913-28156C25C5F2}" dt="2025-08-30T14:28:05.154" v="1676" actId="20577"/>
        <pc:sldMkLst>
          <pc:docMk/>
          <pc:sldMk cId="2487464742" sldId="2134808671"/>
        </pc:sldMkLst>
        <pc:spChg chg="mod">
          <ac:chgData name="FERHANE EL MOSTAFA" userId="612e3f77-08f4-424c-9bd0-6ac275dcda07" providerId="ADAL" clId="{01649355-1E9F-4184-8913-28156C25C5F2}" dt="2025-08-30T14:28:05.154" v="1676" actId="20577"/>
          <ac:spMkLst>
            <pc:docMk/>
            <pc:sldMk cId="2487464742" sldId="2134808671"/>
            <ac:spMk id="3" creationId="{F52310DC-07EA-D1A4-88A3-C051D0BC471E}"/>
          </ac:spMkLst>
        </pc:spChg>
        <pc:spChg chg="add mod">
          <ac:chgData name="FERHANE EL MOSTAFA" userId="612e3f77-08f4-424c-9bd0-6ac275dcda07" providerId="ADAL" clId="{01649355-1E9F-4184-8913-28156C25C5F2}" dt="2025-08-28T17:16:41.623" v="503" actId="1076"/>
          <ac:spMkLst>
            <pc:docMk/>
            <pc:sldMk cId="2487464742" sldId="2134808671"/>
            <ac:spMk id="4" creationId="{5F7BBD8A-DDD8-F720-2127-4E237A944F98}"/>
          </ac:spMkLst>
        </pc:spChg>
        <pc:spChg chg="mod">
          <ac:chgData name="FERHANE EL MOSTAFA" userId="612e3f77-08f4-424c-9bd0-6ac275dcda07" providerId="ADAL" clId="{01649355-1E9F-4184-8913-28156C25C5F2}" dt="2025-08-28T17:07:50.188" v="335" actId="1076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01649355-1E9F-4184-8913-28156C25C5F2}" dt="2025-08-28T17:08:34.779" v="342" actId="108"/>
          <ac:spMkLst>
            <pc:docMk/>
            <pc:sldMk cId="2487464742" sldId="2134808671"/>
            <ac:spMk id="7" creationId="{AC0A23E6-1140-473D-85B6-9ED83E745F22}"/>
          </ac:spMkLst>
        </pc:spChg>
        <pc:spChg chg="add mod">
          <ac:chgData name="FERHANE EL MOSTAFA" userId="612e3f77-08f4-424c-9bd0-6ac275dcda07" providerId="ADAL" clId="{01649355-1E9F-4184-8913-28156C25C5F2}" dt="2025-08-28T17:16:57.661" v="513" actId="20577"/>
          <ac:spMkLst>
            <pc:docMk/>
            <pc:sldMk cId="2487464742" sldId="2134808671"/>
            <ac:spMk id="8" creationId="{DF4441EB-1BB7-F68F-643A-449952CB0730}"/>
          </ac:spMkLst>
        </pc:spChg>
        <pc:spChg chg="mod">
          <ac:chgData name="FERHANE EL MOSTAFA" userId="612e3f77-08f4-424c-9bd0-6ac275dcda07" providerId="ADAL" clId="{01649355-1E9F-4184-8913-28156C25C5F2}" dt="2025-08-28T17:09:12.858" v="357" actId="20577"/>
          <ac:spMkLst>
            <pc:docMk/>
            <pc:sldMk cId="2487464742" sldId="2134808671"/>
            <ac:spMk id="13" creationId="{6D0ED0D7-C54E-862B-2DAF-7768D71E0779}"/>
          </ac:spMkLst>
        </pc:spChg>
        <pc:graphicFrameChg chg="mod modGraphic">
          <ac:chgData name="FERHANE EL MOSTAFA" userId="612e3f77-08f4-424c-9bd0-6ac275dcda07" providerId="ADAL" clId="{01649355-1E9F-4184-8913-28156C25C5F2}" dt="2025-08-28T17:16:32.437" v="501" actId="20577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Sp delSp modSp mod">
        <pc:chgData name="FERHANE EL MOSTAFA" userId="612e3f77-08f4-424c-9bd0-6ac275dcda07" providerId="ADAL" clId="{01649355-1E9F-4184-8913-28156C25C5F2}" dt="2025-08-28T18:13:31.161" v="1256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01649355-1E9F-4184-8913-28156C25C5F2}" dt="2025-08-28T18:13:31.161" v="1256"/>
          <ac:picMkLst>
            <pc:docMk/>
            <pc:sldMk cId="4220590668" sldId="2134808678"/>
            <ac:picMk id="4" creationId="{2152B72C-21F1-C248-9373-58FEF9F58764}"/>
          </ac:picMkLst>
        </pc:picChg>
      </pc:sldChg>
      <pc:sldChg chg="modSp mod">
        <pc:chgData name="FERHANE EL MOSTAFA" userId="612e3f77-08f4-424c-9bd0-6ac275dcda07" providerId="ADAL" clId="{01649355-1E9F-4184-8913-28156C25C5F2}" dt="2025-08-30T14:27:31.222" v="1665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01649355-1E9F-4184-8913-28156C25C5F2}" dt="2025-08-30T14:27:31.222" v="1665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01649355-1E9F-4184-8913-28156C25C5F2}" dt="2025-08-30T14:27:41.959" v="1674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01649355-1E9F-4184-8913-28156C25C5F2}" dt="2025-08-30T14:27:41.959" v="1674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01649355-1E9F-4184-8913-28156C25C5F2}" dt="2025-08-28T17:04:13.574" v="271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01649355-1E9F-4184-8913-28156C25C5F2}" dt="2025-08-28T17:05:15.345" v="291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01649355-1E9F-4184-8913-28156C25C5F2}" dt="2025-08-28T17:05:15.345" v="291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01649355-1E9F-4184-8913-28156C25C5F2}" dt="2025-08-28T17:05:22.160" v="296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01649355-1E9F-4184-8913-28156C25C5F2}" dt="2025-08-28T17:05:10.730" v="290" actId="20577"/>
          <ac:spMkLst>
            <pc:docMk/>
            <pc:sldMk cId="3730913070" sldId="2134808693"/>
            <ac:spMk id="3" creationId="{F89B113C-0142-3951-3374-6C393CE92987}"/>
          </ac:spMkLst>
        </pc:spChg>
        <pc:spChg chg="mod">
          <ac:chgData name="FERHANE EL MOSTAFA" userId="612e3f77-08f4-424c-9bd0-6ac275dcda07" providerId="ADAL" clId="{01649355-1E9F-4184-8913-28156C25C5F2}" dt="2025-08-28T17:05:22.160" v="296" actId="20577"/>
          <ac:spMkLst>
            <pc:docMk/>
            <pc:sldMk cId="3730913070" sldId="2134808693"/>
            <ac:spMk id="5" creationId="{DFB25501-DEBE-3756-EB0E-35F31984EE52}"/>
          </ac:spMkLst>
        </pc:spChg>
      </pc:sldChg>
      <pc:sldChg chg="addSp delSp modSp mod delAnim modAnim">
        <pc:chgData name="FERHANE EL MOSTAFA" userId="612e3f77-08f4-424c-9bd0-6ac275dcda07" providerId="ADAL" clId="{01649355-1E9F-4184-8913-28156C25C5F2}" dt="2025-08-28T17:02:09.910" v="232"/>
        <pc:sldMkLst>
          <pc:docMk/>
          <pc:sldMk cId="3630681292" sldId="2134808696"/>
        </pc:sldMkLst>
        <pc:spChg chg="add mod">
          <ac:chgData name="FERHANE EL MOSTAFA" userId="612e3f77-08f4-424c-9bd0-6ac275dcda07" providerId="ADAL" clId="{01649355-1E9F-4184-8913-28156C25C5F2}" dt="2025-08-28T17:02:09.910" v="232"/>
          <ac:spMkLst>
            <pc:docMk/>
            <pc:sldMk cId="3630681292" sldId="2134808696"/>
            <ac:spMk id="4" creationId="{16AF3935-E819-DF61-A5C1-A0A1E5C1F0C9}"/>
          </ac:spMkLst>
        </pc:spChg>
      </pc:sldChg>
      <pc:sldChg chg="addSp delSp modSp mod delAnim modAnim">
        <pc:chgData name="FERHANE EL MOSTAFA" userId="612e3f77-08f4-424c-9bd0-6ac275dcda07" providerId="ADAL" clId="{01649355-1E9F-4184-8913-28156C25C5F2}" dt="2025-08-28T17:02:15.099" v="234"/>
        <pc:sldMkLst>
          <pc:docMk/>
          <pc:sldMk cId="3631818263" sldId="2134808697"/>
        </pc:sldMkLst>
        <pc:spChg chg="add mod">
          <ac:chgData name="FERHANE EL MOSTAFA" userId="612e3f77-08f4-424c-9bd0-6ac275dcda07" providerId="ADAL" clId="{01649355-1E9F-4184-8913-28156C25C5F2}" dt="2025-08-28T17:02:15.099" v="234"/>
          <ac:spMkLst>
            <pc:docMk/>
            <pc:sldMk cId="3631818263" sldId="2134808697"/>
            <ac:spMk id="4" creationId="{836A1EC5-20BD-1A91-30D1-C9E5DE1E4913}"/>
          </ac:spMkLst>
        </pc:spChg>
      </pc:sldChg>
      <pc:sldChg chg="addSp delSp modSp mod modAnim">
        <pc:chgData name="FERHANE EL MOSTAFA" userId="612e3f77-08f4-424c-9bd0-6ac275dcda07" providerId="ADAL" clId="{01649355-1E9F-4184-8913-28156C25C5F2}" dt="2025-08-30T14:30:04.453" v="1678"/>
        <pc:sldMkLst>
          <pc:docMk/>
          <pc:sldMk cId="1075695747" sldId="2134808698"/>
        </pc:sldMkLst>
        <pc:picChg chg="add mod">
          <ac:chgData name="FERHANE EL MOSTAFA" userId="612e3f77-08f4-424c-9bd0-6ac275dcda07" providerId="ADAL" clId="{01649355-1E9F-4184-8913-28156C25C5F2}" dt="2025-08-28T17:26:49.296" v="725"/>
          <ac:picMkLst>
            <pc:docMk/>
            <pc:sldMk cId="1075695747" sldId="2134808698"/>
            <ac:picMk id="2" creationId="{A611B63B-B02D-CB36-B7B6-3781D24AD3B3}"/>
          </ac:picMkLst>
        </pc:picChg>
      </pc:sldChg>
      <pc:sldChg chg="modSp mod">
        <pc:chgData name="FERHANE EL MOSTAFA" userId="612e3f77-08f4-424c-9bd0-6ac275dcda07" providerId="ADAL" clId="{01649355-1E9F-4184-8913-28156C25C5F2}" dt="2025-08-28T17:18:45.802" v="541" actId="108"/>
        <pc:sldMkLst>
          <pc:docMk/>
          <pc:sldMk cId="175661024" sldId="2134808700"/>
        </pc:sldMkLst>
        <pc:spChg chg="mod">
          <ac:chgData name="FERHANE EL MOSTAFA" userId="612e3f77-08f4-424c-9bd0-6ac275dcda07" providerId="ADAL" clId="{01649355-1E9F-4184-8913-28156C25C5F2}" dt="2025-08-28T17:12:36.726" v="474"/>
          <ac:spMkLst>
            <pc:docMk/>
            <pc:sldMk cId="175661024" sldId="2134808700"/>
            <ac:spMk id="3" creationId="{303984AF-FBB0-7610-CF32-F0D31D1EB5AD}"/>
          </ac:spMkLst>
        </pc:spChg>
        <pc:graphicFrameChg chg="mod modGraphic">
          <ac:chgData name="FERHANE EL MOSTAFA" userId="612e3f77-08f4-424c-9bd0-6ac275dcda07" providerId="ADAL" clId="{01649355-1E9F-4184-8913-28156C25C5F2}" dt="2025-08-28T17:18:45.802" v="541" actId="108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modSp mod">
        <pc:chgData name="FERHANE EL MOSTAFA" userId="612e3f77-08f4-424c-9bd0-6ac275dcda07" providerId="ADAL" clId="{01649355-1E9F-4184-8913-28156C25C5F2}" dt="2025-08-28T17:44:04.687" v="990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01649355-1E9F-4184-8913-28156C25C5F2}" dt="2025-08-28T17:42:11.267" v="910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01649355-1E9F-4184-8913-28156C25C5F2}" dt="2025-08-28T17:44:04.687" v="990" actId="20577"/>
          <ac:spMkLst>
            <pc:docMk/>
            <pc:sldMk cId="1301504599" sldId="2134808706"/>
            <ac:spMk id="6" creationId="{14F7B17F-69A6-5769-33B3-DA7EDCC74047}"/>
          </ac:spMkLst>
        </pc:spChg>
        <pc:spChg chg="mod">
          <ac:chgData name="FERHANE EL MOSTAFA" userId="612e3f77-08f4-424c-9bd0-6ac275dcda07" providerId="ADAL" clId="{01649355-1E9F-4184-8913-28156C25C5F2}" dt="2025-08-28T17:42:33.116" v="928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01649355-1E9F-4184-8913-28156C25C5F2}" dt="2025-08-28T17:43:09.086" v="951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01649355-1E9F-4184-8913-28156C25C5F2}" dt="2025-08-28T17:42:47.731" v="943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01649355-1E9F-4184-8913-28156C25C5F2}" dt="2025-08-28T17:43:17.252" v="958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01649355-1E9F-4184-8913-28156C25C5F2}" dt="2025-08-28T17:43:38.746" v="966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01649355-1E9F-4184-8913-28156C25C5F2}" dt="2025-08-28T17:43:52.788" v="982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modSp mod">
        <pc:chgData name="FERHANE EL MOSTAFA" userId="612e3f77-08f4-424c-9bd0-6ac275dcda07" providerId="ADAL" clId="{01649355-1E9F-4184-8913-28156C25C5F2}" dt="2025-08-28T17:25:00.721" v="704" actId="122"/>
        <pc:sldMkLst>
          <pc:docMk/>
          <pc:sldMk cId="2380771049" sldId="2134808711"/>
        </pc:sldMkLst>
        <pc:spChg chg="mod">
          <ac:chgData name="FERHANE EL MOSTAFA" userId="612e3f77-08f4-424c-9bd0-6ac275dcda07" providerId="ADAL" clId="{01649355-1E9F-4184-8913-28156C25C5F2}" dt="2025-08-28T17:25:00.721" v="704" actId="122"/>
          <ac:spMkLst>
            <pc:docMk/>
            <pc:sldMk cId="2380771049" sldId="2134808711"/>
            <ac:spMk id="2" creationId="{A148B842-B090-31DB-8CF2-9D8E2D8BA15E}"/>
          </ac:spMkLst>
        </pc:spChg>
      </pc:sldChg>
      <pc:sldChg chg="delSp modSp mod delAnim">
        <pc:chgData name="FERHANE EL MOSTAFA" userId="612e3f77-08f4-424c-9bd0-6ac275dcda07" providerId="ADAL" clId="{01649355-1E9F-4184-8913-28156C25C5F2}" dt="2025-08-28T17:37:24.831" v="902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1649355-1E9F-4184-8913-28156C25C5F2}" dt="2025-08-28T17:25:19.298" v="706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01649355-1E9F-4184-8913-28156C25C5F2}" dt="2025-08-28T17:37:14.356" v="899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01649355-1E9F-4184-8913-28156C25C5F2}" dt="2025-08-28T17:37:24.831" v="902" actId="20577"/>
          <ac:spMkLst>
            <pc:docMk/>
            <pc:sldMk cId="2554523360" sldId="2134808712"/>
            <ac:spMk id="26" creationId="{6ED0058E-A64C-040F-7DE3-B535C1008084}"/>
          </ac:spMkLst>
        </pc:spChg>
      </pc:sldChg>
      <pc:sldChg chg="modSp mod">
        <pc:chgData name="FERHANE EL MOSTAFA" userId="612e3f77-08f4-424c-9bd0-6ac275dcda07" providerId="ADAL" clId="{01649355-1E9F-4184-8913-28156C25C5F2}" dt="2025-08-28T17:33:26.056" v="789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01649355-1E9F-4184-8913-28156C25C5F2}" dt="2025-08-28T17:25:13.691" v="705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01649355-1E9F-4184-8913-28156C25C5F2}" dt="2025-08-28T17:30:44.891" v="781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01649355-1E9F-4184-8913-28156C25C5F2}" dt="2025-08-28T17:29:30.299" v="756" actId="20577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01649355-1E9F-4184-8913-28156C25C5F2}" dt="2025-08-28T17:29:54.837" v="762" actId="20577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01649355-1E9F-4184-8913-28156C25C5F2}" dt="2025-08-28T17:33:26.056" v="789" actId="20577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">
        <pc:chgData name="FERHANE EL MOSTAFA" userId="612e3f77-08f4-424c-9bd0-6ac275dcda07" providerId="ADAL" clId="{01649355-1E9F-4184-8913-28156C25C5F2}" dt="2025-08-28T17:26:17.944" v="712" actId="1076"/>
        <pc:sldMkLst>
          <pc:docMk/>
          <pc:sldMk cId="1705819537" sldId="2134808714"/>
        </pc:sldMkLst>
        <pc:picChg chg="add mod">
          <ac:chgData name="FERHANE EL MOSTAFA" userId="612e3f77-08f4-424c-9bd0-6ac275dcda07" providerId="ADAL" clId="{01649355-1E9F-4184-8913-28156C25C5F2}" dt="2025-08-28T17:26:17.944" v="712" actId="1076"/>
          <ac:picMkLst>
            <pc:docMk/>
            <pc:sldMk cId="1705819537" sldId="2134808714"/>
            <ac:picMk id="5" creationId="{70971977-A79B-1760-DA3D-3AA525FB66E3}"/>
          </ac:picMkLst>
        </pc:picChg>
      </pc:sldChg>
      <pc:sldChg chg="delSp modSp mod delAnim">
        <pc:chgData name="FERHANE EL MOSTAFA" userId="612e3f77-08f4-424c-9bd0-6ac275dcda07" providerId="ADAL" clId="{01649355-1E9F-4184-8913-28156C25C5F2}" dt="2025-08-28T17:38:16.510" v="908" actId="1076"/>
        <pc:sldMkLst>
          <pc:docMk/>
          <pc:sldMk cId="1366020049" sldId="2134808715"/>
        </pc:sldMkLst>
        <pc:spChg chg="mod">
          <ac:chgData name="FERHANE EL MOSTAFA" userId="612e3f77-08f4-424c-9bd0-6ac275dcda07" providerId="ADAL" clId="{01649355-1E9F-4184-8913-28156C25C5F2}" dt="2025-08-28T17:38:16.510" v="908" actId="1076"/>
          <ac:spMkLst>
            <pc:docMk/>
            <pc:sldMk cId="1366020049" sldId="2134808715"/>
            <ac:spMk id="4" creationId="{7CFC3CF8-214A-1210-D8B9-FCD6C4C58AC4}"/>
          </ac:spMkLst>
        </pc:spChg>
        <pc:spChg chg="mod">
          <ac:chgData name="FERHANE EL MOSTAFA" userId="612e3f77-08f4-424c-9bd0-6ac275dcda07" providerId="ADAL" clId="{01649355-1E9F-4184-8913-28156C25C5F2}" dt="2025-08-28T17:37:48.019" v="903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01649355-1E9F-4184-8913-28156C25C5F2}" dt="2025-08-28T17:38:12.003" v="907" actId="1076"/>
          <ac:spMkLst>
            <pc:docMk/>
            <pc:sldMk cId="1366020049" sldId="2134808715"/>
            <ac:spMk id="26" creationId="{9238496E-1BA3-EA6B-3CAA-AAC2BBC5A393}"/>
          </ac:spMkLst>
        </pc:spChg>
      </pc:sldChg>
      <pc:sldChg chg="addSp delSp modSp mod delAnim modAnim">
        <pc:chgData name="FERHANE EL MOSTAFA" userId="612e3f77-08f4-424c-9bd0-6ac275dcda07" providerId="ADAL" clId="{01649355-1E9F-4184-8913-28156C25C5F2}" dt="2025-08-28T18:03:01.237" v="1065" actId="478"/>
        <pc:sldMkLst>
          <pc:docMk/>
          <pc:sldMk cId="11916258" sldId="2134808717"/>
        </pc:sldMkLst>
        <pc:spChg chg="mod">
          <ac:chgData name="FERHANE EL MOSTAFA" userId="612e3f77-08f4-424c-9bd0-6ac275dcda07" providerId="ADAL" clId="{01649355-1E9F-4184-8913-28156C25C5F2}" dt="2025-08-28T18:02:45.387" v="1062" actId="20577"/>
          <ac:spMkLst>
            <pc:docMk/>
            <pc:sldMk cId="11916258" sldId="2134808717"/>
            <ac:spMk id="2" creationId="{ADED2B89-5D63-8791-E1A9-0AC6F980B5B3}"/>
          </ac:spMkLst>
        </pc:spChg>
        <pc:picChg chg="add mod">
          <ac:chgData name="FERHANE EL MOSTAFA" userId="612e3f77-08f4-424c-9bd0-6ac275dcda07" providerId="ADAL" clId="{01649355-1E9F-4184-8913-28156C25C5F2}" dt="2025-08-28T17:27:32.527" v="738"/>
          <ac:picMkLst>
            <pc:docMk/>
            <pc:sldMk cId="11916258" sldId="2134808717"/>
            <ac:picMk id="6" creationId="{43E898BF-9B98-475C-9BBE-F985A6E0D56E}"/>
          </ac:picMkLst>
        </pc:picChg>
        <pc:picChg chg="add mod">
          <ac:chgData name="FERHANE EL MOSTAFA" userId="612e3f77-08f4-424c-9bd0-6ac275dcda07" providerId="ADAL" clId="{01649355-1E9F-4184-8913-28156C25C5F2}" dt="2025-08-28T18:02:58.413" v="1064" actId="1076"/>
          <ac:picMkLst>
            <pc:docMk/>
            <pc:sldMk cId="11916258" sldId="2134808717"/>
            <ac:picMk id="7" creationId="{61F0D597-1FBD-F63C-CFAF-9A3C45035B6F}"/>
          </ac:picMkLst>
        </pc:picChg>
      </pc:sldChg>
      <pc:sldChg chg="addSp delSp modSp mod modAnim">
        <pc:chgData name="FERHANE EL MOSTAFA" userId="612e3f77-08f4-424c-9bd0-6ac275dcda07" providerId="ADAL" clId="{01649355-1E9F-4184-8913-28156C25C5F2}" dt="2025-08-28T18:04:16.986" v="1097"/>
        <pc:sldMkLst>
          <pc:docMk/>
          <pc:sldMk cId="342120363" sldId="2134808718"/>
        </pc:sldMkLst>
        <pc:spChg chg="mod">
          <ac:chgData name="FERHANE EL MOSTAFA" userId="612e3f77-08f4-424c-9bd0-6ac275dcda07" providerId="ADAL" clId="{01649355-1E9F-4184-8913-28156C25C5F2}" dt="2025-08-28T18:04:04.602" v="1095" actId="20577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01649355-1E9F-4184-8913-28156C25C5F2}" dt="2025-08-28T17:27:38.208" v="742"/>
          <ac:picMkLst>
            <pc:docMk/>
            <pc:sldMk cId="342120363" sldId="2134808718"/>
            <ac:picMk id="5" creationId="{62EE8697-6D6B-85FC-0E18-02529E2142FD}"/>
          </ac:picMkLst>
        </pc:picChg>
        <pc:picChg chg="add mod">
          <ac:chgData name="FERHANE EL MOSTAFA" userId="612e3f77-08f4-424c-9bd0-6ac275dcda07" providerId="ADAL" clId="{01649355-1E9F-4184-8913-28156C25C5F2}" dt="2025-08-28T18:04:16.986" v="1097"/>
          <ac:picMkLst>
            <pc:docMk/>
            <pc:sldMk cId="342120363" sldId="2134808718"/>
            <ac:picMk id="7" creationId="{D37298E9-F040-B6C8-306A-B36A27A69BC1}"/>
          </ac:picMkLst>
        </pc:picChg>
      </pc:sldChg>
      <pc:sldChg chg="addSp delSp modSp mod delAnim modAnim">
        <pc:chgData name="FERHANE EL MOSTAFA" userId="612e3f77-08f4-424c-9bd0-6ac275dcda07" providerId="ADAL" clId="{01649355-1E9F-4184-8913-28156C25C5F2}" dt="2025-08-28T18:06:38.198" v="1123"/>
        <pc:sldMkLst>
          <pc:docMk/>
          <pc:sldMk cId="2143469606" sldId="2134808719"/>
        </pc:sldMkLst>
        <pc:spChg chg="mod">
          <ac:chgData name="FERHANE EL MOSTAFA" userId="612e3f77-08f4-424c-9bd0-6ac275dcda07" providerId="ADAL" clId="{01649355-1E9F-4184-8913-28156C25C5F2}" dt="2025-08-28T18:04:28.639" v="1101" actId="20577"/>
          <ac:spMkLst>
            <pc:docMk/>
            <pc:sldMk cId="2143469606" sldId="2134808719"/>
            <ac:spMk id="2" creationId="{BE222885-2DB7-7869-F00B-38E273936C68}"/>
          </ac:spMkLst>
        </pc:spChg>
        <pc:picChg chg="add mod">
          <ac:chgData name="FERHANE EL MOSTAFA" userId="612e3f77-08f4-424c-9bd0-6ac275dcda07" providerId="ADAL" clId="{01649355-1E9F-4184-8913-28156C25C5F2}" dt="2025-08-28T17:27:47.988" v="748"/>
          <ac:picMkLst>
            <pc:docMk/>
            <pc:sldMk cId="2143469606" sldId="2134808719"/>
            <ac:picMk id="9" creationId="{4BFE4135-2529-0417-8A2A-4D4EF1DE4148}"/>
          </ac:picMkLst>
        </pc:picChg>
        <pc:picChg chg="add mod">
          <ac:chgData name="FERHANE EL MOSTAFA" userId="612e3f77-08f4-424c-9bd0-6ac275dcda07" providerId="ADAL" clId="{01649355-1E9F-4184-8913-28156C25C5F2}" dt="2025-08-28T18:06:11.881" v="1120" actId="14100"/>
          <ac:picMkLst>
            <pc:docMk/>
            <pc:sldMk cId="2143469606" sldId="2134808719"/>
            <ac:picMk id="10" creationId="{041B2DB8-A128-6E3B-95D1-12760B547DD8}"/>
          </ac:picMkLst>
        </pc:picChg>
        <pc:picChg chg="add mod">
          <ac:chgData name="FERHANE EL MOSTAFA" userId="612e3f77-08f4-424c-9bd0-6ac275dcda07" providerId="ADAL" clId="{01649355-1E9F-4184-8913-28156C25C5F2}" dt="2025-08-28T18:06:04.766" v="1119" actId="14100"/>
          <ac:picMkLst>
            <pc:docMk/>
            <pc:sldMk cId="2143469606" sldId="2134808719"/>
            <ac:picMk id="11" creationId="{F156241E-28C4-E73B-843B-142F84431152}"/>
          </ac:picMkLst>
        </pc:picChg>
        <pc:picChg chg="add mod">
          <ac:chgData name="FERHANE EL MOSTAFA" userId="612e3f77-08f4-424c-9bd0-6ac275dcda07" providerId="ADAL" clId="{01649355-1E9F-4184-8913-28156C25C5F2}" dt="2025-08-28T18:05:53.234" v="1116" actId="14100"/>
          <ac:picMkLst>
            <pc:docMk/>
            <pc:sldMk cId="2143469606" sldId="2134808719"/>
            <ac:picMk id="12" creationId="{17C61672-00E2-692E-6DC7-58EF3F1F9170}"/>
          </ac:picMkLst>
        </pc:picChg>
        <pc:picChg chg="add mod">
          <ac:chgData name="FERHANE EL MOSTAFA" userId="612e3f77-08f4-424c-9bd0-6ac275dcda07" providerId="ADAL" clId="{01649355-1E9F-4184-8913-28156C25C5F2}" dt="2025-08-28T18:05:18.327" v="1111" actId="14100"/>
          <ac:picMkLst>
            <pc:docMk/>
            <pc:sldMk cId="2143469606" sldId="2134808719"/>
            <ac:picMk id="13" creationId="{D2D86EBF-9FAD-DF44-B960-850F101AD99F}"/>
          </ac:picMkLst>
        </pc:picChg>
      </pc:sldChg>
      <pc:sldChg chg="modSp mod">
        <pc:chgData name="FERHANE EL MOSTAFA" userId="612e3f77-08f4-424c-9bd0-6ac275dcda07" providerId="ADAL" clId="{01649355-1E9F-4184-8913-28156C25C5F2}" dt="2025-08-28T18:08:37.365" v="1215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01649355-1E9F-4184-8913-28156C25C5F2}" dt="2025-08-28T18:08:37.365" v="1215" actId="20577"/>
          <ac:spMkLst>
            <pc:docMk/>
            <pc:sldMk cId="827506173" sldId="2134808720"/>
            <ac:spMk id="4" creationId="{4F260F22-7889-E489-BD72-4E5BCF5A391F}"/>
          </ac:spMkLst>
        </pc:spChg>
        <pc:spChg chg="mod">
          <ac:chgData name="FERHANE EL MOSTAFA" userId="612e3f77-08f4-424c-9bd0-6ac275dcda07" providerId="ADAL" clId="{01649355-1E9F-4184-8913-28156C25C5F2}" dt="2025-08-28T18:07:09.537" v="1150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01649355-1E9F-4184-8913-28156C25C5F2}" dt="2025-08-28T18:07:22.293" v="1161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01649355-1E9F-4184-8913-28156C25C5F2}" dt="2025-08-28T18:08:12.229" v="1193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Graphic">
          <ac:chgData name="FERHANE EL MOSTAFA" userId="612e3f77-08f4-424c-9bd0-6ac275dcda07" providerId="ADAL" clId="{01649355-1E9F-4184-8913-28156C25C5F2}" dt="2025-08-28T18:08:26.612" v="1205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mod">
        <pc:chgData name="FERHANE EL MOSTAFA" userId="612e3f77-08f4-424c-9bd0-6ac275dcda07" providerId="ADAL" clId="{01649355-1E9F-4184-8913-28156C25C5F2}" dt="2025-08-28T18:10:57.309" v="1231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01649355-1E9F-4184-8913-28156C25C5F2}" dt="2025-08-28T18:10:57.309" v="1231" actId="20577"/>
          <ac:spMkLst>
            <pc:docMk/>
            <pc:sldMk cId="2746584739" sldId="2134808723"/>
            <ac:spMk id="2" creationId="{B86C4EBA-6576-54A9-AA83-D3A0FEC4E601}"/>
          </ac:spMkLst>
        </pc:spChg>
        <pc:spChg chg="add mod">
          <ac:chgData name="FERHANE EL MOSTAFA" userId="612e3f77-08f4-424c-9bd0-6ac275dcda07" providerId="ADAL" clId="{01649355-1E9F-4184-8913-28156C25C5F2}" dt="2025-08-28T18:10:50.284" v="1228" actId="1076"/>
          <ac:spMkLst>
            <pc:docMk/>
            <pc:sldMk cId="2746584739" sldId="2134808723"/>
            <ac:spMk id="8" creationId="{59AD3740-6134-A2B3-C209-B7E4A77F2281}"/>
          </ac:spMkLst>
        </pc:spChg>
        <pc:picChg chg="add mod">
          <ac:chgData name="FERHANE EL MOSTAFA" userId="612e3f77-08f4-424c-9bd0-6ac275dcda07" providerId="ADAL" clId="{01649355-1E9F-4184-8913-28156C25C5F2}" dt="2025-08-28T18:10:38.689" v="1226" actId="14100"/>
          <ac:picMkLst>
            <pc:docMk/>
            <pc:sldMk cId="2746584739" sldId="2134808723"/>
            <ac:picMk id="7" creationId="{A19F1F57-F198-9816-128B-A434116FF57A}"/>
          </ac:picMkLst>
        </pc:picChg>
      </pc:sldChg>
      <pc:sldChg chg="addSp delSp modSp mod">
        <pc:chgData name="FERHANE EL MOSTAFA" userId="612e3f77-08f4-424c-9bd0-6ac275dcda07" providerId="ADAL" clId="{01649355-1E9F-4184-8913-28156C25C5F2}" dt="2025-08-28T17:26:29.334" v="714"/>
        <pc:sldMkLst>
          <pc:docMk/>
          <pc:sldMk cId="3471885217" sldId="2134808733"/>
        </pc:sldMkLst>
        <pc:picChg chg="add mod">
          <ac:chgData name="FERHANE EL MOSTAFA" userId="612e3f77-08f4-424c-9bd0-6ac275dcda07" providerId="ADAL" clId="{01649355-1E9F-4184-8913-28156C25C5F2}" dt="2025-08-28T17:26:29.334" v="714"/>
          <ac:picMkLst>
            <pc:docMk/>
            <pc:sldMk cId="3471885217" sldId="2134808733"/>
            <ac:picMk id="5" creationId="{21734E79-02D6-2BA8-58A1-22D6A2AFBCF1}"/>
          </ac:picMkLst>
        </pc:picChg>
      </pc:sldChg>
      <pc:sldChg chg="addSp modSp mod modAnim">
        <pc:chgData name="FERHANE EL MOSTAFA" userId="612e3f77-08f4-424c-9bd0-6ac275dcda07" providerId="ADAL" clId="{01649355-1E9F-4184-8913-28156C25C5F2}" dt="2025-08-28T17:24:16.695" v="700" actId="1076"/>
        <pc:sldMkLst>
          <pc:docMk/>
          <pc:sldMk cId="2970337986" sldId="2134808748"/>
        </pc:sldMkLst>
        <pc:spChg chg="add mod">
          <ac:chgData name="FERHANE EL MOSTAFA" userId="612e3f77-08f4-424c-9bd0-6ac275dcda07" providerId="ADAL" clId="{01649355-1E9F-4184-8913-28156C25C5F2}" dt="2025-08-28T17:24:16.695" v="700" actId="1076"/>
          <ac:spMkLst>
            <pc:docMk/>
            <pc:sldMk cId="2970337986" sldId="2134808748"/>
            <ac:spMk id="2" creationId="{43CBDC9E-85B4-6508-5B58-4CD9D21C3EB6}"/>
          </ac:spMkLst>
        </pc:spChg>
        <pc:spChg chg="mod">
          <ac:chgData name="FERHANE EL MOSTAFA" userId="612e3f77-08f4-424c-9bd0-6ac275dcda07" providerId="ADAL" clId="{01649355-1E9F-4184-8913-28156C25C5F2}" dt="2025-08-28T17:23:04.134" v="667" actId="20577"/>
          <ac:spMkLst>
            <pc:docMk/>
            <pc:sldMk cId="2970337986" sldId="2134808748"/>
            <ac:spMk id="3" creationId="{A7671A95-919D-4281-4DEE-59E88BFCFD60}"/>
          </ac:spMkLst>
        </pc:spChg>
        <pc:spChg chg="mod">
          <ac:chgData name="FERHANE EL MOSTAFA" userId="612e3f77-08f4-424c-9bd0-6ac275dcda07" providerId="ADAL" clId="{01649355-1E9F-4184-8913-28156C25C5F2}" dt="2025-08-28T17:23:50.256" v="682" actId="1076"/>
          <ac:spMkLst>
            <pc:docMk/>
            <pc:sldMk cId="2970337986" sldId="2134808748"/>
            <ac:spMk id="6" creationId="{FAFD26E0-8DDC-F1B1-288A-BFED73BB6A2F}"/>
          </ac:spMkLst>
        </pc:spChg>
        <pc:spChg chg="mod">
          <ac:chgData name="FERHANE EL MOSTAFA" userId="612e3f77-08f4-424c-9bd0-6ac275dcda07" providerId="ADAL" clId="{01649355-1E9F-4184-8913-28156C25C5F2}" dt="2025-08-28T17:23:47.753" v="681" actId="1076"/>
          <ac:spMkLst>
            <pc:docMk/>
            <pc:sldMk cId="2970337986" sldId="2134808748"/>
            <ac:spMk id="14" creationId="{DECAEC3A-3CFF-1A27-172C-9BA01A1B5768}"/>
          </ac:spMkLst>
        </pc:spChg>
      </pc:sldChg>
      <pc:sldChg chg="addSp delSp modSp mod delAnim modAnim">
        <pc:chgData name="FERHANE EL MOSTAFA" userId="612e3f77-08f4-424c-9bd0-6ac275dcda07" providerId="ADAL" clId="{01649355-1E9F-4184-8913-28156C25C5F2}" dt="2025-08-28T17:46:16.203" v="1015" actId="478"/>
        <pc:sldMkLst>
          <pc:docMk/>
          <pc:sldMk cId="79801764" sldId="2134808749"/>
        </pc:sldMkLst>
        <pc:spChg chg="add mod">
          <ac:chgData name="FERHANE EL MOSTAFA" userId="612e3f77-08f4-424c-9bd0-6ac275dcda07" providerId="ADAL" clId="{01649355-1E9F-4184-8913-28156C25C5F2}" dt="2025-08-28T17:46:11.667" v="1014" actId="14100"/>
          <ac:spMkLst>
            <pc:docMk/>
            <pc:sldMk cId="79801764" sldId="2134808749"/>
            <ac:spMk id="13" creationId="{D4B1FF40-BEE7-4C10-F4E3-4CCC4F39A84F}"/>
          </ac:spMkLst>
        </pc:spChg>
        <pc:spChg chg="add mod">
          <ac:chgData name="FERHANE EL MOSTAFA" userId="612e3f77-08f4-424c-9bd0-6ac275dcda07" providerId="ADAL" clId="{01649355-1E9F-4184-8913-28156C25C5F2}" dt="2025-08-28T17:45:59.836" v="1012" actId="1076"/>
          <ac:spMkLst>
            <pc:docMk/>
            <pc:sldMk cId="79801764" sldId="2134808749"/>
            <ac:spMk id="14" creationId="{847983E1-D298-9C1C-2CBD-1FC483C923F7}"/>
          </ac:spMkLst>
        </pc:spChg>
        <pc:spChg chg="add mod">
          <ac:chgData name="FERHANE EL MOSTAFA" userId="612e3f77-08f4-424c-9bd0-6ac275dcda07" providerId="ADAL" clId="{01649355-1E9F-4184-8913-28156C25C5F2}" dt="2025-08-28T17:45:49.496" v="1011" actId="14100"/>
          <ac:spMkLst>
            <pc:docMk/>
            <pc:sldMk cId="79801764" sldId="2134808749"/>
            <ac:spMk id="15" creationId="{6A04F64B-8A0E-5E5B-AB58-1E653BDC0FA7}"/>
          </ac:spMkLst>
        </pc:spChg>
        <pc:spChg chg="add mod">
          <ac:chgData name="FERHANE EL MOSTAFA" userId="612e3f77-08f4-424c-9bd0-6ac275dcda07" providerId="ADAL" clId="{01649355-1E9F-4184-8913-28156C25C5F2}" dt="2025-08-28T17:45:40.049" v="1009" actId="14100"/>
          <ac:spMkLst>
            <pc:docMk/>
            <pc:sldMk cId="79801764" sldId="2134808749"/>
            <ac:spMk id="16" creationId="{242AC686-B6E5-793A-766A-66ABFEC8B36C}"/>
          </ac:spMkLst>
        </pc:spChg>
        <pc:spChg chg="add mod">
          <ac:chgData name="FERHANE EL MOSTAFA" userId="612e3f77-08f4-424c-9bd0-6ac275dcda07" providerId="ADAL" clId="{01649355-1E9F-4184-8913-28156C25C5F2}" dt="2025-08-28T17:45:22.971" v="1007" actId="14100"/>
          <ac:spMkLst>
            <pc:docMk/>
            <pc:sldMk cId="79801764" sldId="2134808749"/>
            <ac:spMk id="17" creationId="{394D62AF-D289-0A3F-2395-F5CADF9B5B1A}"/>
          </ac:spMkLst>
        </pc:spChg>
        <pc:spChg chg="add mod">
          <ac:chgData name="FERHANE EL MOSTAFA" userId="612e3f77-08f4-424c-9bd0-6ac275dcda07" providerId="ADAL" clId="{01649355-1E9F-4184-8913-28156C25C5F2}" dt="2025-08-28T17:45:03.430" v="1004" actId="14100"/>
          <ac:spMkLst>
            <pc:docMk/>
            <pc:sldMk cId="79801764" sldId="2134808749"/>
            <ac:spMk id="18" creationId="{1D09E4B7-3B17-0520-F8A3-BA9741F668A4}"/>
          </ac:spMkLst>
        </pc:spChg>
        <pc:spChg chg="add mod">
          <ac:chgData name="FERHANE EL MOSTAFA" userId="612e3f77-08f4-424c-9bd0-6ac275dcda07" providerId="ADAL" clId="{01649355-1E9F-4184-8913-28156C25C5F2}" dt="2025-08-28T17:44:46.803" v="1002" actId="14100"/>
          <ac:spMkLst>
            <pc:docMk/>
            <pc:sldMk cId="79801764" sldId="2134808749"/>
            <ac:spMk id="19" creationId="{2BD678BC-D750-FABB-DA4E-92C95CBD38F6}"/>
          </ac:spMkLst>
        </pc:spChg>
        <pc:picChg chg="add mod">
          <ac:chgData name="FERHANE EL MOSTAFA" userId="612e3f77-08f4-424c-9bd0-6ac275dcda07" providerId="ADAL" clId="{01649355-1E9F-4184-8913-28156C25C5F2}" dt="2025-08-28T17:45:04.152" v="1005" actId="1076"/>
          <ac:picMkLst>
            <pc:docMk/>
            <pc:sldMk cId="79801764" sldId="2134808749"/>
            <ac:picMk id="6" creationId="{AD7AD588-C81C-F1C2-EBDF-690F03369D65}"/>
          </ac:picMkLst>
        </pc:picChg>
      </pc:sldChg>
      <pc:sldChg chg="addSp delSp modSp mod">
        <pc:chgData name="FERHANE EL MOSTAFA" userId="612e3f77-08f4-424c-9bd0-6ac275dcda07" providerId="ADAL" clId="{01649355-1E9F-4184-8913-28156C25C5F2}" dt="2025-08-28T18:24:28.227" v="1500" actId="5793"/>
        <pc:sldMkLst>
          <pc:docMk/>
          <pc:sldMk cId="2922113435" sldId="2134808751"/>
        </pc:sldMkLst>
        <pc:spChg chg="mod">
          <ac:chgData name="FERHANE EL MOSTAFA" userId="612e3f77-08f4-424c-9bd0-6ac275dcda07" providerId="ADAL" clId="{01649355-1E9F-4184-8913-28156C25C5F2}" dt="2025-08-28T18:24:28.227" v="1500" actId="5793"/>
          <ac:spMkLst>
            <pc:docMk/>
            <pc:sldMk cId="2922113435" sldId="2134808751"/>
            <ac:spMk id="2" creationId="{89B6A75A-A5A4-AB83-0054-AFCB3D346A32}"/>
          </ac:spMkLst>
        </pc:spChg>
        <pc:graphicFrameChg chg="add mod modGraphic">
          <ac:chgData name="FERHANE EL MOSTAFA" userId="612e3f77-08f4-424c-9bd0-6ac275dcda07" providerId="ADAL" clId="{01649355-1E9F-4184-8913-28156C25C5F2}" dt="2025-08-28T18:24:17.384" v="1493" actId="20577"/>
          <ac:graphicFrameMkLst>
            <pc:docMk/>
            <pc:sldMk cId="2922113435" sldId="2134808751"/>
            <ac:graphicFrameMk id="4" creationId="{75BF85F0-4DFF-9070-8D6E-04910381A98A}"/>
          </ac:graphicFrameMkLst>
        </pc:graphicFrameChg>
      </pc:sldChg>
      <pc:sldChg chg="modSp mod">
        <pc:chgData name="FERHANE EL MOSTAFA" userId="612e3f77-08f4-424c-9bd0-6ac275dcda07" providerId="ADAL" clId="{01649355-1E9F-4184-8913-28156C25C5F2}" dt="2025-08-30T14:31:20.363" v="1687" actId="20577"/>
        <pc:sldMkLst>
          <pc:docMk/>
          <pc:sldMk cId="615353621" sldId="2134808757"/>
        </pc:sldMkLst>
        <pc:spChg chg="mod">
          <ac:chgData name="FERHANE EL MOSTAFA" userId="612e3f77-08f4-424c-9bd0-6ac275dcda07" providerId="ADAL" clId="{01649355-1E9F-4184-8913-28156C25C5F2}" dt="2025-08-30T14:31:20.363" v="1687" actId="20577"/>
          <ac:spMkLst>
            <pc:docMk/>
            <pc:sldMk cId="615353621" sldId="2134808757"/>
            <ac:spMk id="3" creationId="{8B7B93CA-C478-A881-9718-F33C71D41B54}"/>
          </ac:spMkLst>
        </pc:spChg>
        <pc:spChg chg="mod">
          <ac:chgData name="FERHANE EL MOSTAFA" userId="612e3f77-08f4-424c-9bd0-6ac275dcda07" providerId="ADAL" clId="{01649355-1E9F-4184-8913-28156C25C5F2}" dt="2025-08-28T18:09:30.674" v="1218" actId="207"/>
          <ac:spMkLst>
            <pc:docMk/>
            <pc:sldMk cId="615353621" sldId="2134808757"/>
            <ac:spMk id="6" creationId="{CEE632A8-D3D2-864D-6495-29BB3723FEEF}"/>
          </ac:spMkLst>
        </pc:spChg>
        <pc:spChg chg="mod">
          <ac:chgData name="FERHANE EL MOSTAFA" userId="612e3f77-08f4-424c-9bd0-6ac275dcda07" providerId="ADAL" clId="{01649355-1E9F-4184-8913-28156C25C5F2}" dt="2025-08-28T18:09:33.731" v="1219" actId="108"/>
          <ac:spMkLst>
            <pc:docMk/>
            <pc:sldMk cId="615353621" sldId="2134808757"/>
            <ac:spMk id="14" creationId="{183E0D97-A9C4-776A-046A-733B1CE7E7A5}"/>
          </ac:spMkLst>
        </pc:spChg>
      </pc:sldChg>
      <pc:sldChg chg="del">
        <pc:chgData name="FERHANE EL MOSTAFA" userId="612e3f77-08f4-424c-9bd0-6ac275dcda07" providerId="ADAL" clId="{01649355-1E9F-4184-8913-28156C25C5F2}" dt="2025-08-28T17:20:11.628" v="584" actId="47"/>
        <pc:sldMkLst>
          <pc:docMk/>
          <pc:sldMk cId="1485424388" sldId="2134808759"/>
        </pc:sldMkLst>
      </pc:sldChg>
      <pc:sldChg chg="del">
        <pc:chgData name="FERHANE EL MOSTAFA" userId="612e3f77-08f4-424c-9bd0-6ac275dcda07" providerId="ADAL" clId="{01649355-1E9F-4184-8913-28156C25C5F2}" dt="2025-08-28T17:22:36.058" v="640" actId="47"/>
        <pc:sldMkLst>
          <pc:docMk/>
          <pc:sldMk cId="3058722088" sldId="2134808760"/>
        </pc:sldMkLst>
      </pc:sldChg>
      <pc:sldChg chg="addSp delSp modSp add del mod">
        <pc:chgData name="FERHANE EL MOSTAFA" userId="612e3f77-08f4-424c-9bd0-6ac275dcda07" providerId="ADAL" clId="{01649355-1E9F-4184-8913-28156C25C5F2}" dt="2025-08-28T17:12:40.747" v="475" actId="47"/>
        <pc:sldMkLst>
          <pc:docMk/>
          <pc:sldMk cId="2547706484" sldId="2134808762"/>
        </pc:sldMkLst>
      </pc:sldChg>
      <pc:sldChg chg="addSp delSp modSp add mod modAnim">
        <pc:chgData name="FERHANE EL MOSTAFA" userId="612e3f77-08f4-424c-9bd0-6ac275dcda07" providerId="ADAL" clId="{01649355-1E9F-4184-8913-28156C25C5F2}" dt="2025-08-30T14:28:27.908" v="1677"/>
        <pc:sldMkLst>
          <pc:docMk/>
          <pc:sldMk cId="4089571100" sldId="2134808763"/>
        </pc:sldMkLst>
        <pc:spChg chg="mod">
          <ac:chgData name="FERHANE EL MOSTAFA" userId="612e3f77-08f4-424c-9bd0-6ac275dcda07" providerId="ADAL" clId="{01649355-1E9F-4184-8913-28156C25C5F2}" dt="2025-08-28T17:12:11.252" v="472" actId="20577"/>
          <ac:spMkLst>
            <pc:docMk/>
            <pc:sldMk cId="4089571100" sldId="2134808763"/>
            <ac:spMk id="3" creationId="{D7A44A71-0263-4514-9BC8-68EC533B7435}"/>
          </ac:spMkLst>
        </pc:spChg>
        <pc:spChg chg="add mod">
          <ac:chgData name="FERHANE EL MOSTAFA" userId="612e3f77-08f4-424c-9bd0-6ac275dcda07" providerId="ADAL" clId="{01649355-1E9F-4184-8913-28156C25C5F2}" dt="2025-08-28T17:17:27.388" v="522" actId="1076"/>
          <ac:spMkLst>
            <pc:docMk/>
            <pc:sldMk cId="4089571100" sldId="2134808763"/>
            <ac:spMk id="8" creationId="{1CF3D6A6-3E02-58E1-9D88-8E408B7B6415}"/>
          </ac:spMkLst>
        </pc:spChg>
        <pc:spChg chg="add mod">
          <ac:chgData name="FERHANE EL MOSTAFA" userId="612e3f77-08f4-424c-9bd0-6ac275dcda07" providerId="ADAL" clId="{01649355-1E9F-4184-8913-28156C25C5F2}" dt="2025-08-28T17:17:41.901" v="532" actId="20577"/>
          <ac:spMkLst>
            <pc:docMk/>
            <pc:sldMk cId="4089571100" sldId="2134808763"/>
            <ac:spMk id="12" creationId="{F18E9BA1-F9A9-CDC4-5A7B-16AC237F25A1}"/>
          </ac:spMkLst>
        </pc:spChg>
        <pc:graphicFrameChg chg="modGraphic">
          <ac:chgData name="FERHANE EL MOSTAFA" userId="612e3f77-08f4-424c-9bd0-6ac275dcda07" providerId="ADAL" clId="{01649355-1E9F-4184-8913-28156C25C5F2}" dt="2025-08-28T17:17:18.872" v="520" actId="20577"/>
          <ac:graphicFrameMkLst>
            <pc:docMk/>
            <pc:sldMk cId="4089571100" sldId="2134808763"/>
            <ac:graphicFrameMk id="2" creationId="{A25A04AF-9629-67CA-A8F1-490D16CE1680}"/>
          </ac:graphicFrameMkLst>
        </pc:graphicFrameChg>
        <pc:picChg chg="add mod">
          <ac:chgData name="FERHANE EL MOSTAFA" userId="612e3f77-08f4-424c-9bd0-6ac275dcda07" providerId="ADAL" clId="{01649355-1E9F-4184-8913-28156C25C5F2}" dt="2025-08-28T17:12:22.087" v="473"/>
          <ac:picMkLst>
            <pc:docMk/>
            <pc:sldMk cId="4089571100" sldId="2134808763"/>
            <ac:picMk id="4" creationId="{7045CF0E-1DB8-D020-115B-F9296093B17C}"/>
          </ac:picMkLst>
        </pc:picChg>
      </pc:sldChg>
      <pc:sldChg chg="addSp delSp modSp add mod modAnim">
        <pc:chgData name="FERHANE EL MOSTAFA" userId="612e3f77-08f4-424c-9bd0-6ac275dcda07" providerId="ADAL" clId="{01649355-1E9F-4184-8913-28156C25C5F2}" dt="2025-08-28T17:20:03.090" v="583" actId="20577"/>
        <pc:sldMkLst>
          <pc:docMk/>
          <pc:sldMk cId="779375537" sldId="2134808764"/>
        </pc:sldMkLst>
        <pc:spChg chg="mod">
          <ac:chgData name="FERHANE EL MOSTAFA" userId="612e3f77-08f4-424c-9bd0-6ac275dcda07" providerId="ADAL" clId="{01649355-1E9F-4184-8913-28156C25C5F2}" dt="2025-08-28T17:19:34.220" v="567" actId="20577"/>
          <ac:spMkLst>
            <pc:docMk/>
            <pc:sldMk cId="779375537" sldId="2134808764"/>
            <ac:spMk id="3" creationId="{0E1D957A-0E3E-F96B-8D65-63EF3603C979}"/>
          </ac:spMkLst>
        </pc:spChg>
        <pc:spChg chg="add mod">
          <ac:chgData name="FERHANE EL MOSTAFA" userId="612e3f77-08f4-424c-9bd0-6ac275dcda07" providerId="ADAL" clId="{01649355-1E9F-4184-8913-28156C25C5F2}" dt="2025-08-28T17:20:03.090" v="583" actId="20577"/>
          <ac:spMkLst>
            <pc:docMk/>
            <pc:sldMk cId="779375537" sldId="2134808764"/>
            <ac:spMk id="7" creationId="{82EE713B-C794-0BF4-9CAF-0BB2536F190A}"/>
          </ac:spMkLst>
        </pc:spChg>
        <pc:picChg chg="add mod">
          <ac:chgData name="FERHANE EL MOSTAFA" userId="612e3f77-08f4-424c-9bd0-6ac275dcda07" providerId="ADAL" clId="{01649355-1E9F-4184-8913-28156C25C5F2}" dt="2025-08-28T17:19:14.111" v="544"/>
          <ac:picMkLst>
            <pc:docMk/>
            <pc:sldMk cId="779375537" sldId="2134808764"/>
            <ac:picMk id="6" creationId="{BADEE889-3B63-B190-9A3A-639D4409B816}"/>
          </ac:picMkLst>
        </pc:picChg>
      </pc:sldChg>
      <pc:sldChg chg="addSp delSp modSp add mod modAnim">
        <pc:chgData name="FERHANE EL MOSTAFA" userId="612e3f77-08f4-424c-9bd0-6ac275dcda07" providerId="ADAL" clId="{01649355-1E9F-4184-8913-28156C25C5F2}" dt="2025-08-28T17:22:27.883" v="639" actId="20577"/>
        <pc:sldMkLst>
          <pc:docMk/>
          <pc:sldMk cId="2519798365" sldId="2134808765"/>
        </pc:sldMkLst>
        <pc:spChg chg="mod">
          <ac:chgData name="FERHANE EL MOSTAFA" userId="612e3f77-08f4-424c-9bd0-6ac275dcda07" providerId="ADAL" clId="{01649355-1E9F-4184-8913-28156C25C5F2}" dt="2025-08-28T17:20:49.631" v="588"/>
          <ac:spMkLst>
            <pc:docMk/>
            <pc:sldMk cId="2519798365" sldId="2134808765"/>
            <ac:spMk id="3" creationId="{D9784695-3444-1366-1E7D-407A5FD55651}"/>
          </ac:spMkLst>
        </pc:spChg>
        <pc:spChg chg="add mod">
          <ac:chgData name="FERHANE EL MOSTAFA" userId="612e3f77-08f4-424c-9bd0-6ac275dcda07" providerId="ADAL" clId="{01649355-1E9F-4184-8913-28156C25C5F2}" dt="2025-08-28T17:21:09.761" v="602" actId="20577"/>
          <ac:spMkLst>
            <pc:docMk/>
            <pc:sldMk cId="2519798365" sldId="2134808765"/>
            <ac:spMk id="8" creationId="{7AB7835A-4BFF-5522-138E-CB90985A10BE}"/>
          </ac:spMkLst>
        </pc:spChg>
        <pc:spChg chg="add mod">
          <ac:chgData name="FERHANE EL MOSTAFA" userId="612e3f77-08f4-424c-9bd0-6ac275dcda07" providerId="ADAL" clId="{01649355-1E9F-4184-8913-28156C25C5F2}" dt="2025-08-28T17:21:31.196" v="617" actId="20577"/>
          <ac:spMkLst>
            <pc:docMk/>
            <pc:sldMk cId="2519798365" sldId="2134808765"/>
            <ac:spMk id="13" creationId="{3432F015-FEA8-7DE3-4E03-960F588DB86D}"/>
          </ac:spMkLst>
        </pc:spChg>
        <pc:spChg chg="add mod">
          <ac:chgData name="FERHANE EL MOSTAFA" userId="612e3f77-08f4-424c-9bd0-6ac275dcda07" providerId="ADAL" clId="{01649355-1E9F-4184-8913-28156C25C5F2}" dt="2025-08-28T17:21:44.188" v="627" actId="20577"/>
          <ac:spMkLst>
            <pc:docMk/>
            <pc:sldMk cId="2519798365" sldId="2134808765"/>
            <ac:spMk id="14" creationId="{F569FC31-BAA8-ECB1-6948-C09934ABEE2A}"/>
          </ac:spMkLst>
        </pc:spChg>
        <pc:spChg chg="add mod">
          <ac:chgData name="FERHANE EL MOSTAFA" userId="612e3f77-08f4-424c-9bd0-6ac275dcda07" providerId="ADAL" clId="{01649355-1E9F-4184-8913-28156C25C5F2}" dt="2025-08-28T17:22:27.883" v="639" actId="20577"/>
          <ac:spMkLst>
            <pc:docMk/>
            <pc:sldMk cId="2519798365" sldId="2134808765"/>
            <ac:spMk id="15" creationId="{27D7E18F-11BA-699E-1550-117D8D0BDEA3}"/>
          </ac:spMkLst>
        </pc:spChg>
        <pc:picChg chg="add mod">
          <ac:chgData name="FERHANE EL MOSTAFA" userId="612e3f77-08f4-424c-9bd0-6ac275dcda07" providerId="ADAL" clId="{01649355-1E9F-4184-8913-28156C25C5F2}" dt="2025-08-28T17:20:33.452" v="587"/>
          <ac:picMkLst>
            <pc:docMk/>
            <pc:sldMk cId="2519798365" sldId="2134808765"/>
            <ac:picMk id="4" creationId="{C59D608B-B7B3-AE27-73AC-FEEDB559CE75}"/>
          </ac:picMkLst>
        </pc:picChg>
      </pc:sldChg>
      <pc:sldChg chg="add">
        <pc:chgData name="FERHANE EL MOSTAFA" userId="612e3f77-08f4-424c-9bd0-6ac275dcda07" providerId="ADAL" clId="{01649355-1E9F-4184-8913-28156C25C5F2}" dt="2025-08-30T08:21:27.306" v="1659"/>
        <pc:sldMkLst>
          <pc:docMk/>
          <pc:sldMk cId="4281956012" sldId="2134808766"/>
        </pc:sldMkLst>
      </pc:sldChg>
    </pc:docChg>
  </pc:docChgLst>
  <pc:docChgLst>
    <pc:chgData name="FERHANE EL MOSTAFA" userId="612e3f77-08f4-424c-9bd0-6ac275dcda07" providerId="ADAL" clId="{EDD914AC-97EF-4263-8BA7-D0D4E629E90A}"/>
    <pc:docChg chg="undo custSel addSld delSld modSld modSection">
      <pc:chgData name="FERHANE EL MOSTAFA" userId="612e3f77-08f4-424c-9bd0-6ac275dcda07" providerId="ADAL" clId="{EDD914AC-97EF-4263-8BA7-D0D4E629E90A}" dt="2025-08-24T20:17:00.486" v="1454" actId="20577"/>
      <pc:docMkLst>
        <pc:docMk/>
      </pc:docMkLst>
      <pc:sldChg chg="modSp mod">
        <pc:chgData name="FERHANE EL MOSTAFA" userId="612e3f77-08f4-424c-9bd0-6ac275dcda07" providerId="ADAL" clId="{EDD914AC-97EF-4263-8BA7-D0D4E629E90A}" dt="2025-08-24T20:05:14.196" v="1296" actId="20577"/>
        <pc:sldMkLst>
          <pc:docMk/>
          <pc:sldMk cId="1948545125" sldId="838"/>
        </pc:sldMkLst>
        <pc:spChg chg="mod">
          <ac:chgData name="FERHANE EL MOSTAFA" userId="612e3f77-08f4-424c-9bd0-6ac275dcda07" providerId="ADAL" clId="{EDD914AC-97EF-4263-8BA7-D0D4E629E90A}" dt="2025-08-24T20:05:14.196" v="1296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EDD914AC-97EF-4263-8BA7-D0D4E629E90A}" dt="2025-08-24T20:06:17.329" v="1298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EDD914AC-97EF-4263-8BA7-D0D4E629E90A}" dt="2025-08-24T20:17:00.486" v="1454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EDD914AC-97EF-4263-8BA7-D0D4E629E90A}" dt="2025-08-24T20:17:00.486" v="145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addSp delSp modSp mod">
        <pc:chgData name="FERHANE EL MOSTAFA" userId="612e3f77-08f4-424c-9bd0-6ac275dcda07" providerId="ADAL" clId="{EDD914AC-97EF-4263-8BA7-D0D4E629E90A}" dt="2025-08-24T20:13:05.541" v="1438" actId="6549"/>
        <pc:sldMkLst>
          <pc:docMk/>
          <pc:sldMk cId="512562272" sldId="2134808561"/>
        </pc:sldMkLst>
        <pc:spChg chg="mod">
          <ac:chgData name="FERHANE EL MOSTAFA" userId="612e3f77-08f4-424c-9bd0-6ac275dcda07" providerId="ADAL" clId="{EDD914AC-97EF-4263-8BA7-D0D4E629E90A}" dt="2025-08-24T20:03:16.503" v="1274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EDD914AC-97EF-4263-8BA7-D0D4E629E90A}" dt="2025-08-24T20:13:05.541" v="1438" actId="6549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 add">
        <pc:chgData name="FERHANE EL MOSTAFA" userId="612e3f77-08f4-424c-9bd0-6ac275dcda07" providerId="ADAL" clId="{EDD914AC-97EF-4263-8BA7-D0D4E629E90A}" dt="2025-08-24T20:08:59.368" v="1335" actId="20577"/>
        <pc:sldMkLst>
          <pc:docMk/>
          <pc:sldMk cId="1097258087" sldId="2134808583"/>
        </pc:sldMkLst>
      </pc:sldChg>
      <pc:sldChg chg="addSp delSp modSp mod delAnim">
        <pc:chgData name="FERHANE EL MOSTAFA" userId="612e3f77-08f4-424c-9bd0-6ac275dcda07" providerId="ADAL" clId="{EDD914AC-97EF-4263-8BA7-D0D4E629E90A}" dt="2025-08-24T18:57:08.786" v="399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EDD914AC-97EF-4263-8BA7-D0D4E629E90A}" dt="2025-08-24T18:57:12.364" v="401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EDD914AC-97EF-4263-8BA7-D0D4E629E90A}" dt="2025-08-24T18:57:20.238" v="405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EDD914AC-97EF-4263-8BA7-D0D4E629E90A}" dt="2025-08-24T18:57:16.531" v="403"/>
        <pc:sldMkLst>
          <pc:docMk/>
          <pc:sldMk cId="1231011705" sldId="2134808643"/>
        </pc:sldMkLst>
      </pc:sldChg>
      <pc:sldChg chg="delSp modSp mod delAnim modAnim">
        <pc:chgData name="FERHANE EL MOSTAFA" userId="612e3f77-08f4-424c-9bd0-6ac275dcda07" providerId="ADAL" clId="{EDD914AC-97EF-4263-8BA7-D0D4E629E90A}" dt="2025-08-24T20:04:47.828" v="1280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EDD914AC-97EF-4263-8BA7-D0D4E629E90A}" dt="2025-08-24T20:01:36.204" v="1261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EDD914AC-97EF-4263-8BA7-D0D4E629E90A}" dt="2025-08-24T20:01:24.307" v="1258" actId="14100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EDD914AC-97EF-4263-8BA7-D0D4E629E90A}" dt="2025-08-24T20:04:47.828" v="1280" actId="20577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EDD914AC-97EF-4263-8BA7-D0D4E629E90A}" dt="2025-08-24T20:00:54.480" v="1250" actId="1076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EDD914AC-97EF-4263-8BA7-D0D4E629E90A}" dt="2025-08-24T20:01:32.909" v="1260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EDD914AC-97EF-4263-8BA7-D0D4E629E90A}" dt="2025-08-24T20:04:27.183" v="1278" actId="14100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EDD914AC-97EF-4263-8BA7-D0D4E629E90A}" dt="2025-08-24T20:04:21.045" v="1276" actId="14100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EDD914AC-97EF-4263-8BA7-D0D4E629E90A}" dt="2025-08-24T20:04:16.632" v="1275" actId="14100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EDD914AC-97EF-4263-8BA7-D0D4E629E90A}" dt="2025-08-24T20:00:57.797" v="1251" actId="1076"/>
          <ac:spMkLst>
            <pc:docMk/>
            <pc:sldMk cId="2150186220" sldId="2134808654"/>
            <ac:spMk id="15" creationId="{D86CF645-D0B0-51F6-9FC2-E8E4AF056B5D}"/>
          </ac:spMkLst>
        </pc:spChg>
      </pc:sldChg>
      <pc:sldChg chg="addSp delSp modSp mod">
        <pc:chgData name="FERHANE EL MOSTAFA" userId="612e3f77-08f4-424c-9bd0-6ac275dcda07" providerId="ADAL" clId="{EDD914AC-97EF-4263-8BA7-D0D4E629E90A}" dt="2025-08-24T18:57:50.550" v="421"/>
        <pc:sldMkLst>
          <pc:docMk/>
          <pc:sldMk cId="4220590668" sldId="2134808678"/>
        </pc:sldMkLst>
      </pc:sldChg>
      <pc:sldChg chg="addSp delSp modSp mod delAnim">
        <pc:chgData name="FERHANE EL MOSTAFA" userId="612e3f77-08f4-424c-9bd0-6ac275dcda07" providerId="ADAL" clId="{EDD914AC-97EF-4263-8BA7-D0D4E629E90A}" dt="2025-08-24T18:57:04.517" v="397"/>
        <pc:sldMkLst>
          <pc:docMk/>
          <pc:sldMk cId="1075695747" sldId="2134808698"/>
        </pc:sldMkLst>
      </pc:sldChg>
      <pc:sldChg chg="addSp delSp modSp mod">
        <pc:chgData name="FERHANE EL MOSTAFA" userId="612e3f77-08f4-424c-9bd0-6ac275dcda07" providerId="ADAL" clId="{EDD914AC-97EF-4263-8BA7-D0D4E629E90A}" dt="2025-08-24T19:21:35.474" v="720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EDD914AC-97EF-4263-8BA7-D0D4E629E90A}" dt="2025-08-24T19:21:35.474" v="720" actId="20577"/>
          <ac:spMkLst>
            <pc:docMk/>
            <pc:sldMk cId="1301504599" sldId="2134808706"/>
            <ac:spMk id="2" creationId="{EBD225D2-D8F6-F1E1-0154-64CEB418CAFE}"/>
          </ac:spMkLst>
        </pc:spChg>
        <pc:spChg chg="add mod">
          <ac:chgData name="FERHANE EL MOSTAFA" userId="612e3f77-08f4-424c-9bd0-6ac275dcda07" providerId="ADAL" clId="{EDD914AC-97EF-4263-8BA7-D0D4E629E90A}" dt="2025-08-24T19:16:46.303" v="572" actId="1076"/>
          <ac:spMkLst>
            <pc:docMk/>
            <pc:sldMk cId="1301504599" sldId="2134808706"/>
            <ac:spMk id="6" creationId="{14F7B17F-69A6-5769-33B3-DA7EDCC74047}"/>
          </ac:spMkLst>
        </pc:spChg>
        <pc:spChg chg="mod">
          <ac:chgData name="FERHANE EL MOSTAFA" userId="612e3f77-08f4-424c-9bd0-6ac275dcda07" providerId="ADAL" clId="{EDD914AC-97EF-4263-8BA7-D0D4E629E90A}" dt="2025-08-24T19:16:52.337" v="575" actId="1076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EDD914AC-97EF-4263-8BA7-D0D4E629E90A}" dt="2025-08-24T19:21:26.215" v="714" actId="21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EDD914AC-97EF-4263-8BA7-D0D4E629E90A}" dt="2025-08-24T19:16:32.783" v="567" actId="1076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EDD914AC-97EF-4263-8BA7-D0D4E629E90A}" dt="2025-08-24T19:16:35.469" v="568" actId="1076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EDD914AC-97EF-4263-8BA7-D0D4E629E90A}" dt="2025-08-24T19:16:50.439" v="574" actId="1076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EDD914AC-97EF-4263-8BA7-D0D4E629E90A}" dt="2025-08-24T19:21:29.409" v="715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EDD914AC-97EF-4263-8BA7-D0D4E629E90A}" dt="2025-08-24T19:12:31.248" v="483"/>
          <ac:picMkLst>
            <pc:docMk/>
            <pc:sldMk cId="1301504599" sldId="2134808706"/>
            <ac:picMk id="3" creationId="{048FB191-3FFC-6C1E-AB7E-693C24C0AC73}"/>
          </ac:picMkLst>
        </pc:picChg>
      </pc:sldChg>
      <pc:sldChg chg="addSp delSp modSp mod delAnim modAnim">
        <pc:chgData name="FERHANE EL MOSTAFA" userId="612e3f77-08f4-424c-9bd0-6ac275dcda07" providerId="ADAL" clId="{EDD914AC-97EF-4263-8BA7-D0D4E629E90A}" dt="2025-08-24T19:23:04.977" v="727" actId="14100"/>
        <pc:sldMkLst>
          <pc:docMk/>
          <pc:sldMk cId="1030826978" sldId="2134808707"/>
        </pc:sldMkLst>
      </pc:sldChg>
      <pc:sldChg chg="modSp mod">
        <pc:chgData name="FERHANE EL MOSTAFA" userId="612e3f77-08f4-424c-9bd0-6ac275dcda07" providerId="ADAL" clId="{EDD914AC-97EF-4263-8BA7-D0D4E629E90A}" dt="2025-08-24T18:45:52.915" v="151" actId="108"/>
        <pc:sldMkLst>
          <pc:docMk/>
          <pc:sldMk cId="2380771049" sldId="2134808711"/>
        </pc:sldMkLst>
        <pc:spChg chg="mod">
          <ac:chgData name="FERHANE EL MOSTAFA" userId="612e3f77-08f4-424c-9bd0-6ac275dcda07" providerId="ADAL" clId="{EDD914AC-97EF-4263-8BA7-D0D4E629E90A}" dt="2025-08-24T18:45:52.915" v="151" actId="108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EDD914AC-97EF-4263-8BA7-D0D4E629E90A}" dt="2025-08-24T18:54:47.631" v="370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EDD914AC-97EF-4263-8BA7-D0D4E629E90A}" dt="2025-08-24T18:48:53.278" v="245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EDD914AC-97EF-4263-8BA7-D0D4E629E90A}" dt="2025-08-24T18:53:48.610" v="356" actId="14100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EDD914AC-97EF-4263-8BA7-D0D4E629E90A}" dt="2025-08-24T18:54:16.731" v="364" actId="20577"/>
          <ac:spMkLst>
            <pc:docMk/>
            <pc:sldMk cId="2554523360" sldId="2134808712"/>
            <ac:spMk id="26" creationId="{6ED0058E-A64C-040F-7DE3-B535C1008084}"/>
          </ac:spMkLst>
        </pc:spChg>
      </pc:sldChg>
      <pc:sldChg chg="modSp mod">
        <pc:chgData name="FERHANE EL MOSTAFA" userId="612e3f77-08f4-424c-9bd0-6ac275dcda07" providerId="ADAL" clId="{EDD914AC-97EF-4263-8BA7-D0D4E629E90A}" dt="2025-08-24T18:48:39.189" v="244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EDD914AC-97EF-4263-8BA7-D0D4E629E90A}" dt="2025-08-24T18:46:18.760" v="152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EDD914AC-97EF-4263-8BA7-D0D4E629E90A}" dt="2025-08-24T18:46:42.246" v="183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EDD914AC-97EF-4263-8BA7-D0D4E629E90A}" dt="2025-08-24T18:47:06.249" v="210" actId="20577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EDD914AC-97EF-4263-8BA7-D0D4E629E90A}" dt="2025-08-24T18:47:34.452" v="225" actId="20577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EDD914AC-97EF-4263-8BA7-D0D4E629E90A}" dt="2025-08-24T18:48:39.189" v="244" actId="20577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">
        <pc:chgData name="FERHANE EL MOSTAFA" userId="612e3f77-08f4-424c-9bd0-6ac275dcda07" providerId="ADAL" clId="{EDD914AC-97EF-4263-8BA7-D0D4E629E90A}" dt="2025-08-24T18:56:34.297" v="383" actId="1076"/>
        <pc:sldMkLst>
          <pc:docMk/>
          <pc:sldMk cId="1705819537" sldId="2134808714"/>
        </pc:sldMkLst>
      </pc:sldChg>
      <pc:sldChg chg="addSp delSp modSp mod delAnim modAnim">
        <pc:chgData name="FERHANE EL MOSTAFA" userId="612e3f77-08f4-424c-9bd0-6ac275dcda07" providerId="ADAL" clId="{EDD914AC-97EF-4263-8BA7-D0D4E629E90A}" dt="2025-08-24T19:01:31.989" v="446" actId="20577"/>
        <pc:sldMkLst>
          <pc:docMk/>
          <pc:sldMk cId="1366020049" sldId="2134808715"/>
        </pc:sldMkLst>
        <pc:spChg chg="mod">
          <ac:chgData name="FERHANE EL MOSTAFA" userId="612e3f77-08f4-424c-9bd0-6ac275dcda07" providerId="ADAL" clId="{EDD914AC-97EF-4263-8BA7-D0D4E629E90A}" dt="2025-08-24T18:58:22.993" v="423" actId="20577"/>
          <ac:spMkLst>
            <pc:docMk/>
            <pc:sldMk cId="1366020049" sldId="2134808715"/>
            <ac:spMk id="2" creationId="{BE6C931B-68FC-3A67-1CB1-C0996FA4E1DE}"/>
          </ac:spMkLst>
        </pc:spChg>
        <pc:spChg chg="add mod">
          <ac:chgData name="FERHANE EL MOSTAFA" userId="612e3f77-08f4-424c-9bd0-6ac275dcda07" providerId="ADAL" clId="{EDD914AC-97EF-4263-8BA7-D0D4E629E90A}" dt="2025-08-24T18:59:58.233" v="436" actId="1076"/>
          <ac:spMkLst>
            <pc:docMk/>
            <pc:sldMk cId="1366020049" sldId="2134808715"/>
            <ac:spMk id="4" creationId="{7CFC3CF8-214A-1210-D8B9-FCD6C4C58AC4}"/>
          </ac:spMkLst>
        </pc:spChg>
        <pc:spChg chg="mod">
          <ac:chgData name="FERHANE EL MOSTAFA" userId="612e3f77-08f4-424c-9bd0-6ac275dcda07" providerId="ADAL" clId="{EDD914AC-97EF-4263-8BA7-D0D4E629E90A}" dt="2025-08-24T19:01:31.989" v="446" actId="20577"/>
          <ac:spMkLst>
            <pc:docMk/>
            <pc:sldMk cId="1366020049" sldId="2134808715"/>
            <ac:spMk id="5" creationId="{C14967DE-04FF-6CE6-6BB0-3FF9E96C8525}"/>
          </ac:spMkLst>
        </pc:spChg>
        <pc:spChg chg="mod">
          <ac:chgData name="FERHANE EL MOSTAFA" userId="612e3f77-08f4-424c-9bd0-6ac275dcda07" providerId="ADAL" clId="{EDD914AC-97EF-4263-8BA7-D0D4E629E90A}" dt="2025-08-24T18:59:35.887" v="431" actId="122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EDD914AC-97EF-4263-8BA7-D0D4E629E90A}" dt="2025-08-24T19:01:05.870" v="443" actId="20577"/>
          <ac:spMkLst>
            <pc:docMk/>
            <pc:sldMk cId="1366020049" sldId="2134808715"/>
            <ac:spMk id="26" creationId="{9238496E-1BA3-EA6B-3CAA-AAC2BBC5A393}"/>
          </ac:spMkLst>
        </pc:spChg>
      </pc:sldChg>
      <pc:sldChg chg="addSp delSp modSp del mod">
        <pc:chgData name="FERHANE EL MOSTAFA" userId="612e3f77-08f4-424c-9bd0-6ac275dcda07" providerId="ADAL" clId="{EDD914AC-97EF-4263-8BA7-D0D4E629E90A}" dt="2025-08-24T19:50:24.657" v="1077" actId="47"/>
        <pc:sldMkLst>
          <pc:docMk/>
          <pc:sldMk cId="11916258" sldId="2134808717"/>
        </pc:sldMkLst>
      </pc:sldChg>
      <pc:sldChg chg="addSp delSp modSp del mod">
        <pc:chgData name="FERHANE EL MOSTAFA" userId="612e3f77-08f4-424c-9bd0-6ac275dcda07" providerId="ADAL" clId="{EDD914AC-97EF-4263-8BA7-D0D4E629E90A}" dt="2025-08-24T19:50:26.951" v="1078" actId="47"/>
        <pc:sldMkLst>
          <pc:docMk/>
          <pc:sldMk cId="342120363" sldId="2134808718"/>
        </pc:sldMkLst>
      </pc:sldChg>
      <pc:sldChg chg="addSp delSp modSp del mod delAnim">
        <pc:chgData name="FERHANE EL MOSTAFA" userId="612e3f77-08f4-424c-9bd0-6ac275dcda07" providerId="ADAL" clId="{EDD914AC-97EF-4263-8BA7-D0D4E629E90A}" dt="2025-08-24T19:50:30.768" v="1079" actId="47"/>
        <pc:sldMkLst>
          <pc:docMk/>
          <pc:sldMk cId="2143469606" sldId="2134808719"/>
        </pc:sldMkLst>
      </pc:sldChg>
      <pc:sldChg chg="add del">
        <pc:chgData name="FERHANE EL MOSTAFA" userId="612e3f77-08f4-424c-9bd0-6ac275dcda07" providerId="ADAL" clId="{EDD914AC-97EF-4263-8BA7-D0D4E629E90A}" dt="2025-08-24T19:32:20.554" v="762" actId="2696"/>
        <pc:sldMkLst>
          <pc:docMk/>
          <pc:sldMk cId="827506173" sldId="2134808720"/>
        </pc:sldMkLst>
      </pc:sldChg>
      <pc:sldChg chg="addSp delSp modSp add mod modAnim">
        <pc:chgData name="FERHANE EL MOSTAFA" userId="612e3f77-08f4-424c-9bd0-6ac275dcda07" providerId="ADAL" clId="{EDD914AC-97EF-4263-8BA7-D0D4E629E90A}" dt="2025-08-24T19:44:56.614" v="998"/>
        <pc:sldMkLst>
          <pc:docMk/>
          <pc:sldMk cId="2958880135" sldId="2134808720"/>
        </pc:sldMkLst>
      </pc:sldChg>
      <pc:sldChg chg="addSp delSp modSp mod">
        <pc:chgData name="FERHANE EL MOSTAFA" userId="612e3f77-08f4-424c-9bd0-6ac275dcda07" providerId="ADAL" clId="{EDD914AC-97EF-4263-8BA7-D0D4E629E90A}" dt="2025-08-24T20:11:32.762" v="1415" actId="1076"/>
        <pc:sldMkLst>
          <pc:docMk/>
          <pc:sldMk cId="2746584739" sldId="2134808723"/>
        </pc:sldMkLst>
        <pc:spChg chg="mod">
          <ac:chgData name="FERHANE EL MOSTAFA" userId="612e3f77-08f4-424c-9bd0-6ac275dcda07" providerId="ADAL" clId="{EDD914AC-97EF-4263-8BA7-D0D4E629E90A}" dt="2025-08-24T19:53:08.927" v="1097" actId="6549"/>
          <ac:spMkLst>
            <pc:docMk/>
            <pc:sldMk cId="2746584739" sldId="2134808723"/>
            <ac:spMk id="2" creationId="{B86C4EBA-6576-54A9-AA83-D3A0FEC4E601}"/>
          </ac:spMkLst>
        </pc:spChg>
      </pc:sldChg>
      <pc:sldChg chg="del">
        <pc:chgData name="FERHANE EL MOSTAFA" userId="612e3f77-08f4-424c-9bd0-6ac275dcda07" providerId="ADAL" clId="{EDD914AC-97EF-4263-8BA7-D0D4E629E90A}" dt="2025-08-24T20:06:18.478" v="1299" actId="47"/>
        <pc:sldMkLst>
          <pc:docMk/>
          <pc:sldMk cId="3657102211" sldId="2134808725"/>
        </pc:sldMkLst>
      </pc:sldChg>
      <pc:sldChg chg="addSp delSp modSp mod delAnim">
        <pc:chgData name="FERHANE EL MOSTAFA" userId="612e3f77-08f4-424c-9bd0-6ac275dcda07" providerId="ADAL" clId="{EDD914AC-97EF-4263-8BA7-D0D4E629E90A}" dt="2025-08-24T18:56:40.015" v="386"/>
        <pc:sldMkLst>
          <pc:docMk/>
          <pc:sldMk cId="3471885217" sldId="2134808733"/>
        </pc:sldMkLst>
      </pc:sldChg>
      <pc:sldChg chg="modSp add mod">
        <pc:chgData name="FERHANE EL MOSTAFA" userId="612e3f77-08f4-424c-9bd0-6ac275dcda07" providerId="ADAL" clId="{EDD914AC-97EF-4263-8BA7-D0D4E629E90A}" dt="2025-08-24T19:45:15.455" v="999" actId="20577"/>
        <pc:sldMkLst>
          <pc:docMk/>
          <pc:sldMk cId="3979200766" sldId="2134808734"/>
        </pc:sldMkLst>
      </pc:sldChg>
      <pc:sldChg chg="add del">
        <pc:chgData name="FERHANE EL MOSTAFA" userId="612e3f77-08f4-424c-9bd0-6ac275dcda07" providerId="ADAL" clId="{EDD914AC-97EF-4263-8BA7-D0D4E629E90A}" dt="2025-08-24T19:32:20.554" v="762" actId="2696"/>
        <pc:sldMkLst>
          <pc:docMk/>
          <pc:sldMk cId="4012810430" sldId="2134808734"/>
        </pc:sldMkLst>
      </pc:sldChg>
      <pc:sldChg chg="modSp add mod modAnim">
        <pc:chgData name="FERHANE EL MOSTAFA" userId="612e3f77-08f4-424c-9bd0-6ac275dcda07" providerId="ADAL" clId="{EDD914AC-97EF-4263-8BA7-D0D4E629E90A}" dt="2025-08-24T19:49:39.046" v="1076" actId="108"/>
        <pc:sldMkLst>
          <pc:docMk/>
          <pc:sldMk cId="971447724" sldId="2134808735"/>
        </pc:sldMkLst>
      </pc:sldChg>
      <pc:sldChg chg="del">
        <pc:chgData name="FERHANE EL MOSTAFA" userId="612e3f77-08f4-424c-9bd0-6ac275dcda07" providerId="ADAL" clId="{EDD914AC-97EF-4263-8BA7-D0D4E629E90A}" dt="2025-08-24T19:32:20.554" v="762" actId="2696"/>
        <pc:sldMkLst>
          <pc:docMk/>
          <pc:sldMk cId="2349550496" sldId="2134808735"/>
        </pc:sldMkLst>
      </pc:sldChg>
      <pc:sldChg chg="del">
        <pc:chgData name="FERHANE EL MOSTAFA" userId="612e3f77-08f4-424c-9bd0-6ac275dcda07" providerId="ADAL" clId="{EDD914AC-97EF-4263-8BA7-D0D4E629E90A}" dt="2025-08-24T18:41:54.486" v="128" actId="47"/>
        <pc:sldMkLst>
          <pc:docMk/>
          <pc:sldMk cId="3018492980" sldId="2134808741"/>
        </pc:sldMkLst>
      </pc:sldChg>
      <pc:sldChg chg="modSp del mod">
        <pc:chgData name="FERHANE EL MOSTAFA" userId="612e3f77-08f4-424c-9bd0-6ac275dcda07" providerId="ADAL" clId="{EDD914AC-97EF-4263-8BA7-D0D4E629E90A}" dt="2025-08-24T18:42:59.184" v="135" actId="47"/>
        <pc:sldMkLst>
          <pc:docMk/>
          <pc:sldMk cId="500374147" sldId="2134808742"/>
        </pc:sldMkLst>
      </pc:sldChg>
      <pc:sldChg chg="del">
        <pc:chgData name="FERHANE EL MOSTAFA" userId="612e3f77-08f4-424c-9bd0-6ac275dcda07" providerId="ADAL" clId="{EDD914AC-97EF-4263-8BA7-D0D4E629E90A}" dt="2025-08-24T20:02:28.344" v="1263" actId="47"/>
        <pc:sldMkLst>
          <pc:docMk/>
          <pc:sldMk cId="2444315856" sldId="2134808743"/>
        </pc:sldMkLst>
      </pc:sldChg>
      <pc:sldChg chg="modSp mod">
        <pc:chgData name="FERHANE EL MOSTAFA" userId="612e3f77-08f4-424c-9bd0-6ac275dcda07" providerId="ADAL" clId="{EDD914AC-97EF-4263-8BA7-D0D4E629E90A}" dt="2025-08-24T18:41:22.016" v="127" actId="20577"/>
        <pc:sldMkLst>
          <pc:docMk/>
          <pc:sldMk cId="1556690692" sldId="2134808745"/>
        </pc:sldMkLst>
      </pc:sldChg>
      <pc:sldChg chg="addSp delSp modSp add mod modAnim">
        <pc:chgData name="FERHANE EL MOSTAFA" userId="612e3f77-08f4-424c-9bd0-6ac275dcda07" providerId="ADAL" clId="{EDD914AC-97EF-4263-8BA7-D0D4E629E90A}" dt="2025-08-24T18:40:48.389" v="112" actId="20577"/>
        <pc:sldMkLst>
          <pc:docMk/>
          <pc:sldMk cId="1591818570" sldId="2134808746"/>
        </pc:sldMkLst>
      </pc:sldChg>
      <pc:sldChg chg="addSp delSp modSp add mod">
        <pc:chgData name="FERHANE EL MOSTAFA" userId="612e3f77-08f4-424c-9bd0-6ac275dcda07" providerId="ADAL" clId="{EDD914AC-97EF-4263-8BA7-D0D4E629E90A}" dt="2025-08-24T18:42:30.790" v="133"/>
        <pc:sldMkLst>
          <pc:docMk/>
          <pc:sldMk cId="2928078764" sldId="2134808747"/>
        </pc:sldMkLst>
      </pc:sldChg>
      <pc:sldChg chg="modSp add mod">
        <pc:chgData name="FERHANE EL MOSTAFA" userId="612e3f77-08f4-424c-9bd0-6ac275dcda07" providerId="ADAL" clId="{EDD914AC-97EF-4263-8BA7-D0D4E629E90A}" dt="2025-08-24T18:44:27.097" v="148" actId="14100"/>
        <pc:sldMkLst>
          <pc:docMk/>
          <pc:sldMk cId="2970337986" sldId="2134808748"/>
        </pc:sldMkLst>
        <pc:spChg chg="mod">
          <ac:chgData name="FERHANE EL MOSTAFA" userId="612e3f77-08f4-424c-9bd0-6ac275dcda07" providerId="ADAL" clId="{EDD914AC-97EF-4263-8BA7-D0D4E629E90A}" dt="2025-08-24T18:43:12.587" v="141" actId="20577"/>
          <ac:spMkLst>
            <pc:docMk/>
            <pc:sldMk cId="2970337986" sldId="2134808748"/>
            <ac:spMk id="3" creationId="{A7671A95-919D-4281-4DEE-59E88BFCFD60}"/>
          </ac:spMkLst>
        </pc:spChg>
        <pc:spChg chg="mod">
          <ac:chgData name="FERHANE EL MOSTAFA" userId="612e3f77-08f4-424c-9bd0-6ac275dcda07" providerId="ADAL" clId="{EDD914AC-97EF-4263-8BA7-D0D4E629E90A}" dt="2025-08-24T18:43:56.089" v="145" actId="108"/>
          <ac:spMkLst>
            <pc:docMk/>
            <pc:sldMk cId="2970337986" sldId="2134808748"/>
            <ac:spMk id="6" creationId="{FAFD26E0-8DDC-F1B1-288A-BFED73BB6A2F}"/>
          </ac:spMkLst>
        </pc:spChg>
        <pc:spChg chg="mod">
          <ac:chgData name="FERHANE EL MOSTAFA" userId="612e3f77-08f4-424c-9bd0-6ac275dcda07" providerId="ADAL" clId="{EDD914AC-97EF-4263-8BA7-D0D4E629E90A}" dt="2025-08-24T18:43:42.960" v="143" actId="108"/>
          <ac:spMkLst>
            <pc:docMk/>
            <pc:sldMk cId="2970337986" sldId="2134808748"/>
            <ac:spMk id="14" creationId="{DECAEC3A-3CFF-1A27-172C-9BA01A1B5768}"/>
          </ac:spMkLst>
        </pc:spChg>
      </pc:sldChg>
      <pc:sldChg chg="addSp delSp modSp add mod delAnim modAnim">
        <pc:chgData name="FERHANE EL MOSTAFA" userId="612e3f77-08f4-424c-9bd0-6ac275dcda07" providerId="ADAL" clId="{EDD914AC-97EF-4263-8BA7-D0D4E629E90A}" dt="2025-08-24T19:31:22.762" v="757" actId="14100"/>
        <pc:sldMkLst>
          <pc:docMk/>
          <pc:sldMk cId="79801764" sldId="2134808749"/>
        </pc:sldMkLst>
        <pc:spChg chg="mod">
          <ac:chgData name="FERHANE EL MOSTAFA" userId="612e3f77-08f4-424c-9bd0-6ac275dcda07" providerId="ADAL" clId="{EDD914AC-97EF-4263-8BA7-D0D4E629E90A}" dt="2025-08-24T19:19:55.826" v="649" actId="20577"/>
          <ac:spMkLst>
            <pc:docMk/>
            <pc:sldMk cId="79801764" sldId="2134808749"/>
            <ac:spMk id="2" creationId="{3111E4B7-88EB-F271-50D2-6D14EF27107F}"/>
          </ac:spMkLst>
        </pc:spChg>
        <pc:picChg chg="add mod">
          <ac:chgData name="FERHANE EL MOSTAFA" userId="612e3f77-08f4-424c-9bd0-6ac275dcda07" providerId="ADAL" clId="{EDD914AC-97EF-4263-8BA7-D0D4E629E90A}" dt="2025-08-24T19:23:50.051" v="729"/>
          <ac:picMkLst>
            <pc:docMk/>
            <pc:sldMk cId="79801764" sldId="2134808749"/>
            <ac:picMk id="3" creationId="{90C7DB56-16D1-D4D6-E8E5-8CA08CB0F272}"/>
          </ac:picMkLst>
        </pc:picChg>
      </pc:sldChg>
      <pc:sldChg chg="addSp delSp modSp add mod">
        <pc:chgData name="FERHANE EL MOSTAFA" userId="612e3f77-08f4-424c-9bd0-6ac275dcda07" providerId="ADAL" clId="{EDD914AC-97EF-4263-8BA7-D0D4E629E90A}" dt="2025-08-24T19:47:11.378" v="1058" actId="20577"/>
        <pc:sldMkLst>
          <pc:docMk/>
          <pc:sldMk cId="3134504104" sldId="2134808750"/>
        </pc:sldMkLst>
      </pc:sldChg>
      <pc:sldChg chg="modSp add mod">
        <pc:chgData name="FERHANE EL MOSTAFA" userId="612e3f77-08f4-424c-9bd0-6ac275dcda07" providerId="ADAL" clId="{EDD914AC-97EF-4263-8BA7-D0D4E629E90A}" dt="2025-08-24T20:07:49.670" v="1317" actId="20577"/>
        <pc:sldMkLst>
          <pc:docMk/>
          <pc:sldMk cId="2922113435" sldId="2134808751"/>
        </pc:sldMkLst>
        <pc:spChg chg="mod">
          <ac:chgData name="FERHANE EL MOSTAFA" userId="612e3f77-08f4-424c-9bd0-6ac275dcda07" providerId="ADAL" clId="{EDD914AC-97EF-4263-8BA7-D0D4E629E90A}" dt="2025-08-24T20:07:49.670" v="1317" actId="20577"/>
          <ac:spMkLst>
            <pc:docMk/>
            <pc:sldMk cId="2922113435" sldId="2134808751"/>
            <ac:spMk id="2" creationId="{89B6A75A-A5A4-AB83-0054-AFCB3D346A32}"/>
          </ac:spMkLst>
        </pc:spChg>
      </pc:sld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  <pc:spChg chg="add mod">
          <ac:chgData name="FERHANE EL MOSTAFA" userId="612e3f77-08f4-424c-9bd0-6ac275dcda07" providerId="ADAL" clId="{DC45ABEC-B678-4592-B1B5-F810431A7E59}" dt="2025-08-17T11:05:37.437" v="368" actId="1076"/>
          <ac:spMkLst>
            <pc:docMk/>
            <pc:sldMk cId="2425538299" sldId="542"/>
            <ac:spMk id="2" creationId="{2B5FA5B8-60B1-2BED-9977-2EB9882CB6D6}"/>
          </ac:spMkLst>
        </pc:spChg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DC45ABEC-B678-4592-B1B5-F810431A7E59}" dt="2025-08-17T10:50:43.214" v="16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  <pc:spChg chg="mod">
          <ac:chgData name="FERHANE EL MOSTAFA" userId="612e3f77-08f4-424c-9bd0-6ac275dcda07" providerId="ADAL" clId="{DC45ABEC-B678-4592-B1B5-F810431A7E59}" dt="2025-08-17T11:03:57.056" v="352" actId="20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DC45ABEC-B678-4592-B1B5-F810431A7E59}" dt="2025-08-17T10:56:03.484" v="299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DC45ABEC-B678-4592-B1B5-F810431A7E59}" dt="2025-08-17T10:53:15.888" v="243" actId="1076"/>
          <ac:picMkLst>
            <pc:docMk/>
            <pc:sldMk cId="368224478" sldId="2134808451"/>
            <ac:picMk id="4" creationId="{B352C12F-0070-CDAA-9E96-439AD9937CD1}"/>
          </ac:picMkLst>
        </pc:picChg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  <pc:docChgLst>
    <pc:chgData name="FERHANE EL MOSTAFA" userId="612e3f77-08f4-424c-9bd0-6ac275dcda07" providerId="ADAL" clId="{C1074E96-8C45-4264-B645-CD01109B4476}"/>
    <pc:docChg chg="custSel modSld">
      <pc:chgData name="FERHANE EL MOSTAFA" userId="612e3f77-08f4-424c-9bd0-6ac275dcda07" providerId="ADAL" clId="{C1074E96-8C45-4264-B645-CD01109B4476}" dt="2025-08-28T11:04:34.763" v="495" actId="20577"/>
      <pc:docMkLst>
        <pc:docMk/>
      </pc:docMkLst>
      <pc:sldChg chg="addSp delSp modSp mod">
        <pc:chgData name="FERHANE EL MOSTAFA" userId="612e3f77-08f4-424c-9bd0-6ac275dcda07" providerId="ADAL" clId="{C1074E96-8C45-4264-B645-CD01109B4476}" dt="2025-08-28T11:04:34.763" v="495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C1074E96-8C45-4264-B645-CD01109B4476}" dt="2025-08-28T11:04:18.040" v="48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C1074E96-8C45-4264-B645-CD01109B4476}" dt="2025-08-28T11:04:34.763" v="495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Sp delSp modSp mod">
        <pc:chgData name="FERHANE EL MOSTAFA" userId="612e3f77-08f4-424c-9bd0-6ac275dcda07" providerId="ADAL" clId="{C1074E96-8C45-4264-B645-CD01109B4476}" dt="2025-08-28T11:03:05.487" v="462" actId="20577"/>
        <pc:sldMkLst>
          <pc:docMk/>
          <pc:sldMk cId="1097258087" sldId="2134808583"/>
        </pc:sldMkLst>
      </pc:sldChg>
      <pc:sldChg chg="modSp mod modAnim">
        <pc:chgData name="FERHANE EL MOSTAFA" userId="612e3f77-08f4-424c-9bd0-6ac275dcda07" providerId="ADAL" clId="{C1074E96-8C45-4264-B645-CD01109B4476}" dt="2025-08-28T11:00:44.803" v="402"/>
        <pc:sldMkLst>
          <pc:docMk/>
          <pc:sldMk cId="2150186220" sldId="2134808654"/>
        </pc:sldMkLst>
        <pc:spChg chg="mod">
          <ac:chgData name="FERHANE EL MOSTAFA" userId="612e3f77-08f4-424c-9bd0-6ac275dcda07" providerId="ADAL" clId="{C1074E96-8C45-4264-B645-CD01109B4476}" dt="2025-08-28T10:57:36.920" v="271" actId="20577"/>
          <ac:spMkLst>
            <pc:docMk/>
            <pc:sldMk cId="2150186220" sldId="2134808654"/>
            <ac:spMk id="4" creationId="{994CE67F-CE6F-5355-F0DB-9F43FB65BBE7}"/>
          </ac:spMkLst>
        </pc:spChg>
        <pc:spChg chg="mod">
          <ac:chgData name="FERHANE EL MOSTAFA" userId="612e3f77-08f4-424c-9bd0-6ac275dcda07" providerId="ADAL" clId="{C1074E96-8C45-4264-B645-CD01109B4476}" dt="2025-08-28T10:58:54.409" v="380" actId="121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C1074E96-8C45-4264-B645-CD01109B4476}" dt="2025-08-28T10:57:11.975" v="260" actId="14100"/>
          <ac:spMkLst>
            <pc:docMk/>
            <pc:sldMk cId="2150186220" sldId="2134808654"/>
            <ac:spMk id="6" creationId="{2354B7AE-BF36-E7F6-0378-B790EF66FA05}"/>
          </ac:spMkLst>
        </pc:spChg>
        <pc:spChg chg="mod">
          <ac:chgData name="FERHANE EL MOSTAFA" userId="612e3f77-08f4-424c-9bd0-6ac275dcda07" providerId="ADAL" clId="{C1074E96-8C45-4264-B645-CD01109B4476}" dt="2025-08-28T10:59:08.693" v="388" actId="20577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C1074E96-8C45-4264-B645-CD01109B4476}" dt="2025-08-28T10:59:26.080" v="392" actId="1076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C1074E96-8C45-4264-B645-CD01109B4476}" dt="2025-08-28T10:59:44.686" v="396" actId="1076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C1074E96-8C45-4264-B645-CD01109B4476}" dt="2025-08-28T10:59:41.817" v="395" actId="14100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C1074E96-8C45-4264-B645-CD01109B4476}" dt="2025-08-28T10:59:13.577" v="389" actId="1076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C1074E96-8C45-4264-B645-CD01109B4476}" dt="2025-08-28T10:59:21.584" v="391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C1074E96-8C45-4264-B645-CD01109B4476}" dt="2025-08-28T10:59:18.451" v="390" actId="1076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C1074E96-8C45-4264-B645-CD01109B4476}" dt="2025-08-28T10:57:15.731" v="261" actId="1076"/>
          <ac:spMkLst>
            <pc:docMk/>
            <pc:sldMk cId="2150186220" sldId="2134808654"/>
            <ac:spMk id="14" creationId="{E14C0176-2495-A906-2247-7F0F9683CA4F}"/>
          </ac:spMkLst>
        </pc:spChg>
        <pc:spChg chg="mod">
          <ac:chgData name="FERHANE EL MOSTAFA" userId="612e3f77-08f4-424c-9bd0-6ac275dcda07" providerId="ADAL" clId="{C1074E96-8C45-4264-B645-CD01109B4476}" dt="2025-08-28T10:59:31.865" v="393" actId="1076"/>
          <ac:spMkLst>
            <pc:docMk/>
            <pc:sldMk cId="2150186220" sldId="2134808654"/>
            <ac:spMk id="15" creationId="{D86CF645-D0B0-51F6-9FC2-E8E4AF056B5D}"/>
          </ac:spMkLst>
        </pc:spChg>
      </pc:sldChg>
      <pc:sldChg chg="addSp delSp modSp mod delAnim modAnim">
        <pc:chgData name="FERHANE EL MOSTAFA" userId="612e3f77-08f4-424c-9bd0-6ac275dcda07" providerId="ADAL" clId="{C1074E96-8C45-4264-B645-CD01109B4476}" dt="2025-08-28T10:41:00.805" v="35" actId="478"/>
        <pc:sldMkLst>
          <pc:docMk/>
          <pc:sldMk cId="11916258" sldId="2134808717"/>
        </pc:sldMkLst>
        <pc:spChg chg="mod">
          <ac:chgData name="FERHANE EL MOSTAFA" userId="612e3f77-08f4-424c-9bd0-6ac275dcda07" providerId="ADAL" clId="{C1074E96-8C45-4264-B645-CD01109B4476}" dt="2025-08-28T10:40:23.171" v="26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mod modAnim">
        <pc:chgData name="FERHANE EL MOSTAFA" userId="612e3f77-08f4-424c-9bd0-6ac275dcda07" providerId="ADAL" clId="{C1074E96-8C45-4264-B645-CD01109B4476}" dt="2025-08-28T10:47:49.947" v="106" actId="20577"/>
        <pc:sldMkLst>
          <pc:docMk/>
          <pc:sldMk cId="342120363" sldId="2134808718"/>
        </pc:sldMkLst>
        <pc:spChg chg="mod">
          <ac:chgData name="FERHANE EL MOSTAFA" userId="612e3f77-08f4-424c-9bd0-6ac275dcda07" providerId="ADAL" clId="{C1074E96-8C45-4264-B645-CD01109B4476}" dt="2025-08-28T10:47:49.947" v="106" actId="20577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mod delAnim modAnim">
        <pc:chgData name="FERHANE EL MOSTAFA" userId="612e3f77-08f4-424c-9bd0-6ac275dcda07" providerId="ADAL" clId="{C1074E96-8C45-4264-B645-CD01109B4476}" dt="2025-08-28T10:46:48.162" v="98"/>
        <pc:sldMkLst>
          <pc:docMk/>
          <pc:sldMk cId="2143469606" sldId="2134808719"/>
        </pc:sldMkLst>
      </pc:sldChg>
      <pc:sldChg chg="modSp mod">
        <pc:chgData name="FERHANE EL MOSTAFA" userId="612e3f77-08f4-424c-9bd0-6ac275dcda07" providerId="ADAL" clId="{C1074E96-8C45-4264-B645-CD01109B4476}" dt="2025-08-28T10:50:56.713" v="197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C1074E96-8C45-4264-B645-CD01109B4476}" dt="2025-08-28T10:50:56.713" v="197" actId="20577"/>
          <ac:spMkLst>
            <pc:docMk/>
            <pc:sldMk cId="827506173" sldId="2134808720"/>
            <ac:spMk id="4" creationId="{4F260F22-7889-E489-BD72-4E5BCF5A391F}"/>
          </ac:spMkLst>
        </pc:spChg>
        <pc:spChg chg="mod">
          <ac:chgData name="FERHANE EL MOSTAFA" userId="612e3f77-08f4-424c-9bd0-6ac275dcda07" providerId="ADAL" clId="{C1074E96-8C45-4264-B645-CD01109B4476}" dt="2025-08-28T10:48:34.364" v="134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C1074E96-8C45-4264-B645-CD01109B4476}" dt="2025-08-28T10:49:11.284" v="158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C1074E96-8C45-4264-B645-CD01109B4476}" dt="2025-08-28T10:50:37.691" v="177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Graphic">
          <ac:chgData name="FERHANE EL MOSTAFA" userId="612e3f77-08f4-424c-9bd0-6ac275dcda07" providerId="ADAL" clId="{C1074E96-8C45-4264-B645-CD01109B4476}" dt="2025-08-28T10:50:48.265" v="185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mod">
        <pc:chgData name="FERHANE EL MOSTAFA" userId="612e3f77-08f4-424c-9bd0-6ac275dcda07" providerId="ADAL" clId="{C1074E96-8C45-4264-B645-CD01109B4476}" dt="2025-08-28T11:01:06.158" v="419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C1074E96-8C45-4264-B645-CD01109B4476}" dt="2025-08-28T11:01:06.158" v="419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modSp mod">
        <pc:chgData name="FERHANE EL MOSTAFA" userId="612e3f77-08f4-424c-9bd0-6ac275dcda07" providerId="ADAL" clId="{C1074E96-8C45-4264-B645-CD01109B4476}" dt="2025-08-28T11:02:29.977" v="442" actId="20577"/>
        <pc:sldMkLst>
          <pc:docMk/>
          <pc:sldMk cId="2922113435" sldId="2134808751"/>
        </pc:sldMkLst>
        <pc:spChg chg="mod">
          <ac:chgData name="FERHANE EL MOSTAFA" userId="612e3f77-08f4-424c-9bd0-6ac275dcda07" providerId="ADAL" clId="{C1074E96-8C45-4264-B645-CD01109B4476}" dt="2025-08-28T11:02:12.035" v="424" actId="20577"/>
          <ac:spMkLst>
            <pc:docMk/>
            <pc:sldMk cId="2922113435" sldId="2134808751"/>
            <ac:spMk id="2" creationId="{89B6A75A-A5A4-AB83-0054-AFCB3D346A32}"/>
          </ac:spMkLst>
        </pc:spChg>
      </pc:sldChg>
      <pc:sldChg chg="modSp">
        <pc:chgData name="FERHANE EL MOSTAFA" userId="612e3f77-08f4-424c-9bd0-6ac275dcda07" providerId="ADAL" clId="{C1074E96-8C45-4264-B645-CD01109B4476}" dt="2025-08-28T10:51:41.453" v="217" actId="108"/>
        <pc:sldMkLst>
          <pc:docMk/>
          <pc:sldMk cId="615353621" sldId="2134808757"/>
        </pc:sldMkLst>
        <pc:spChg chg="mod">
          <ac:chgData name="FERHANE EL MOSTAFA" userId="612e3f77-08f4-424c-9bd0-6ac275dcda07" providerId="ADAL" clId="{C1074E96-8C45-4264-B645-CD01109B4476}" dt="2025-08-28T10:51:41.453" v="217" actId="108"/>
          <ac:spMkLst>
            <pc:docMk/>
            <pc:sldMk cId="615353621" sldId="2134808757"/>
            <ac:spMk id="6" creationId="{CEE632A8-D3D2-864D-6495-29BB3723FEEF}"/>
          </ac:spMkLst>
        </pc:spChg>
        <pc:spChg chg="mod">
          <ac:chgData name="FERHANE EL MOSTAFA" userId="612e3f77-08f4-424c-9bd0-6ac275dcda07" providerId="ADAL" clId="{C1074E96-8C45-4264-B645-CD01109B4476}" dt="2025-08-28T10:51:22.712" v="215" actId="20577"/>
          <ac:spMkLst>
            <pc:docMk/>
            <pc:sldMk cId="615353621" sldId="2134808757"/>
            <ac:spMk id="14" creationId="{183E0D97-A9C4-776A-046A-733B1CE7E7A5}"/>
          </ac:spMkLst>
        </pc:spChg>
      </pc:sldChg>
    </pc:docChg>
  </pc:docChgLst>
  <pc:docChgLst>
    <pc:chgData name="FERHANE EL MOSTAFA" userId="612e3f77-08f4-424c-9bd0-6ac275dcda07" providerId="ADAL" clId="{03ECC52A-3917-4E4A-BCC6-67EB2827AB44}"/>
    <pc:docChg chg="undo custSel addSld delSld modSld modSection">
      <pc:chgData name="FERHANE EL MOSTAFA" userId="612e3f77-08f4-424c-9bd0-6ac275dcda07" providerId="ADAL" clId="{03ECC52A-3917-4E4A-BCC6-67EB2827AB44}" dt="2025-08-20T23:24:15.910" v="2360" actId="5793"/>
      <pc:docMkLst>
        <pc:docMk/>
      </pc:docMkLst>
      <pc:sldChg chg="modSp mod">
        <pc:chgData name="FERHANE EL MOSTAFA" userId="612e3f77-08f4-424c-9bd0-6ac275dcda07" providerId="ADAL" clId="{03ECC52A-3917-4E4A-BCC6-67EB2827AB44}" dt="2025-08-20T20:13:28.773" v="83" actId="12"/>
        <pc:sldMkLst>
          <pc:docMk/>
          <pc:sldMk cId="2425538299" sldId="542"/>
        </pc:sldMkLst>
        <pc:spChg chg="mod">
          <ac:chgData name="FERHANE EL MOSTAFA" userId="612e3f77-08f4-424c-9bd0-6ac275dcda07" providerId="ADAL" clId="{03ECC52A-3917-4E4A-BCC6-67EB2827AB44}" dt="2025-08-20T20:13:28.773" v="83" actId="12"/>
          <ac:spMkLst>
            <pc:docMk/>
            <pc:sldMk cId="2425538299" sldId="542"/>
            <ac:spMk id="2" creationId="{2B5FA5B8-60B1-2BED-9977-2EB9882CB6D6}"/>
          </ac:spMkLst>
        </pc:spChg>
      </pc:sldChg>
      <pc:sldChg chg="modSp mod">
        <pc:chgData name="FERHANE EL MOSTAFA" userId="612e3f77-08f4-424c-9bd0-6ac275dcda07" providerId="ADAL" clId="{03ECC52A-3917-4E4A-BCC6-67EB2827AB44}" dt="2025-08-20T20:21:57.717" v="220" actId="6549"/>
        <pc:sldMkLst>
          <pc:docMk/>
          <pc:sldMk cId="1861730519" sldId="597"/>
        </pc:sldMkLst>
        <pc:spChg chg="mod">
          <ac:chgData name="FERHANE EL MOSTAFA" userId="612e3f77-08f4-424c-9bd0-6ac275dcda07" providerId="ADAL" clId="{03ECC52A-3917-4E4A-BCC6-67EB2827AB44}" dt="2025-08-20T20:21:57.717" v="220" actId="6549"/>
          <ac:spMkLst>
            <pc:docMk/>
            <pc:sldMk cId="1861730519" sldId="597"/>
            <ac:spMk id="6" creationId="{D914014D-3C86-D642-31BC-56C49397C663}"/>
          </ac:spMkLst>
        </pc:spChg>
      </pc:sldChg>
      <pc:sldChg chg="del">
        <pc:chgData name="FERHANE EL MOSTAFA" userId="612e3f77-08f4-424c-9bd0-6ac275dcda07" providerId="ADAL" clId="{03ECC52A-3917-4E4A-BCC6-67EB2827AB44}" dt="2025-08-20T20:17:27.672" v="92" actId="47"/>
        <pc:sldMkLst>
          <pc:docMk/>
          <pc:sldMk cId="4221709158" sldId="987"/>
        </pc:sldMkLst>
      </pc:sldChg>
      <pc:sldChg chg="modSp mod">
        <pc:chgData name="FERHANE EL MOSTAFA" userId="612e3f77-08f4-424c-9bd0-6ac275dcda07" providerId="ADAL" clId="{03ECC52A-3917-4E4A-BCC6-67EB2827AB44}" dt="2025-08-20T23:22:00.450" v="2205" actId="1076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03ECC52A-3917-4E4A-BCC6-67EB2827AB44}" dt="2025-08-20T20:10:16.805" v="5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3ECC52A-3917-4E4A-BCC6-67EB2827AB44}" dt="2025-08-20T20:10:16.805" v="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3ECC52A-3917-4E4A-BCC6-67EB2827AB44}" dt="2025-08-20T20:06:43.293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3ECC52A-3917-4E4A-BCC6-67EB2827AB44}" dt="2025-08-20T20:06:43.293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3ECC52A-3917-4E4A-BCC6-67EB2827AB44}" dt="2025-08-20T20:11:58.087" v="27" actId="6549"/>
        <pc:sldMkLst>
          <pc:docMk/>
          <pc:sldMk cId="368224478" sldId="2134808451"/>
        </pc:sldMkLst>
        <pc:spChg chg="mod">
          <ac:chgData name="FERHANE EL MOSTAFA" userId="612e3f77-08f4-424c-9bd0-6ac275dcda07" providerId="ADAL" clId="{03ECC52A-3917-4E4A-BCC6-67EB2827AB44}" dt="2025-08-20T20:11:58.087" v="27" actId="6549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03ECC52A-3917-4E4A-BCC6-67EB2827AB44}" dt="2025-08-20T20:18:56.429" v="1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3ECC52A-3917-4E4A-BCC6-67EB2827AB44}" dt="2025-08-20T20:18:56.429" v="1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del mod">
        <pc:chgData name="FERHANE EL MOSTAFA" userId="612e3f77-08f4-424c-9bd0-6ac275dcda07" providerId="ADAL" clId="{03ECC52A-3917-4E4A-BCC6-67EB2827AB44}" dt="2025-08-20T22:58:57.397" v="1911" actId="47"/>
        <pc:sldMkLst>
          <pc:docMk/>
          <pc:sldMk cId="2254889488" sldId="2134808547"/>
        </pc:sldMkLst>
      </pc:sldChg>
      <pc:sldChg chg="addSp delSp modSp mod">
        <pc:chgData name="FERHANE EL MOSTAFA" userId="612e3f77-08f4-424c-9bd0-6ac275dcda07" providerId="ADAL" clId="{03ECC52A-3917-4E4A-BCC6-67EB2827AB44}" dt="2025-08-20T23:24:15.910" v="2360" actId="5793"/>
        <pc:sldMkLst>
          <pc:docMk/>
          <pc:sldMk cId="512562272" sldId="2134808561"/>
        </pc:sldMkLst>
        <pc:spChg chg="mod">
          <ac:chgData name="FERHANE EL MOSTAFA" userId="612e3f77-08f4-424c-9bd0-6ac275dcda07" providerId="ADAL" clId="{03ECC52A-3917-4E4A-BCC6-67EB2827AB44}" dt="2025-08-20T23:24:15.910" v="2360" actId="5793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3ECC52A-3917-4E4A-BCC6-67EB2827AB44}" dt="2025-08-20T20:19:08.554" v="16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3ECC52A-3917-4E4A-BCC6-67EB2827AB44}" dt="2025-08-20T20:19:08.554" v="16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3ECC52A-3917-4E4A-BCC6-67EB2827AB44}" dt="2025-08-20T23:02:21.587" v="1959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3ECC52A-3917-4E4A-BCC6-67EB2827AB44}" dt="2025-08-20T23:02:21.587" v="1959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596164037" sldId="2134808628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47.508" v="87"/>
        <pc:sldMkLst>
          <pc:docMk/>
          <pc:sldMk cId="4156804253" sldId="2134808628"/>
        </pc:sldMkLst>
      </pc:sldChg>
      <pc:sldChg chg="addSp delSp modSp mod delAnim">
        <pc:chgData name="FERHANE EL MOSTAFA" userId="612e3f77-08f4-424c-9bd0-6ac275dcda07" providerId="ADAL" clId="{03ECC52A-3917-4E4A-BCC6-67EB2827AB44}" dt="2025-08-20T22:38:54.867" v="1621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03ECC52A-3917-4E4A-BCC6-67EB2827AB44}" dt="2025-08-20T22:38:58.950" v="1623"/>
        <pc:sldMkLst>
          <pc:docMk/>
          <pc:sldMk cId="2115320888" sldId="2134808640"/>
        </pc:sldMkLst>
      </pc:sldChg>
      <pc:sldChg chg="addSp delSp modSp mod delAnim">
        <pc:chgData name="FERHANE EL MOSTAFA" userId="612e3f77-08f4-424c-9bd0-6ac275dcda07" providerId="ADAL" clId="{03ECC52A-3917-4E4A-BCC6-67EB2827AB44}" dt="2025-08-20T22:39:11.164" v="1627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03ECC52A-3917-4E4A-BCC6-67EB2827AB44}" dt="2025-08-20T22:39:05.118" v="1625"/>
        <pc:sldMkLst>
          <pc:docMk/>
          <pc:sldMk cId="1231011705" sldId="2134808643"/>
        </pc:sldMkLst>
      </pc:sldChg>
      <pc:sldChg chg="addSp modSp mod modAnim">
        <pc:chgData name="FERHANE EL MOSTAFA" userId="612e3f77-08f4-424c-9bd0-6ac275dcda07" providerId="ADAL" clId="{03ECC52A-3917-4E4A-BCC6-67EB2827AB44}" dt="2025-08-20T23:18:55.884" v="2128"/>
        <pc:sldMkLst>
          <pc:docMk/>
          <pc:sldMk cId="2150186220" sldId="2134808654"/>
        </pc:sldMkLst>
        <pc:spChg chg="mod">
          <ac:chgData name="FERHANE EL MOSTAFA" userId="612e3f77-08f4-424c-9bd0-6ac275dcda07" providerId="ADAL" clId="{03ECC52A-3917-4E4A-BCC6-67EB2827AB44}" dt="2025-08-20T23:16:49.319" v="2106" actId="1076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03ECC52A-3917-4E4A-BCC6-67EB2827AB44}" dt="2025-08-20T23:18:07.993" v="2123" actId="20577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03ECC52A-3917-4E4A-BCC6-67EB2827AB44}" dt="2025-08-20T23:17:03.567" v="2110" actId="1076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03ECC52A-3917-4E4A-BCC6-67EB2827AB44}" dt="2025-08-20T23:17:19.933" v="2115" actId="1076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03ECC52A-3917-4E4A-BCC6-67EB2827AB44}" dt="2025-08-20T23:16:51.744" v="2107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03ECC52A-3917-4E4A-BCC6-67EB2827AB44}" dt="2025-08-20T23:17:14.152" v="2113" actId="14100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03ECC52A-3917-4E4A-BCC6-67EB2827AB44}" dt="2025-08-20T23:17:16.101" v="2114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03ECC52A-3917-4E4A-BCC6-67EB2827AB44}" dt="2025-08-20T23:17:26.572" v="2117" actId="1076"/>
          <ac:spMkLst>
            <pc:docMk/>
            <pc:sldMk cId="2150186220" sldId="2134808654"/>
            <ac:spMk id="13" creationId="{3D088A0A-BFC4-A101-1146-97A1107CC801}"/>
          </ac:spMkLst>
        </pc:spChg>
        <pc:spChg chg="add mod">
          <ac:chgData name="FERHANE EL MOSTAFA" userId="612e3f77-08f4-424c-9bd0-6ac275dcda07" providerId="ADAL" clId="{03ECC52A-3917-4E4A-BCC6-67EB2827AB44}" dt="2025-08-20T23:17:22.243" v="2116" actId="1076"/>
          <ac:spMkLst>
            <pc:docMk/>
            <pc:sldMk cId="2150186220" sldId="2134808654"/>
            <ac:spMk id="15" creationId="{D86CF645-D0B0-51F6-9FC2-E8E4AF056B5D}"/>
          </ac:spMkLst>
        </pc:spChg>
      </pc:sldChg>
      <pc:sldChg chg="modSp mod">
        <pc:chgData name="FERHANE EL MOSTAFA" userId="612e3f77-08f4-424c-9bd0-6ac275dcda07" providerId="ADAL" clId="{03ECC52A-3917-4E4A-BCC6-67EB2827AB44}" dt="2025-08-20T20:25:53.641" v="373" actId="20577"/>
        <pc:sldMkLst>
          <pc:docMk/>
          <pc:sldMk cId="2487464742" sldId="2134808671"/>
        </pc:sldMkLst>
        <pc:spChg chg="mod">
          <ac:chgData name="FERHANE EL MOSTAFA" userId="612e3f77-08f4-424c-9bd0-6ac275dcda07" providerId="ADAL" clId="{03ECC52A-3917-4E4A-BCC6-67EB2827AB44}" dt="2025-08-20T20:24:02.785" v="286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03ECC52A-3917-4E4A-BCC6-67EB2827AB44}" dt="2025-08-20T20:25:03.150" v="335" actId="2057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03ECC52A-3917-4E4A-BCC6-67EB2827AB44}" dt="2025-08-20T20:25:28.809" v="357" actId="20577"/>
          <ac:spMkLst>
            <pc:docMk/>
            <pc:sldMk cId="2487464742" sldId="2134808671"/>
            <ac:spMk id="7" creationId="{AC0A23E6-1140-473D-85B6-9ED83E745F22}"/>
          </ac:spMkLst>
        </pc:spChg>
        <pc:graphicFrameChg chg="modGraphic">
          <ac:chgData name="FERHANE EL MOSTAFA" userId="612e3f77-08f4-424c-9bd0-6ac275dcda07" providerId="ADAL" clId="{03ECC52A-3917-4E4A-BCC6-67EB2827AB44}" dt="2025-08-20T20:25:45.832" v="365" actId="20577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Sp delSp modSp mod">
        <pc:chgData name="FERHANE EL MOSTAFA" userId="612e3f77-08f4-424c-9bd0-6ac275dcda07" providerId="ADAL" clId="{03ECC52A-3917-4E4A-BCC6-67EB2827AB44}" dt="2025-08-20T23:20:10.527" v="2135"/>
        <pc:sldMkLst>
          <pc:docMk/>
          <pc:sldMk cId="4220590668" sldId="2134808678"/>
        </pc:sldMkLst>
      </pc:sldChg>
      <pc:sldChg chg="del">
        <pc:chgData name="FERHANE EL MOSTAFA" userId="612e3f77-08f4-424c-9bd0-6ac275dcda07" providerId="ADAL" clId="{03ECC52A-3917-4E4A-BCC6-67EB2827AB44}" dt="2025-08-20T20:11:24.088" v="13" actId="47"/>
        <pc:sldMkLst>
          <pc:docMk/>
          <pc:sldMk cId="2881457431" sldId="2134808689"/>
        </pc:sldMkLst>
      </pc:sldChg>
      <pc:sldChg chg="modSp mod">
        <pc:chgData name="FERHANE EL MOSTAFA" userId="612e3f77-08f4-424c-9bd0-6ac275dcda07" providerId="ADAL" clId="{03ECC52A-3917-4E4A-BCC6-67EB2827AB44}" dt="2025-08-20T20:20:05.152" v="171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03ECC52A-3917-4E4A-BCC6-67EB2827AB44}" dt="2025-08-20T20:20:05.152" v="171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03ECC52A-3917-4E4A-BCC6-67EB2827AB44}" dt="2025-08-20T20:20:31.136" v="189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03ECC52A-3917-4E4A-BCC6-67EB2827AB44}" dt="2025-08-20T20:20:31.136" v="189" actId="20577"/>
          <ac:spMkLst>
            <pc:docMk/>
            <pc:sldMk cId="2405031514" sldId="2134808691"/>
            <ac:spMk id="3" creationId="{E30E77CE-97DB-B0FD-612F-8FC95E90743A}"/>
          </ac:spMkLst>
        </pc:spChg>
      </pc:sldChg>
      <pc:sldChg chg="modSp mod">
        <pc:chgData name="FERHANE EL MOSTAFA" userId="612e3f77-08f4-424c-9bd0-6ac275dcda07" providerId="ADAL" clId="{03ECC52A-3917-4E4A-BCC6-67EB2827AB44}" dt="2025-08-20T20:21:05.804" v="195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03ECC52A-3917-4E4A-BCC6-67EB2827AB44}" dt="2025-08-20T20:21:05.804" v="195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modAnim">
        <pc:chgData name="FERHANE EL MOSTAFA" userId="612e3f77-08f4-424c-9bd0-6ac275dcda07" providerId="ADAL" clId="{03ECC52A-3917-4E4A-BCC6-67EB2827AB44}" dt="2025-08-20T20:21:17.797" v="20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03ECC52A-3917-4E4A-BCC6-67EB2827AB44}" dt="2025-08-20T20:21:17.797" v="20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03ECC52A-3917-4E4A-BCC6-67EB2827AB44}" dt="2025-08-20T20:21:41.703" v="213" actId="20577"/>
        <pc:sldMkLst>
          <pc:docMk/>
          <pc:sldMk cId="3557025472" sldId="2134808694"/>
        </pc:sldMkLst>
      </pc:sldChg>
      <pc:sldChg chg="modSp">
        <pc:chgData name="FERHANE EL MOSTAFA" userId="612e3f77-08f4-424c-9bd0-6ac275dcda07" providerId="ADAL" clId="{03ECC52A-3917-4E4A-BCC6-67EB2827AB44}" dt="2025-08-20T20:21:49.492" v="219" actId="20577"/>
        <pc:sldMkLst>
          <pc:docMk/>
          <pc:sldMk cId="769154890" sldId="2134808695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775406601" sldId="2134808696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53.607" v="89"/>
        <pc:sldMkLst>
          <pc:docMk/>
          <pc:sldMk cId="3630681292" sldId="2134808696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2758474391" sldId="2134808697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7:01.202" v="91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03ECC52A-3917-4E4A-BCC6-67EB2827AB44}" dt="2025-08-20T22:38:48.884" v="1619"/>
        <pc:sldMkLst>
          <pc:docMk/>
          <pc:sldMk cId="1075695747" sldId="2134808698"/>
        </pc:sldMkLst>
      </pc:sldChg>
      <pc:sldChg chg="del">
        <pc:chgData name="FERHANE EL MOSTAFA" userId="612e3f77-08f4-424c-9bd0-6ac275dcda07" providerId="ADAL" clId="{03ECC52A-3917-4E4A-BCC6-67EB2827AB44}" dt="2025-08-20T20:28:42.146" v="386" actId="47"/>
        <pc:sldMkLst>
          <pc:docMk/>
          <pc:sldMk cId="2876529393" sldId="2134808699"/>
        </pc:sldMkLst>
      </pc:sldChg>
      <pc:sldChg chg="addSp delSp modSp mod">
        <pc:chgData name="FERHANE EL MOSTAFA" userId="612e3f77-08f4-424c-9bd0-6ac275dcda07" providerId="ADAL" clId="{03ECC52A-3917-4E4A-BCC6-67EB2827AB44}" dt="2025-08-20T21:44:41.880" v="518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03ECC52A-3917-4E4A-BCC6-67EB2827AB44}" dt="2025-08-20T21:41:33.857" v="467" actId="20577"/>
          <ac:spMkLst>
            <pc:docMk/>
            <pc:sldMk cId="175661024" sldId="2134808700"/>
            <ac:spMk id="3" creationId="{303984AF-FBB0-7610-CF32-F0D31D1EB5AD}"/>
          </ac:spMkLst>
        </pc:spChg>
        <pc:graphicFrameChg chg="modGraphic">
          <ac:chgData name="FERHANE EL MOSTAFA" userId="612e3f77-08f4-424c-9bd0-6ac275dcda07" providerId="ADAL" clId="{03ECC52A-3917-4E4A-BCC6-67EB2827AB44}" dt="2025-08-20T21:44:41.880" v="518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del">
        <pc:chgData name="FERHANE EL MOSTAFA" userId="612e3f77-08f4-424c-9bd0-6ac275dcda07" providerId="ADAL" clId="{03ECC52A-3917-4E4A-BCC6-67EB2827AB44}" dt="2025-08-20T21:53:55.398" v="663" actId="47"/>
        <pc:sldMkLst>
          <pc:docMk/>
          <pc:sldMk cId="3483167129" sldId="2134808703"/>
        </pc:sldMkLst>
      </pc:sldChg>
      <pc:sldChg chg="del">
        <pc:chgData name="FERHANE EL MOSTAFA" userId="612e3f77-08f4-424c-9bd0-6ac275dcda07" providerId="ADAL" clId="{03ECC52A-3917-4E4A-BCC6-67EB2827AB44}" dt="2025-08-20T21:54:01.589" v="664" actId="47"/>
        <pc:sldMkLst>
          <pc:docMk/>
          <pc:sldMk cId="3197194160" sldId="2134808704"/>
        </pc:sldMkLst>
      </pc:sldChg>
      <pc:sldChg chg="del">
        <pc:chgData name="FERHANE EL MOSTAFA" userId="612e3f77-08f4-424c-9bd0-6ac275dcda07" providerId="ADAL" clId="{03ECC52A-3917-4E4A-BCC6-67EB2827AB44}" dt="2025-08-20T22:00:05.815" v="792" actId="47"/>
        <pc:sldMkLst>
          <pc:docMk/>
          <pc:sldMk cId="2303604193" sldId="2134808705"/>
        </pc:sldMkLst>
      </pc:sldChg>
      <pc:sldChg chg="addSp delSp modSp mod modAnim">
        <pc:chgData name="FERHANE EL MOSTAFA" userId="612e3f77-08f4-424c-9bd0-6ac275dcda07" providerId="ADAL" clId="{03ECC52A-3917-4E4A-BCC6-67EB2827AB44}" dt="2025-08-20T22:38:11.390" v="161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03ECC52A-3917-4E4A-BCC6-67EB2827AB44}" dt="2025-08-20T22:38:11.390" v="161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03ECC52A-3917-4E4A-BCC6-67EB2827AB44}" dt="2025-08-20T22:31:25.484" v="1455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03ECC52A-3917-4E4A-BCC6-67EB2827AB44}" dt="2025-08-20T22:30:56.223" v="1428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03ECC52A-3917-4E4A-BCC6-67EB2827AB44}" dt="2025-08-20T22:31:37.971" v="1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03ECC52A-3917-4E4A-BCC6-67EB2827AB44}" dt="2025-08-20T22:31:47.322" v="147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03ECC52A-3917-4E4A-BCC6-67EB2827AB44}" dt="2025-08-20T22:31:59.428" v="1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03ECC52A-3917-4E4A-BCC6-67EB2827AB44}" dt="2025-08-20T22:32:15.475" v="1493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mod delAnim modAnim">
        <pc:chgData name="FERHANE EL MOSTAFA" userId="612e3f77-08f4-424c-9bd0-6ac275dcda07" providerId="ADAL" clId="{03ECC52A-3917-4E4A-BCC6-67EB2827AB44}" dt="2025-08-20T22:36:49.505" v="1585" actId="14100"/>
        <pc:sldMkLst>
          <pc:docMk/>
          <pc:sldMk cId="1030826978" sldId="2134808707"/>
        </pc:sldMkLst>
      </pc:sldChg>
      <pc:sldChg chg="del">
        <pc:chgData name="FERHANE EL MOSTAFA" userId="612e3f77-08f4-424c-9bd0-6ac275dcda07" providerId="ADAL" clId="{03ECC52A-3917-4E4A-BCC6-67EB2827AB44}" dt="2025-08-20T22:38:28.649" v="1616" actId="47"/>
        <pc:sldMkLst>
          <pc:docMk/>
          <pc:sldMk cId="4268842225" sldId="2134808708"/>
        </pc:sldMkLst>
      </pc:sldChg>
      <pc:sldChg chg="del">
        <pc:chgData name="FERHANE EL MOSTAFA" userId="612e3f77-08f4-424c-9bd0-6ac275dcda07" providerId="ADAL" clId="{03ECC52A-3917-4E4A-BCC6-67EB2827AB44}" dt="2025-08-20T22:38:30.512" v="1617" actId="47"/>
        <pc:sldMkLst>
          <pc:docMk/>
          <pc:sldMk cId="596647479" sldId="2134808709"/>
        </pc:sldMkLst>
      </pc:sldChg>
      <pc:sldChg chg="modSp mod">
        <pc:chgData name="FERHANE EL MOSTAFA" userId="612e3f77-08f4-424c-9bd0-6ac275dcda07" providerId="ADAL" clId="{03ECC52A-3917-4E4A-BCC6-67EB2827AB44}" dt="2025-08-20T21:58:51.290" v="791" actId="14100"/>
        <pc:sldMkLst>
          <pc:docMk/>
          <pc:sldMk cId="3184985472" sldId="2134808710"/>
        </pc:sldMkLst>
      </pc:sldChg>
      <pc:sldChg chg="modSp">
        <pc:chgData name="FERHANE EL MOSTAFA" userId="612e3f77-08f4-424c-9bd0-6ac275dcda07" providerId="ADAL" clId="{03ECC52A-3917-4E4A-BCC6-67EB2827AB44}" dt="2025-08-20T22:12:14.871" v="1069"/>
        <pc:sldMkLst>
          <pc:docMk/>
          <pc:sldMk cId="2380771049" sldId="2134808711"/>
        </pc:sldMkLst>
        <pc:spChg chg="mod">
          <ac:chgData name="FERHANE EL MOSTAFA" userId="612e3f77-08f4-424c-9bd0-6ac275dcda07" providerId="ADAL" clId="{03ECC52A-3917-4E4A-BCC6-67EB2827AB44}" dt="2025-08-20T22:12:14.871" v="1069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03ECC52A-3917-4E4A-BCC6-67EB2827AB44}" dt="2025-08-20T22:24:08.428" v="1343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3ECC52A-3917-4E4A-BCC6-67EB2827AB44}" dt="2025-08-20T22:13:54.374" v="1101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03ECC52A-3917-4E4A-BCC6-67EB2827AB44}" dt="2025-08-20T22:24:08.428" v="1343" actId="20577"/>
          <ac:spMkLst>
            <pc:docMk/>
            <pc:sldMk cId="2554523360" sldId="2134808712"/>
            <ac:spMk id="26" creationId="{6ED0058E-A64C-040F-7DE3-B535C1008084}"/>
          </ac:spMkLst>
        </pc:spChg>
      </pc:sldChg>
      <pc:sldChg chg="modSp">
        <pc:chgData name="FERHANE EL MOSTAFA" userId="612e3f77-08f4-424c-9bd0-6ac275dcda07" providerId="ADAL" clId="{03ECC52A-3917-4E4A-BCC6-67EB2827AB44}" dt="2025-08-20T22:13:28.719" v="1099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03ECC52A-3917-4E4A-BCC6-67EB2827AB44}" dt="2025-08-20T22:12:35.170" v="107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03ECC52A-3917-4E4A-BCC6-67EB2827AB44}" dt="2025-08-20T22:12:47.348" v="1071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03ECC52A-3917-4E4A-BCC6-67EB2827AB44}" dt="2025-08-20T22:12:58.137" v="1072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03ECC52A-3917-4E4A-BCC6-67EB2827AB44}" dt="2025-08-20T22:13:11.994" v="1073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19:03.708" v="1244" actId="20577"/>
        <pc:sldMkLst>
          <pc:docMk/>
          <pc:sldMk cId="1705819537" sldId="2134808714"/>
        </pc:sldMkLst>
        <pc:spChg chg="mod">
          <ac:chgData name="FERHANE EL MOSTAFA" userId="612e3f77-08f4-424c-9bd0-6ac275dcda07" providerId="ADAL" clId="{03ECC52A-3917-4E4A-BCC6-67EB2827AB44}" dt="2025-08-20T22:19:03.708" v="1244" actId="20577"/>
          <ac:spMkLst>
            <pc:docMk/>
            <pc:sldMk cId="1705819537" sldId="2134808714"/>
            <ac:spMk id="2" creationId="{6FCB88EC-F975-5B92-6710-93CB9B0BAA52}"/>
          </ac:spMkLst>
        </pc:spChg>
      </pc:sldChg>
      <pc:sldChg chg="modSp mod modAnim">
        <pc:chgData name="FERHANE EL MOSTAFA" userId="612e3f77-08f4-424c-9bd0-6ac275dcda07" providerId="ADAL" clId="{03ECC52A-3917-4E4A-BCC6-67EB2827AB44}" dt="2025-08-20T22:25:14.717" v="1351"/>
        <pc:sldMkLst>
          <pc:docMk/>
          <pc:sldMk cId="1366020049" sldId="2134808715"/>
        </pc:sldMkLst>
        <pc:spChg chg="mod">
          <ac:chgData name="FERHANE EL MOSTAFA" userId="612e3f77-08f4-424c-9bd0-6ac275dcda07" providerId="ADAL" clId="{03ECC52A-3917-4E4A-BCC6-67EB2827AB44}" dt="2025-08-20T22:20:45.987" v="1296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03ECC52A-3917-4E4A-BCC6-67EB2827AB44}" dt="2025-08-20T22:21:06.529" v="1297"/>
          <ac:spMkLst>
            <pc:docMk/>
            <pc:sldMk cId="1366020049" sldId="2134808715"/>
            <ac:spMk id="26" creationId="{9238496E-1BA3-EA6B-3CAA-AAC2BBC5A393}"/>
          </ac:spMkLst>
        </pc:spChg>
      </pc:sldChg>
      <pc:sldChg chg="addSp delSp modSp del mod delAnim">
        <pc:chgData name="FERHANE EL MOSTAFA" userId="612e3f77-08f4-424c-9bd0-6ac275dcda07" providerId="ADAL" clId="{03ECC52A-3917-4E4A-BCC6-67EB2827AB44}" dt="2025-08-20T22:47:22.921" v="1714" actId="47"/>
        <pc:sldMkLst>
          <pc:docMk/>
          <pc:sldMk cId="483109708" sldId="2134808716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7:15.643" v="1713" actId="20577"/>
        <pc:sldMkLst>
          <pc:docMk/>
          <pc:sldMk cId="11916258" sldId="2134808717"/>
        </pc:sldMkLst>
      </pc:sldChg>
      <pc:sldChg chg="addSp delSp modSp mod modAnim">
        <pc:chgData name="FERHANE EL MOSTAFA" userId="612e3f77-08f4-424c-9bd0-6ac275dcda07" providerId="ADAL" clId="{03ECC52A-3917-4E4A-BCC6-67EB2827AB44}" dt="2025-08-20T22:46:24.510" v="1702"/>
        <pc:sldMkLst>
          <pc:docMk/>
          <pc:sldMk cId="342120363" sldId="2134808718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6:20.829" v="1701"/>
        <pc:sldMkLst>
          <pc:docMk/>
          <pc:sldMk cId="2143469606" sldId="2134808719"/>
        </pc:sldMkLst>
      </pc:sldChg>
      <pc:sldChg chg="addSp delSp modSp mod">
        <pc:chgData name="FERHANE EL MOSTAFA" userId="612e3f77-08f4-424c-9bd0-6ac275dcda07" providerId="ADAL" clId="{03ECC52A-3917-4E4A-BCC6-67EB2827AB44}" dt="2025-08-20T22:52:47.482" v="1797" actId="1076"/>
        <pc:sldMkLst>
          <pc:docMk/>
          <pc:sldMk cId="827506173" sldId="2134808720"/>
        </pc:sldMkLst>
      </pc:sldChg>
      <pc:sldChg chg="del">
        <pc:chgData name="FERHANE EL MOSTAFA" userId="612e3f77-08f4-424c-9bd0-6ac275dcda07" providerId="ADAL" clId="{03ECC52A-3917-4E4A-BCC6-67EB2827AB44}" dt="2025-08-20T22:55:43.543" v="1869" actId="47"/>
        <pc:sldMkLst>
          <pc:docMk/>
          <pc:sldMk cId="3033448778" sldId="2134808721"/>
        </pc:sldMkLst>
      </pc:sldChg>
      <pc:sldChg chg="del">
        <pc:chgData name="FERHANE EL MOSTAFA" userId="612e3f77-08f4-424c-9bd0-6ac275dcda07" providerId="ADAL" clId="{03ECC52A-3917-4E4A-BCC6-67EB2827AB44}" dt="2025-08-20T22:58:25.492" v="1908" actId="47"/>
        <pc:sldMkLst>
          <pc:docMk/>
          <pc:sldMk cId="851597282" sldId="2134808722"/>
        </pc:sldMkLst>
      </pc:sldChg>
      <pc:sldChg chg="addSp delSp modSp mod">
        <pc:chgData name="FERHANE EL MOSTAFA" userId="612e3f77-08f4-424c-9bd0-6ac275dcda07" providerId="ADAL" clId="{03ECC52A-3917-4E4A-BCC6-67EB2827AB44}" dt="2025-08-20T23:01:44.533" v="1942" actId="478"/>
        <pc:sldMkLst>
          <pc:docMk/>
          <pc:sldMk cId="2746584739" sldId="2134808723"/>
        </pc:sldMkLst>
        <pc:spChg chg="mod">
          <ac:chgData name="FERHANE EL MOSTAFA" userId="612e3f77-08f4-424c-9bd0-6ac275dcda07" providerId="ADAL" clId="{03ECC52A-3917-4E4A-BCC6-67EB2827AB44}" dt="2025-08-20T22:59:23.246" v="1931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del">
        <pc:chgData name="FERHANE EL MOSTAFA" userId="612e3f77-08f4-424c-9bd0-6ac275dcda07" providerId="ADAL" clId="{03ECC52A-3917-4E4A-BCC6-67EB2827AB44}" dt="2025-08-20T23:19:48.350" v="2133" actId="47"/>
        <pc:sldMkLst>
          <pc:docMk/>
          <pc:sldMk cId="1058716187" sldId="2134808724"/>
        </pc:sldMkLst>
      </pc:sldChg>
      <pc:sldChg chg="addSp delSp modSp mod">
        <pc:chgData name="FERHANE EL MOSTAFA" userId="612e3f77-08f4-424c-9bd0-6ac275dcda07" providerId="ADAL" clId="{03ECC52A-3917-4E4A-BCC6-67EB2827AB44}" dt="2025-08-20T23:22:23.559" v="2326" actId="205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03ECC52A-3917-4E4A-BCC6-67EB2827AB44}" dt="2025-08-20T23:22:28.140" v="2327" actId="47"/>
        <pc:sldMkLst>
          <pc:docMk/>
          <pc:sldMk cId="2783003011" sldId="2134808726"/>
        </pc:sldMkLst>
      </pc:sldChg>
      <pc:sldChg chg="addSp delSp modSp add mod">
        <pc:chgData name="FERHANE EL MOSTAFA" userId="612e3f77-08f4-424c-9bd0-6ac275dcda07" providerId="ADAL" clId="{03ECC52A-3917-4E4A-BCC6-67EB2827AB44}" dt="2025-08-20T20:11:20.212" v="12" actId="478"/>
        <pc:sldMkLst>
          <pc:docMk/>
          <pc:sldMk cId="1670954483" sldId="2134808727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58.711" v="423"/>
        <pc:sldMkLst>
          <pc:docMk/>
          <pc:sldMk cId="2670485127" sldId="2134808728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48.936" v="422"/>
        <pc:sldMkLst>
          <pc:docMk/>
          <pc:sldMk cId="3443806565" sldId="2134808729"/>
        </pc:sldMkLst>
      </pc:sldChg>
      <pc:sldChg chg="addSp delSp modSp add mod modAnim">
        <pc:chgData name="FERHANE EL MOSTAFA" userId="612e3f77-08f4-424c-9bd0-6ac275dcda07" providerId="ADAL" clId="{03ECC52A-3917-4E4A-BCC6-67EB2827AB44}" dt="2025-08-20T22:09:55.066" v="1048" actId="20577"/>
        <pc:sldMkLst>
          <pc:docMk/>
          <pc:sldMk cId="3816293835" sldId="2134808730"/>
        </pc:sldMkLst>
      </pc:sldChg>
      <pc:sldChg chg="addSp delSp modSp add mod modAnim">
        <pc:chgData name="FERHANE EL MOSTAFA" userId="612e3f77-08f4-424c-9bd0-6ac275dcda07" providerId="ADAL" clId="{03ECC52A-3917-4E4A-BCC6-67EB2827AB44}" dt="2025-08-20T22:10:13.030" v="1049"/>
        <pc:sldMkLst>
          <pc:docMk/>
          <pc:sldMk cId="2516559366" sldId="2134808731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2:11:43.582" v="1068"/>
        <pc:sldMkLst>
          <pc:docMk/>
          <pc:sldMk cId="2985476707" sldId="2134808732"/>
        </pc:sldMkLst>
      </pc:sldChg>
      <pc:sldChg chg="addSp delSp modSp add mod">
        <pc:chgData name="FERHANE EL MOSTAFA" userId="612e3f77-08f4-424c-9bd0-6ac275dcda07" providerId="ADAL" clId="{03ECC52A-3917-4E4A-BCC6-67EB2827AB44}" dt="2025-08-20T22:20:07.593" v="1295" actId="20577"/>
        <pc:sldMkLst>
          <pc:docMk/>
          <pc:sldMk cId="3471885217" sldId="2134808733"/>
        </pc:sldMkLst>
        <pc:spChg chg="mod">
          <ac:chgData name="FERHANE EL MOSTAFA" userId="612e3f77-08f4-424c-9bd0-6ac275dcda07" providerId="ADAL" clId="{03ECC52A-3917-4E4A-BCC6-67EB2827AB44}" dt="2025-08-20T22:20:07.593" v="1295" actId="20577"/>
          <ac:spMkLst>
            <pc:docMk/>
            <pc:sldMk cId="3471885217" sldId="2134808733"/>
            <ac:spMk id="2" creationId="{191DACB3-62EE-3A3E-822C-73B43A594647}"/>
          </ac:spMkLst>
        </pc:spChg>
        <pc:picChg chg="add mod">
          <ac:chgData name="FERHANE EL MOSTAFA" userId="612e3f77-08f4-424c-9bd0-6ac275dcda07" providerId="ADAL" clId="{03ECC52A-3917-4E4A-BCC6-67EB2827AB44}" dt="2025-08-20T22:19:38.979" v="1247"/>
          <ac:picMkLst>
            <pc:docMk/>
            <pc:sldMk cId="3471885217" sldId="2134808733"/>
            <ac:picMk id="4" creationId="{AFC493AE-F47E-1C7D-5594-ED0B0B841D4A}"/>
          </ac:picMkLst>
        </pc:picChg>
      </pc:sldChg>
      <pc:sldChg chg="addSp delSp modSp add del mod">
        <pc:chgData name="FERHANE EL MOSTAFA" userId="612e3f77-08f4-424c-9bd0-6ac275dcda07" providerId="ADAL" clId="{03ECC52A-3917-4E4A-BCC6-67EB2827AB44}" dt="2025-08-20T22:58:00.529" v="1904" actId="2696"/>
        <pc:sldMkLst>
          <pc:docMk/>
          <pc:sldMk cId="2532175873" sldId="2134808734"/>
        </pc:sldMkLst>
      </pc:sldChg>
      <pc:sldChg chg="modSp add mod">
        <pc:chgData name="FERHANE EL MOSTAFA" userId="612e3f77-08f4-424c-9bd0-6ac275dcda07" providerId="ADAL" clId="{03ECC52A-3917-4E4A-BCC6-67EB2827AB44}" dt="2025-08-20T22:58:21.973" v="1907" actId="20577"/>
        <pc:sldMkLst>
          <pc:docMk/>
          <pc:sldMk cId="4012810430" sldId="2134808734"/>
        </pc:sldMkLst>
      </pc:sldChg>
      <pc:sldChg chg="delSp modSp add mod delAnim">
        <pc:chgData name="FERHANE EL MOSTAFA" userId="612e3f77-08f4-424c-9bd0-6ac275dcda07" providerId="ADAL" clId="{03ECC52A-3917-4E4A-BCC6-67EB2827AB44}" dt="2025-08-20T22:57:38.277" v="1903" actId="1076"/>
        <pc:sldMkLst>
          <pc:docMk/>
          <pc:sldMk cId="2349550496" sldId="2134808735"/>
        </pc:sldMkLst>
      </pc:sldChg>
      <pc:sldChg chg="addSp delSp modSp add mod">
        <pc:chgData name="FERHANE EL MOSTAFA" userId="612e3f77-08f4-424c-9bd0-6ac275dcda07" providerId="ADAL" clId="{03ECC52A-3917-4E4A-BCC6-67EB2827AB44}" dt="2025-08-20T23:19:45.359" v="2132"/>
        <pc:sldMkLst>
          <pc:docMk/>
          <pc:sldMk cId="3074834879" sldId="213480873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theme" Target="../theme/theme6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5" r:id="rId12"/>
    <p:sldLayoutId id="2147483996" r:id="rId13"/>
    <p:sldLayoutId id="2147483997" r:id="rId14"/>
    <p:sldLayoutId id="2147483998" r:id="rId15"/>
    <p:sldLayoutId id="2147483999" r:id="rId16"/>
    <p:sldLayoutId id="2147484000" r:id="rId17"/>
    <p:sldLayoutId id="2147484001" r:id="rId18"/>
    <p:sldLayoutId id="2147484002" r:id="rId19"/>
    <p:sldLayoutId id="2147484003" r:id="rId20"/>
    <p:sldLayoutId id="2147484004" r:id="rId21"/>
    <p:sldLayoutId id="2147484005" r:id="rId22"/>
    <p:sldLayoutId id="2147484006" r:id="rId23"/>
    <p:sldLayoutId id="2147484007" r:id="rId24"/>
    <p:sldLayoutId id="2147484008" r:id="rId25"/>
    <p:sldLayoutId id="2147484009" r:id="rId26"/>
    <p:sldLayoutId id="2147484010" r:id="rId27"/>
    <p:sldLayoutId id="2147484011" r:id="rId28"/>
    <p:sldLayoutId id="2147484012" r:id="rId29"/>
    <p:sldLayoutId id="2147484013" r:id="rId30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12.jpe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5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43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9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اليوم على شروط الاستماع وأخذ الإذن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454727" y="1329596"/>
            <a:ext cx="11595304" cy="8586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lnSpc>
                <a:spcPct val="150000"/>
              </a:lnSpc>
            </a:pPr>
            <a:endParaRPr lang="a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685800" lvl="0" indent="-685800" algn="r" rtl="1">
              <a:buFont typeface="Wingdings" panose="05000000000000000000" pitchFamily="2" charset="2"/>
              <a:buChar char="v"/>
            </a:pPr>
            <a:r>
              <a:rPr lang="ar-MA" sz="5400" b="1" dirty="0"/>
              <a:t>أستمع جيدا  لنمذجة أستاذي؛</a:t>
            </a:r>
            <a:endParaRPr lang="fr-MA" sz="5400" b="1" dirty="0"/>
          </a:p>
          <a:p>
            <a:pPr marL="685800" lvl="0" indent="-685800" algn="r" rtl="1">
              <a:buFont typeface="Wingdings" panose="05000000000000000000" pitchFamily="2" charset="2"/>
              <a:buChar char="v"/>
            </a:pPr>
            <a:r>
              <a:rPr lang="ar-MA" sz="5400" b="1" dirty="0"/>
              <a:t>أستمع جيدا  لتعليمات أستاذي؛</a:t>
            </a:r>
            <a:endParaRPr lang="fr-MA" sz="5400" b="1" dirty="0"/>
          </a:p>
          <a:p>
            <a:pPr marL="685800" lvl="0" indent="-685800" algn="r" rtl="1">
              <a:buFont typeface="Wingdings" panose="05000000000000000000" pitchFamily="2" charset="2"/>
              <a:buChar char="v"/>
            </a:pPr>
            <a:r>
              <a:rPr lang="ar-MA" sz="5400" b="1" dirty="0">
                <a:solidFill>
                  <a:srgbClr val="00B0F0"/>
                </a:solidFill>
              </a:rPr>
              <a:t>أستمع جيدا لأجوبة زملائي؛</a:t>
            </a:r>
            <a:endParaRPr lang="fr-MA" sz="5400" b="1" dirty="0">
              <a:solidFill>
                <a:srgbClr val="00B0F0"/>
              </a:solidFill>
            </a:endParaRPr>
          </a:p>
          <a:p>
            <a:pPr marL="685800" lvl="0" indent="-685800" algn="r" rtl="1">
              <a:buFont typeface="Wingdings" panose="05000000000000000000" pitchFamily="2" charset="2"/>
              <a:buChar char="v"/>
            </a:pPr>
            <a:r>
              <a:rPr lang="ar-MA" sz="5400" b="1" dirty="0">
                <a:solidFill>
                  <a:srgbClr val="00B0F0"/>
                </a:solidFill>
              </a:rPr>
              <a:t>أتتبع القراءة الهامسة لزميلي؛ </a:t>
            </a:r>
            <a:endParaRPr lang="fr-MA" sz="5400" b="1" dirty="0">
              <a:solidFill>
                <a:srgbClr val="00B0F0"/>
              </a:solidFill>
            </a:endParaRPr>
          </a:p>
          <a:p>
            <a:pPr marL="685800" lvl="0" indent="-685800" algn="r" rtl="1">
              <a:buFont typeface="Wingdings" panose="05000000000000000000" pitchFamily="2" charset="2"/>
              <a:buChar char="v"/>
            </a:pPr>
            <a:r>
              <a:rPr lang="ar-MA" sz="5400" b="1" dirty="0"/>
              <a:t>آخذ الإذن من أستاذي برفع الأصبع؛</a:t>
            </a:r>
            <a:endParaRPr lang="fr-MA" sz="5400" b="1" dirty="0"/>
          </a:p>
          <a:p>
            <a:pPr marL="685800" lvl="0" indent="-685800" algn="r" rtl="1">
              <a:buFont typeface="Wingdings" panose="05000000000000000000" pitchFamily="2" charset="2"/>
              <a:buChar char="v"/>
            </a:pPr>
            <a:r>
              <a:rPr lang="ar-MA" sz="5400" b="1" dirty="0"/>
              <a:t>آخذ الإذن من أستاذي قبل الكلام وقبل الخروج للمرحاض؛ </a:t>
            </a:r>
            <a:endParaRPr lang="fr-MA" sz="5400" b="1" dirty="0"/>
          </a:p>
          <a:p>
            <a:pPr marL="685800" indent="-685800" algn="r" rtl="1">
              <a:buFont typeface="Wingdings" panose="05000000000000000000" pitchFamily="2" charset="2"/>
              <a:buChar char="v"/>
            </a:pPr>
            <a:r>
              <a:rPr lang="ar-MA" sz="5400" b="1" dirty="0">
                <a:solidFill>
                  <a:srgbClr val="00B0F0"/>
                </a:solidFill>
              </a:rPr>
              <a:t>آخذ الإذن من زميلي لأستعمل وسيلته(</a:t>
            </a:r>
            <a:r>
              <a:rPr lang="ar-MA" sz="4400" b="1" dirty="0">
                <a:solidFill>
                  <a:srgbClr val="00B0F0"/>
                </a:solidFill>
              </a:rPr>
              <a:t>قلم، لوحة، طباشير...</a:t>
            </a:r>
            <a:r>
              <a:rPr lang="ar-MA" sz="5400" b="1" dirty="0">
                <a:solidFill>
                  <a:srgbClr val="00B0F0"/>
                </a:solidFill>
              </a:rPr>
              <a:t>)</a:t>
            </a:r>
            <a:endParaRPr lang="fr-MA" sz="11500" b="1" dirty="0">
              <a:solidFill>
                <a:srgbClr val="00B0F0"/>
              </a:solidFill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52C12F-0070-CDAA-9E96-439AD993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737" y="4706478"/>
            <a:ext cx="1553989" cy="126197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F6CDAF8-B620-1721-7333-3A206309003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39" y="2341029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B5FA5B8-60B1-2BED-9977-2EB9882CB6D6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بدقة وطلاقة</a:t>
            </a:r>
          </a:p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تابعوا معي، سأقرأ الفقرة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5E0FA3-827A-B23F-2FEC-2FB7656FAF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9" y="597713"/>
            <a:ext cx="1472354" cy="13540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F8B6CC9-2390-D48F-831F-7C9203DD82DC}"/>
              </a:ext>
            </a:extLst>
          </p:cNvPr>
          <p:cNvSpPr txBox="1"/>
          <p:nvPr/>
        </p:nvSpPr>
        <p:spPr>
          <a:xfrm>
            <a:off x="664651" y="1951729"/>
            <a:ext cx="12733430" cy="8048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اَلْقِراءَةُ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مُفيدَةٌ جِدًّا. فَهِيَ تُنَمّي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ٱلْعَقْلَ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وَتُوَسِّعُ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ٱلْمَعْرِفَةَ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وَتُساعِدُ فِي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ٱلتَّفَوُّقِ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وَٱلنَّجاحِ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 عَلَيْنا أَنْ نَقْرَأَ كُلَّ يَوْمٍ لِنَتَعَلَّمَ أَشْياءَ جَدِيدَةً، وَأَنْ نَجْعَلَ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ٱلْكِتابَ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صَدِيقَنا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ٱلْوَفِيَّ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8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6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BC86C-7DBF-4C9A-9409-3188E8FB4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008D087-E250-C1A9-10B3-5932C0CB1B4B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ثنائيات، أقرأ لزميلي ويقرأ لي قراءة هامسة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0895F83-64EA-1A3B-6F49-060301B3F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6AF3935-E819-DF61-A5C1-A0A1E5C1F0C9}"/>
              </a:ext>
            </a:extLst>
          </p:cNvPr>
          <p:cNvSpPr txBox="1"/>
          <p:nvPr/>
        </p:nvSpPr>
        <p:spPr>
          <a:xfrm>
            <a:off x="664651" y="1951729"/>
            <a:ext cx="12733430" cy="8048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اَلْقِراءَةُ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مُفيدَةٌ جِدًّا. فَهِيَ تُنَمّي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ٱلْعَقْلَ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وَتُوَسِّعُ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ٱلْمَعْرِفَةَ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وَتُساعِدُ فِي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ٱلتَّفَوُّقِ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وَٱلنَّجاحِ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 عَلَيْنا أَنْ نَقْرَأَ كُلَّ يَوْمٍ لِنَتَعَلَّمَ أَشْياءَ جَدِيدَةً، وَأَنْ نَجْعَلَ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ٱلْكِتابَ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صَدِيقَنا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ٱلْوَفِيَّ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8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068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F921F-406B-FDC5-B54B-F0164571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88291EF-EBCB-7D06-4BB2-462DF10624DD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فردية، مع احتساب عدد الأخطاء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B6D1843-326E-4C41-70DB-6AC30030772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6A1EC5-20BD-1A91-30D1-C9E5DE1E4913}"/>
              </a:ext>
            </a:extLst>
          </p:cNvPr>
          <p:cNvSpPr txBox="1"/>
          <p:nvPr/>
        </p:nvSpPr>
        <p:spPr>
          <a:xfrm>
            <a:off x="664651" y="1951729"/>
            <a:ext cx="12733430" cy="8048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اَلْقِراءَةُ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مُفيدَةٌ جِدًّا. فَهِيَ تُنَمّي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ٱلْعَقْلَ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وَتُوَسِّعُ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ٱلْمَعْرِفَةَ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وَتُساعِدُ فِي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ٱلتَّفَوُّقِ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وَٱلنَّجاحِ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 عَلَيْنا أَنْ نَقْرَأَ كُلَّ يَوْمٍ لِنَتَعَلَّمَ أَشْياءَ جَدِيدَةً، وَأَنْ نَجْعَلَ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ٱلْكِتابَ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صَدِيقَنا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ٱلْوَفِيَّ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8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181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45545"/>
            <a:ext cx="1197342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ستكتبون كلمات بهمزة متوسطة، تذكروا القاعدة و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قائد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قائِدٌ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F39C87-79AE-8AC4-532E-A0759DD200CC}"/>
              </a:ext>
            </a:extLst>
          </p:cNvPr>
          <p:cNvSpPr/>
          <p:nvPr/>
        </p:nvSpPr>
        <p:spPr>
          <a:xfrm>
            <a:off x="1874375" y="7949045"/>
            <a:ext cx="9223116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الهمزة على الياء؟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مؤنث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مُؤَنَّثٌ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FCFA86-7D28-69AC-BA13-4C5F79B73205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6BDB3A3-796F-E550-5A84-42ABC3697BDA}"/>
              </a:ext>
            </a:extLst>
          </p:cNvPr>
          <p:cNvSpPr/>
          <p:nvPr/>
        </p:nvSpPr>
        <p:spPr>
          <a:xfrm>
            <a:off x="1510145" y="8061708"/>
            <a:ext cx="927270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كتبت الهمزة على الواو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دأبت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دَأَبَتْ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2B2689-5770-646F-7913-8AF0C03E547C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FB25501-DEBE-3756-EB0E-35F31984EE52}"/>
              </a:ext>
            </a:extLst>
          </p:cNvPr>
          <p:cNvSpPr/>
          <p:nvPr/>
        </p:nvSpPr>
        <p:spPr>
          <a:xfrm>
            <a:off x="1874374" y="8061708"/>
            <a:ext cx="9139989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كتبت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الهمزة على  الألف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8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90337" y="3466838"/>
            <a:ext cx="6720083" cy="325057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 لاحظوا جيدا، اقرؤوا بصوت هامس التحويل من المفرد إلى الجمع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792735"/>
              </p:ext>
            </p:extLst>
          </p:nvPr>
        </p:nvGraphicFramePr>
        <p:xfrm>
          <a:off x="2050472" y="2504209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قِراءَةٌ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he-IL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كِتابٌ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he-IL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رُفٌّ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90642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قَلَمٌ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27905719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19A58EE-211D-8B80-50CD-7090E1EF3897}"/>
              </a:ext>
            </a:extLst>
          </p:cNvPr>
          <p:cNvSpPr txBox="1"/>
          <p:nvPr/>
        </p:nvSpPr>
        <p:spPr>
          <a:xfrm>
            <a:off x="3366654" y="329849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قِراءَاتٌ</a:t>
            </a:r>
            <a:endParaRPr lang="fr-FR" sz="880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0A23E6-1140-473D-85B6-9ED83E745F2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he-IL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كُتُبٌ</a:t>
            </a:r>
            <a:endParaRPr lang="fr-FR" sz="880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A90A4D-C7E9-D4AA-AC8F-6D2EAB3CFC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863CFF87-1D41-92AE-16DD-91EDF3F205F2}"/>
              </a:ext>
            </a:extLst>
          </p:cNvPr>
          <p:cNvSpPr/>
          <p:nvPr/>
        </p:nvSpPr>
        <p:spPr>
          <a:xfrm>
            <a:off x="6594764" y="681012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D0ED0D7-C54E-862B-2DAF-7768D71E0779}"/>
              </a:ext>
            </a:extLst>
          </p:cNvPr>
          <p:cNvSpPr txBox="1"/>
          <p:nvPr/>
        </p:nvSpPr>
        <p:spPr>
          <a:xfrm>
            <a:off x="3228106" y="618923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رُفوفٌ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5F7BBD8A-DDD8-F720-2127-4E237A944F98}"/>
              </a:ext>
            </a:extLst>
          </p:cNvPr>
          <p:cNvSpPr/>
          <p:nvPr/>
        </p:nvSpPr>
        <p:spPr>
          <a:xfrm>
            <a:off x="6594764" y="8270802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F4441EB-1BB7-F68F-643A-449952CB0730}"/>
              </a:ext>
            </a:extLst>
          </p:cNvPr>
          <p:cNvSpPr txBox="1"/>
          <p:nvPr/>
        </p:nvSpPr>
        <p:spPr>
          <a:xfrm>
            <a:off x="3366653" y="763578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أَقْلامٌ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3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8D4E6-004D-B4B6-1B8D-E6FD5FB00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7A44A71-0263-4514-9BC8-68EC533B743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 قراءات فردية للكلمات من المفرد إلى الجمع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5A04AF-9629-67CA-A8F1-490D16CE16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6084452"/>
              </p:ext>
            </p:extLst>
          </p:nvPr>
        </p:nvGraphicFramePr>
        <p:xfrm>
          <a:off x="2050472" y="2504209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قِراءَةٌ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he-IL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كِتابٌ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he-IL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رُفٌّ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90642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قَلَمٌ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0064193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74CF06B-2C68-6863-AF07-931C4E177C98}"/>
              </a:ext>
            </a:extLst>
          </p:cNvPr>
          <p:cNvSpPr txBox="1"/>
          <p:nvPr/>
        </p:nvSpPr>
        <p:spPr>
          <a:xfrm>
            <a:off x="3366654" y="329849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قِراءَاتٌ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62B5A2-0254-7343-AC4C-B677B4BE0958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كُتُبٌ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49D75EA4-7E00-1FF4-CDDC-2B3F43395A5E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E443F3B3-0052-B229-5736-CD4150CECE12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98223F16-55C0-2125-33F7-6AB92EB3705D}"/>
              </a:ext>
            </a:extLst>
          </p:cNvPr>
          <p:cNvSpPr/>
          <p:nvPr/>
        </p:nvSpPr>
        <p:spPr>
          <a:xfrm>
            <a:off x="6594764" y="681012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4179D23-B2F3-7DD5-A34F-85261F9ADA9E}"/>
              </a:ext>
            </a:extLst>
          </p:cNvPr>
          <p:cNvSpPr txBox="1"/>
          <p:nvPr/>
        </p:nvSpPr>
        <p:spPr>
          <a:xfrm>
            <a:off x="3228106" y="618923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رُفوفٌ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045CF0E-1DB8-D020-115B-F9296093B17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1CF3D6A6-3E02-58E1-9D88-8E408B7B6415}"/>
              </a:ext>
            </a:extLst>
          </p:cNvPr>
          <p:cNvSpPr/>
          <p:nvPr/>
        </p:nvSpPr>
        <p:spPr>
          <a:xfrm>
            <a:off x="6698672" y="8270802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18E9BA1-F9A9-CDC4-5A7B-16AC237F25A1}"/>
              </a:ext>
            </a:extLst>
          </p:cNvPr>
          <p:cNvSpPr txBox="1"/>
          <p:nvPr/>
        </p:nvSpPr>
        <p:spPr>
          <a:xfrm>
            <a:off x="3255813" y="7547527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أَقْلامٌ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895711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DCDA1-E584-7C72-F229-B94A41FE2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03984AF-FBB0-7610-CF32-F0D31D1EB5A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 كل ثنائي سيبحث عن جمع الكلمات مع شكلها شكلا تاما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571894-12F6-EEEE-3169-7A031509EE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8143712"/>
              </p:ext>
            </p:extLst>
          </p:nvPr>
        </p:nvGraphicFramePr>
        <p:xfrm>
          <a:off x="2216725" y="2127554"/>
          <a:ext cx="9171710" cy="787813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58585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585855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83991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he-IL" sz="60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مُلَخَّصٌ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he-IL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غِلافٌ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he-IL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يَوْمٌ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he-IL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قَرارٌ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he-IL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فَصْلٌ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1950232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3C4094BB-526F-AF4D-4D50-4B1C2574C2EF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FFAD0E4-8C44-E22C-1375-5F2E28BD9BEB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FF3317B0-95F0-9711-34BD-F8D1328CDA56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1E87F5F-5237-997E-A10C-FA2B54D737E1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4822196-27EA-3109-39C9-1391D5B57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C5C634A7-D26F-38FD-7B27-4B575F6CF201}"/>
              </a:ext>
            </a:extLst>
          </p:cNvPr>
          <p:cNvSpPr/>
          <p:nvPr/>
        </p:nvSpPr>
        <p:spPr>
          <a:xfrm>
            <a:off x="6594764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610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B2D50-BD27-270A-0F89-3B8D6035F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E1D957A-0E3E-F96B-8D65-63EF3603C979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75F9BED-35EB-39C7-C25C-7A94BAD700E5}"/>
              </a:ext>
            </a:extLst>
          </p:cNvPr>
          <p:cNvGraphicFramePr>
            <a:graphicFrameLocks noGrp="1"/>
          </p:cNvGraphicFramePr>
          <p:nvPr/>
        </p:nvGraphicFramePr>
        <p:xfrm>
          <a:off x="2216725" y="2127554"/>
          <a:ext cx="9171710" cy="787813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58585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585855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83991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he-IL" sz="60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مُلَخَّصٌ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he-IL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غِلافٌ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he-IL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يَوْمٌ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he-IL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قَرارٌ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he-IL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فَصْلٌ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1950232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2B588C4F-D055-B902-DB54-DE2EE10FA42B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21F83763-2429-F867-7536-CE4A484A92FD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1B51B23B-AD40-EE17-1B90-6A39D66E98B4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03624BD-38A2-3C63-8EA5-23BBAB0D8BFA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BD6A1833-435E-1985-3F8A-C50CE5551EFA}"/>
              </a:ext>
            </a:extLst>
          </p:cNvPr>
          <p:cNvSpPr/>
          <p:nvPr/>
        </p:nvSpPr>
        <p:spPr>
          <a:xfrm>
            <a:off x="6594764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ADEE889-3B63-B190-9A3A-639D4409B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2EE713B-C794-0BF4-9CAF-0BB2536F190A}"/>
              </a:ext>
            </a:extLst>
          </p:cNvPr>
          <p:cNvSpPr txBox="1"/>
          <p:nvPr/>
        </p:nvSpPr>
        <p:spPr>
          <a:xfrm>
            <a:off x="2524992" y="2873303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مُلَخَّصاتٌ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79375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8AE28-B583-67F5-4136-ECF2CFAC7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9784695-3444-1366-1E7D-407A5FD55651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3F88725-35E4-B374-F0AE-BE9202E29B37}"/>
              </a:ext>
            </a:extLst>
          </p:cNvPr>
          <p:cNvGraphicFramePr>
            <a:graphicFrameLocks noGrp="1"/>
          </p:cNvGraphicFramePr>
          <p:nvPr/>
        </p:nvGraphicFramePr>
        <p:xfrm>
          <a:off x="2216725" y="2127554"/>
          <a:ext cx="9171710" cy="787813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58585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585855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83991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he-IL" sz="60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مُلَخَّصٌ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he-IL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غِلافٌ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he-IL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يَوْمٌ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he-IL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قَرارٌ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he-IL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فَصْلٌ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1950232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6584F633-66A9-83F2-D2B8-6AC93E43BFDB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79DB1F9-5CDE-B81F-CCDF-4D4398DB94DB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D934D4A0-EA65-DB98-B0A9-39E2129144F5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5451DFD0-3EDF-581C-C477-70E3A5534B24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CCDC5F39-9EE5-F98B-B530-79999E9D7056}"/>
              </a:ext>
            </a:extLst>
          </p:cNvPr>
          <p:cNvSpPr/>
          <p:nvPr/>
        </p:nvSpPr>
        <p:spPr>
          <a:xfrm>
            <a:off x="6594764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A0F8087-FDC1-01AD-2C94-06F49860899C}"/>
              </a:ext>
            </a:extLst>
          </p:cNvPr>
          <p:cNvSpPr txBox="1"/>
          <p:nvPr/>
        </p:nvSpPr>
        <p:spPr>
          <a:xfrm>
            <a:off x="2524992" y="2873303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مُلَخَّصاتٌ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59D608B-B7B3-AE27-73AC-FEEDB559CE7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7AB7835A-4BFF-5522-138E-CB90985A10BE}"/>
              </a:ext>
            </a:extLst>
          </p:cNvPr>
          <p:cNvSpPr txBox="1"/>
          <p:nvPr/>
        </p:nvSpPr>
        <p:spPr>
          <a:xfrm>
            <a:off x="2587337" y="4270039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أَغْلِفَةٌ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432F015-FEA8-7DE3-4E03-960F588DB86D}"/>
              </a:ext>
            </a:extLst>
          </p:cNvPr>
          <p:cNvSpPr txBox="1"/>
          <p:nvPr/>
        </p:nvSpPr>
        <p:spPr>
          <a:xfrm>
            <a:off x="2587337" y="5825120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أَيّامٌ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569FC31-BAA8-ECB1-6948-C09934ABEE2A}"/>
              </a:ext>
            </a:extLst>
          </p:cNvPr>
          <p:cNvSpPr txBox="1"/>
          <p:nvPr/>
        </p:nvSpPr>
        <p:spPr>
          <a:xfrm>
            <a:off x="2587337" y="7135799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قَراراتٌ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7D7E18F-11BA-699E-1550-117D8D0BDEA3}"/>
              </a:ext>
            </a:extLst>
          </p:cNvPr>
          <p:cNvSpPr txBox="1"/>
          <p:nvPr/>
        </p:nvSpPr>
        <p:spPr>
          <a:xfrm>
            <a:off x="2587337" y="8613400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فُصولٌ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19798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/>
      <p:bldP spid="14" grpId="0"/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14616-672C-FAE0-5EDA-EA9C0DDE7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7671A95-919D-4281-4DEE-59E88BFCFD60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كلمات مفردة: عليكم </a:t>
            </a:r>
            <a:r>
              <a:rPr lang="ar-MA" sz="1600" b="1" noProof="0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كتابة جمعها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AFD26E0-8DDC-F1B1-288A-BFED73BB6A2F}"/>
              </a:ext>
            </a:extLst>
          </p:cNvPr>
          <p:cNvSpPr txBox="1"/>
          <p:nvPr/>
        </p:nvSpPr>
        <p:spPr>
          <a:xfrm>
            <a:off x="2576944" y="3741977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غِلافٌ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ECAEC3A-3CFF-1A27-172C-9BA01A1B5768}"/>
              </a:ext>
            </a:extLst>
          </p:cNvPr>
          <p:cNvSpPr txBox="1"/>
          <p:nvPr/>
        </p:nvSpPr>
        <p:spPr>
          <a:xfrm>
            <a:off x="8631384" y="3741977"/>
            <a:ext cx="33043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رُفٌّ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36AC6405-A1B8-753D-1A4A-5D45D711E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3CBDC9E-85B4-6508-5B58-4CD9D21C3EB6}"/>
              </a:ext>
            </a:extLst>
          </p:cNvPr>
          <p:cNvSpPr txBox="1"/>
          <p:nvPr/>
        </p:nvSpPr>
        <p:spPr>
          <a:xfrm>
            <a:off x="5552757" y="663141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مُلَخَّصٌ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033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447494" y="1214827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كل ثنائي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نشئ الخريطة الذهنية لعنوان نصنا الجديد، ويطرح توقعين.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سأمر بين الصفوف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rtl="1"/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اَلْقارِئُ اؐلصَّغيرُ</a:t>
            </a:r>
            <a:endParaRPr lang="fr-MA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1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 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83F57-C861-3F70-43D4-D13189383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2B92D9E-4FBF-7409-06F9-631BDDA34193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عرض التوقعات: ستشاركون في صياغة التوقعات.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نظركم عن أي قارئ سيتحدث النص؟ هل تعرفون قارئا صغيرا؟ مثلا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0693F2E6-55DD-FD7A-C9F5-DBEBBDEB1F29}"/>
              </a:ext>
            </a:extLst>
          </p:cNvPr>
          <p:cNvSpPr/>
          <p:nvPr/>
        </p:nvSpPr>
        <p:spPr>
          <a:xfrm>
            <a:off x="5410200" y="4015886"/>
            <a:ext cx="2971800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rtl="1"/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اَلْقارِئُ اؐلصَّغيرُ</a:t>
            </a:r>
            <a:endParaRPr lang="fr-MA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549F8327-9CE2-F426-2B05-978DEFF0C220}"/>
              </a:ext>
            </a:extLst>
          </p:cNvPr>
          <p:cNvSpPr/>
          <p:nvPr/>
        </p:nvSpPr>
        <p:spPr>
          <a:xfrm>
            <a:off x="9006369" y="2260608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تِلْميذٌ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DB98A11-DF1A-5A4F-6858-32AF9FC1ACEF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طِفْلٌ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3D8F853-3A53-22E1-3AC0-D8C59865709F}"/>
              </a:ext>
            </a:extLst>
          </p:cNvPr>
          <p:cNvSpPr/>
          <p:nvPr/>
        </p:nvSpPr>
        <p:spPr>
          <a:xfrm rot="19752768">
            <a:off x="8159878" y="3743397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8F68D13-FF76-A7BB-77E3-035CE0E6E8BA}"/>
              </a:ext>
            </a:extLst>
          </p:cNvPr>
          <p:cNvSpPr/>
          <p:nvPr/>
        </p:nvSpPr>
        <p:spPr>
          <a:xfrm rot="1818720">
            <a:off x="4286844" y="4062064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A58A3005-95E1-5466-D9F5-AA18BD9128F8}"/>
              </a:ext>
            </a:extLst>
          </p:cNvPr>
          <p:cNvSpPr/>
          <p:nvPr/>
        </p:nvSpPr>
        <p:spPr>
          <a:xfrm>
            <a:off x="5590597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EBAE3C71-7308-268D-1775-2ABD48421272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F3ECCF6-2DF8-8900-175B-C96B8D76E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0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6151418" y="3464337"/>
            <a:ext cx="7197724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3200" b="1" dirty="0">
                <a:solidFill>
                  <a:schemeClr val="tx1"/>
                </a:solidFill>
              </a:rPr>
              <a:t>قَدْ يَتَحَدَّثُ </a:t>
            </a:r>
            <a:r>
              <a:rPr lang="ar-MA" sz="3200" b="1" dirty="0" err="1">
                <a:solidFill>
                  <a:schemeClr val="tx1"/>
                </a:solidFill>
              </a:rPr>
              <a:t>ٱلنَّصُّ</a:t>
            </a:r>
            <a:r>
              <a:rPr lang="ar-MA" sz="3200" b="1" dirty="0">
                <a:solidFill>
                  <a:schemeClr val="tx1"/>
                </a:solidFill>
              </a:rPr>
              <a:t> عَنْ تِلْميذٍ في </a:t>
            </a:r>
            <a:r>
              <a:rPr lang="ar-MA" sz="3200" b="1" dirty="0" err="1">
                <a:solidFill>
                  <a:schemeClr val="tx1"/>
                </a:solidFill>
              </a:rPr>
              <a:t>ٱلْمَدْرَسَةِ</a:t>
            </a:r>
            <a:r>
              <a:rPr lang="ar-MA" sz="3200" b="1" dirty="0">
                <a:solidFill>
                  <a:schemeClr val="tx1"/>
                </a:solidFill>
              </a:rPr>
              <a:t> يُحِبُّ </a:t>
            </a:r>
            <a:r>
              <a:rPr lang="ar-MA" sz="3200" b="1" dirty="0" err="1">
                <a:solidFill>
                  <a:schemeClr val="tx1"/>
                </a:solidFill>
              </a:rPr>
              <a:t>ٱلْقِراءَةَ</a:t>
            </a:r>
            <a:r>
              <a:rPr lang="ar-MA" sz="3200" b="1" dirty="0">
                <a:solidFill>
                  <a:schemeClr val="tx1"/>
                </a:solidFill>
              </a:rPr>
              <a:t>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1393476" y="7568232"/>
            <a:ext cx="6697578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</a:t>
            </a:r>
            <a:r>
              <a:rPr lang="ar-MA" sz="3200" b="1" dirty="0" err="1">
                <a:solidFill>
                  <a:schemeClr val="tx1"/>
                </a:solidFill>
              </a:rPr>
              <a:t>ٱلنَّصُّ</a:t>
            </a:r>
            <a:r>
              <a:rPr lang="ar-MA" sz="3200" b="1" dirty="0">
                <a:solidFill>
                  <a:schemeClr val="tx1"/>
                </a:solidFill>
              </a:rPr>
              <a:t> عَنْ طِفْلٍ صَغيرٍ يَقْرَأُ كَثيراً.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257799" y="4805075"/>
            <a:ext cx="2833255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rtl="1"/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اَلْقارِئُ اؐلصَّغيرُ</a:t>
            </a:r>
            <a:endParaRPr lang="fr-MA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FF0000"/>
                </a:solidFill>
              </a:rPr>
              <a:t>اَلتَّوَقُّعاتُ</a:t>
            </a:r>
            <a:endParaRPr lang="fr-M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52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0971977-A79B-1760-DA3D-3AA525FB66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75" y="2114097"/>
            <a:ext cx="13102450" cy="795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0C4FD-76E4-3BD8-0B6B-721B97839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1DACB3-62EE-3A3E-822C-73B43A59464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ناقش مع زميلك  كيف تحققت من التوقعات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FC493AE-F47E-1C7D-5594-ED0B0B841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1734E79-02D6-2BA8-58A1-22D6A2AFBC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75" y="2114097"/>
            <a:ext cx="13102450" cy="795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852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للتحقق؟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5617733" y="3628359"/>
            <a:ext cx="693448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أَتَوَقَّعُ أَنْ يَتَحَدَّثَ </a:t>
            </a:r>
            <a:r>
              <a:rPr lang="ar-MA" sz="2800" b="1" dirty="0" err="1">
                <a:solidFill>
                  <a:schemeClr val="tx1"/>
                </a:solidFill>
              </a:rPr>
              <a:t>ٱلنَّصُّ</a:t>
            </a:r>
            <a:r>
              <a:rPr lang="ar-MA" sz="2800" b="1" dirty="0">
                <a:solidFill>
                  <a:schemeClr val="tx1"/>
                </a:solidFill>
              </a:rPr>
              <a:t> عَنْ طِفْلٍ صَغيرٍ يَقْرَأُ كَثيراً.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5617733" y="6298424"/>
            <a:ext cx="693448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قَدْ يَتَحَدَّثُ </a:t>
            </a:r>
            <a:r>
              <a:rPr lang="ar-MA" sz="2800" b="1" dirty="0" err="1">
                <a:solidFill>
                  <a:schemeClr val="tx1"/>
                </a:solidFill>
              </a:rPr>
              <a:t>ٱلنَّصُّ</a:t>
            </a:r>
            <a:r>
              <a:rPr lang="ar-MA" sz="2800" b="1" dirty="0">
                <a:solidFill>
                  <a:schemeClr val="tx1"/>
                </a:solidFill>
              </a:rPr>
              <a:t> عَنْ تِلْميذٍ في </a:t>
            </a:r>
            <a:r>
              <a:rPr lang="ar-MA" sz="2800" b="1" dirty="0" err="1">
                <a:solidFill>
                  <a:schemeClr val="tx1"/>
                </a:solidFill>
              </a:rPr>
              <a:t>ٱلْمَدْرَسَةِ</a:t>
            </a:r>
            <a:r>
              <a:rPr lang="ar-MA" sz="2800" b="1" dirty="0">
                <a:solidFill>
                  <a:schemeClr val="tx1"/>
                </a:solidFill>
              </a:rPr>
              <a:t> يُحِبُّ </a:t>
            </a:r>
            <a:r>
              <a:rPr lang="ar-MA" sz="2800" b="1" dirty="0" err="1">
                <a:solidFill>
                  <a:schemeClr val="tx1"/>
                </a:solidFill>
              </a:rPr>
              <a:t>ٱلْقِراءَةَ</a:t>
            </a:r>
            <a:r>
              <a:rPr lang="ar-MA" sz="2800" b="1" dirty="0">
                <a:solidFill>
                  <a:schemeClr val="tx1"/>
                </a:solidFill>
              </a:rPr>
              <a:t>. 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اَلتَّحَقُّـقُ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C05CCA-AAAB-C679-1887-52A39D104F95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FC3CF8-214A-1210-D8B9-FCD6C4C58AC4}"/>
              </a:ext>
            </a:extLst>
          </p:cNvPr>
          <p:cNvSpPr/>
          <p:nvPr/>
        </p:nvSpPr>
        <p:spPr>
          <a:xfrm>
            <a:off x="2916668" y="6418170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6" grpId="0" animBg="1"/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على كراساتكم ص:40،  كل مجموعة تضع سطرا تحت الكلمات في النص عبر قراءة مسحية سريعة. </a:t>
            </a: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FD7A413-5D74-67E5-4462-F2F2D71E5D46}"/>
              </a:ext>
            </a:extLst>
          </p:cNvPr>
          <p:cNvSpPr/>
          <p:nvPr/>
        </p:nvSpPr>
        <p:spPr>
          <a:xfrm>
            <a:off x="10601159" y="3210894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اَلرُّفوفُ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5D2986E1-B7A4-31E7-9BD7-A527DDDEA834}"/>
              </a:ext>
            </a:extLst>
          </p:cNvPr>
          <p:cNvSpPr/>
          <p:nvPr/>
        </p:nvSpPr>
        <p:spPr>
          <a:xfrm>
            <a:off x="1668135" y="3143718"/>
            <a:ext cx="2028123" cy="84237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قَرارَهُ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B1AD6576-869E-7D48-B590-8C3276393C94}"/>
              </a:ext>
            </a:extLst>
          </p:cNvPr>
          <p:cNvSpPr/>
          <p:nvPr/>
        </p:nvSpPr>
        <p:spPr>
          <a:xfrm>
            <a:off x="6134647" y="3163892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اَلْمُلَخَّصُ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145615E8-34D8-5AFB-166A-5A976BD2CD13}"/>
              </a:ext>
            </a:extLst>
          </p:cNvPr>
          <p:cNvSpPr/>
          <p:nvPr/>
        </p:nvSpPr>
        <p:spPr>
          <a:xfrm>
            <a:off x="5811117" y="5117326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أَيّامٍ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9ED54D2D-BF90-E954-64FE-63F076E74B97}"/>
              </a:ext>
            </a:extLst>
          </p:cNvPr>
          <p:cNvSpPr/>
          <p:nvPr/>
        </p:nvSpPr>
        <p:spPr>
          <a:xfrm>
            <a:off x="10601159" y="7215515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فُصولِ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EE52E8A-BE92-10C4-CDEF-4096BAFF70AC}"/>
              </a:ext>
            </a:extLst>
          </p:cNvPr>
          <p:cNvSpPr/>
          <p:nvPr/>
        </p:nvSpPr>
        <p:spPr>
          <a:xfrm>
            <a:off x="6134647" y="7234044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اَلْحِكْمَةِ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48FB191-3FFC-6C1E-AB7E-693C24C0A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46467"/>
            <a:ext cx="1950889" cy="1298561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14F7B17F-69A6-5769-33B3-DA7EDCC74047}"/>
              </a:ext>
            </a:extLst>
          </p:cNvPr>
          <p:cNvSpPr/>
          <p:nvPr/>
        </p:nvSpPr>
        <p:spPr>
          <a:xfrm>
            <a:off x="1684190" y="7219587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كَلِماتٍ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5045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0E5C5-D904-4A42-4C98-45FA2F0E2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111E4B7-88EB-F271-50D2-6D14EF27107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المجموعة الفائزة هي من وجدت أكبر عدد من الكلمات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0C7DB56-16D1-D4D6-E8E5-8CA08CB0F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D7AD588-C81C-F1C2-EBDF-690F03369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859" y="2076196"/>
            <a:ext cx="13102450" cy="7958158"/>
          </a:xfrm>
          <a:prstGeom prst="rect">
            <a:avLst/>
          </a:prstGeom>
        </p:spPr>
      </p:pic>
      <p:sp>
        <p:nvSpPr>
          <p:cNvPr id="13" name="Signe Moins 12">
            <a:extLst>
              <a:ext uri="{FF2B5EF4-FFF2-40B4-BE49-F238E27FC236}">
                <a16:creationId xmlns:a16="http://schemas.microsoft.com/office/drawing/2014/main" id="{D4B1FF40-BEE7-4C10-F4E3-4CCC4F39A84F}"/>
              </a:ext>
            </a:extLst>
          </p:cNvPr>
          <p:cNvSpPr/>
          <p:nvPr/>
        </p:nvSpPr>
        <p:spPr>
          <a:xfrm>
            <a:off x="11360727" y="4376260"/>
            <a:ext cx="1414789" cy="18772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4" name="Signe Moins 13">
            <a:extLst>
              <a:ext uri="{FF2B5EF4-FFF2-40B4-BE49-F238E27FC236}">
                <a16:creationId xmlns:a16="http://schemas.microsoft.com/office/drawing/2014/main" id="{847983E1-D298-9C1C-2CBD-1FC483C923F7}"/>
              </a:ext>
            </a:extLst>
          </p:cNvPr>
          <p:cNvSpPr/>
          <p:nvPr/>
        </p:nvSpPr>
        <p:spPr>
          <a:xfrm>
            <a:off x="10598726" y="5070246"/>
            <a:ext cx="1617447" cy="18772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5" name="Signe Moins 14">
            <a:extLst>
              <a:ext uri="{FF2B5EF4-FFF2-40B4-BE49-F238E27FC236}">
                <a16:creationId xmlns:a16="http://schemas.microsoft.com/office/drawing/2014/main" id="{6A04F64B-8A0E-5E5B-AB58-1E653BDC0FA7}"/>
              </a:ext>
            </a:extLst>
          </p:cNvPr>
          <p:cNvSpPr/>
          <p:nvPr/>
        </p:nvSpPr>
        <p:spPr>
          <a:xfrm>
            <a:off x="5870792" y="5049637"/>
            <a:ext cx="974484" cy="22894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6" name="Signe Moins 15">
            <a:extLst>
              <a:ext uri="{FF2B5EF4-FFF2-40B4-BE49-F238E27FC236}">
                <a16:creationId xmlns:a16="http://schemas.microsoft.com/office/drawing/2014/main" id="{242AC686-B6E5-793A-766A-66ABFEC8B36C}"/>
              </a:ext>
            </a:extLst>
          </p:cNvPr>
          <p:cNvSpPr/>
          <p:nvPr/>
        </p:nvSpPr>
        <p:spPr>
          <a:xfrm>
            <a:off x="10709564" y="5896098"/>
            <a:ext cx="897010" cy="15917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7" name="Signe Moins 16">
            <a:extLst>
              <a:ext uri="{FF2B5EF4-FFF2-40B4-BE49-F238E27FC236}">
                <a16:creationId xmlns:a16="http://schemas.microsoft.com/office/drawing/2014/main" id="{394D62AF-D289-0A3F-2395-F5CADF9B5B1A}"/>
              </a:ext>
            </a:extLst>
          </p:cNvPr>
          <p:cNvSpPr/>
          <p:nvPr/>
        </p:nvSpPr>
        <p:spPr>
          <a:xfrm>
            <a:off x="7536873" y="5867550"/>
            <a:ext cx="1187956" cy="15917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8" name="Signe Moins 17">
            <a:extLst>
              <a:ext uri="{FF2B5EF4-FFF2-40B4-BE49-F238E27FC236}">
                <a16:creationId xmlns:a16="http://schemas.microsoft.com/office/drawing/2014/main" id="{1D09E4B7-3B17-0520-F8A3-BA9741F668A4}"/>
              </a:ext>
            </a:extLst>
          </p:cNvPr>
          <p:cNvSpPr/>
          <p:nvPr/>
        </p:nvSpPr>
        <p:spPr>
          <a:xfrm>
            <a:off x="1648691" y="7333308"/>
            <a:ext cx="1423483" cy="148148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9" name="Signe Moins 18">
            <a:extLst>
              <a:ext uri="{FF2B5EF4-FFF2-40B4-BE49-F238E27FC236}">
                <a16:creationId xmlns:a16="http://schemas.microsoft.com/office/drawing/2014/main" id="{2BD678BC-D750-FABB-DA4E-92C95CBD38F6}"/>
              </a:ext>
            </a:extLst>
          </p:cNvPr>
          <p:cNvSpPr/>
          <p:nvPr/>
        </p:nvSpPr>
        <p:spPr>
          <a:xfrm>
            <a:off x="9684327" y="8172903"/>
            <a:ext cx="1243374" cy="20909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9801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11B63B-B02D-CB36-B7B6-3781D24AD3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75" y="2114097"/>
            <a:ext cx="13102450" cy="795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0F4A608-B4F8-E3C3-A24E-E6C9C5A9B9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75" y="2114097"/>
            <a:ext cx="13102450" cy="795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9560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88DF88B-0E37-AC2C-8893-624DBFF084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75" y="2114097"/>
            <a:ext cx="13102450" cy="795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E6520-308A-724F-693D-CCBD7E6A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DEDA68-7246-2E33-FCBF-CB676BBA3D4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لنقرأ الفقرة الأولى قراءة مشتركة، نبدأ عند إشارتي.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9429F3-C9F5-2CE6-085E-C443A51DE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FE933E5-32F4-5614-6306-3CF5A722FE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75" y="2114097"/>
            <a:ext cx="13102450" cy="795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1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 واحدة).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368099D-FE35-3128-1EEF-F68E5DB14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75" y="2114097"/>
            <a:ext cx="13102450" cy="795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40530-CAF9-3370-F99C-E8349DB79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ED2B89-5D63-8791-E1A9-0AC6F980B5B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سنبحث عن ضد  بعض الكلمات في النص، سأبدأ انا مع ضد كلمة: ابتعد (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الضد يدل على الاقتراب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)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151EB7-73A3-4E46-2A9D-87B512D00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3E898BF-9B98-475C-9BBE-F985A6E0D5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75" y="2114097"/>
            <a:ext cx="13102450" cy="795815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1F0D597-1FBD-F63C-CFAF-9A3C45035B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4221" y="3745215"/>
            <a:ext cx="1310138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04806-4BE1-2201-BCE3-C0673BCF1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1A1139-3C35-BAB8-D711-54A889FAE5A4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دوركم الآن للبحث في ثنائيات عن أضداد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الكلمات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(في النص): واقعهم - وراء - اليأس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6BCF2D2-3CA8-082D-8EF4-6DFF89447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2EE8697-6D6B-85FC-0E18-02529E2142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75" y="2114097"/>
            <a:ext cx="13102450" cy="795815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37298E9-F040-B6C8-306A-B36A27A69B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4221" y="3745215"/>
            <a:ext cx="1310138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2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5F786-14DF-4D2F-C761-25E606B9D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222885-2DB7-7869-F00B-38E273936C68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عليكم تعليل جوابكم: كيف توصلتم إلى تحديد الضد؟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2EB2F8-D253-0B0B-CE3A-D9A5FD8C0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BFE4135-2529-0417-8A2A-4D4EF1DE41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75" y="2114097"/>
            <a:ext cx="13102450" cy="795815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41B2DB8-A128-6E3B-95D1-12760B547D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4221" y="3745215"/>
            <a:ext cx="1310138" cy="74814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156241E-28C4-E73B-843B-142F844311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2036" y="2997070"/>
            <a:ext cx="1167786" cy="74814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7C61672-00E2-692E-6DC7-58EF3F1F91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10654" y="3745215"/>
            <a:ext cx="752051" cy="85961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2D86EBF-9FAD-DF44-B960-850F101AD9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26" y="7527506"/>
            <a:ext cx="1011383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6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FCC70-1180-6DDE-EA9C-5F85A4AEC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47C895B-3E63-7DC0-91DB-90EDCD10138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الكلمات قراءة جهرية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(يمكن تركيبها في جمل شفهيا)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740E10-723F-6847-0D3C-D252570A85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9773598"/>
              </p:ext>
            </p:extLst>
          </p:nvPr>
        </p:nvGraphicFramePr>
        <p:xfrm>
          <a:off x="3158837" y="2133600"/>
          <a:ext cx="6761018" cy="6982692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334616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3414853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5626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50660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اِنْجَذَبَ</a:t>
                      </a:r>
                      <a:endParaRPr lang="fr-FR" sz="72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50660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أمامَ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50660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اَلْواقِعُ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50660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اَلْأَمَلُ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2730881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CC7984D-1860-D7C8-A292-2791F5CFF274}"/>
              </a:ext>
            </a:extLst>
          </p:cNvPr>
          <p:cNvSpPr txBox="1"/>
          <p:nvPr/>
        </p:nvSpPr>
        <p:spPr>
          <a:xfrm>
            <a:off x="3674918" y="3267027"/>
            <a:ext cx="23275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اِبْتَعَدَ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91DC996-BBFE-D500-A200-FFA9C0E8AB74}"/>
              </a:ext>
            </a:extLst>
          </p:cNvPr>
          <p:cNvSpPr txBox="1"/>
          <p:nvPr/>
        </p:nvSpPr>
        <p:spPr>
          <a:xfrm>
            <a:off x="3577935" y="4701616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وَراءَ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6262DCF-3EF0-C4D6-403A-29F355672949}"/>
              </a:ext>
            </a:extLst>
          </p:cNvPr>
          <p:cNvSpPr txBox="1"/>
          <p:nvPr/>
        </p:nvSpPr>
        <p:spPr>
          <a:xfrm>
            <a:off x="3577935" y="6447289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اَلْخَيالُ</a:t>
            </a:r>
            <a:endParaRPr lang="fr-FR" sz="66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F260F22-7889-E489-BD72-4E5BCF5A391F}"/>
              </a:ext>
            </a:extLst>
          </p:cNvPr>
          <p:cNvSpPr txBox="1"/>
          <p:nvPr/>
        </p:nvSpPr>
        <p:spPr>
          <a:xfrm>
            <a:off x="3577935" y="7885975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اَلْيَأْسُ</a:t>
            </a:r>
            <a:endParaRPr lang="fr-FR" sz="66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9A6F27E-1F03-65AF-0787-86D74B39F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5061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343A-6B58-1123-1E56-DC016F6DA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7B93CA-C478-A881-9718-F33C71D41B5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كلمتين: عليكم </a:t>
            </a:r>
            <a:r>
              <a:rPr kumimoji="0" lang="ar-MA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كتابة الضد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المناسب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E632A8-D3D2-864D-6495-29BB3723FEEF}"/>
              </a:ext>
            </a:extLst>
          </p:cNvPr>
          <p:cNvSpPr txBox="1"/>
          <p:nvPr/>
        </p:nvSpPr>
        <p:spPr>
          <a:xfrm>
            <a:off x="1524000" y="4553233"/>
            <a:ext cx="32350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solidFill>
                  <a:srgbClr val="0070C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اِنْجَذَبَ</a:t>
            </a:r>
            <a:endParaRPr lang="fr-FR" sz="8800" b="1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83E0D97-A9C4-776A-046A-733B1CE7E7A5}"/>
              </a:ext>
            </a:extLst>
          </p:cNvPr>
          <p:cNvSpPr txBox="1"/>
          <p:nvPr/>
        </p:nvSpPr>
        <p:spPr>
          <a:xfrm>
            <a:off x="8728365" y="455323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solidFill>
                  <a:srgbClr val="0070C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اَلْيَأْسُ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6E3FCAD-B76C-A556-3895-B450D44EC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35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AD07F-899F-B8B6-A621-A5591A78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86C4EBA-6576-54A9-AA83-D3A0FEC4E601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كراساتكم ص:40، في مجموعاتكم،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ستجيبون عن أسئلة الفهم : أ – ب – ت - ث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8FD717-9A5E-6845-38B3-6D3A93A13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19F1F57-F198-9816-128B-A434116FF5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1686" y="1948670"/>
            <a:ext cx="5946111" cy="801274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9AD3740-6134-A2B3-C209-B7E4A77F2281}"/>
              </a:ext>
            </a:extLst>
          </p:cNvPr>
          <p:cNvSpPr/>
          <p:nvPr/>
        </p:nvSpPr>
        <p:spPr>
          <a:xfrm>
            <a:off x="3063777" y="8109371"/>
            <a:ext cx="5721927" cy="122043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65847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ونصحح جميعا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60474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79737" y="2564743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18EB-1F0D-4860-31BC-EE25A9787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EE8907-AC92-378C-EDA1-26AE064E0E4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1BB3C6A-DBEA-A507-589E-975D3C854ADC}"/>
              </a:ext>
            </a:extLst>
          </p:cNvPr>
          <p:cNvSpPr/>
          <p:nvPr/>
        </p:nvSpPr>
        <p:spPr>
          <a:xfrm>
            <a:off x="377878" y="2662697"/>
            <a:ext cx="5361497" cy="1083633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MA" sz="3200" b="1" dirty="0">
                <a:solidFill>
                  <a:prstClr val="black"/>
                </a:solidFill>
              </a:rPr>
              <a:t>.............................................</a:t>
            </a:r>
            <a:endParaRPr lang="ar-MA" sz="32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CC26CCE-7611-6F61-7248-5F3E9D130C65}"/>
              </a:ext>
            </a:extLst>
          </p:cNvPr>
          <p:cNvSpPr/>
          <p:nvPr/>
        </p:nvSpPr>
        <p:spPr>
          <a:xfrm>
            <a:off x="315987" y="4653881"/>
            <a:ext cx="5423388" cy="103261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3200" b="1" dirty="0">
                <a:solidFill>
                  <a:prstClr val="black"/>
                </a:solidFill>
              </a:rPr>
              <a:t>.........................................</a:t>
            </a:r>
            <a:endParaRPr lang="fr-MA" sz="3200" b="1" dirty="0">
              <a:solidFill>
                <a:srgbClr val="C00000"/>
              </a:solidFill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15EEE7F-0F96-8957-2A9D-35540A70F70F}"/>
              </a:ext>
            </a:extLst>
          </p:cNvPr>
          <p:cNvSpPr/>
          <p:nvPr/>
        </p:nvSpPr>
        <p:spPr>
          <a:xfrm>
            <a:off x="346932" y="6473878"/>
            <a:ext cx="5423388" cy="1083633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MA" sz="3200" b="1" dirty="0">
                <a:solidFill>
                  <a:prstClr val="black"/>
                </a:solidFill>
              </a:rPr>
              <a:t>............................................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D961B7-8D80-0F76-18E6-3C7327C687C7}"/>
              </a:ext>
            </a:extLst>
          </p:cNvPr>
          <p:cNvSpPr/>
          <p:nvPr/>
        </p:nvSpPr>
        <p:spPr>
          <a:xfrm>
            <a:off x="6858000" y="2704607"/>
            <a:ext cx="6638996" cy="93913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r" rtl="1"/>
            <a:r>
              <a:rPr lang="he-IL" sz="3200" b="1" dirty="0">
                <a:solidFill>
                  <a:prstClr val="black"/>
                </a:solidFill>
              </a:rPr>
              <a:t>مَنْ هُوَ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لْقارِئُ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لصَّغيرُ؟ وَمَا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لْكِتابُ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لَّذي أَعْجَبَهُ؟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4118883-0750-0DF2-FDC7-AB73966574A5}"/>
              </a:ext>
            </a:extLst>
          </p:cNvPr>
          <p:cNvSpPr/>
          <p:nvPr/>
        </p:nvSpPr>
        <p:spPr>
          <a:xfrm>
            <a:off x="5967576" y="2946855"/>
            <a:ext cx="662222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CD536F-FBD6-A200-68F9-4F4C6CED1219}"/>
              </a:ext>
            </a:extLst>
          </p:cNvPr>
          <p:cNvSpPr/>
          <p:nvPr/>
        </p:nvSpPr>
        <p:spPr>
          <a:xfrm>
            <a:off x="7322592" y="4600320"/>
            <a:ext cx="6174404" cy="120774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prstClr val="black"/>
                </a:solidFill>
              </a:rPr>
              <a:t>   </a:t>
            </a:r>
            <a:r>
              <a:rPr lang="he-IL" sz="3200" b="1" dirty="0">
                <a:solidFill>
                  <a:prstClr val="black"/>
                </a:solidFill>
              </a:rPr>
              <a:t>ماذَا فَعَلَ عامِرٌ لِيَحْسِمَ قَرارَهُ لاِ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خْتِيارِ كِتابِهِ</a:t>
            </a:r>
            <a:r>
              <a:rPr lang="ar-MA" sz="3200" b="1" dirty="0">
                <a:solidFill>
                  <a:prstClr val="black"/>
                </a:solidFill>
              </a:rPr>
              <a:t>؟</a:t>
            </a:r>
            <a:endParaRPr lang="fr-MA" sz="3200" b="1" dirty="0">
              <a:solidFill>
                <a:prstClr val="black"/>
              </a:solidFill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E66438C-08AB-A94F-B95C-1D508774372E}"/>
              </a:ext>
            </a:extLst>
          </p:cNvPr>
          <p:cNvSpPr/>
          <p:nvPr/>
        </p:nvSpPr>
        <p:spPr>
          <a:xfrm>
            <a:off x="6179114" y="4888929"/>
            <a:ext cx="627203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D088A0A-BFC4-A101-1146-97A1107CC801}"/>
              </a:ext>
            </a:extLst>
          </p:cNvPr>
          <p:cNvSpPr/>
          <p:nvPr/>
        </p:nvSpPr>
        <p:spPr>
          <a:xfrm>
            <a:off x="7274098" y="6499233"/>
            <a:ext cx="6174405" cy="120774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MA" sz="3200" b="1" dirty="0">
                <a:solidFill>
                  <a:prstClr val="black"/>
                </a:solidFill>
              </a:rPr>
              <a:t>   </a:t>
            </a:r>
            <a:r>
              <a:rPr lang="he-IL" sz="3200" b="1" dirty="0">
                <a:solidFill>
                  <a:prstClr val="black"/>
                </a:solidFill>
              </a:rPr>
              <a:t>ماذا فَعَلَ عامِرٌ بَعْدَ أَنْ أَنْهى قِراءَةَ كِتابِهِ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لْمُفَضَّل</a:t>
            </a:r>
            <a:r>
              <a:rPr lang="ar-MA" sz="3200" b="1" dirty="0">
                <a:solidFill>
                  <a:prstClr val="black"/>
                </a:solidFill>
              </a:rPr>
              <a:t>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2A39E3-EE33-BEA8-0BBE-A5EFB6556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D86CF645-D0B0-51F6-9FC2-E8E4AF056B5D}"/>
              </a:ext>
            </a:extLst>
          </p:cNvPr>
          <p:cNvSpPr/>
          <p:nvPr/>
        </p:nvSpPr>
        <p:spPr>
          <a:xfrm>
            <a:off x="6088182" y="6739647"/>
            <a:ext cx="70252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994CE67F-CE6F-5355-F0DB-9F43FB65BBE7}"/>
              </a:ext>
            </a:extLst>
          </p:cNvPr>
          <p:cNvSpPr/>
          <p:nvPr/>
        </p:nvSpPr>
        <p:spPr>
          <a:xfrm>
            <a:off x="7139518" y="8298873"/>
            <a:ext cx="6308986" cy="120774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MA" sz="3200" b="1" dirty="0">
                <a:solidFill>
                  <a:prstClr val="black"/>
                </a:solidFill>
              </a:rPr>
              <a:t>    </a:t>
            </a:r>
            <a:r>
              <a:rPr lang="he-IL" sz="3200" b="1" dirty="0">
                <a:solidFill>
                  <a:prstClr val="black"/>
                </a:solidFill>
              </a:rPr>
              <a:t>مَا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لَّذِي أَثَارَ ٱنْتِبَاهَ عامِرٍ فِي ٱلْحِكْمَةِ ٱلَّتِي أَشارَتْ إِلَيْها ٱلْأُسْتاذَةُ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54B7AE-BF36-E7F6-0378-B790EF66FA05}"/>
              </a:ext>
            </a:extLst>
          </p:cNvPr>
          <p:cNvSpPr/>
          <p:nvPr/>
        </p:nvSpPr>
        <p:spPr>
          <a:xfrm>
            <a:off x="377878" y="8433794"/>
            <a:ext cx="5361498" cy="1083633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MA" sz="3200" b="1" dirty="0">
                <a:solidFill>
                  <a:prstClr val="black"/>
                </a:solidFill>
              </a:rPr>
              <a:t>............................................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E14C0176-2495-A906-2247-7F0F9683CA4F}"/>
              </a:ext>
            </a:extLst>
          </p:cNvPr>
          <p:cNvSpPr/>
          <p:nvPr/>
        </p:nvSpPr>
        <p:spPr>
          <a:xfrm>
            <a:off x="6088183" y="8675426"/>
            <a:ext cx="70252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018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4" grpId="0" animBg="1"/>
      <p:bldP spid="6" grpId="0" animBg="1"/>
      <p:bldP spid="1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152B72C-21F1-C248-9373-58FEF9F587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75" y="2114097"/>
            <a:ext cx="13102450" cy="795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كلمات تبتدئ ب: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997527" y="101193"/>
            <a:ext cx="11499274" cy="20505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سنلعب الآن لعبة كلمات  تبتدئ ب.  المجموعة الفائزة هي من ستحصل على أكبر عدد من الكمات</a:t>
            </a:r>
            <a:r>
              <a:rPr kumimoji="0" lang="f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حروف اليوم: ف – م – س – ب (يعطي الأستاذ مثالا بحرف الفاء)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D036A5-DAAD-5F56-8997-92085CAA2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26" y="637749"/>
            <a:ext cx="1950889" cy="1298561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5BF85F0-4DFF-9070-8D6E-04910381A9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475767"/>
              </p:ext>
            </p:extLst>
          </p:nvPr>
        </p:nvGraphicFramePr>
        <p:xfrm>
          <a:off x="775858" y="3162300"/>
          <a:ext cx="11970324" cy="5830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869">
                  <a:extLst>
                    <a:ext uri="{9D8B030D-6E8A-4147-A177-3AD203B41FA5}">
                      <a16:colId xmlns:a16="http://schemas.microsoft.com/office/drawing/2014/main" val="1567088654"/>
                    </a:ext>
                  </a:extLst>
                </a:gridCol>
                <a:gridCol w="977904">
                  <a:extLst>
                    <a:ext uri="{9D8B030D-6E8A-4147-A177-3AD203B41FA5}">
                      <a16:colId xmlns:a16="http://schemas.microsoft.com/office/drawing/2014/main" val="2974381966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1116391338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2369374826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680435304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4047037293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588347725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980614559"/>
                    </a:ext>
                  </a:extLst>
                </a:gridCol>
                <a:gridCol w="1673269">
                  <a:extLst>
                    <a:ext uri="{9D8B030D-6E8A-4147-A177-3AD203B41FA5}">
                      <a16:colId xmlns:a16="http://schemas.microsoft.com/office/drawing/2014/main" val="1690902461"/>
                    </a:ext>
                  </a:extLst>
                </a:gridCol>
              </a:tblGrid>
              <a:tr h="1401690">
                <a:tc>
                  <a:txBody>
                    <a:bodyPr/>
                    <a:lstStyle/>
                    <a:p>
                      <a:pPr algn="ctr"/>
                      <a:r>
                        <a:rPr lang="ar-MA" sz="3200" dirty="0">
                          <a:solidFill>
                            <a:schemeClr val="accent1"/>
                          </a:solidFill>
                        </a:rPr>
                        <a:t>المجموع</a:t>
                      </a:r>
                      <a:endParaRPr lang="fr-MA" sz="3200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دولة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مدينة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خضر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فاكهة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حيوان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بنت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ولد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الحرف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424354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pPr algn="ctr"/>
                      <a:r>
                        <a:rPr lang="ar-MA" b="1" dirty="0"/>
                        <a:t>07</a:t>
                      </a:r>
                      <a:endParaRPr lang="fr-M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فرنسا</a:t>
                      </a:r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فاس</a:t>
                      </a:r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فلفل</a:t>
                      </a:r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فرولة</a:t>
                      </a:r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فهد</a:t>
                      </a:r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فائزة</a:t>
                      </a:r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فريد</a:t>
                      </a:r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ف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5682157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م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4414682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س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727226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ب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131578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MA" sz="32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المجموع</a:t>
                      </a:r>
                      <a:endParaRPr lang="fr-MA" sz="32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153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A65F3-544D-E086-5EC4-6A4FD760E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774EEF-8191-CA85-F8D7-67C77970451A}"/>
              </a:ext>
            </a:extLst>
          </p:cNvPr>
          <p:cNvSpPr txBox="1"/>
          <p:nvPr/>
        </p:nvSpPr>
        <p:spPr>
          <a:xfrm>
            <a:off x="997527" y="316636"/>
            <a:ext cx="11499274" cy="16196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عرض عمل المجموعات، وتتويج المجموعة الفائزة.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9EA8D9-08AB-1AAF-A4D1-7EB5E9E95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81" y="728426"/>
            <a:ext cx="1682642" cy="128027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EFCEFFE-4A00-7FED-9745-A8F1DA4CF6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471230"/>
              </p:ext>
            </p:extLst>
          </p:nvPr>
        </p:nvGraphicFramePr>
        <p:xfrm>
          <a:off x="775858" y="3162300"/>
          <a:ext cx="11970324" cy="5830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869">
                  <a:extLst>
                    <a:ext uri="{9D8B030D-6E8A-4147-A177-3AD203B41FA5}">
                      <a16:colId xmlns:a16="http://schemas.microsoft.com/office/drawing/2014/main" val="1567088654"/>
                    </a:ext>
                  </a:extLst>
                </a:gridCol>
                <a:gridCol w="977904">
                  <a:extLst>
                    <a:ext uri="{9D8B030D-6E8A-4147-A177-3AD203B41FA5}">
                      <a16:colId xmlns:a16="http://schemas.microsoft.com/office/drawing/2014/main" val="2974381966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1116391338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2369374826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680435304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4047037293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588347725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980614559"/>
                    </a:ext>
                  </a:extLst>
                </a:gridCol>
                <a:gridCol w="1673269">
                  <a:extLst>
                    <a:ext uri="{9D8B030D-6E8A-4147-A177-3AD203B41FA5}">
                      <a16:colId xmlns:a16="http://schemas.microsoft.com/office/drawing/2014/main" val="1690902461"/>
                    </a:ext>
                  </a:extLst>
                </a:gridCol>
              </a:tblGrid>
              <a:tr h="1401690">
                <a:tc>
                  <a:txBody>
                    <a:bodyPr/>
                    <a:lstStyle/>
                    <a:p>
                      <a:pPr algn="ctr"/>
                      <a:r>
                        <a:rPr lang="ar-MA" sz="3200" dirty="0">
                          <a:solidFill>
                            <a:schemeClr val="accent1"/>
                          </a:solidFill>
                        </a:rPr>
                        <a:t>المجموع</a:t>
                      </a:r>
                      <a:endParaRPr lang="fr-MA" sz="3200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دولة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مدينة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خضر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فاكهة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حيوان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بنت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ولد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الحرف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424354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pPr algn="ctr"/>
                      <a:r>
                        <a:rPr lang="ar-MA" b="1" dirty="0"/>
                        <a:t>07</a:t>
                      </a:r>
                      <a:endParaRPr lang="fr-M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فرنسا</a:t>
                      </a:r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فاس</a:t>
                      </a:r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فلفل</a:t>
                      </a:r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فرولة</a:t>
                      </a:r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فهد</a:t>
                      </a:r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فائزة</a:t>
                      </a:r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فريد</a:t>
                      </a:r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ف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5682157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م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4414682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س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727226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ب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131578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MA" sz="32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المجموع</a:t>
                      </a:r>
                      <a:endParaRPr lang="fr-MA" sz="32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153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725808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الصفحتان: 40 و41،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9072482" y="2230582"/>
            <a:ext cx="4352574" cy="7342295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 lnSpcReduction="10000"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النشاط1 على الكراسة في الصفحتين 40 و41؛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(الطائر القارئ) بدقة وطلاقة واسترسال؛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–ج- من(النشاط3) وأسئلة النشاط3 الصفحة 41 وأنقل الأجوبة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37B0947-3053-E58B-0564-ECCCC3A995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794" y="2350873"/>
            <a:ext cx="4352575" cy="694824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253E228-F331-F8CD-13BB-0D99D228CE84}"/>
              </a:ext>
            </a:extLst>
          </p:cNvPr>
          <p:cNvSpPr/>
          <p:nvPr/>
        </p:nvSpPr>
        <p:spPr>
          <a:xfrm>
            <a:off x="530680" y="8670175"/>
            <a:ext cx="4114802" cy="35733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00E0574-D593-F284-0E35-2E64CC59B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9998" y="2230582"/>
            <a:ext cx="4114801" cy="734229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0E078E4-9314-047A-A3DA-B631A68F016A}"/>
              </a:ext>
            </a:extLst>
          </p:cNvPr>
          <p:cNvSpPr/>
          <p:nvPr/>
        </p:nvSpPr>
        <p:spPr>
          <a:xfrm>
            <a:off x="5002142" y="7356620"/>
            <a:ext cx="3844712" cy="194249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6729405"/>
              </p:ext>
            </p:extLst>
          </p:nvPr>
        </p:nvGraphicFramePr>
        <p:xfrm>
          <a:off x="1860223" y="2203580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بدقة وطلاقة؛ 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إملائية: الهمزة المتوسطة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نص بطلاقة والتفاعل معه؛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كلمات تبدأ بحرف...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53780" y="493673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D36BE-81A4-FC1D-C1F3-7DB76E4BE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D6ABA62-B42F-02E0-51A0-23B09241659A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39). سأراقب ما قمتم به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2E7CC18-1DE1-FD0B-C04A-7A7D4F8B43DD}"/>
              </a:ext>
            </a:extLst>
          </p:cNvPr>
          <p:cNvSpPr txBox="1">
            <a:spLocks/>
          </p:cNvSpPr>
          <p:nvPr/>
        </p:nvSpPr>
        <p:spPr>
          <a:xfrm>
            <a:off x="6428510" y="2350873"/>
            <a:ext cx="6068291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إنجاز النشاط1 على الكراسة؛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(أصدقاء الطبيعة) بدقة وطلاقة واسترسال؛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السؤالين ح - ج من(النشاط3) وأنقل الجواب على دفتري؛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0CDC06A-CA12-747F-5BF7-3EFAA798C8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032" y="2350873"/>
            <a:ext cx="5666510" cy="72220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F0E547A-5BE3-8C94-7DC2-D9BEECC0EAE7}"/>
              </a:ext>
            </a:extLst>
          </p:cNvPr>
          <p:cNvSpPr/>
          <p:nvPr/>
        </p:nvSpPr>
        <p:spPr>
          <a:xfrm>
            <a:off x="775855" y="8885668"/>
            <a:ext cx="4988318" cy="38302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04DF877-6C2C-98DC-A362-D50FD15F88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729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ea typeface="Aptos" panose="020B0004020202020204" pitchFamily="34" charset="0"/>
                <a:cs typeface="Sakkal Majalla" panose="02000000000000000000" pitchFamily="2" charset="-78"/>
              </a:rPr>
              <a:t>الاستماع وأخذ الإذن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1556</TotalTime>
  <Words>1477</Words>
  <Application>Microsoft Office PowerPoint</Application>
  <PresentationFormat>Personnalisé</PresentationFormat>
  <Paragraphs>331</Paragraphs>
  <Slides>59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59</vt:i4>
      </vt:variant>
    </vt:vector>
  </HeadingPairs>
  <TitlesOfParts>
    <vt:vector size="79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2210</cp:revision>
  <dcterms:created xsi:type="dcterms:W3CDTF">2014-10-09T07:32:24Z</dcterms:created>
  <dcterms:modified xsi:type="dcterms:W3CDTF">2025-09-18T10:49:47Z</dcterms:modified>
</cp:coreProperties>
</file>