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  <p:sldMasterId id="2147483982" r:id="rId6"/>
  </p:sldMasterIdLst>
  <p:notesMasterIdLst>
    <p:notesMasterId r:id="rId65"/>
  </p:notesMasterIdLst>
  <p:handoutMasterIdLst>
    <p:handoutMasterId r:id="rId66"/>
  </p:handoutMasterIdLst>
  <p:sldIdLst>
    <p:sldId id="2134808444" r:id="rId7"/>
    <p:sldId id="2134808445" r:id="rId8"/>
    <p:sldId id="2134808446" r:id="rId9"/>
    <p:sldId id="2134808761" r:id="rId10"/>
    <p:sldId id="2134808448" r:id="rId11"/>
    <p:sldId id="2134805155" r:id="rId12"/>
    <p:sldId id="2134808758" r:id="rId13"/>
    <p:sldId id="2134808454" r:id="rId14"/>
    <p:sldId id="2134808450" r:id="rId15"/>
    <p:sldId id="2134808451" r:id="rId16"/>
    <p:sldId id="2134808531" r:id="rId17"/>
    <p:sldId id="542" r:id="rId18"/>
    <p:sldId id="2134808628" r:id="rId19"/>
    <p:sldId id="2134808696" r:id="rId20"/>
    <p:sldId id="2134808697" r:id="rId21"/>
    <p:sldId id="2134808532" r:id="rId22"/>
    <p:sldId id="2134808563" r:id="rId23"/>
    <p:sldId id="2134808690" r:id="rId24"/>
    <p:sldId id="2134808691" r:id="rId25"/>
    <p:sldId id="2134808692" r:id="rId26"/>
    <p:sldId id="2134808693" r:id="rId27"/>
    <p:sldId id="597" r:id="rId28"/>
    <p:sldId id="2134808671" r:id="rId29"/>
    <p:sldId id="2134808700" r:id="rId30"/>
    <p:sldId id="2134808759" r:id="rId31"/>
    <p:sldId id="2134808760" r:id="rId32"/>
    <p:sldId id="2134808748" r:id="rId33"/>
    <p:sldId id="2134808711" r:id="rId34"/>
    <p:sldId id="2134808713" r:id="rId35"/>
    <p:sldId id="2134808712" r:id="rId36"/>
    <p:sldId id="2134808714" r:id="rId37"/>
    <p:sldId id="2134808733" r:id="rId38"/>
    <p:sldId id="2134808715" r:id="rId39"/>
    <p:sldId id="2134808706" r:id="rId40"/>
    <p:sldId id="2134808749" r:id="rId41"/>
    <p:sldId id="2134808698" r:id="rId42"/>
    <p:sldId id="2134808602" r:id="rId43"/>
    <p:sldId id="2134808639" r:id="rId44"/>
    <p:sldId id="2134808640" r:id="rId45"/>
    <p:sldId id="2134808643" r:id="rId46"/>
    <p:sldId id="2134808641" r:id="rId47"/>
    <p:sldId id="2134808717" r:id="rId48"/>
    <p:sldId id="2134808718" r:id="rId49"/>
    <p:sldId id="2134808719" r:id="rId50"/>
    <p:sldId id="2134808720" r:id="rId51"/>
    <p:sldId id="2134808757" r:id="rId52"/>
    <p:sldId id="2134808723" r:id="rId53"/>
    <p:sldId id="2134808627" r:id="rId54"/>
    <p:sldId id="2134808654" r:id="rId55"/>
    <p:sldId id="2134808560" r:id="rId56"/>
    <p:sldId id="2134808678" r:id="rId57"/>
    <p:sldId id="838" r:id="rId58"/>
    <p:sldId id="2134808751" r:id="rId59"/>
    <p:sldId id="2134808583" r:id="rId60"/>
    <p:sldId id="2134808501" r:id="rId61"/>
    <p:sldId id="2134808561" r:id="rId62"/>
    <p:sldId id="2134808503" r:id="rId63"/>
    <p:sldId id="2134808502" r:id="rId64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134808444"/>
            <p14:sldId id="2134808445"/>
            <p14:sldId id="2134808446"/>
            <p14:sldId id="2134808761"/>
            <p14:sldId id="2134808448"/>
            <p14:sldId id="2134805155"/>
            <p14:sldId id="2134808758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628"/>
            <p14:sldId id="2134808696"/>
            <p14:sldId id="2134808697"/>
            <p14:sldId id="2134808532"/>
            <p14:sldId id="2134808563"/>
            <p14:sldId id="2134808690"/>
            <p14:sldId id="2134808691"/>
            <p14:sldId id="2134808692"/>
            <p14:sldId id="2134808693"/>
          </p14:sldIdLst>
        </p14:section>
        <p14:section name="أنشطة القراءةوالكتابة" id="{A25CF4A3-DA66-4B51-A640-2EC4C5A8918F}">
          <p14:sldIdLst>
            <p14:sldId id="597"/>
            <p14:sldId id="2134808671"/>
            <p14:sldId id="2134808700"/>
            <p14:sldId id="2134808759"/>
            <p14:sldId id="2134808760"/>
            <p14:sldId id="2134808748"/>
            <p14:sldId id="2134808711"/>
            <p14:sldId id="2134808713"/>
            <p14:sldId id="2134808712"/>
            <p14:sldId id="2134808714"/>
            <p14:sldId id="2134808733"/>
            <p14:sldId id="2134808715"/>
            <p14:sldId id="2134808706"/>
            <p14:sldId id="2134808749"/>
            <p14:sldId id="2134808698"/>
            <p14:sldId id="2134808602"/>
            <p14:sldId id="2134808639"/>
            <p14:sldId id="2134808640"/>
            <p14:sldId id="2134808643"/>
            <p14:sldId id="2134808641"/>
            <p14:sldId id="2134808717"/>
            <p14:sldId id="2134808718"/>
            <p14:sldId id="2134808719"/>
            <p14:sldId id="2134808720"/>
            <p14:sldId id="2134808757"/>
            <p14:sldId id="2134808723"/>
            <p14:sldId id="2134808627"/>
            <p14:sldId id="2134808654"/>
            <p14:sldId id="2134808560"/>
            <p14:sldId id="2134808678"/>
          </p14:sldIdLst>
        </p14:section>
        <p14:section name="ألعاب" id="{66953B43-0502-40BE-9D9D-49C14FC1791C}">
          <p14:sldIdLst>
            <p14:sldId id="838"/>
            <p14:sldId id="2134808751"/>
            <p14:sldId id="2134808583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9B"/>
    <a:srgbClr val="006DB4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232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195" y="48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presProps" Target="presProps.xml"/><Relationship Id="rId7" Type="http://schemas.openxmlformats.org/officeDocument/2006/relationships/slide" Target="slides/slide1.xml"/><Relationship Id="rId71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viewProps" Target="view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microsoft.com/office/2016/11/relationships/changesInfo" Target="changesInfos/changesInfo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commentAuthors" Target="commentAuthors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A64A7F10-220F-4C8C-89FD-321083E4E9DC}"/>
    <pc:docChg chg="undo custSel addSld delSld modSld modSection">
      <pc:chgData name="FERHANE EL MOSTAFA" userId="612e3f77-08f4-424c-9bd0-6ac275dcda07" providerId="ADAL" clId="{A64A7F10-220F-4C8C-89FD-321083E4E9DC}" dt="2025-08-19T19:47:04.283" v="4191" actId="20577"/>
      <pc:docMkLst>
        <pc:docMk/>
      </pc:docMkLst>
      <pc:sldChg chg="addSp modSp mod">
        <pc:chgData name="FERHANE EL MOSTAFA" userId="612e3f77-08f4-424c-9bd0-6ac275dcda07" providerId="ADAL" clId="{A64A7F10-220F-4C8C-89FD-321083E4E9DC}" dt="2025-08-19T10:42:01.488" v="54" actId="14100"/>
        <pc:sldMkLst>
          <pc:docMk/>
          <pc:sldMk cId="1861730519" sldId="597"/>
        </pc:sldMkLst>
        <pc:spChg chg="add mod">
          <ac:chgData name="FERHANE EL MOSTAFA" userId="612e3f77-08f4-424c-9bd0-6ac275dcda07" providerId="ADAL" clId="{A64A7F10-220F-4C8C-89FD-321083E4E9DC}" dt="2025-08-19T10:42:01.488" v="54" actId="14100"/>
          <ac:spMkLst>
            <pc:docMk/>
            <pc:sldMk cId="1861730519" sldId="597"/>
            <ac:spMk id="6" creationId="{D914014D-3C86-D642-31BC-56C49397C663}"/>
          </ac:spMkLst>
        </pc:spChg>
      </pc:sldChg>
      <pc:sldChg chg="addSp modSp mod">
        <pc:chgData name="FERHANE EL MOSTAFA" userId="612e3f77-08f4-424c-9bd0-6ac275dcda07" providerId="ADAL" clId="{A64A7F10-220F-4C8C-89FD-321083E4E9DC}" dt="2025-08-19T19:33:14.766" v="3790" actId="20577"/>
        <pc:sldMkLst>
          <pc:docMk/>
          <pc:sldMk cId="1948545125" sldId="838"/>
        </pc:sldMkLst>
        <pc:spChg chg="add mod">
          <ac:chgData name="FERHANE EL MOSTAFA" userId="612e3f77-08f4-424c-9bd0-6ac275dcda07" providerId="ADAL" clId="{A64A7F10-220F-4C8C-89FD-321083E4E9DC}" dt="2025-08-19T19:33:14.766" v="3790" actId="20577"/>
          <ac:spMkLst>
            <pc:docMk/>
            <pc:sldMk cId="1948545125" sldId="838"/>
            <ac:spMk id="6" creationId="{0C690669-5547-1024-7E46-4029CAEC4595}"/>
          </ac:spMkLst>
        </pc:spChg>
      </pc:sldChg>
      <pc:sldChg chg="del">
        <pc:chgData name="FERHANE EL MOSTAFA" userId="612e3f77-08f4-424c-9bd0-6ac275dcda07" providerId="ADAL" clId="{A64A7F10-220F-4C8C-89FD-321083E4E9DC}" dt="2025-08-19T19:38:10.526" v="4027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A64A7F10-220F-4C8C-89FD-321083E4E9DC}" dt="2025-08-19T19:30:22.990" v="3755" actId="47"/>
        <pc:sldMkLst>
          <pc:docMk/>
          <pc:sldMk cId="307478271" sldId="988"/>
        </pc:sldMkLst>
      </pc:sldChg>
      <pc:sldChg chg="addSp modSp mod">
        <pc:chgData name="FERHANE EL MOSTAFA" userId="612e3f77-08f4-424c-9bd0-6ac275dcda07" providerId="ADAL" clId="{A64A7F10-220F-4C8C-89FD-321083E4E9DC}" dt="2025-08-19T19:43:53.529" v="4094" actId="403"/>
        <pc:sldMkLst>
          <pc:docMk/>
          <pc:sldMk cId="1702143944" sldId="989"/>
        </pc:sldMkLst>
      </pc:sldChg>
      <pc:sldChg chg="del">
        <pc:chgData name="FERHANE EL MOSTAFA" userId="612e3f77-08f4-424c-9bd0-6ac275dcda07" providerId="ADAL" clId="{A64A7F10-220F-4C8C-89FD-321083E4E9DC}" dt="2025-08-19T19:38:38.892" v="4030" actId="47"/>
        <pc:sldMkLst>
          <pc:docMk/>
          <pc:sldMk cId="3696151667" sldId="990"/>
        </pc:sldMkLst>
      </pc:sldChg>
      <pc:sldChg chg="modSp mod">
        <pc:chgData name="FERHANE EL MOSTAFA" userId="612e3f77-08f4-424c-9bd0-6ac275dcda07" providerId="ADAL" clId="{A64A7F10-220F-4C8C-89FD-321083E4E9DC}" dt="2025-08-19T19:32:59.983" v="3780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A64A7F10-220F-4C8C-89FD-321083E4E9DC}" dt="2025-08-19T19:32:59.983" v="3780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A64A7F10-220F-4C8C-89FD-321083E4E9DC}" dt="2025-08-19T19:38:13.896" v="4028" actId="20577"/>
        <pc:sldMkLst>
          <pc:docMk/>
          <pc:sldMk cId="3222612512" sldId="2134808501"/>
        </pc:sldMkLst>
        <pc:spChg chg="mod">
          <ac:chgData name="FERHANE EL MOSTAFA" userId="612e3f77-08f4-424c-9bd0-6ac275dcda07" providerId="ADAL" clId="{A64A7F10-220F-4C8C-89FD-321083E4E9DC}" dt="2025-08-19T19:38:13.896" v="4028" actId="20577"/>
          <ac:spMkLst>
            <pc:docMk/>
            <pc:sldMk cId="3222612512" sldId="2134808501"/>
            <ac:spMk id="8" creationId="{0E34D6B8-8522-A58B-32EE-6075A6DCB402}"/>
          </ac:spMkLst>
        </pc:spChg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2328477974" sldId="2134808503"/>
        </pc:sldMkLst>
      </pc:sldChg>
      <pc:sldChg chg="addSp delSp modSp add mod">
        <pc:chgData name="FERHANE EL MOSTAFA" userId="612e3f77-08f4-424c-9bd0-6ac275dcda07" providerId="ADAL" clId="{A64A7F10-220F-4C8C-89FD-321083E4E9DC}" dt="2025-08-19T18:20:56.238" v="3633" actId="21"/>
        <pc:sldMkLst>
          <pc:docMk/>
          <pc:sldMk cId="2254889488" sldId="2134808547"/>
        </pc:sldMkLst>
      </pc:sldChg>
      <pc:sldChg chg="modSp add mod">
        <pc:chgData name="FERHANE EL MOSTAFA" userId="612e3f77-08f4-424c-9bd0-6ac275dcda07" providerId="ADAL" clId="{A64A7F10-220F-4C8C-89FD-321083E4E9DC}" dt="2025-08-19T19:30:52.429" v="3766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A64A7F10-220F-4C8C-89FD-321083E4E9DC}" dt="2025-08-19T19:30:47.729" v="3761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A64A7F10-220F-4C8C-89FD-321083E4E9DC}" dt="2025-08-19T19:30:52.429" v="3766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9:40:43.425" v="4085" actId="1076"/>
        <pc:sldMkLst>
          <pc:docMk/>
          <pc:sldMk cId="512562272" sldId="2134808561"/>
        </pc:sldMkLst>
        <pc:spChg chg="mod">
          <ac:chgData name="FERHANE EL MOSTAFA" userId="612e3f77-08f4-424c-9bd0-6ac275dcda07" providerId="ADAL" clId="{A64A7F10-220F-4C8C-89FD-321083E4E9DC}" dt="2025-08-19T19:39:26.532" v="4040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A64A7F10-220F-4C8C-89FD-321083E4E9DC}" dt="2025-08-19T19:40:11.291" v="4079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add del">
        <pc:chgData name="FERHANE EL MOSTAFA" userId="612e3f77-08f4-424c-9bd0-6ac275dcda07" providerId="ADAL" clId="{A64A7F10-220F-4C8C-89FD-321083E4E9DC}" dt="2025-08-19T11:49:36.125" v="1180" actId="2696"/>
        <pc:sldMkLst>
          <pc:docMk/>
          <pc:sldMk cId="998925571" sldId="2134808602"/>
        </pc:sldMkLst>
      </pc:sldChg>
      <pc:sldChg chg="add">
        <pc:chgData name="FERHANE EL MOSTAFA" userId="612e3f77-08f4-424c-9bd0-6ac275dcda07" providerId="ADAL" clId="{A64A7F10-220F-4C8C-89FD-321083E4E9DC}" dt="2025-08-19T11:49:43.718" v="1181"/>
        <pc:sldMkLst>
          <pc:docMk/>
          <pc:sldMk cId="2180123270" sldId="2134808602"/>
        </pc:sldMkLst>
      </pc:sldChg>
      <pc:sldChg chg="modSp add mod">
        <pc:chgData name="FERHANE EL MOSTAFA" userId="612e3f77-08f4-424c-9bd0-6ac275dcda07" providerId="ADAL" clId="{A64A7F10-220F-4C8C-89FD-321083E4E9DC}" dt="2025-08-19T18:22:27.195" v="3647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A64A7F10-220F-4C8C-89FD-321083E4E9DC}" dt="2025-08-19T18:22:27.195" v="3647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0:44:04.460" v="96" actId="1076"/>
        <pc:sldMkLst>
          <pc:docMk/>
          <pc:sldMk cId="1596164037" sldId="2134808628"/>
        </pc:sldMkLst>
      </pc:sldChg>
      <pc:sldChg chg="add del">
        <pc:chgData name="FERHANE EL MOSTAFA" userId="612e3f77-08f4-424c-9bd0-6ac275dcda07" providerId="ADAL" clId="{A64A7F10-220F-4C8C-89FD-321083E4E9DC}" dt="2025-08-19T11:50:04.608" v="1184" actId="47"/>
        <pc:sldMkLst>
          <pc:docMk/>
          <pc:sldMk cId="2139915436" sldId="2134808630"/>
        </pc:sldMkLst>
      </pc:sldChg>
      <pc:sldChg chg="add del">
        <pc:chgData name="FERHANE EL MOSTAFA" userId="612e3f77-08f4-424c-9bd0-6ac275dcda07" providerId="ADAL" clId="{A64A7F10-220F-4C8C-89FD-321083E4E9DC}" dt="2025-08-19T11:50:14.259" v="1187" actId="47"/>
        <pc:sldMkLst>
          <pc:docMk/>
          <pc:sldMk cId="1401053377" sldId="2134808634"/>
        </pc:sldMkLst>
      </pc:sldChg>
      <pc:sldChg chg="add del">
        <pc:chgData name="FERHANE EL MOSTAFA" userId="612e3f77-08f4-424c-9bd0-6ac275dcda07" providerId="ADAL" clId="{A64A7F10-220F-4C8C-89FD-321083E4E9DC}" dt="2025-08-19T11:50:56.446" v="1189" actId="47"/>
        <pc:sldMkLst>
          <pc:docMk/>
          <pc:sldMk cId="2200463605" sldId="2134808638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17.082" v="1193"/>
        <pc:sldMkLst>
          <pc:docMk/>
          <pc:sldMk cId="3555504287" sldId="2134808639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24.701" v="1195"/>
        <pc:sldMkLst>
          <pc:docMk/>
          <pc:sldMk cId="2115320888" sldId="2134808640"/>
        </pc:sldMkLst>
      </pc:sldChg>
      <pc:sldChg chg="addSp delSp modSp add mod modAnim">
        <pc:chgData name="FERHANE EL MOSTAFA" userId="612e3f77-08f4-424c-9bd0-6ac275dcda07" providerId="ADAL" clId="{A64A7F10-220F-4C8C-89FD-321083E4E9DC}" dt="2025-08-19T11:52:27.351" v="1232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A64A7F10-220F-4C8C-89FD-321083E4E9DC}" dt="2025-08-19T11:52:27.351" v="1232" actId="20577"/>
          <ac:spMkLst>
            <pc:docMk/>
            <pc:sldMk cId="322019483" sldId="2134808641"/>
            <ac:spMk id="2" creationId="{ECA62755-4FDE-3ADB-7392-2020983870F3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1:51:44.304" v="1204" actId="20577"/>
        <pc:sldMkLst>
          <pc:docMk/>
          <pc:sldMk cId="1231011705" sldId="2134808643"/>
        </pc:sldMkLst>
        <pc:spChg chg="mod">
          <ac:chgData name="FERHANE EL MOSTAFA" userId="612e3f77-08f4-424c-9bd0-6ac275dcda07" providerId="ADAL" clId="{A64A7F10-220F-4C8C-89FD-321083E4E9DC}" dt="2025-08-19T11:51:44.304" v="1204" actId="20577"/>
          <ac:spMkLst>
            <pc:docMk/>
            <pc:sldMk cId="1231011705" sldId="2134808643"/>
            <ac:spMk id="2" creationId="{9CDEDA68-7246-2E33-FCBF-CB676BBA3D4C}"/>
          </ac:spMkLst>
        </pc:spChg>
      </pc:sldChg>
      <pc:sldChg chg="add del">
        <pc:chgData name="FERHANE EL MOSTAFA" userId="612e3f77-08f4-424c-9bd0-6ac275dcda07" providerId="ADAL" clId="{A64A7F10-220F-4C8C-89FD-321083E4E9DC}" dt="2025-08-19T11:50:10.869" v="1186" actId="47"/>
        <pc:sldMkLst>
          <pc:docMk/>
          <pc:sldMk cId="2757630257" sldId="2134808650"/>
        </pc:sldMkLst>
      </pc:sldChg>
      <pc:sldChg chg="add del">
        <pc:chgData name="FERHANE EL MOSTAFA" userId="612e3f77-08f4-424c-9bd0-6ac275dcda07" providerId="ADAL" clId="{A64A7F10-220F-4C8C-89FD-321083E4E9DC}" dt="2025-08-19T11:50:16.303" v="1188" actId="47"/>
        <pc:sldMkLst>
          <pc:docMk/>
          <pc:sldMk cId="3157513240" sldId="2134808651"/>
        </pc:sldMkLst>
      </pc:sldChg>
      <pc:sldChg chg="add del">
        <pc:chgData name="FERHANE EL MOSTAFA" userId="612e3f77-08f4-424c-9bd0-6ac275dcda07" providerId="ADAL" clId="{A64A7F10-220F-4C8C-89FD-321083E4E9DC}" dt="2025-08-19T19:30:21.323" v="3754" actId="47"/>
        <pc:sldMkLst>
          <pc:docMk/>
          <pc:sldMk cId="3701968933" sldId="2134808652"/>
        </pc:sldMkLst>
      </pc:sldChg>
      <pc:sldChg chg="modSp add mod">
        <pc:chgData name="FERHANE EL MOSTAFA" userId="612e3f77-08f4-424c-9bd0-6ac275dcda07" providerId="ADAL" clId="{A64A7F10-220F-4C8C-89FD-321083E4E9DC}" dt="2025-08-19T19:28:56.713" v="3747" actId="20577"/>
        <pc:sldMkLst>
          <pc:docMk/>
          <pc:sldMk cId="2150186220" sldId="2134808654"/>
        </pc:sldMkLst>
        <pc:spChg chg="mod">
          <ac:chgData name="FERHANE EL MOSTAFA" userId="612e3f77-08f4-424c-9bd0-6ac275dcda07" providerId="ADAL" clId="{A64A7F10-220F-4C8C-89FD-321083E4E9DC}" dt="2025-08-19T19:26:55.141" v="3718" actId="14100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A64A7F10-220F-4C8C-89FD-321083E4E9DC}" dt="2025-08-19T19:26:49.373" v="3717" actId="403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A64A7F10-220F-4C8C-89FD-321083E4E9DC}" dt="2025-08-19T19:28:10.906" v="3736" actId="14100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A64A7F10-220F-4C8C-89FD-321083E4E9DC}" dt="2025-08-19T19:28:56.713" v="3747" actId="20577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A64A7F10-220F-4C8C-89FD-321083E4E9DC}" dt="2025-08-19T19:26:45.672" v="3716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A64A7F10-220F-4C8C-89FD-321083E4E9DC}" dt="2025-08-19T19:27:06.880" v="3721" actId="403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A64A7F10-220F-4C8C-89FD-321083E4E9DC}" dt="2025-08-19T19:27:26.211" v="3727" actId="1076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A64A7F10-220F-4C8C-89FD-321083E4E9DC}" dt="2025-08-19T19:27:49.571" v="3731" actId="14100"/>
          <ac:spMkLst>
            <pc:docMk/>
            <pc:sldMk cId="2150186220" sldId="2134808654"/>
            <ac:spMk id="13" creationId="{3D088A0A-BFC4-A101-1146-97A1107CC801}"/>
          </ac:spMkLst>
        </pc:spChg>
      </pc:sldChg>
      <pc:sldChg chg="add del">
        <pc:chgData name="FERHANE EL MOSTAFA" userId="612e3f77-08f4-424c-9bd0-6ac275dcda07" providerId="ADAL" clId="{A64A7F10-220F-4C8C-89FD-321083E4E9DC}" dt="2025-08-19T11:50:06.038" v="1185" actId="47"/>
        <pc:sldMkLst>
          <pc:docMk/>
          <pc:sldMk cId="2189944454" sldId="2134808665"/>
        </pc:sldMkLst>
      </pc:sldChg>
      <pc:sldChg chg="delSp modSp add mod delAnim">
        <pc:chgData name="FERHANE EL MOSTAFA" userId="612e3f77-08f4-424c-9bd0-6ac275dcda07" providerId="ADAL" clId="{A64A7F10-220F-4C8C-89FD-321083E4E9DC}" dt="2025-08-19T11:21:45.721" v="443" actId="478"/>
        <pc:sldMkLst>
          <pc:docMk/>
          <pc:sldMk cId="2487464742" sldId="2134808671"/>
        </pc:sldMkLst>
        <pc:spChg chg="mod">
          <ac:chgData name="FERHANE EL MOSTAFA" userId="612e3f77-08f4-424c-9bd0-6ac275dcda07" providerId="ADAL" clId="{A64A7F10-220F-4C8C-89FD-321083E4E9DC}" dt="2025-08-19T11:19:07.201" v="341" actId="20577"/>
          <ac:spMkLst>
            <pc:docMk/>
            <pc:sldMk cId="2487464742" sldId="2134808671"/>
            <ac:spMk id="3" creationId="{F52310DC-07EA-D1A4-88A3-C051D0BC471E}"/>
          </ac:spMkLst>
        </pc:spChg>
        <pc:spChg chg="mod">
          <ac:chgData name="FERHANE EL MOSTAFA" userId="612e3f77-08f4-424c-9bd0-6ac275dcda07" providerId="ADAL" clId="{A64A7F10-220F-4C8C-89FD-321083E4E9DC}" dt="2025-08-19T11:21:11.626" v="420" actId="207"/>
          <ac:spMkLst>
            <pc:docMk/>
            <pc:sldMk cId="2487464742" sldId="2134808671"/>
            <ac:spMk id="6" creationId="{819A58EE-211D-8B80-50CD-7090E1EF3897}"/>
          </ac:spMkLst>
        </pc:spChg>
        <pc:spChg chg="mod">
          <ac:chgData name="FERHANE EL MOSTAFA" userId="612e3f77-08f4-424c-9bd0-6ac275dcda07" providerId="ADAL" clId="{A64A7F10-220F-4C8C-89FD-321083E4E9DC}" dt="2025-08-19T11:21:22.390" v="430" actId="20577"/>
          <ac:spMkLst>
            <pc:docMk/>
            <pc:sldMk cId="2487464742" sldId="2134808671"/>
            <ac:spMk id="7" creationId="{AC0A23E6-1140-473D-85B6-9ED83E745F22}"/>
          </ac:spMkLst>
        </pc:spChg>
        <pc:graphicFrameChg chg="mod modGraphic">
          <ac:chgData name="FERHANE EL MOSTAFA" userId="612e3f77-08f4-424c-9bd0-6ac275dcda07" providerId="ADAL" clId="{A64A7F10-220F-4C8C-89FD-321083E4E9DC}" dt="2025-08-19T11:21:40.075" v="440" actId="2165"/>
          <ac:graphicFrameMkLst>
            <pc:docMk/>
            <pc:sldMk cId="2487464742" sldId="2134808671"/>
            <ac:graphicFrameMk id="2" creationId="{BC770D9C-33C7-7B33-A331-5D9E3326A105}"/>
          </ac:graphicFrameMkLst>
        </pc:graphicFrameChg>
      </pc:sldChg>
      <pc:sldChg chg="add del">
        <pc:chgData name="FERHANE EL MOSTAFA" userId="612e3f77-08f4-424c-9bd0-6ac275dcda07" providerId="ADAL" clId="{A64A7F10-220F-4C8C-89FD-321083E4E9DC}" dt="2025-08-19T11:36:28.802" v="803" actId="47"/>
        <pc:sldMkLst>
          <pc:docMk/>
          <pc:sldMk cId="3727604126" sldId="2134808673"/>
        </pc:sldMkLst>
      </pc:sldChg>
      <pc:sldChg chg="addSp delSp modSp add mod delAnim">
        <pc:chgData name="FERHANE EL MOSTAFA" userId="612e3f77-08f4-424c-9bd0-6ac275dcda07" providerId="ADAL" clId="{A64A7F10-220F-4C8C-89FD-321083E4E9DC}" dt="2025-08-19T19:31:11.919" v="3769" actId="1076"/>
        <pc:sldMkLst>
          <pc:docMk/>
          <pc:sldMk cId="4220590668" sldId="2134808678"/>
        </pc:sldMkLst>
      </pc:sldChg>
      <pc:sldChg chg="addSp delSp modSp add del mod">
        <pc:chgData name="FERHANE EL MOSTAFA" userId="612e3f77-08f4-424c-9bd0-6ac275dcda07" providerId="ADAL" clId="{A64A7F10-220F-4C8C-89FD-321083E4E9DC}" dt="2025-08-19T11:32:12.162" v="760" actId="47"/>
        <pc:sldMkLst>
          <pc:docMk/>
          <pc:sldMk cId="488445246" sldId="2134808684"/>
        </pc:sldMkLst>
      </pc:sldChg>
      <pc:sldChg chg="add del">
        <pc:chgData name="FERHANE EL MOSTAFA" userId="612e3f77-08f4-424c-9bd0-6ac275dcda07" providerId="ADAL" clId="{A64A7F10-220F-4C8C-89FD-321083E4E9DC}" dt="2025-08-19T11:50:00.482" v="1182" actId="47"/>
        <pc:sldMkLst>
          <pc:docMk/>
          <pc:sldMk cId="2407232" sldId="2134808685"/>
        </pc:sldMkLst>
      </pc:sldChg>
      <pc:sldChg chg="add del">
        <pc:chgData name="FERHANE EL MOSTAFA" userId="612e3f77-08f4-424c-9bd0-6ac275dcda07" providerId="ADAL" clId="{A64A7F10-220F-4C8C-89FD-321083E4E9DC}" dt="2025-08-19T11:50:03.083" v="1183" actId="47"/>
        <pc:sldMkLst>
          <pc:docMk/>
          <pc:sldMk cId="657170249" sldId="2134808686"/>
        </pc:sldMkLst>
      </pc:sldChg>
      <pc:sldChg chg="addSp delSp modSp add mod">
        <pc:chgData name="FERHANE EL MOSTAFA" userId="612e3f77-08f4-424c-9bd0-6ac275dcda07" providerId="ADAL" clId="{A64A7F10-220F-4C8C-89FD-321083E4E9DC}" dt="2025-08-19T11:33:31.942" v="788" actId="14100"/>
        <pc:sldMkLst>
          <pc:docMk/>
          <pc:sldMk cId="1775406601" sldId="2134808696"/>
        </pc:sldMkLst>
      </pc:sldChg>
      <pc:sldChg chg="addSp delSp modSp add mod">
        <pc:chgData name="FERHANE EL MOSTAFA" userId="612e3f77-08f4-424c-9bd0-6ac275dcda07" providerId="ADAL" clId="{A64A7F10-220F-4C8C-89FD-321083E4E9DC}" dt="2025-08-19T10:46:21.525" v="224" actId="1076"/>
        <pc:sldMkLst>
          <pc:docMk/>
          <pc:sldMk cId="2758474391" sldId="2134808697"/>
        </pc:sldMkLst>
      </pc:sldChg>
      <pc:sldChg chg="addSp delSp modSp add mod modAnim">
        <pc:chgData name="FERHANE EL MOSTAFA" userId="612e3f77-08f4-424c-9bd0-6ac275dcda07" providerId="ADAL" clId="{A64A7F10-220F-4C8C-89FD-321083E4E9DC}" dt="2025-08-19T11:49:25.912" v="1179"/>
        <pc:sldMkLst>
          <pc:docMk/>
          <pc:sldMk cId="1075695747" sldId="2134808698"/>
        </pc:sldMkLst>
      </pc:sldChg>
      <pc:sldChg chg="addSp delSp modSp add mod modAnim">
        <pc:chgData name="FERHANE EL MOSTAFA" userId="612e3f77-08f4-424c-9bd0-6ac275dcda07" providerId="ADAL" clId="{A64A7F10-220F-4C8C-89FD-321083E4E9DC}" dt="2025-08-19T11:34:18.492" v="794"/>
        <pc:sldMkLst>
          <pc:docMk/>
          <pc:sldMk cId="2876529393" sldId="2134808699"/>
        </pc:sldMkLst>
      </pc:sldChg>
      <pc:sldChg chg="addSp delSp modSp add mod delAnim">
        <pc:chgData name="FERHANE EL MOSTAFA" userId="612e3f77-08f4-424c-9bd0-6ac275dcda07" providerId="ADAL" clId="{A64A7F10-220F-4C8C-89FD-321083E4E9DC}" dt="2025-08-19T11:33:45.043" v="789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A64A7F10-220F-4C8C-89FD-321083E4E9DC}" dt="2025-08-19T11:33:45.043" v="789" actId="20577"/>
          <ac:spMkLst>
            <pc:docMk/>
            <pc:sldMk cId="175661024" sldId="2134808700"/>
            <ac:spMk id="3" creationId="{303984AF-FBB0-7610-CF32-F0D31D1EB5AD}"/>
          </ac:spMkLst>
        </pc:spChg>
        <pc:spChg chg="add mod">
          <ac:chgData name="FERHANE EL MOSTAFA" userId="612e3f77-08f4-424c-9bd0-6ac275dcda07" providerId="ADAL" clId="{A64A7F10-220F-4C8C-89FD-321083E4E9DC}" dt="2025-08-19T11:26:42.976" v="590" actId="1076"/>
          <ac:spMkLst>
            <pc:docMk/>
            <pc:sldMk cId="175661024" sldId="2134808700"/>
            <ac:spMk id="9" creationId="{B1E87F5F-5237-997E-A10C-FA2B54D737E1}"/>
          </ac:spMkLst>
        </pc:spChg>
        <pc:graphicFrameChg chg="mod modGraphic">
          <ac:chgData name="FERHANE EL MOSTAFA" userId="612e3f77-08f4-424c-9bd0-6ac275dcda07" providerId="ADAL" clId="{A64A7F10-220F-4C8C-89FD-321083E4E9DC}" dt="2025-08-19T11:26:33.519" v="588" actId="2165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addSp modSp add del mod modAnim">
        <pc:chgData name="FERHANE EL MOSTAFA" userId="612e3f77-08f4-424c-9bd0-6ac275dcda07" providerId="ADAL" clId="{A64A7F10-220F-4C8C-89FD-321083E4E9DC}" dt="2025-08-19T11:35:05.501" v="795" actId="47"/>
        <pc:sldMkLst>
          <pc:docMk/>
          <pc:sldMk cId="717802901" sldId="2134808701"/>
        </pc:sldMkLst>
      </pc:sldChg>
      <pc:sldChg chg="addSp delSp modSp add del mod">
        <pc:chgData name="FERHANE EL MOSTAFA" userId="612e3f77-08f4-424c-9bd0-6ac275dcda07" providerId="ADAL" clId="{A64A7F10-220F-4C8C-89FD-321083E4E9DC}" dt="2025-08-19T11:32:41.139" v="765" actId="47"/>
        <pc:sldMkLst>
          <pc:docMk/>
          <pc:sldMk cId="655233060" sldId="2134808702"/>
        </pc:sldMkLst>
      </pc:sldChg>
      <pc:sldChg chg="addSp delSp modSp add mod delAnim">
        <pc:chgData name="FERHANE EL MOSTAFA" userId="612e3f77-08f4-424c-9bd0-6ac275dcda07" providerId="ADAL" clId="{A64A7F10-220F-4C8C-89FD-321083E4E9DC}" dt="2025-08-19T11:35:16.735" v="800" actId="478"/>
        <pc:sldMkLst>
          <pc:docMk/>
          <pc:sldMk cId="3483167129" sldId="2134808703"/>
        </pc:sldMkLst>
      </pc:sldChg>
      <pc:sldChg chg="addSp delSp modSp add mod">
        <pc:chgData name="FERHANE EL MOSTAFA" userId="612e3f77-08f4-424c-9bd0-6ac275dcda07" providerId="ADAL" clId="{A64A7F10-220F-4C8C-89FD-321083E4E9DC}" dt="2025-08-19T11:32:37.986" v="764"/>
        <pc:sldMkLst>
          <pc:docMk/>
          <pc:sldMk cId="3197194160" sldId="2134808704"/>
        </pc:sldMkLst>
      </pc:sldChg>
      <pc:sldChg chg="addSp delSp modSp add mod modAnim">
        <pc:chgData name="FERHANE EL MOSTAFA" userId="612e3f77-08f4-424c-9bd0-6ac275dcda07" providerId="ADAL" clId="{A64A7F10-220F-4C8C-89FD-321083E4E9DC}" dt="2025-08-19T11:35:57.418" v="802"/>
        <pc:sldMkLst>
          <pc:docMk/>
          <pc:sldMk cId="2303604193" sldId="2134808705"/>
        </pc:sldMkLst>
      </pc:sldChg>
      <pc:sldChg chg="addSp delSp modSp add mod">
        <pc:chgData name="FERHANE EL MOSTAFA" userId="612e3f77-08f4-424c-9bd0-6ac275dcda07" providerId="ADAL" clId="{A64A7F10-220F-4C8C-89FD-321083E4E9DC}" dt="2025-08-19T11:47:01.753" v="1153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A64A7F10-220F-4C8C-89FD-321083E4E9DC}" dt="2025-08-19T11:40:07.425" v="971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A64A7F10-220F-4C8C-89FD-321083E4E9DC}" dt="2025-08-19T11:47:01.753" v="1153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A64A7F10-220F-4C8C-89FD-321083E4E9DC}" dt="2025-08-19T11:43:52.965" v="1109" actId="20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A64A7F10-220F-4C8C-89FD-321083E4E9DC}" dt="2025-08-19T11:39:03.271" v="921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A64A7F10-220F-4C8C-89FD-321083E4E9DC}" dt="2025-08-19T11:39:27.691" v="931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A64A7F10-220F-4C8C-89FD-321083E4E9DC}" dt="2025-08-19T11:39:39.590" v="941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A64A7F10-220F-4C8C-89FD-321083E4E9DC}" dt="2025-08-19T11:39:47.488" v="949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1:41:59.517" v="1005"/>
        <pc:sldMkLst>
          <pc:docMk/>
          <pc:sldMk cId="1030826978" sldId="2134808707"/>
        </pc:sldMkLst>
      </pc:sldChg>
      <pc:sldChg chg="addSp delSp modSp add mod modAnim">
        <pc:chgData name="FERHANE EL MOSTAFA" userId="612e3f77-08f4-424c-9bd0-6ac275dcda07" providerId="ADAL" clId="{A64A7F10-220F-4C8C-89FD-321083E4E9DC}" dt="2025-08-19T11:47:57.744" v="1170" actId="20577"/>
        <pc:sldMkLst>
          <pc:docMk/>
          <pc:sldMk cId="4268842225" sldId="2134808708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1:48:52.447" v="1177"/>
        <pc:sldMkLst>
          <pc:docMk/>
          <pc:sldMk cId="596647479" sldId="2134808709"/>
        </pc:sldMkLst>
      </pc:sldChg>
      <pc:sldChg chg="addSp delSp modSp add del mod delAnim modAnim">
        <pc:chgData name="FERHANE EL MOSTAFA" userId="612e3f77-08f4-424c-9bd0-6ac275dcda07" providerId="ADAL" clId="{A64A7F10-220F-4C8C-89FD-321083E4E9DC}" dt="2025-08-19T12:45:56.594" v="1310" actId="2696"/>
        <pc:sldMkLst>
          <pc:docMk/>
          <pc:sldMk cId="515443587" sldId="2134808710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7:18:27.522" v="2212" actId="20577"/>
        <pc:sldMkLst>
          <pc:docMk/>
          <pc:sldMk cId="3184985472" sldId="2134808710"/>
        </pc:sldMkLst>
      </pc:sldChg>
      <pc:sldChg chg="add del">
        <pc:chgData name="FERHANE EL MOSTAFA" userId="612e3f77-08f4-424c-9bd0-6ac275dcda07" providerId="ADAL" clId="{A64A7F10-220F-4C8C-89FD-321083E4E9DC}" dt="2025-08-19T11:51:09.528" v="1192"/>
        <pc:sldMkLst>
          <pc:docMk/>
          <pc:sldMk cId="4086094678" sldId="2134808710"/>
        </pc:sldMkLst>
      </pc:sldChg>
      <pc:sldChg chg="addSp delSp modSp add mod">
        <pc:chgData name="FERHANE EL MOSTAFA" userId="612e3f77-08f4-424c-9bd0-6ac275dcda07" providerId="ADAL" clId="{A64A7F10-220F-4C8C-89FD-321083E4E9DC}" dt="2025-08-19T16:59:38.182" v="1765" actId="20577"/>
        <pc:sldMkLst>
          <pc:docMk/>
          <pc:sldMk cId="2380771049" sldId="2134808711"/>
        </pc:sldMkLst>
        <pc:spChg chg="mod">
          <ac:chgData name="FERHANE EL MOSTAFA" userId="612e3f77-08f4-424c-9bd0-6ac275dcda07" providerId="ADAL" clId="{A64A7F10-220F-4C8C-89FD-321083E4E9DC}" dt="2025-08-19T16:59:38.182" v="1765" actId="20577"/>
          <ac:spMkLst>
            <pc:docMk/>
            <pc:sldMk cId="2380771049" sldId="2134808711"/>
            <ac:spMk id="3" creationId="{529CA40B-EC02-C58C-C498-671741456AD5}"/>
          </ac:spMkLst>
        </pc:spChg>
        <pc:spChg chg="mod">
          <ac:chgData name="FERHANE EL MOSTAFA" userId="612e3f77-08f4-424c-9bd0-6ac275dcda07" providerId="ADAL" clId="{A64A7F10-220F-4C8C-89FD-321083E4E9DC}" dt="2025-08-19T12:55:01.767" v="1449" actId="20577"/>
          <ac:spMkLst>
            <pc:docMk/>
            <pc:sldMk cId="2380771049" sldId="2134808711"/>
            <ac:spMk id="6" creationId="{CD27F68F-D557-5208-8168-784B4E939A10}"/>
          </ac:spMkLst>
        </pc:spChg>
        <pc:spChg chg="mod">
          <ac:chgData name="FERHANE EL MOSTAFA" userId="612e3f77-08f4-424c-9bd0-6ac275dcda07" providerId="ADAL" clId="{A64A7F10-220F-4C8C-89FD-321083E4E9DC}" dt="2025-08-19T12:55:07.032" v="1455" actId="20577"/>
          <ac:spMkLst>
            <pc:docMk/>
            <pc:sldMk cId="2380771049" sldId="2134808711"/>
            <ac:spMk id="7" creationId="{9B313E17-2E78-F083-692F-F3FDDE162588}"/>
          </ac:spMkLst>
        </pc:spChg>
        <pc:spChg chg="mod">
          <ac:chgData name="FERHANE EL MOSTAFA" userId="612e3f77-08f4-424c-9bd0-6ac275dcda07" providerId="ADAL" clId="{A64A7F10-220F-4C8C-89FD-321083E4E9DC}" dt="2025-08-19T12:55:12.193" v="1462" actId="20577"/>
          <ac:spMkLst>
            <pc:docMk/>
            <pc:sldMk cId="2380771049" sldId="2134808711"/>
            <ac:spMk id="10" creationId="{8C080AF2-F01A-CE5B-FF5B-CEC9CFE4EE6C}"/>
          </ac:spMkLst>
        </pc:spChg>
        <pc:picChg chg="add mod">
          <ac:chgData name="FERHANE EL MOSTAFA" userId="612e3f77-08f4-424c-9bd0-6ac275dcda07" providerId="ADAL" clId="{A64A7F10-220F-4C8C-89FD-321083E4E9DC}" dt="2025-08-19T12:59:37.695" v="1556"/>
          <ac:picMkLst>
            <pc:docMk/>
            <pc:sldMk cId="2380771049" sldId="2134808711"/>
            <ac:picMk id="11" creationId="{317D191C-E39A-2624-D416-9C637E19FC8F}"/>
          </ac:picMkLst>
        </pc:picChg>
      </pc:sldChg>
      <pc:sldChg chg="addSp delSp modSp add del mod delAnim">
        <pc:chgData name="FERHANE EL MOSTAFA" userId="612e3f77-08f4-424c-9bd0-6ac275dcda07" providerId="ADAL" clId="{A64A7F10-220F-4C8C-89FD-321083E4E9DC}" dt="2025-08-19T16:55:17.715" v="1722" actId="2696"/>
        <pc:sldMkLst>
          <pc:docMk/>
          <pc:sldMk cId="2435056264" sldId="2134808712"/>
        </pc:sldMkLst>
      </pc:sldChg>
      <pc:sldChg chg="addSp modSp add mod modAnim">
        <pc:chgData name="FERHANE EL MOSTAFA" userId="612e3f77-08f4-424c-9bd0-6ac275dcda07" providerId="ADAL" clId="{A64A7F10-220F-4C8C-89FD-321083E4E9DC}" dt="2025-08-19T17:37:15.500" v="2560"/>
        <pc:sldMkLst>
          <pc:docMk/>
          <pc:sldMk cId="2554523360" sldId="2134808712"/>
        </pc:sldMkLst>
        <pc:spChg chg="mod">
          <ac:chgData name="FERHANE EL MOSTAFA" userId="612e3f77-08f4-424c-9bd0-6ac275dcda07" providerId="ADAL" clId="{A64A7F10-220F-4C8C-89FD-321083E4E9DC}" dt="2025-08-19T17:13:04.668" v="2108" actId="20577"/>
          <ac:spMkLst>
            <pc:docMk/>
            <pc:sldMk cId="2554523360" sldId="2134808712"/>
            <ac:spMk id="2" creationId="{1398BA04-108E-6F4C-136D-2E5CD4550D05}"/>
          </ac:spMkLst>
        </pc:spChg>
        <pc:spChg chg="add mod">
          <ac:chgData name="FERHANE EL MOSTAFA" userId="612e3f77-08f4-424c-9bd0-6ac275dcda07" providerId="ADAL" clId="{A64A7F10-220F-4C8C-89FD-321083E4E9DC}" dt="2025-08-19T17:24:11.182" v="2300" actId="14100"/>
          <ac:spMkLst>
            <pc:docMk/>
            <pc:sldMk cId="2554523360" sldId="2134808712"/>
            <ac:spMk id="4" creationId="{F681F5E9-4AD0-9A72-1788-F37DE5DA98B5}"/>
          </ac:spMkLst>
        </pc:spChg>
        <pc:spChg chg="add mod">
          <ac:chgData name="FERHANE EL MOSTAFA" userId="612e3f77-08f4-424c-9bd0-6ac275dcda07" providerId="ADAL" clId="{A64A7F10-220F-4C8C-89FD-321083E4E9DC}" dt="2025-08-19T17:22:20.134" v="2272" actId="1076"/>
          <ac:spMkLst>
            <pc:docMk/>
            <pc:sldMk cId="2554523360" sldId="2134808712"/>
            <ac:spMk id="5" creationId="{2BED813D-200B-A410-7743-6C6984E6C5EC}"/>
          </ac:spMkLst>
        </pc:spChg>
        <pc:spChg chg="add mod">
          <ac:chgData name="FERHANE EL MOSTAFA" userId="612e3f77-08f4-424c-9bd0-6ac275dcda07" providerId="ADAL" clId="{A64A7F10-220F-4C8C-89FD-321083E4E9DC}" dt="2025-08-19T17:22:36.471" v="2277" actId="14100"/>
          <ac:spMkLst>
            <pc:docMk/>
            <pc:sldMk cId="2554523360" sldId="2134808712"/>
            <ac:spMk id="25" creationId="{19871A05-C260-0DE3-AA2E-ACA6188258B1}"/>
          </ac:spMkLst>
        </pc:spChg>
        <pc:spChg chg="add mod">
          <ac:chgData name="FERHANE EL MOSTAFA" userId="612e3f77-08f4-424c-9bd0-6ac275dcda07" providerId="ADAL" clId="{A64A7F10-220F-4C8C-89FD-321083E4E9DC}" dt="2025-08-19T17:24:54.402" v="2303" actId="207"/>
          <ac:spMkLst>
            <pc:docMk/>
            <pc:sldMk cId="2554523360" sldId="2134808712"/>
            <ac:spMk id="26" creationId="{6ED0058E-A64C-040F-7DE3-B535C1008084}"/>
          </ac:spMkLst>
        </pc:spChg>
        <pc:spChg chg="add mod">
          <ac:chgData name="FERHANE EL MOSTAFA" userId="612e3f77-08f4-424c-9bd0-6ac275dcda07" providerId="ADAL" clId="{A64A7F10-220F-4C8C-89FD-321083E4E9DC}" dt="2025-08-19T17:25:00.178" v="2305" actId="20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7:13:36.301" v="2115" actId="21"/>
        <pc:sldMkLst>
          <pc:docMk/>
          <pc:sldMk cId="3733205394" sldId="2134808713"/>
        </pc:sldMkLst>
        <pc:spChg chg="mod">
          <ac:chgData name="FERHANE EL MOSTAFA" userId="612e3f77-08f4-424c-9bd0-6ac275dcda07" providerId="ADAL" clId="{A64A7F10-220F-4C8C-89FD-321083E4E9DC}" dt="2025-08-19T17:06:11.133" v="1890" actId="1410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A64A7F10-220F-4C8C-89FD-321083E4E9DC}" dt="2025-08-19T17:12:04.088" v="1994" actId="20577"/>
          <ac:spMkLst>
            <pc:docMk/>
            <pc:sldMk cId="3733205394" sldId="2134808713"/>
            <ac:spMk id="3" creationId="{A2B92D9E-4FBF-7409-06F9-631BDDA34193}"/>
          </ac:spMkLst>
        </pc:spChg>
        <pc:spChg chg="mod">
          <ac:chgData name="FERHANE EL MOSTAFA" userId="612e3f77-08f4-424c-9bd0-6ac275dcda07" providerId="ADAL" clId="{A64A7F10-220F-4C8C-89FD-321083E4E9DC}" dt="2025-08-19T17:07:43.485" v="1942" actId="1076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A64A7F10-220F-4C8C-89FD-321083E4E9DC}" dt="2025-08-19T17:08:57.873" v="1946" actId="1076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A64A7F10-220F-4C8C-89FD-321083E4E9DC}" dt="2025-08-19T17:07:39.672" v="1940" actId="1076"/>
          <ac:spMkLst>
            <pc:docMk/>
            <pc:sldMk cId="3733205394" sldId="2134808713"/>
            <ac:spMk id="8" creationId="{D3D8F853-3A53-22E1-3AC0-D8C59865709F}"/>
          </ac:spMkLst>
        </pc:spChg>
        <pc:spChg chg="mod">
          <ac:chgData name="FERHANE EL MOSTAFA" userId="612e3f77-08f4-424c-9bd0-6ac275dcda07" providerId="ADAL" clId="{A64A7F10-220F-4C8C-89FD-321083E4E9DC}" dt="2025-08-19T17:01:36.418" v="1802" actId="1076"/>
          <ac:spMkLst>
            <pc:docMk/>
            <pc:sldMk cId="3733205394" sldId="2134808713"/>
            <ac:spMk id="9" creationId="{E8F68D13-FF76-A7BB-77E3-035CE0E6E8BA}"/>
          </ac:spMkLst>
        </pc:spChg>
        <pc:spChg chg="mod">
          <ac:chgData name="FERHANE EL MOSTAFA" userId="612e3f77-08f4-424c-9bd0-6ac275dcda07" providerId="ADAL" clId="{A64A7F10-220F-4C8C-89FD-321083E4E9DC}" dt="2025-08-19T17:07:49.006" v="1944" actId="1076"/>
          <ac:spMkLst>
            <pc:docMk/>
            <pc:sldMk cId="3733205394" sldId="2134808713"/>
            <ac:spMk id="10" creationId="{A58A3005-95E1-5466-D9F5-AA18BD9128F8}"/>
          </ac:spMkLst>
        </pc:spChg>
        <pc:spChg chg="mod">
          <ac:chgData name="FERHANE EL MOSTAFA" userId="612e3f77-08f4-424c-9bd0-6ac275dcda07" providerId="ADAL" clId="{A64A7F10-220F-4C8C-89FD-321083E4E9DC}" dt="2025-08-19T17:07:47.461" v="1943" actId="1076"/>
          <ac:spMkLst>
            <pc:docMk/>
            <pc:sldMk cId="3733205394" sldId="2134808713"/>
            <ac:spMk id="12" creationId="{EBAE3C71-7308-268D-1775-2ABD48421272}"/>
          </ac:spMkLst>
        </pc:spChg>
        <pc:picChg chg="add mod">
          <ac:chgData name="FERHANE EL MOSTAFA" userId="612e3f77-08f4-424c-9bd0-6ac275dcda07" providerId="ADAL" clId="{A64A7F10-220F-4C8C-89FD-321083E4E9DC}" dt="2025-08-19T16:55:45.839" v="1726"/>
          <ac:picMkLst>
            <pc:docMk/>
            <pc:sldMk cId="3733205394" sldId="2134808713"/>
            <ac:picMk id="4" creationId="{2F3ECCF6-2DF8-8900-175B-C96B8D76EA93}"/>
          </ac:picMkLst>
        </pc:picChg>
      </pc:sldChg>
      <pc:sldChg chg="addSp delSp modSp add mod delAnim">
        <pc:chgData name="FERHANE EL MOSTAFA" userId="612e3f77-08f4-424c-9bd0-6ac275dcda07" providerId="ADAL" clId="{A64A7F10-220F-4C8C-89FD-321083E4E9DC}" dt="2025-08-19T17:26:50.568" v="2396"/>
        <pc:sldMkLst>
          <pc:docMk/>
          <pc:sldMk cId="1705819537" sldId="2134808714"/>
        </pc:sldMkLst>
        <pc:spChg chg="mod">
          <ac:chgData name="FERHANE EL MOSTAFA" userId="612e3f77-08f4-424c-9bd0-6ac275dcda07" providerId="ADAL" clId="{A64A7F10-220F-4C8C-89FD-321083E4E9DC}" dt="2025-08-19T17:26:32.031" v="2394" actId="20577"/>
          <ac:spMkLst>
            <pc:docMk/>
            <pc:sldMk cId="1705819537" sldId="2134808714"/>
            <ac:spMk id="2" creationId="{6FCB88EC-F975-5B92-6710-93CB9B0BAA52}"/>
          </ac:spMkLst>
        </pc:spChg>
        <pc:picChg chg="add mod">
          <ac:chgData name="FERHANE EL MOSTAFA" userId="612e3f77-08f4-424c-9bd0-6ac275dcda07" providerId="ADAL" clId="{A64A7F10-220F-4C8C-89FD-321083E4E9DC}" dt="2025-08-19T17:26:50.568" v="2396"/>
          <ac:picMkLst>
            <pc:docMk/>
            <pc:sldMk cId="1705819537" sldId="2134808714"/>
            <ac:picMk id="3" creationId="{022009C3-188A-A37F-C921-0060AB487442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7:38:32.667" v="2568"/>
        <pc:sldMkLst>
          <pc:docMk/>
          <pc:sldMk cId="1366020049" sldId="2134808715"/>
        </pc:sldMkLst>
        <pc:spChg chg="mod">
          <ac:chgData name="FERHANE EL MOSTAFA" userId="612e3f77-08f4-424c-9bd0-6ac275dcda07" providerId="ADAL" clId="{A64A7F10-220F-4C8C-89FD-321083E4E9DC}" dt="2025-08-19T17:28:25.614" v="2468" actId="20577"/>
          <ac:spMkLst>
            <pc:docMk/>
            <pc:sldMk cId="1366020049" sldId="2134808715"/>
            <ac:spMk id="2" creationId="{BE6C931B-68FC-3A67-1CB1-C0996FA4E1DE}"/>
          </ac:spMkLst>
        </pc:spChg>
        <pc:spChg chg="mod">
          <ac:chgData name="FERHANE EL MOSTAFA" userId="612e3f77-08f4-424c-9bd0-6ac275dcda07" providerId="ADAL" clId="{A64A7F10-220F-4C8C-89FD-321083E4E9DC}" dt="2025-08-19T17:34:26.205" v="2533" actId="207"/>
          <ac:spMkLst>
            <pc:docMk/>
            <pc:sldMk cId="1366020049" sldId="2134808715"/>
            <ac:spMk id="5" creationId="{C14967DE-04FF-6CE6-6BB0-3FF9E96C8525}"/>
          </ac:spMkLst>
        </pc:spChg>
        <pc:spChg chg="add mod">
          <ac:chgData name="FERHANE EL MOSTAFA" userId="612e3f77-08f4-424c-9bd0-6ac275dcda07" providerId="ADAL" clId="{A64A7F10-220F-4C8C-89FD-321083E4E9DC}" dt="2025-08-19T17:35:43.626" v="2552" actId="207"/>
          <ac:spMkLst>
            <pc:docMk/>
            <pc:sldMk cId="1366020049" sldId="2134808715"/>
            <ac:spMk id="6" creationId="{87C05CCA-AAAB-C679-1887-52A39D104F95}"/>
          </ac:spMkLst>
        </pc:spChg>
        <pc:spChg chg="mod">
          <ac:chgData name="FERHANE EL MOSTAFA" userId="612e3f77-08f4-424c-9bd0-6ac275dcda07" providerId="ADAL" clId="{A64A7F10-220F-4C8C-89FD-321083E4E9DC}" dt="2025-08-19T17:34:20.478" v="2532" actId="207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A64A7F10-220F-4C8C-89FD-321083E4E9DC}" dt="2025-08-19T17:34:09.055" v="2529" actId="14100"/>
          <ac:spMkLst>
            <pc:docMk/>
            <pc:sldMk cId="1366020049" sldId="2134808715"/>
            <ac:spMk id="26" creationId="{9238496E-1BA3-EA6B-3CAA-AAC2BBC5A393}"/>
          </ac:spMkLst>
        </pc:spChg>
        <pc:spChg chg="mod">
          <ac:chgData name="FERHANE EL MOSTAFA" userId="612e3f77-08f4-424c-9bd0-6ac275dcda07" providerId="ADAL" clId="{A64A7F10-220F-4C8C-89FD-321083E4E9DC}" dt="2025-08-19T17:34:14.692" v="2531" actId="14100"/>
          <ac:spMkLst>
            <pc:docMk/>
            <pc:sldMk cId="1366020049" sldId="2134808715"/>
            <ac:spMk id="27" creationId="{77846903-A84E-4CBF-64D2-53A0CB3C3359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7:44:28.227" v="2641" actId="20577"/>
        <pc:sldMkLst>
          <pc:docMk/>
          <pc:sldMk cId="483109708" sldId="2134808716"/>
        </pc:sldMkLst>
      </pc:sldChg>
      <pc:sldChg chg="addSp modSp add mod modAnim">
        <pc:chgData name="FERHANE EL MOSTAFA" userId="612e3f77-08f4-424c-9bd0-6ac275dcda07" providerId="ADAL" clId="{A64A7F10-220F-4C8C-89FD-321083E4E9DC}" dt="2025-08-19T17:46:56.720" v="2748" actId="1076"/>
        <pc:sldMkLst>
          <pc:docMk/>
          <pc:sldMk cId="11916258" sldId="2134808717"/>
        </pc:sldMkLst>
      </pc:sldChg>
      <pc:sldChg chg="addSp delSp modSp add mod modAnim">
        <pc:chgData name="FERHANE EL MOSTAFA" userId="612e3f77-08f4-424c-9bd0-6ac275dcda07" providerId="ADAL" clId="{A64A7F10-220F-4C8C-89FD-321083E4E9DC}" dt="2025-08-19T17:48:02.698" v="2808"/>
        <pc:sldMkLst>
          <pc:docMk/>
          <pc:sldMk cId="342120363" sldId="2134808718"/>
        </pc:sldMkLst>
      </pc:sldChg>
      <pc:sldChg chg="addSp delSp modSp add mod modAnim">
        <pc:chgData name="FERHANE EL MOSTAFA" userId="612e3f77-08f4-424c-9bd0-6ac275dcda07" providerId="ADAL" clId="{A64A7F10-220F-4C8C-89FD-321083E4E9DC}" dt="2025-08-19T17:50:14.640" v="2895"/>
        <pc:sldMkLst>
          <pc:docMk/>
          <pc:sldMk cId="2143469606" sldId="2134808719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8:05:35.785" v="3429" actId="20577"/>
        <pc:sldMkLst>
          <pc:docMk/>
          <pc:sldMk cId="827506173" sldId="2134808720"/>
        </pc:sldMkLst>
      </pc:sldChg>
      <pc:sldChg chg="addSp delSp modSp add mod modAnim">
        <pc:chgData name="FERHANE EL MOSTAFA" userId="612e3f77-08f4-424c-9bd0-6ac275dcda07" providerId="ADAL" clId="{A64A7F10-220F-4C8C-89FD-321083E4E9DC}" dt="2025-08-19T18:12:24.266" v="3514" actId="20577"/>
        <pc:sldMkLst>
          <pc:docMk/>
          <pc:sldMk cId="3033448778" sldId="2134808721"/>
        </pc:sldMkLst>
      </pc:sldChg>
      <pc:sldChg chg="addSp delSp modSp add mod modAnim">
        <pc:chgData name="FERHANE EL MOSTAFA" userId="612e3f77-08f4-424c-9bd0-6ac275dcda07" providerId="ADAL" clId="{A64A7F10-220F-4C8C-89FD-321083E4E9DC}" dt="2025-08-19T18:13:12.410" v="3545"/>
        <pc:sldMkLst>
          <pc:docMk/>
          <pc:sldMk cId="851597282" sldId="2134808722"/>
        </pc:sldMkLst>
      </pc:sldChg>
      <pc:sldChg chg="addSp delSp modSp add mod">
        <pc:chgData name="FERHANE EL MOSTAFA" userId="612e3f77-08f4-424c-9bd0-6ac275dcda07" providerId="ADAL" clId="{A64A7F10-220F-4C8C-89FD-321083E4E9DC}" dt="2025-08-19T18:23:05.073" v="3675" actId="20577"/>
        <pc:sldMkLst>
          <pc:docMk/>
          <pc:sldMk cId="2746584739" sldId="2134808723"/>
        </pc:sldMkLst>
        <pc:spChg chg="mod">
          <ac:chgData name="FERHANE EL MOSTAFA" userId="612e3f77-08f4-424c-9bd0-6ac275dcda07" providerId="ADAL" clId="{A64A7F10-220F-4C8C-89FD-321083E4E9DC}" dt="2025-08-19T18:23:05.073" v="3675" actId="20577"/>
          <ac:spMkLst>
            <pc:docMk/>
            <pc:sldMk cId="2746584739" sldId="2134808723"/>
            <ac:spMk id="2" creationId="{B86C4EBA-6576-54A9-AA83-D3A0FEC4E601}"/>
          </ac:spMkLst>
        </pc:spChg>
        <pc:picChg chg="add mod">
          <ac:chgData name="FERHANE EL MOSTAFA" userId="612e3f77-08f4-424c-9bd0-6ac275dcda07" providerId="ADAL" clId="{A64A7F10-220F-4C8C-89FD-321083E4E9DC}" dt="2025-08-19T18:21:26.851" v="3635"/>
          <ac:picMkLst>
            <pc:docMk/>
            <pc:sldMk cId="2746584739" sldId="2134808723"/>
            <ac:picMk id="5" creationId="{6F8FD717-9A5E-6845-38B3-6D3A93A13770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9:30:06.548" v="3753"/>
        <pc:sldMkLst>
          <pc:docMk/>
          <pc:sldMk cId="1058716187" sldId="2134808724"/>
        </pc:sldMkLst>
      </pc:sldChg>
      <pc:sldChg chg="addSp delSp modSp add mod">
        <pc:chgData name="FERHANE EL MOSTAFA" userId="612e3f77-08f4-424c-9bd0-6ac275dcda07" providerId="ADAL" clId="{A64A7F10-220F-4C8C-89FD-321083E4E9DC}" dt="2025-08-19T19:46:24.307" v="4146" actId="20577"/>
        <pc:sldMkLst>
          <pc:docMk/>
          <pc:sldMk cId="3657102211" sldId="2134808725"/>
        </pc:sldMkLst>
      </pc:sldChg>
      <pc:sldChg chg="addSp delSp modSp add mod">
        <pc:chgData name="FERHANE EL MOSTAFA" userId="612e3f77-08f4-424c-9bd0-6ac275dcda07" providerId="ADAL" clId="{A64A7F10-220F-4C8C-89FD-321083E4E9DC}" dt="2025-08-19T19:47:04.283" v="4191" actId="20577"/>
        <pc:sldMkLst>
          <pc:docMk/>
          <pc:sldMk cId="2783003011" sldId="2134808726"/>
        </pc:sldMkLst>
      </pc:sldChg>
      <pc:sldMasterChg chg="delSldLayout">
        <pc:chgData name="FERHANE EL MOSTAFA" userId="612e3f77-08f4-424c-9bd0-6ac275dcda07" providerId="ADAL" clId="{A64A7F10-220F-4C8C-89FD-321083E4E9DC}" dt="2025-08-19T19:38:10.526" v="4027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A64A7F10-220F-4C8C-89FD-321083E4E9DC}" dt="2025-08-19T19:38:10.526" v="4027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0E1024C3-58F3-4E60-9D56-58152775B348}"/>
    <pc:docChg chg="modSld">
      <pc:chgData name="FERHANE EL MOSTAFA" userId="612e3f77-08f4-424c-9bd0-6ac275dcda07" providerId="ADAL" clId="{0E1024C3-58F3-4E60-9D56-58152775B348}" dt="2025-09-05T18:47:45.008" v="0" actId="20577"/>
      <pc:docMkLst>
        <pc:docMk/>
      </pc:docMkLst>
      <pc:sldChg chg="modSp mod">
        <pc:chgData name="FERHANE EL MOSTAFA" userId="612e3f77-08f4-424c-9bd0-6ac275dcda07" providerId="ADAL" clId="{0E1024C3-58F3-4E60-9D56-58152775B348}" dt="2025-09-05T18:47:45.008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E1024C3-58F3-4E60-9D56-58152775B348}" dt="2025-09-05T18:47:45.008" v="0" actId="20577"/>
          <ac:spMkLst>
            <pc:docMk/>
            <pc:sldMk cId="0" sldId="2134808444"/>
            <ac:spMk id="16" creationId="{1011D395-B48B-1A0E-A8D8-19564F8D3BB7}"/>
          </ac:spMkLst>
        </pc:spChg>
      </pc:sldChg>
    </pc:docChg>
  </pc:docChgLst>
  <pc:docChgLst>
    <pc:chgData name="FERHANE EL MOSTAFA" userId="612e3f77-08f4-424c-9bd0-6ac275dcda07" providerId="ADAL" clId="{EDD914AC-97EF-4263-8BA7-D0D4E629E90A}"/>
    <pc:docChg chg="undo custSel addSld delSld modSld modSection">
      <pc:chgData name="FERHANE EL MOSTAFA" userId="612e3f77-08f4-424c-9bd0-6ac275dcda07" providerId="ADAL" clId="{EDD914AC-97EF-4263-8BA7-D0D4E629E90A}" dt="2025-08-24T20:17:00.486" v="1454" actId="20577"/>
      <pc:docMkLst>
        <pc:docMk/>
      </pc:docMkLst>
      <pc:sldChg chg="modSp mod">
        <pc:chgData name="FERHANE EL MOSTAFA" userId="612e3f77-08f4-424c-9bd0-6ac275dcda07" providerId="ADAL" clId="{EDD914AC-97EF-4263-8BA7-D0D4E629E90A}" dt="2025-08-24T20:05:14.196" v="1296" actId="20577"/>
        <pc:sldMkLst>
          <pc:docMk/>
          <pc:sldMk cId="1948545125" sldId="838"/>
        </pc:sldMkLst>
        <pc:spChg chg="mod">
          <ac:chgData name="FERHANE EL MOSTAFA" userId="612e3f77-08f4-424c-9bd0-6ac275dcda07" providerId="ADAL" clId="{EDD914AC-97EF-4263-8BA7-D0D4E629E90A}" dt="2025-08-24T20:05:14.196" v="1296" actId="20577"/>
          <ac:spMkLst>
            <pc:docMk/>
            <pc:sldMk cId="1948545125" sldId="838"/>
            <ac:spMk id="6" creationId="{0C690669-5547-1024-7E46-4029CAEC4595}"/>
          </ac:spMkLst>
        </pc:spChg>
      </pc:sldChg>
      <pc:sldChg chg="del">
        <pc:chgData name="FERHANE EL MOSTAFA" userId="612e3f77-08f4-424c-9bd0-6ac275dcda07" providerId="ADAL" clId="{EDD914AC-97EF-4263-8BA7-D0D4E629E90A}" dt="2025-08-24T20:06:17.329" v="1298" actId="4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EDD914AC-97EF-4263-8BA7-D0D4E629E90A}" dt="2025-08-24T20:17:00.486" v="1454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EDD914AC-97EF-4263-8BA7-D0D4E629E90A}" dt="2025-08-24T20:17:00.486" v="145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addSp delSp modSp mod">
        <pc:chgData name="FERHANE EL MOSTAFA" userId="612e3f77-08f4-424c-9bd0-6ac275dcda07" providerId="ADAL" clId="{EDD914AC-97EF-4263-8BA7-D0D4E629E90A}" dt="2025-08-24T20:13:05.541" v="1438" actId="6549"/>
        <pc:sldMkLst>
          <pc:docMk/>
          <pc:sldMk cId="512562272" sldId="2134808561"/>
        </pc:sldMkLst>
        <pc:spChg chg="mod">
          <ac:chgData name="FERHANE EL MOSTAFA" userId="612e3f77-08f4-424c-9bd0-6ac275dcda07" providerId="ADAL" clId="{EDD914AC-97EF-4263-8BA7-D0D4E629E90A}" dt="2025-08-24T20:03:16.503" v="1274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EDD914AC-97EF-4263-8BA7-D0D4E629E90A}" dt="2025-08-24T20:13:05.541" v="1438" actId="6549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 add">
        <pc:chgData name="FERHANE EL MOSTAFA" userId="612e3f77-08f4-424c-9bd0-6ac275dcda07" providerId="ADAL" clId="{EDD914AC-97EF-4263-8BA7-D0D4E629E90A}" dt="2025-08-24T20:08:59.368" v="1335" actId="20577"/>
        <pc:sldMkLst>
          <pc:docMk/>
          <pc:sldMk cId="1097258087" sldId="2134808583"/>
        </pc:sldMkLst>
      </pc:sldChg>
      <pc:sldChg chg="addSp delSp modSp mod delAnim">
        <pc:chgData name="FERHANE EL MOSTAFA" userId="612e3f77-08f4-424c-9bd0-6ac275dcda07" providerId="ADAL" clId="{EDD914AC-97EF-4263-8BA7-D0D4E629E90A}" dt="2025-08-24T18:57:08.786" v="399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EDD914AC-97EF-4263-8BA7-D0D4E629E90A}" dt="2025-08-24T18:57:12.364" v="401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EDD914AC-97EF-4263-8BA7-D0D4E629E90A}" dt="2025-08-24T18:57:20.238" v="405"/>
        <pc:sldMkLst>
          <pc:docMk/>
          <pc:sldMk cId="322019483" sldId="2134808641"/>
        </pc:sldMkLst>
      </pc:sldChg>
      <pc:sldChg chg="addSp delSp modSp mod delAnim">
        <pc:chgData name="FERHANE EL MOSTAFA" userId="612e3f77-08f4-424c-9bd0-6ac275dcda07" providerId="ADAL" clId="{EDD914AC-97EF-4263-8BA7-D0D4E629E90A}" dt="2025-08-24T18:57:16.531" v="403"/>
        <pc:sldMkLst>
          <pc:docMk/>
          <pc:sldMk cId="1231011705" sldId="2134808643"/>
        </pc:sldMkLst>
      </pc:sldChg>
      <pc:sldChg chg="delSp modSp mod delAnim modAnim">
        <pc:chgData name="FERHANE EL MOSTAFA" userId="612e3f77-08f4-424c-9bd0-6ac275dcda07" providerId="ADAL" clId="{EDD914AC-97EF-4263-8BA7-D0D4E629E90A}" dt="2025-08-24T20:04:47.828" v="1280" actId="20577"/>
        <pc:sldMkLst>
          <pc:docMk/>
          <pc:sldMk cId="2150186220" sldId="2134808654"/>
        </pc:sldMkLst>
        <pc:spChg chg="mod">
          <ac:chgData name="FERHANE EL MOSTAFA" userId="612e3f77-08f4-424c-9bd0-6ac275dcda07" providerId="ADAL" clId="{EDD914AC-97EF-4263-8BA7-D0D4E629E90A}" dt="2025-08-24T20:01:36.204" v="1261" actId="14100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EDD914AC-97EF-4263-8BA7-D0D4E629E90A}" dt="2025-08-24T20:01:24.307" v="1258" actId="14100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EDD914AC-97EF-4263-8BA7-D0D4E629E90A}" dt="2025-08-24T20:04:47.828" v="1280" actId="20577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EDD914AC-97EF-4263-8BA7-D0D4E629E90A}" dt="2025-08-24T20:00:54.480" v="1250" actId="1076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EDD914AC-97EF-4263-8BA7-D0D4E629E90A}" dt="2025-08-24T20:01:32.909" v="1260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EDD914AC-97EF-4263-8BA7-D0D4E629E90A}" dt="2025-08-24T20:04:27.183" v="1278" actId="14100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EDD914AC-97EF-4263-8BA7-D0D4E629E90A}" dt="2025-08-24T20:04:21.045" v="1276" actId="14100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EDD914AC-97EF-4263-8BA7-D0D4E629E90A}" dt="2025-08-24T20:04:16.632" v="1275" actId="14100"/>
          <ac:spMkLst>
            <pc:docMk/>
            <pc:sldMk cId="2150186220" sldId="2134808654"/>
            <ac:spMk id="13" creationId="{3D088A0A-BFC4-A101-1146-97A1107CC801}"/>
          </ac:spMkLst>
        </pc:spChg>
        <pc:spChg chg="mod">
          <ac:chgData name="FERHANE EL MOSTAFA" userId="612e3f77-08f4-424c-9bd0-6ac275dcda07" providerId="ADAL" clId="{EDD914AC-97EF-4263-8BA7-D0D4E629E90A}" dt="2025-08-24T20:00:57.797" v="1251" actId="1076"/>
          <ac:spMkLst>
            <pc:docMk/>
            <pc:sldMk cId="2150186220" sldId="2134808654"/>
            <ac:spMk id="15" creationId="{D86CF645-D0B0-51F6-9FC2-E8E4AF056B5D}"/>
          </ac:spMkLst>
        </pc:spChg>
      </pc:sldChg>
      <pc:sldChg chg="addSp delSp modSp mod">
        <pc:chgData name="FERHANE EL MOSTAFA" userId="612e3f77-08f4-424c-9bd0-6ac275dcda07" providerId="ADAL" clId="{EDD914AC-97EF-4263-8BA7-D0D4E629E90A}" dt="2025-08-24T18:57:50.550" v="421"/>
        <pc:sldMkLst>
          <pc:docMk/>
          <pc:sldMk cId="4220590668" sldId="2134808678"/>
        </pc:sldMkLst>
      </pc:sldChg>
      <pc:sldChg chg="addSp delSp modSp mod delAnim">
        <pc:chgData name="FERHANE EL MOSTAFA" userId="612e3f77-08f4-424c-9bd0-6ac275dcda07" providerId="ADAL" clId="{EDD914AC-97EF-4263-8BA7-D0D4E629E90A}" dt="2025-08-24T18:57:04.517" v="397"/>
        <pc:sldMkLst>
          <pc:docMk/>
          <pc:sldMk cId="1075695747" sldId="2134808698"/>
        </pc:sldMkLst>
      </pc:sldChg>
      <pc:sldChg chg="addSp delSp modSp mod">
        <pc:chgData name="FERHANE EL MOSTAFA" userId="612e3f77-08f4-424c-9bd0-6ac275dcda07" providerId="ADAL" clId="{EDD914AC-97EF-4263-8BA7-D0D4E629E90A}" dt="2025-08-24T19:21:35.474" v="720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EDD914AC-97EF-4263-8BA7-D0D4E629E90A}" dt="2025-08-24T19:21:35.474" v="720" actId="20577"/>
          <ac:spMkLst>
            <pc:docMk/>
            <pc:sldMk cId="1301504599" sldId="2134808706"/>
            <ac:spMk id="2" creationId="{EBD225D2-D8F6-F1E1-0154-64CEB418CAFE}"/>
          </ac:spMkLst>
        </pc:spChg>
        <pc:spChg chg="add mod">
          <ac:chgData name="FERHANE EL MOSTAFA" userId="612e3f77-08f4-424c-9bd0-6ac275dcda07" providerId="ADAL" clId="{EDD914AC-97EF-4263-8BA7-D0D4E629E90A}" dt="2025-08-24T19:16:46.303" v="572" actId="1076"/>
          <ac:spMkLst>
            <pc:docMk/>
            <pc:sldMk cId="1301504599" sldId="2134808706"/>
            <ac:spMk id="6" creationId="{14F7B17F-69A6-5769-33B3-DA7EDCC74047}"/>
          </ac:spMkLst>
        </pc:spChg>
        <pc:spChg chg="mod">
          <ac:chgData name="FERHANE EL MOSTAFA" userId="612e3f77-08f4-424c-9bd0-6ac275dcda07" providerId="ADAL" clId="{EDD914AC-97EF-4263-8BA7-D0D4E629E90A}" dt="2025-08-24T19:16:52.337" v="575" actId="1076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EDD914AC-97EF-4263-8BA7-D0D4E629E90A}" dt="2025-08-24T19:21:26.215" v="714" actId="21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EDD914AC-97EF-4263-8BA7-D0D4E629E90A}" dt="2025-08-24T19:16:32.783" v="567" actId="1076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EDD914AC-97EF-4263-8BA7-D0D4E629E90A}" dt="2025-08-24T19:16:35.469" v="568" actId="1076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EDD914AC-97EF-4263-8BA7-D0D4E629E90A}" dt="2025-08-24T19:16:50.439" v="574" actId="1076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EDD914AC-97EF-4263-8BA7-D0D4E629E90A}" dt="2025-08-24T19:21:29.409" v="715"/>
          <ac:spMkLst>
            <pc:docMk/>
            <pc:sldMk cId="1301504599" sldId="2134808706"/>
            <ac:spMk id="25" creationId="{BEE52E8A-BE92-10C4-CDEF-4096BAFF70AC}"/>
          </ac:spMkLst>
        </pc:spChg>
        <pc:picChg chg="add mod">
          <ac:chgData name="FERHANE EL MOSTAFA" userId="612e3f77-08f4-424c-9bd0-6ac275dcda07" providerId="ADAL" clId="{EDD914AC-97EF-4263-8BA7-D0D4E629E90A}" dt="2025-08-24T19:12:31.248" v="483"/>
          <ac:picMkLst>
            <pc:docMk/>
            <pc:sldMk cId="1301504599" sldId="2134808706"/>
            <ac:picMk id="3" creationId="{048FB191-3FFC-6C1E-AB7E-693C24C0AC73}"/>
          </ac:picMkLst>
        </pc:picChg>
      </pc:sldChg>
      <pc:sldChg chg="addSp delSp modSp mod delAnim modAnim">
        <pc:chgData name="FERHANE EL MOSTAFA" userId="612e3f77-08f4-424c-9bd0-6ac275dcda07" providerId="ADAL" clId="{EDD914AC-97EF-4263-8BA7-D0D4E629E90A}" dt="2025-08-24T19:23:04.977" v="727" actId="14100"/>
        <pc:sldMkLst>
          <pc:docMk/>
          <pc:sldMk cId="1030826978" sldId="2134808707"/>
        </pc:sldMkLst>
      </pc:sldChg>
      <pc:sldChg chg="modSp mod">
        <pc:chgData name="FERHANE EL MOSTAFA" userId="612e3f77-08f4-424c-9bd0-6ac275dcda07" providerId="ADAL" clId="{EDD914AC-97EF-4263-8BA7-D0D4E629E90A}" dt="2025-08-24T18:45:52.915" v="151" actId="108"/>
        <pc:sldMkLst>
          <pc:docMk/>
          <pc:sldMk cId="2380771049" sldId="2134808711"/>
        </pc:sldMkLst>
        <pc:spChg chg="mod">
          <ac:chgData name="FERHANE EL MOSTAFA" userId="612e3f77-08f4-424c-9bd0-6ac275dcda07" providerId="ADAL" clId="{EDD914AC-97EF-4263-8BA7-D0D4E629E90A}" dt="2025-08-24T18:45:52.915" v="151" actId="108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 mod">
        <pc:chgData name="FERHANE EL MOSTAFA" userId="612e3f77-08f4-424c-9bd0-6ac275dcda07" providerId="ADAL" clId="{EDD914AC-97EF-4263-8BA7-D0D4E629E90A}" dt="2025-08-24T18:54:47.631" v="370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EDD914AC-97EF-4263-8BA7-D0D4E629E90A}" dt="2025-08-24T18:48:53.278" v="245"/>
          <ac:spMkLst>
            <pc:docMk/>
            <pc:sldMk cId="2554523360" sldId="2134808712"/>
            <ac:spMk id="4" creationId="{F681F5E9-4AD0-9A72-1788-F37DE5DA98B5}"/>
          </ac:spMkLst>
        </pc:spChg>
        <pc:spChg chg="mod">
          <ac:chgData name="FERHANE EL MOSTAFA" userId="612e3f77-08f4-424c-9bd0-6ac275dcda07" providerId="ADAL" clId="{EDD914AC-97EF-4263-8BA7-D0D4E629E90A}" dt="2025-08-24T18:53:48.610" v="356" actId="14100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EDD914AC-97EF-4263-8BA7-D0D4E629E90A}" dt="2025-08-24T18:54:16.731" v="364" actId="20577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EDD914AC-97EF-4263-8BA7-D0D4E629E90A}" dt="2025-08-24T18:54:47.631" v="370" actId="2057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 mod">
        <pc:chgData name="FERHANE EL MOSTAFA" userId="612e3f77-08f4-424c-9bd0-6ac275dcda07" providerId="ADAL" clId="{EDD914AC-97EF-4263-8BA7-D0D4E629E90A}" dt="2025-08-24T18:48:39.189" v="244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EDD914AC-97EF-4263-8BA7-D0D4E629E90A}" dt="2025-08-24T18:46:18.760" v="152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EDD914AC-97EF-4263-8BA7-D0D4E629E90A}" dt="2025-08-24T18:46:42.246" v="183" actId="20577"/>
          <ac:spMkLst>
            <pc:docMk/>
            <pc:sldMk cId="3733205394" sldId="2134808713"/>
            <ac:spMk id="3" creationId="{A2B92D9E-4FBF-7409-06F9-631BDDA34193}"/>
          </ac:spMkLst>
        </pc:spChg>
        <pc:spChg chg="mod">
          <ac:chgData name="FERHANE EL MOSTAFA" userId="612e3f77-08f4-424c-9bd0-6ac275dcda07" providerId="ADAL" clId="{EDD914AC-97EF-4263-8BA7-D0D4E629E90A}" dt="2025-08-24T18:47:06.249" v="210" actId="20577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EDD914AC-97EF-4263-8BA7-D0D4E629E90A}" dt="2025-08-24T18:47:34.452" v="225" actId="20577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EDD914AC-97EF-4263-8BA7-D0D4E629E90A}" dt="2025-08-24T18:48:39.189" v="244" actId="20577"/>
          <ac:spMkLst>
            <pc:docMk/>
            <pc:sldMk cId="3733205394" sldId="2134808713"/>
            <ac:spMk id="10" creationId="{A58A3005-95E1-5466-D9F5-AA18BD9128F8}"/>
          </ac:spMkLst>
        </pc:spChg>
      </pc:sldChg>
      <pc:sldChg chg="addSp delSp modSp mod">
        <pc:chgData name="FERHANE EL MOSTAFA" userId="612e3f77-08f4-424c-9bd0-6ac275dcda07" providerId="ADAL" clId="{EDD914AC-97EF-4263-8BA7-D0D4E629E90A}" dt="2025-08-24T18:56:34.297" v="383" actId="1076"/>
        <pc:sldMkLst>
          <pc:docMk/>
          <pc:sldMk cId="1705819537" sldId="2134808714"/>
        </pc:sldMkLst>
      </pc:sldChg>
      <pc:sldChg chg="addSp delSp modSp mod delAnim modAnim">
        <pc:chgData name="FERHANE EL MOSTAFA" userId="612e3f77-08f4-424c-9bd0-6ac275dcda07" providerId="ADAL" clId="{EDD914AC-97EF-4263-8BA7-D0D4E629E90A}" dt="2025-08-24T19:01:31.989" v="446" actId="20577"/>
        <pc:sldMkLst>
          <pc:docMk/>
          <pc:sldMk cId="1366020049" sldId="2134808715"/>
        </pc:sldMkLst>
        <pc:spChg chg="mod">
          <ac:chgData name="FERHANE EL MOSTAFA" userId="612e3f77-08f4-424c-9bd0-6ac275dcda07" providerId="ADAL" clId="{EDD914AC-97EF-4263-8BA7-D0D4E629E90A}" dt="2025-08-24T18:58:22.993" v="423" actId="20577"/>
          <ac:spMkLst>
            <pc:docMk/>
            <pc:sldMk cId="1366020049" sldId="2134808715"/>
            <ac:spMk id="2" creationId="{BE6C931B-68FC-3A67-1CB1-C0996FA4E1DE}"/>
          </ac:spMkLst>
        </pc:spChg>
        <pc:spChg chg="add mod">
          <ac:chgData name="FERHANE EL MOSTAFA" userId="612e3f77-08f4-424c-9bd0-6ac275dcda07" providerId="ADAL" clId="{EDD914AC-97EF-4263-8BA7-D0D4E629E90A}" dt="2025-08-24T18:59:58.233" v="436" actId="1076"/>
          <ac:spMkLst>
            <pc:docMk/>
            <pc:sldMk cId="1366020049" sldId="2134808715"/>
            <ac:spMk id="4" creationId="{7CFC3CF8-214A-1210-D8B9-FCD6C4C58AC4}"/>
          </ac:spMkLst>
        </pc:spChg>
        <pc:spChg chg="mod">
          <ac:chgData name="FERHANE EL MOSTAFA" userId="612e3f77-08f4-424c-9bd0-6ac275dcda07" providerId="ADAL" clId="{EDD914AC-97EF-4263-8BA7-D0D4E629E90A}" dt="2025-08-24T19:01:31.989" v="446" actId="20577"/>
          <ac:spMkLst>
            <pc:docMk/>
            <pc:sldMk cId="1366020049" sldId="2134808715"/>
            <ac:spMk id="5" creationId="{C14967DE-04FF-6CE6-6BB0-3FF9E96C8525}"/>
          </ac:spMkLst>
        </pc:spChg>
        <pc:spChg chg="mod">
          <ac:chgData name="FERHANE EL MOSTAFA" userId="612e3f77-08f4-424c-9bd0-6ac275dcda07" providerId="ADAL" clId="{EDD914AC-97EF-4263-8BA7-D0D4E629E90A}" dt="2025-08-24T18:59:35.887" v="431" actId="122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EDD914AC-97EF-4263-8BA7-D0D4E629E90A}" dt="2025-08-24T19:01:05.870" v="443" actId="20577"/>
          <ac:spMkLst>
            <pc:docMk/>
            <pc:sldMk cId="1366020049" sldId="2134808715"/>
            <ac:spMk id="26" creationId="{9238496E-1BA3-EA6B-3CAA-AAC2BBC5A393}"/>
          </ac:spMkLst>
        </pc:spChg>
        <pc:spChg chg="mod">
          <ac:chgData name="FERHANE EL MOSTAFA" userId="612e3f77-08f4-424c-9bd0-6ac275dcda07" providerId="ADAL" clId="{EDD914AC-97EF-4263-8BA7-D0D4E629E90A}" dt="2025-08-24T19:00:53.855" v="442" actId="122"/>
          <ac:spMkLst>
            <pc:docMk/>
            <pc:sldMk cId="1366020049" sldId="2134808715"/>
            <ac:spMk id="27" creationId="{77846903-A84E-4CBF-64D2-53A0CB3C3359}"/>
          </ac:spMkLst>
        </pc:spChg>
      </pc:sldChg>
      <pc:sldChg chg="addSp delSp modSp del mod">
        <pc:chgData name="FERHANE EL MOSTAFA" userId="612e3f77-08f4-424c-9bd0-6ac275dcda07" providerId="ADAL" clId="{EDD914AC-97EF-4263-8BA7-D0D4E629E90A}" dt="2025-08-24T19:50:24.657" v="1077" actId="47"/>
        <pc:sldMkLst>
          <pc:docMk/>
          <pc:sldMk cId="11916258" sldId="2134808717"/>
        </pc:sldMkLst>
      </pc:sldChg>
      <pc:sldChg chg="addSp delSp modSp del mod">
        <pc:chgData name="FERHANE EL MOSTAFA" userId="612e3f77-08f4-424c-9bd0-6ac275dcda07" providerId="ADAL" clId="{EDD914AC-97EF-4263-8BA7-D0D4E629E90A}" dt="2025-08-24T19:50:26.951" v="1078" actId="47"/>
        <pc:sldMkLst>
          <pc:docMk/>
          <pc:sldMk cId="342120363" sldId="2134808718"/>
        </pc:sldMkLst>
      </pc:sldChg>
      <pc:sldChg chg="addSp delSp modSp del mod delAnim">
        <pc:chgData name="FERHANE EL MOSTAFA" userId="612e3f77-08f4-424c-9bd0-6ac275dcda07" providerId="ADAL" clId="{EDD914AC-97EF-4263-8BA7-D0D4E629E90A}" dt="2025-08-24T19:50:30.768" v="1079" actId="47"/>
        <pc:sldMkLst>
          <pc:docMk/>
          <pc:sldMk cId="2143469606" sldId="2134808719"/>
        </pc:sldMkLst>
      </pc:sldChg>
      <pc:sldChg chg="add del">
        <pc:chgData name="FERHANE EL MOSTAFA" userId="612e3f77-08f4-424c-9bd0-6ac275dcda07" providerId="ADAL" clId="{EDD914AC-97EF-4263-8BA7-D0D4E629E90A}" dt="2025-08-24T19:32:20.554" v="762" actId="2696"/>
        <pc:sldMkLst>
          <pc:docMk/>
          <pc:sldMk cId="827506173" sldId="2134808720"/>
        </pc:sldMkLst>
      </pc:sldChg>
      <pc:sldChg chg="addSp delSp modSp add mod modAnim">
        <pc:chgData name="FERHANE EL MOSTAFA" userId="612e3f77-08f4-424c-9bd0-6ac275dcda07" providerId="ADAL" clId="{EDD914AC-97EF-4263-8BA7-D0D4E629E90A}" dt="2025-08-24T19:44:56.614" v="998"/>
        <pc:sldMkLst>
          <pc:docMk/>
          <pc:sldMk cId="2958880135" sldId="2134808720"/>
        </pc:sldMkLst>
      </pc:sldChg>
      <pc:sldChg chg="addSp delSp modSp mod">
        <pc:chgData name="FERHANE EL MOSTAFA" userId="612e3f77-08f4-424c-9bd0-6ac275dcda07" providerId="ADAL" clId="{EDD914AC-97EF-4263-8BA7-D0D4E629E90A}" dt="2025-08-24T20:11:32.762" v="1415" actId="1076"/>
        <pc:sldMkLst>
          <pc:docMk/>
          <pc:sldMk cId="2746584739" sldId="2134808723"/>
        </pc:sldMkLst>
        <pc:spChg chg="mod">
          <ac:chgData name="FERHANE EL MOSTAFA" userId="612e3f77-08f4-424c-9bd0-6ac275dcda07" providerId="ADAL" clId="{EDD914AC-97EF-4263-8BA7-D0D4E629E90A}" dt="2025-08-24T19:53:08.927" v="1097" actId="6549"/>
          <ac:spMkLst>
            <pc:docMk/>
            <pc:sldMk cId="2746584739" sldId="2134808723"/>
            <ac:spMk id="2" creationId="{B86C4EBA-6576-54A9-AA83-D3A0FEC4E601}"/>
          </ac:spMkLst>
        </pc:spChg>
      </pc:sldChg>
      <pc:sldChg chg="del">
        <pc:chgData name="FERHANE EL MOSTAFA" userId="612e3f77-08f4-424c-9bd0-6ac275dcda07" providerId="ADAL" clId="{EDD914AC-97EF-4263-8BA7-D0D4E629E90A}" dt="2025-08-24T20:06:18.478" v="1299" actId="47"/>
        <pc:sldMkLst>
          <pc:docMk/>
          <pc:sldMk cId="3657102211" sldId="2134808725"/>
        </pc:sldMkLst>
      </pc:sldChg>
      <pc:sldChg chg="addSp delSp modSp mod delAnim">
        <pc:chgData name="FERHANE EL MOSTAFA" userId="612e3f77-08f4-424c-9bd0-6ac275dcda07" providerId="ADAL" clId="{EDD914AC-97EF-4263-8BA7-D0D4E629E90A}" dt="2025-08-24T18:56:40.015" v="386"/>
        <pc:sldMkLst>
          <pc:docMk/>
          <pc:sldMk cId="3471885217" sldId="2134808733"/>
        </pc:sldMkLst>
      </pc:sldChg>
      <pc:sldChg chg="modSp add mod">
        <pc:chgData name="FERHANE EL MOSTAFA" userId="612e3f77-08f4-424c-9bd0-6ac275dcda07" providerId="ADAL" clId="{EDD914AC-97EF-4263-8BA7-D0D4E629E90A}" dt="2025-08-24T19:45:15.455" v="999" actId="20577"/>
        <pc:sldMkLst>
          <pc:docMk/>
          <pc:sldMk cId="3979200766" sldId="2134808734"/>
        </pc:sldMkLst>
      </pc:sldChg>
      <pc:sldChg chg="add del">
        <pc:chgData name="FERHANE EL MOSTAFA" userId="612e3f77-08f4-424c-9bd0-6ac275dcda07" providerId="ADAL" clId="{EDD914AC-97EF-4263-8BA7-D0D4E629E90A}" dt="2025-08-24T19:32:20.554" v="762" actId="2696"/>
        <pc:sldMkLst>
          <pc:docMk/>
          <pc:sldMk cId="4012810430" sldId="2134808734"/>
        </pc:sldMkLst>
      </pc:sldChg>
      <pc:sldChg chg="modSp add mod modAnim">
        <pc:chgData name="FERHANE EL MOSTAFA" userId="612e3f77-08f4-424c-9bd0-6ac275dcda07" providerId="ADAL" clId="{EDD914AC-97EF-4263-8BA7-D0D4E629E90A}" dt="2025-08-24T19:49:39.046" v="1076" actId="108"/>
        <pc:sldMkLst>
          <pc:docMk/>
          <pc:sldMk cId="971447724" sldId="2134808735"/>
        </pc:sldMkLst>
      </pc:sldChg>
      <pc:sldChg chg="del">
        <pc:chgData name="FERHANE EL MOSTAFA" userId="612e3f77-08f4-424c-9bd0-6ac275dcda07" providerId="ADAL" clId="{EDD914AC-97EF-4263-8BA7-D0D4E629E90A}" dt="2025-08-24T19:32:20.554" v="762" actId="2696"/>
        <pc:sldMkLst>
          <pc:docMk/>
          <pc:sldMk cId="2349550496" sldId="2134808735"/>
        </pc:sldMkLst>
      </pc:sldChg>
      <pc:sldChg chg="del">
        <pc:chgData name="FERHANE EL MOSTAFA" userId="612e3f77-08f4-424c-9bd0-6ac275dcda07" providerId="ADAL" clId="{EDD914AC-97EF-4263-8BA7-D0D4E629E90A}" dt="2025-08-24T18:41:54.486" v="128" actId="47"/>
        <pc:sldMkLst>
          <pc:docMk/>
          <pc:sldMk cId="3018492980" sldId="2134808741"/>
        </pc:sldMkLst>
      </pc:sldChg>
      <pc:sldChg chg="modSp del mod">
        <pc:chgData name="FERHANE EL MOSTAFA" userId="612e3f77-08f4-424c-9bd0-6ac275dcda07" providerId="ADAL" clId="{EDD914AC-97EF-4263-8BA7-D0D4E629E90A}" dt="2025-08-24T18:42:59.184" v="135" actId="47"/>
        <pc:sldMkLst>
          <pc:docMk/>
          <pc:sldMk cId="500374147" sldId="2134808742"/>
        </pc:sldMkLst>
      </pc:sldChg>
      <pc:sldChg chg="del">
        <pc:chgData name="FERHANE EL MOSTAFA" userId="612e3f77-08f4-424c-9bd0-6ac275dcda07" providerId="ADAL" clId="{EDD914AC-97EF-4263-8BA7-D0D4E629E90A}" dt="2025-08-24T20:02:28.344" v="1263" actId="47"/>
        <pc:sldMkLst>
          <pc:docMk/>
          <pc:sldMk cId="2444315856" sldId="2134808743"/>
        </pc:sldMkLst>
      </pc:sldChg>
      <pc:sldChg chg="modSp mod">
        <pc:chgData name="FERHANE EL MOSTAFA" userId="612e3f77-08f4-424c-9bd0-6ac275dcda07" providerId="ADAL" clId="{EDD914AC-97EF-4263-8BA7-D0D4E629E90A}" dt="2025-08-24T18:41:22.016" v="127" actId="20577"/>
        <pc:sldMkLst>
          <pc:docMk/>
          <pc:sldMk cId="1556690692" sldId="2134808745"/>
        </pc:sldMkLst>
      </pc:sldChg>
      <pc:sldChg chg="addSp delSp modSp add mod modAnim">
        <pc:chgData name="FERHANE EL MOSTAFA" userId="612e3f77-08f4-424c-9bd0-6ac275dcda07" providerId="ADAL" clId="{EDD914AC-97EF-4263-8BA7-D0D4E629E90A}" dt="2025-08-24T18:40:48.389" v="112" actId="20577"/>
        <pc:sldMkLst>
          <pc:docMk/>
          <pc:sldMk cId="1591818570" sldId="2134808746"/>
        </pc:sldMkLst>
      </pc:sldChg>
      <pc:sldChg chg="addSp delSp modSp add mod">
        <pc:chgData name="FERHANE EL MOSTAFA" userId="612e3f77-08f4-424c-9bd0-6ac275dcda07" providerId="ADAL" clId="{EDD914AC-97EF-4263-8BA7-D0D4E629E90A}" dt="2025-08-24T18:42:30.790" v="133"/>
        <pc:sldMkLst>
          <pc:docMk/>
          <pc:sldMk cId="2928078764" sldId="2134808747"/>
        </pc:sldMkLst>
      </pc:sldChg>
      <pc:sldChg chg="modSp add mod">
        <pc:chgData name="FERHANE EL MOSTAFA" userId="612e3f77-08f4-424c-9bd0-6ac275dcda07" providerId="ADAL" clId="{EDD914AC-97EF-4263-8BA7-D0D4E629E90A}" dt="2025-08-24T18:44:27.097" v="148" actId="14100"/>
        <pc:sldMkLst>
          <pc:docMk/>
          <pc:sldMk cId="2970337986" sldId="2134808748"/>
        </pc:sldMkLst>
        <pc:spChg chg="mod">
          <ac:chgData name="FERHANE EL MOSTAFA" userId="612e3f77-08f4-424c-9bd0-6ac275dcda07" providerId="ADAL" clId="{EDD914AC-97EF-4263-8BA7-D0D4E629E90A}" dt="2025-08-24T18:43:12.587" v="141" actId="20577"/>
          <ac:spMkLst>
            <pc:docMk/>
            <pc:sldMk cId="2970337986" sldId="2134808748"/>
            <ac:spMk id="3" creationId="{A7671A95-919D-4281-4DEE-59E88BFCFD60}"/>
          </ac:spMkLst>
        </pc:spChg>
        <pc:spChg chg="mod">
          <ac:chgData name="FERHANE EL MOSTAFA" userId="612e3f77-08f4-424c-9bd0-6ac275dcda07" providerId="ADAL" clId="{EDD914AC-97EF-4263-8BA7-D0D4E629E90A}" dt="2025-08-24T18:43:56.089" v="145" actId="108"/>
          <ac:spMkLst>
            <pc:docMk/>
            <pc:sldMk cId="2970337986" sldId="2134808748"/>
            <ac:spMk id="6" creationId="{FAFD26E0-8DDC-F1B1-288A-BFED73BB6A2F}"/>
          </ac:spMkLst>
        </pc:spChg>
        <pc:spChg chg="mod">
          <ac:chgData name="FERHANE EL MOSTAFA" userId="612e3f77-08f4-424c-9bd0-6ac275dcda07" providerId="ADAL" clId="{EDD914AC-97EF-4263-8BA7-D0D4E629E90A}" dt="2025-08-24T18:43:42.960" v="143" actId="108"/>
          <ac:spMkLst>
            <pc:docMk/>
            <pc:sldMk cId="2970337986" sldId="2134808748"/>
            <ac:spMk id="14" creationId="{DECAEC3A-3CFF-1A27-172C-9BA01A1B5768}"/>
          </ac:spMkLst>
        </pc:spChg>
      </pc:sldChg>
      <pc:sldChg chg="addSp delSp modSp add mod delAnim modAnim">
        <pc:chgData name="FERHANE EL MOSTAFA" userId="612e3f77-08f4-424c-9bd0-6ac275dcda07" providerId="ADAL" clId="{EDD914AC-97EF-4263-8BA7-D0D4E629E90A}" dt="2025-08-24T19:31:22.762" v="757" actId="14100"/>
        <pc:sldMkLst>
          <pc:docMk/>
          <pc:sldMk cId="79801764" sldId="2134808749"/>
        </pc:sldMkLst>
        <pc:spChg chg="mod">
          <ac:chgData name="FERHANE EL MOSTAFA" userId="612e3f77-08f4-424c-9bd0-6ac275dcda07" providerId="ADAL" clId="{EDD914AC-97EF-4263-8BA7-D0D4E629E90A}" dt="2025-08-24T19:19:55.826" v="649" actId="20577"/>
          <ac:spMkLst>
            <pc:docMk/>
            <pc:sldMk cId="79801764" sldId="2134808749"/>
            <ac:spMk id="2" creationId="{3111E4B7-88EB-F271-50D2-6D14EF27107F}"/>
          </ac:spMkLst>
        </pc:spChg>
        <pc:picChg chg="add mod">
          <ac:chgData name="FERHANE EL MOSTAFA" userId="612e3f77-08f4-424c-9bd0-6ac275dcda07" providerId="ADAL" clId="{EDD914AC-97EF-4263-8BA7-D0D4E629E90A}" dt="2025-08-24T19:23:50.051" v="729"/>
          <ac:picMkLst>
            <pc:docMk/>
            <pc:sldMk cId="79801764" sldId="2134808749"/>
            <ac:picMk id="3" creationId="{90C7DB56-16D1-D4D6-E8E5-8CA08CB0F272}"/>
          </ac:picMkLst>
        </pc:picChg>
      </pc:sldChg>
      <pc:sldChg chg="addSp delSp modSp add mod">
        <pc:chgData name="FERHANE EL MOSTAFA" userId="612e3f77-08f4-424c-9bd0-6ac275dcda07" providerId="ADAL" clId="{EDD914AC-97EF-4263-8BA7-D0D4E629E90A}" dt="2025-08-24T19:47:11.378" v="1058" actId="20577"/>
        <pc:sldMkLst>
          <pc:docMk/>
          <pc:sldMk cId="3134504104" sldId="2134808750"/>
        </pc:sldMkLst>
      </pc:sldChg>
      <pc:sldChg chg="modSp add mod">
        <pc:chgData name="FERHANE EL MOSTAFA" userId="612e3f77-08f4-424c-9bd0-6ac275dcda07" providerId="ADAL" clId="{EDD914AC-97EF-4263-8BA7-D0D4E629E90A}" dt="2025-08-24T20:07:49.670" v="1317" actId="20577"/>
        <pc:sldMkLst>
          <pc:docMk/>
          <pc:sldMk cId="2922113435" sldId="2134808751"/>
        </pc:sldMkLst>
        <pc:spChg chg="mod">
          <ac:chgData name="FERHANE EL MOSTAFA" userId="612e3f77-08f4-424c-9bd0-6ac275dcda07" providerId="ADAL" clId="{EDD914AC-97EF-4263-8BA7-D0D4E629E90A}" dt="2025-08-24T20:07:49.670" v="1317" actId="20577"/>
          <ac:spMkLst>
            <pc:docMk/>
            <pc:sldMk cId="2922113435" sldId="2134808751"/>
            <ac:spMk id="2" creationId="{89B6A75A-A5A4-AB83-0054-AFCB3D346A32}"/>
          </ac:spMkLst>
        </pc:spChg>
        <pc:graphicFrameChg chg="mod">
          <ac:chgData name="FERHANE EL MOSTAFA" userId="612e3f77-08f4-424c-9bd0-6ac275dcda07" providerId="ADAL" clId="{EDD914AC-97EF-4263-8BA7-D0D4E629E90A}" dt="2025-08-24T20:07:44.429" v="1313" actId="20577"/>
          <ac:graphicFrameMkLst>
            <pc:docMk/>
            <pc:sldMk cId="2922113435" sldId="2134808751"/>
            <ac:graphicFrameMk id="3" creationId="{8F8BA607-4C9B-FD4B-0BC3-C1C9DB173215}"/>
          </ac:graphicFrameMkLst>
        </pc:graphicFrameChg>
      </pc:sldChg>
    </pc:docChg>
  </pc:docChgLst>
  <pc:docChgLst>
    <pc:chgData name="FERHANE EL MOSTAFA" userId="612e3f77-08f4-424c-9bd0-6ac275dcda07" providerId="ADAL" clId="{DC45ABEC-B678-4592-B1B5-F810431A7E59}"/>
    <pc:docChg chg="undo custSel addSld delSld modSld delMainMaster modSection">
      <pc:chgData name="FERHANE EL MOSTAFA" userId="612e3f77-08f4-424c-9bd0-6ac275dcda07" providerId="ADAL" clId="{DC45ABEC-B678-4592-B1B5-F810431A7E59}" dt="2025-08-17T11:37:49.464" v="914" actId="20577"/>
      <pc:docMkLst>
        <pc:docMk/>
      </pc:docMkLst>
      <pc:sldChg chg="del">
        <pc:chgData name="FERHANE EL MOSTAFA" userId="612e3f77-08f4-424c-9bd0-6ac275dcda07" providerId="ADAL" clId="{DC45ABEC-B678-4592-B1B5-F810431A7E59}" dt="2025-08-17T10:22:49.587" v="2" actId="47"/>
        <pc:sldMkLst>
          <pc:docMk/>
          <pc:sldMk cId="0" sldId="257"/>
        </pc:sldMkLst>
      </pc:sldChg>
      <pc:sldChg chg="del">
        <pc:chgData name="FERHANE EL MOSTAFA" userId="612e3f77-08f4-424c-9bd0-6ac275dcda07" providerId="ADAL" clId="{DC45ABEC-B678-4592-B1B5-F810431A7E59}" dt="2025-08-17T10:26:26.290" v="53" actId="47"/>
        <pc:sldMkLst>
          <pc:docMk/>
          <pc:sldMk cId="254142550" sldId="345"/>
        </pc:sldMkLst>
      </pc:sldChg>
      <pc:sldChg chg="add del">
        <pc:chgData name="FERHANE EL MOSTAFA" userId="612e3f77-08f4-424c-9bd0-6ac275dcda07" providerId="ADAL" clId="{DC45ABEC-B678-4592-B1B5-F810431A7E59}" dt="2025-08-17T10:23:41.481" v="13" actId="47"/>
        <pc:sldMkLst>
          <pc:docMk/>
          <pc:sldMk cId="389635199" sldId="467"/>
        </pc:sldMkLst>
      </pc:sldChg>
      <pc:sldChg chg="addSp modSp mod">
        <pc:chgData name="FERHANE EL MOSTAFA" userId="612e3f77-08f4-424c-9bd0-6ac275dcda07" providerId="ADAL" clId="{DC45ABEC-B678-4592-B1B5-F810431A7E59}" dt="2025-08-17T11:05:37.437" v="368" actId="1076"/>
        <pc:sldMkLst>
          <pc:docMk/>
          <pc:sldMk cId="2425538299" sldId="542"/>
        </pc:sldMkLst>
        <pc:spChg chg="add mod">
          <ac:chgData name="FERHANE EL MOSTAFA" userId="612e3f77-08f4-424c-9bd0-6ac275dcda07" providerId="ADAL" clId="{DC45ABEC-B678-4592-B1B5-F810431A7E59}" dt="2025-08-17T11:05:37.437" v="368" actId="1076"/>
          <ac:spMkLst>
            <pc:docMk/>
            <pc:sldMk cId="2425538299" sldId="542"/>
            <ac:spMk id="2" creationId="{2B5FA5B8-60B1-2BED-9977-2EB9882CB6D6}"/>
          </ac:spMkLst>
        </pc:spChg>
      </pc:sldChg>
      <pc:sldChg chg="del">
        <pc:chgData name="FERHANE EL MOSTAFA" userId="612e3f77-08f4-424c-9bd0-6ac275dcda07" providerId="ADAL" clId="{DC45ABEC-B678-4592-B1B5-F810431A7E59}" dt="2025-08-17T11:04:22.938" v="353" actId="47"/>
        <pc:sldMkLst>
          <pc:docMk/>
          <pc:sldMk cId="3622702464" sldId="953"/>
        </pc:sldMkLst>
      </pc:sldChg>
      <pc:sldChg chg="addSp modSp mod">
        <pc:chgData name="FERHANE EL MOSTAFA" userId="612e3f77-08f4-424c-9bd0-6ac275dcda07" providerId="ADAL" clId="{DC45ABEC-B678-4592-B1B5-F810431A7E59}" dt="2025-08-17T11:30:32.338" v="778" actId="20577"/>
        <pc:sldMkLst>
          <pc:docMk/>
          <pc:sldMk cId="4221709158" sldId="987"/>
        </pc:sldMkLst>
      </pc:sldChg>
      <pc:sldChg chg="del">
        <pc:chgData name="FERHANE EL MOSTAFA" userId="612e3f77-08f4-424c-9bd0-6ac275dcda07" providerId="ADAL" clId="{DC45ABEC-B678-4592-B1B5-F810431A7E59}" dt="2025-08-17T10:23:23.163" v="10" actId="47"/>
        <pc:sldMkLst>
          <pc:docMk/>
          <pc:sldMk cId="1082456540" sldId="2134804867"/>
        </pc:sldMkLst>
      </pc:sldChg>
      <pc:sldChg chg="del">
        <pc:chgData name="FERHANE EL MOSTAFA" userId="612e3f77-08f4-424c-9bd0-6ac275dcda07" providerId="ADAL" clId="{DC45ABEC-B678-4592-B1B5-F810431A7E59}" dt="2025-08-17T10:23:26.008" v="11" actId="47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DC45ABEC-B678-4592-B1B5-F810431A7E59}" dt="2025-08-17T10:39:44.640" v="164" actId="20577"/>
        <pc:sldMkLst>
          <pc:docMk/>
          <pc:sldMk cId="969077855" sldId="2134805155"/>
        </pc:sldMkLst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DC45ABEC-B678-4592-B1B5-F810431A7E59}" dt="2025-08-17T10:25:22.722" v="49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DC45ABEC-B678-4592-B1B5-F810431A7E59}" dt="2025-08-17T10:25:15.340" v="47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DC45ABEC-B678-4592-B1B5-F810431A7E59}" dt="2025-08-17T10:25:35.134" v="51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DC45ABEC-B678-4592-B1B5-F810431A7E59}" dt="2025-08-17T10:25:08.027" v="46" actId="1076"/>
          <ac:grpSpMkLst>
            <pc:docMk/>
            <pc:sldMk cId="969077855" sldId="2134805155"/>
            <ac:grpSpMk id="78" creationId="{BF30825B-BC58-435B-A42C-8221948DEC05}"/>
          </ac:grpSpMkLst>
        </pc:grpChg>
        <pc:graphicFrameChg chg="mod modGraphic">
          <ac:chgData name="FERHANE EL MOSTAFA" userId="612e3f77-08f4-424c-9bd0-6ac275dcda07" providerId="ADAL" clId="{DC45ABEC-B678-4592-B1B5-F810431A7E59}" dt="2025-08-17T10:39:44.640" v="16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DC45ABEC-B678-4592-B1B5-F810431A7E59}" dt="2025-08-17T10:25:22.722" v="49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DC45ABEC-B678-4592-B1B5-F810431A7E59}" dt="2025-08-17T10:25:15.340" v="47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DC45ABEC-B678-4592-B1B5-F810431A7E59}" dt="2025-08-17T10:25:35.134" v="51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DC45ABEC-B678-4592-B1B5-F810431A7E59}" dt="2025-08-17T10:25:08.027" v="46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del">
        <pc:chgData name="FERHANE EL MOSTAFA" userId="612e3f77-08f4-424c-9bd0-6ac275dcda07" providerId="ADAL" clId="{DC45ABEC-B678-4592-B1B5-F810431A7E59}" dt="2025-08-17T10:23:44.437" v="14" actId="47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DC45ABEC-B678-4592-B1B5-F810431A7E59}" dt="2025-08-17T10:23:28.041" v="12" actId="47"/>
        <pc:sldMkLst>
          <pc:docMk/>
          <pc:sldMk cId="2635296759" sldId="2134808443"/>
        </pc:sldMkLst>
      </pc:sldChg>
      <pc:sldChg chg="modSp add mod">
        <pc:chgData name="FERHANE EL MOSTAFA" userId="612e3f77-08f4-424c-9bd0-6ac275dcda07" providerId="ADAL" clId="{DC45ABEC-B678-4592-B1B5-F810431A7E59}" dt="2025-08-17T10:23:02.918" v="9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DC45ABEC-B678-4592-B1B5-F810431A7E59}" dt="2025-08-17T10:22:58.227" v="8" actId="20577"/>
          <ac:spMkLst>
            <pc:docMk/>
            <pc:sldMk cId="0" sldId="2134808444"/>
            <ac:spMk id="4" creationId="{480176DD-AD75-E05C-FFEB-51070627313B}"/>
          </ac:spMkLst>
        </pc:spChg>
        <pc:spChg chg="mod">
          <ac:chgData name="FERHANE EL MOSTAFA" userId="612e3f77-08f4-424c-9bd0-6ac275dcda07" providerId="ADAL" clId="{DC45ABEC-B678-4592-B1B5-F810431A7E59}" dt="2025-08-17T10:23:02.918" v="9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689964165" sldId="2134808445"/>
        </pc:sldMkLst>
      </pc:sldChg>
      <pc:sldChg chg="modSp add mod">
        <pc:chgData name="FERHANE EL MOSTAFA" userId="612e3f77-08f4-424c-9bd0-6ac275dcda07" providerId="ADAL" clId="{DC45ABEC-B678-4592-B1B5-F810431A7E59}" dt="2025-08-17T10:35:43.895" v="110" actId="20577"/>
        <pc:sldMkLst>
          <pc:docMk/>
          <pc:sldMk cId="2973949677" sldId="2134808446"/>
        </pc:sldMkLst>
        <pc:spChg chg="mod">
          <ac:chgData name="FERHANE EL MOSTAFA" userId="612e3f77-08f4-424c-9bd0-6ac275dcda07" providerId="ADAL" clId="{DC45ABEC-B678-4592-B1B5-F810431A7E59}" dt="2025-08-17T10:35:39.592" v="108" actId="20577"/>
          <ac:spMkLst>
            <pc:docMk/>
            <pc:sldMk cId="2973949677" sldId="2134808446"/>
            <ac:spMk id="13" creationId="{21CEE908-A23E-3615-FC3A-B9D65947341C}"/>
          </ac:spMkLst>
        </pc:spChg>
        <pc:spChg chg="mod">
          <ac:chgData name="FERHANE EL MOSTAFA" userId="612e3f77-08f4-424c-9bd0-6ac275dcda07" providerId="ADAL" clId="{DC45ABEC-B678-4592-B1B5-F810431A7E59}" dt="2025-08-17T10:35:43.895" v="110" actId="20577"/>
          <ac:spMkLst>
            <pc:docMk/>
            <pc:sldMk cId="2973949677" sldId="2134808446"/>
            <ac:spMk id="14" creationId="{2C5D3884-B682-E82B-6AA4-10FF3C852B6C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2533095450" sldId="2134808447"/>
        </pc:sldMkLst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1118925082" sldId="2134808448"/>
        </pc:sldMkLst>
      </pc:sldChg>
      <pc:sldChg chg="add del">
        <pc:chgData name="FERHANE EL MOSTAFA" userId="612e3f77-08f4-424c-9bd0-6ac275dcda07" providerId="ADAL" clId="{DC45ABEC-B678-4592-B1B5-F810431A7E59}" dt="2025-08-17T10:25:03.981" v="45" actId="47"/>
        <pc:sldMkLst>
          <pc:docMk/>
          <pc:sldMk cId="474600501" sldId="2134808449"/>
        </pc:sldMkLst>
      </pc:sldChg>
      <pc:sldChg chg="modSp add mod">
        <pc:chgData name="FERHANE EL MOSTAFA" userId="612e3f77-08f4-424c-9bd0-6ac275dcda07" providerId="ADAL" clId="{DC45ABEC-B678-4592-B1B5-F810431A7E59}" dt="2025-08-17T10:50:43.214" v="168" actId="108"/>
        <pc:sldMkLst>
          <pc:docMk/>
          <pc:sldMk cId="2097033110" sldId="2134808450"/>
        </pc:sldMkLst>
        <pc:spChg chg="mod">
          <ac:chgData name="FERHANE EL MOSTAFA" userId="612e3f77-08f4-424c-9bd0-6ac275dcda07" providerId="ADAL" clId="{DC45ABEC-B678-4592-B1B5-F810431A7E59}" dt="2025-08-17T10:50:43.214" v="168" actId="108"/>
          <ac:spMkLst>
            <pc:docMk/>
            <pc:sldMk cId="2097033110" sldId="2134808450"/>
            <ac:spMk id="3" creationId="{0D0A9685-5183-B6A8-663E-E24D55208507}"/>
          </ac:spMkLst>
        </pc:spChg>
      </pc:sldChg>
      <pc:sldChg chg="addSp delSp modSp add mod delAnim modAnim">
        <pc:chgData name="FERHANE EL MOSTAFA" userId="612e3f77-08f4-424c-9bd0-6ac275dcda07" providerId="ADAL" clId="{DC45ABEC-B678-4592-B1B5-F810431A7E59}" dt="2025-08-17T11:03:57.056" v="352" actId="207"/>
        <pc:sldMkLst>
          <pc:docMk/>
          <pc:sldMk cId="368224478" sldId="2134808451"/>
        </pc:sldMkLst>
        <pc:spChg chg="mod">
          <ac:chgData name="FERHANE EL MOSTAFA" userId="612e3f77-08f4-424c-9bd0-6ac275dcda07" providerId="ADAL" clId="{DC45ABEC-B678-4592-B1B5-F810431A7E59}" dt="2025-08-17T11:03:57.056" v="352" actId="207"/>
          <ac:spMkLst>
            <pc:docMk/>
            <pc:sldMk cId="368224478" sldId="2134808451"/>
            <ac:spMk id="3" creationId="{41989D0E-6C5B-56AB-232F-70DC720C2D89}"/>
          </ac:spMkLst>
        </pc:spChg>
        <pc:spChg chg="mod">
          <ac:chgData name="FERHANE EL MOSTAFA" userId="612e3f77-08f4-424c-9bd0-6ac275dcda07" providerId="ADAL" clId="{DC45ABEC-B678-4592-B1B5-F810431A7E59}" dt="2025-08-17T10:56:03.484" v="299" actId="20577"/>
          <ac:spMkLst>
            <pc:docMk/>
            <pc:sldMk cId="368224478" sldId="2134808451"/>
            <ac:spMk id="6" creationId="{58942D4D-0471-6477-9F3F-AF08839F7B89}"/>
          </ac:spMkLst>
        </pc:spChg>
        <pc:picChg chg="add mod">
          <ac:chgData name="FERHANE EL MOSTAFA" userId="612e3f77-08f4-424c-9bd0-6ac275dcda07" providerId="ADAL" clId="{DC45ABEC-B678-4592-B1B5-F810431A7E59}" dt="2025-08-17T10:53:15.888" v="243" actId="1076"/>
          <ac:picMkLst>
            <pc:docMk/>
            <pc:sldMk cId="368224478" sldId="2134808451"/>
            <ac:picMk id="4" creationId="{B352C12F-0070-CDAA-9E96-439AD9937CD1}"/>
          </ac:picMkLst>
        </pc:picChg>
      </pc:sldChg>
      <pc:sldChg chg="add">
        <pc:chgData name="FERHANE EL MOSTAFA" userId="612e3f77-08f4-424c-9bd0-6ac275dcda07" providerId="ADAL" clId="{DC45ABEC-B678-4592-B1B5-F810431A7E59}" dt="2025-08-17T10:26:23.520" v="52"/>
        <pc:sldMkLst>
          <pc:docMk/>
          <pc:sldMk cId="1769652138" sldId="2134808454"/>
        </pc:sldMkLst>
      </pc:sldChg>
      <pc:sldChg chg="add">
        <pc:chgData name="FERHANE EL MOSTAFA" userId="612e3f77-08f4-424c-9bd0-6ac275dcda07" providerId="ADAL" clId="{DC45ABEC-B678-4592-B1B5-F810431A7E59}" dt="2025-08-17T10:38:37.199" v="163"/>
        <pc:sldMkLst>
          <pc:docMk/>
          <pc:sldMk cId="553663480" sldId="2134808531"/>
        </pc:sldMkLst>
      </pc:sldChg>
      <pc:sldChg chg="modSp add mod">
        <pc:chgData name="FERHANE EL MOSTAFA" userId="612e3f77-08f4-424c-9bd0-6ac275dcda07" providerId="ADAL" clId="{DC45ABEC-B678-4592-B1B5-F810431A7E59}" dt="2025-08-17T11:37:07.614" v="896" actId="6549"/>
        <pc:sldMkLst>
          <pc:docMk/>
          <pc:sldMk cId="2639336920" sldId="2134808532"/>
        </pc:sldMkLst>
        <pc:spChg chg="mod">
          <ac:chgData name="FERHANE EL MOSTAFA" userId="612e3f77-08f4-424c-9bd0-6ac275dcda07" providerId="ADAL" clId="{DC45ABEC-B678-4592-B1B5-F810431A7E59}" dt="2025-08-17T11:37:07.614" v="896" actId="6549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add del mod">
        <pc:chgData name="FERHANE EL MOSTAFA" userId="612e3f77-08f4-424c-9bd0-6ac275dcda07" providerId="ADAL" clId="{DC45ABEC-B678-4592-B1B5-F810431A7E59}" dt="2025-08-17T10:32:14.864" v="71" actId="47"/>
        <pc:sldMkLst>
          <pc:docMk/>
          <pc:sldMk cId="512562272" sldId="2134808561"/>
        </pc:sldMkLst>
      </pc:sldChg>
      <pc:sldChg chg="addSp modSp add mod modAnim">
        <pc:chgData name="FERHANE EL MOSTAFA" userId="612e3f77-08f4-424c-9bd0-6ac275dcda07" providerId="ADAL" clId="{DC45ABEC-B678-4592-B1B5-F810431A7E59}" dt="2025-08-17T11:36:55.149" v="89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DC45ABEC-B678-4592-B1B5-F810431A7E59}" dt="2025-08-17T11:36:55.149" v="894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DC45ABEC-B678-4592-B1B5-F810431A7E59}" dt="2025-08-17T11:32:11.669" v="816" actId="1076"/>
          <ac:spMkLst>
            <pc:docMk/>
            <pc:sldMk cId="1808969683" sldId="2134808563"/>
            <ac:spMk id="4" creationId="{75A6D452-C0A4-E1D1-441C-6A869EFAD9C2}"/>
          </ac:spMkLst>
        </pc:spChg>
        <pc:spChg chg="add mod">
          <ac:chgData name="FERHANE EL MOSTAFA" userId="612e3f77-08f4-424c-9bd0-6ac275dcda07" providerId="ADAL" clId="{DC45ABEC-B678-4592-B1B5-F810431A7E59}" dt="2025-08-17T11:33:21.427" v="861" actId="207"/>
          <ac:spMkLst>
            <pc:docMk/>
            <pc:sldMk cId="1808969683" sldId="2134808563"/>
            <ac:spMk id="5" creationId="{B1F39C87-79AE-8AC4-532E-A0759DD200CC}"/>
          </ac:spMkLst>
        </pc:spChg>
      </pc:sldChg>
      <pc:sldChg chg="addSp delSp modSp add mod">
        <pc:chgData name="FERHANE EL MOSTAFA" userId="612e3f77-08f4-424c-9bd0-6ac275dcda07" providerId="ADAL" clId="{DC45ABEC-B678-4592-B1B5-F810431A7E59}" dt="2025-08-17T10:31:57.973" v="70" actId="20577"/>
        <pc:sldMkLst>
          <pc:docMk/>
          <pc:sldMk cId="2881457431" sldId="2134808689"/>
        </pc:sldMkLst>
      </pc:sldChg>
      <pc:sldChg chg="modSp add mod">
        <pc:chgData name="FERHANE EL MOSTAFA" userId="612e3f77-08f4-424c-9bd0-6ac275dcda07" providerId="ADAL" clId="{DC45ABEC-B678-4592-B1B5-F810431A7E59}" dt="2025-08-17T11:35:09.591" v="869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DC45ABEC-B678-4592-B1B5-F810431A7E59}" dt="2025-08-17T11:35:09.591" v="869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 add">
        <pc:chgData name="FERHANE EL MOSTAFA" userId="612e3f77-08f4-424c-9bd0-6ac275dcda07" providerId="ADAL" clId="{DC45ABEC-B678-4592-B1B5-F810431A7E59}" dt="2025-08-17T11:35:29.212" v="885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DC45ABEC-B678-4592-B1B5-F810431A7E59}" dt="2025-08-17T11:35:24.548" v="879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DC45ABEC-B678-4592-B1B5-F810431A7E59}" dt="2025-08-17T11:35:29.212" v="885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19.883" v="900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DC45ABEC-B678-4592-B1B5-F810431A7E59}" dt="2025-08-17T11:37:19.883" v="900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add">
        <pc:chgData name="FERHANE EL MOSTAFA" userId="612e3f77-08f4-424c-9bd0-6ac275dcda07" providerId="ADAL" clId="{DC45ABEC-B678-4592-B1B5-F810431A7E59}" dt="2025-08-17T11:37:24.526" v="904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DC45ABEC-B678-4592-B1B5-F810431A7E59}" dt="2025-08-17T11:37:24.526" v="904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41.352" v="908" actId="20577"/>
        <pc:sldMkLst>
          <pc:docMk/>
          <pc:sldMk cId="3557025472" sldId="2134808694"/>
        </pc:sldMkLst>
      </pc:sldChg>
      <pc:sldChg chg="modSp add">
        <pc:chgData name="FERHANE EL MOSTAFA" userId="612e3f77-08f4-424c-9bd0-6ac275dcda07" providerId="ADAL" clId="{DC45ABEC-B678-4592-B1B5-F810431A7E59}" dt="2025-08-17T11:37:49.464" v="914" actId="20577"/>
        <pc:sldMkLst>
          <pc:docMk/>
          <pc:sldMk cId="769154890" sldId="2134808695"/>
        </pc:sldMkLst>
      </pc:sldChg>
      <pc:sldMasterChg chg="del delSldLayout">
        <pc:chgData name="FERHANE EL MOSTAFA" userId="612e3f77-08f4-424c-9bd0-6ac275dcda07" providerId="ADAL" clId="{DC45ABEC-B678-4592-B1B5-F810431A7E59}" dt="2025-08-17T10:32:14.864" v="71" actId="47"/>
        <pc:sldMasterMkLst>
          <pc:docMk/>
          <pc:sldMasterMk cId="242943511" sldId="2147483950"/>
        </pc:sldMasterMkLst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445245562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084679083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84900857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1465880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40535759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4674089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94002793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15565725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885136060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615733402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32589735" sldId="214748396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5497120" sldId="214748396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620975842" sldId="214748396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79519818" sldId="214748396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096850194" sldId="214748396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571586595" sldId="214748396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742436302" sldId="214748396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311758364" sldId="214748396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824676116" sldId="214748396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901545687" sldId="214748397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355515942" sldId="214748397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83438931" sldId="214748397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93967923" sldId="214748397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94803486" sldId="214748397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964557275" sldId="214748397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4149876687" sldId="214748397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747735838" sldId="214748397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010967" sldId="214748397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56855254" sldId="214748397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81775893" sldId="214748398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391772076" sldId="2147483981"/>
          </pc:sldLayoutMkLst>
        </pc:sldLayoutChg>
      </pc:sldMasterChg>
      <pc:sldMasterChg chg="del delSldLayout">
        <pc:chgData name="FERHANE EL MOSTAFA" userId="612e3f77-08f4-424c-9bd0-6ac275dcda07" providerId="ADAL" clId="{DC45ABEC-B678-4592-B1B5-F810431A7E59}" dt="2025-08-17T10:23:41.481" v="13" actId="47"/>
        <pc:sldMasterMkLst>
          <pc:docMk/>
          <pc:sldMasterMk cId="3926379368" sldId="2147483950"/>
        </pc:sldMasterMkLst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301260065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40272504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211108941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91386068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502066883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19613043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210003774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534066846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867731955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757445276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889543173" sldId="2147483961"/>
          </pc:sldLayoutMkLst>
        </pc:sldLayoutChg>
      </pc:sldMasterChg>
    </pc:docChg>
  </pc:docChgLst>
  <pc:docChgLst>
    <pc:chgData name="FERHANE EL MOSTAFA" userId="612e3f77-08f4-424c-9bd0-6ac275dcda07" providerId="ADAL" clId="{C1074E96-8C45-4264-B645-CD01109B4476}"/>
    <pc:docChg chg="custSel addSld delSld modSld modSection">
      <pc:chgData name="FERHANE EL MOSTAFA" userId="612e3f77-08f4-424c-9bd0-6ac275dcda07" providerId="ADAL" clId="{C1074E96-8C45-4264-B645-CD01109B4476}" dt="2025-08-30T08:21:11.414" v="497" actId="47"/>
      <pc:docMkLst>
        <pc:docMk/>
      </pc:docMkLst>
      <pc:sldChg chg="del">
        <pc:chgData name="FERHANE EL MOSTAFA" userId="612e3f77-08f4-424c-9bd0-6ac275dcda07" providerId="ADAL" clId="{C1074E96-8C45-4264-B645-CD01109B4476}" dt="2025-08-30T08:21:11.414" v="497" actId="47"/>
        <pc:sldMkLst>
          <pc:docMk/>
          <pc:sldMk cId="2533095450" sldId="2134808447"/>
        </pc:sldMkLst>
      </pc:sldChg>
      <pc:sldChg chg="addSp delSp modSp mod">
        <pc:chgData name="FERHANE EL MOSTAFA" userId="612e3f77-08f4-424c-9bd0-6ac275dcda07" providerId="ADAL" clId="{C1074E96-8C45-4264-B645-CD01109B4476}" dt="2025-08-28T11:04:34.763" v="495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C1074E96-8C45-4264-B645-CD01109B4476}" dt="2025-08-28T11:04:18.040" v="480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C1074E96-8C45-4264-B645-CD01109B4476}" dt="2025-08-28T11:04:34.763" v="495" actId="20577"/>
          <ac:spMkLst>
            <pc:docMk/>
            <pc:sldMk cId="512562272" sldId="2134808561"/>
            <ac:spMk id="4" creationId="{D012E12E-157F-1F50-18B5-626DB37D1ECA}"/>
          </ac:spMkLst>
        </pc:spChg>
        <pc:spChg chg="add mod">
          <ac:chgData name="FERHANE EL MOSTAFA" userId="612e3f77-08f4-424c-9bd0-6ac275dcda07" providerId="ADAL" clId="{C1074E96-8C45-4264-B645-CD01109B4476}" dt="2025-08-28T11:04:14.810" v="478" actId="14100"/>
          <ac:spMkLst>
            <pc:docMk/>
            <pc:sldMk cId="512562272" sldId="2134808561"/>
            <ac:spMk id="8" creationId="{3B825225-5AD4-45A2-5D8C-9C753AAF2FDA}"/>
          </ac:spMkLst>
        </pc:spChg>
        <pc:picChg chg="add mod">
          <ac:chgData name="FERHANE EL MOSTAFA" userId="612e3f77-08f4-424c-9bd0-6ac275dcda07" providerId="ADAL" clId="{C1074E96-8C45-4264-B645-CD01109B4476}" dt="2025-08-28T11:03:44.908" v="474" actId="14100"/>
          <ac:picMkLst>
            <pc:docMk/>
            <pc:sldMk cId="512562272" sldId="2134808561"/>
            <ac:picMk id="6" creationId="{9104EA49-52F0-9020-4A1A-3FFB6EC703B3}"/>
          </ac:picMkLst>
        </pc:picChg>
      </pc:sldChg>
      <pc:sldChg chg="addSp delSp modSp mod">
        <pc:chgData name="FERHANE EL MOSTAFA" userId="612e3f77-08f4-424c-9bd0-6ac275dcda07" providerId="ADAL" clId="{C1074E96-8C45-4264-B645-CD01109B4476}" dt="2025-08-28T11:03:05.487" v="462" actId="20577"/>
        <pc:sldMkLst>
          <pc:docMk/>
          <pc:sldMk cId="1097258087" sldId="2134808583"/>
        </pc:sldMkLst>
        <pc:graphicFrameChg chg="add mod">
          <ac:chgData name="FERHANE EL MOSTAFA" userId="612e3f77-08f4-424c-9bd0-6ac275dcda07" providerId="ADAL" clId="{C1074E96-8C45-4264-B645-CD01109B4476}" dt="2025-08-28T11:03:05.487" v="462" actId="20577"/>
          <ac:graphicFrameMkLst>
            <pc:docMk/>
            <pc:sldMk cId="1097258087" sldId="2134808583"/>
            <ac:graphicFrameMk id="5" creationId="{85D1598A-AD41-8A87-C3CD-6F36773CA78E}"/>
          </ac:graphicFrameMkLst>
        </pc:graphicFrameChg>
      </pc:sldChg>
      <pc:sldChg chg="modSp mod modAnim">
        <pc:chgData name="FERHANE EL MOSTAFA" userId="612e3f77-08f4-424c-9bd0-6ac275dcda07" providerId="ADAL" clId="{C1074E96-8C45-4264-B645-CD01109B4476}" dt="2025-08-28T11:00:44.803" v="402"/>
        <pc:sldMkLst>
          <pc:docMk/>
          <pc:sldMk cId="2150186220" sldId="2134808654"/>
        </pc:sldMkLst>
        <pc:spChg chg="mod">
          <ac:chgData name="FERHANE EL MOSTAFA" userId="612e3f77-08f4-424c-9bd0-6ac275dcda07" providerId="ADAL" clId="{C1074E96-8C45-4264-B645-CD01109B4476}" dt="2025-08-28T10:57:36.920" v="271" actId="20577"/>
          <ac:spMkLst>
            <pc:docMk/>
            <pc:sldMk cId="2150186220" sldId="2134808654"/>
            <ac:spMk id="4" creationId="{994CE67F-CE6F-5355-F0DB-9F43FB65BBE7}"/>
          </ac:spMkLst>
        </pc:spChg>
        <pc:spChg chg="mod">
          <ac:chgData name="FERHANE EL MOSTAFA" userId="612e3f77-08f4-424c-9bd0-6ac275dcda07" providerId="ADAL" clId="{C1074E96-8C45-4264-B645-CD01109B4476}" dt="2025-08-28T10:58:54.409" v="380" actId="121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C1074E96-8C45-4264-B645-CD01109B4476}" dt="2025-08-28T10:57:11.975" v="260" actId="14100"/>
          <ac:spMkLst>
            <pc:docMk/>
            <pc:sldMk cId="2150186220" sldId="2134808654"/>
            <ac:spMk id="6" creationId="{2354B7AE-BF36-E7F6-0378-B790EF66FA05}"/>
          </ac:spMkLst>
        </pc:spChg>
        <pc:spChg chg="mod">
          <ac:chgData name="FERHANE EL MOSTAFA" userId="612e3f77-08f4-424c-9bd0-6ac275dcda07" providerId="ADAL" clId="{C1074E96-8C45-4264-B645-CD01109B4476}" dt="2025-08-28T10:59:08.693" v="388" actId="20577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C1074E96-8C45-4264-B645-CD01109B4476}" dt="2025-08-28T10:59:26.080" v="392" actId="1076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C1074E96-8C45-4264-B645-CD01109B4476}" dt="2025-08-28T10:59:44.686" v="396" actId="1076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C1074E96-8C45-4264-B645-CD01109B4476}" dt="2025-08-28T10:59:41.817" v="395" actId="14100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C1074E96-8C45-4264-B645-CD01109B4476}" dt="2025-08-28T10:59:13.577" v="389" actId="1076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C1074E96-8C45-4264-B645-CD01109B4476}" dt="2025-08-28T10:59:21.584" v="391" actId="1076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C1074E96-8C45-4264-B645-CD01109B4476}" dt="2025-08-28T10:59:18.451" v="390" actId="1076"/>
          <ac:spMkLst>
            <pc:docMk/>
            <pc:sldMk cId="2150186220" sldId="2134808654"/>
            <ac:spMk id="13" creationId="{3D088A0A-BFC4-A101-1146-97A1107CC801}"/>
          </ac:spMkLst>
        </pc:spChg>
        <pc:spChg chg="mod">
          <ac:chgData name="FERHANE EL MOSTAFA" userId="612e3f77-08f4-424c-9bd0-6ac275dcda07" providerId="ADAL" clId="{C1074E96-8C45-4264-B645-CD01109B4476}" dt="2025-08-28T10:57:15.731" v="261" actId="1076"/>
          <ac:spMkLst>
            <pc:docMk/>
            <pc:sldMk cId="2150186220" sldId="2134808654"/>
            <ac:spMk id="14" creationId="{E14C0176-2495-A906-2247-7F0F9683CA4F}"/>
          </ac:spMkLst>
        </pc:spChg>
        <pc:spChg chg="mod">
          <ac:chgData name="FERHANE EL MOSTAFA" userId="612e3f77-08f4-424c-9bd0-6ac275dcda07" providerId="ADAL" clId="{C1074E96-8C45-4264-B645-CD01109B4476}" dt="2025-08-28T10:59:31.865" v="393" actId="1076"/>
          <ac:spMkLst>
            <pc:docMk/>
            <pc:sldMk cId="2150186220" sldId="2134808654"/>
            <ac:spMk id="15" creationId="{D86CF645-D0B0-51F6-9FC2-E8E4AF056B5D}"/>
          </ac:spMkLst>
        </pc:spChg>
      </pc:sldChg>
      <pc:sldChg chg="addSp delSp modSp mod delAnim modAnim">
        <pc:chgData name="FERHANE EL MOSTAFA" userId="612e3f77-08f4-424c-9bd0-6ac275dcda07" providerId="ADAL" clId="{C1074E96-8C45-4264-B645-CD01109B4476}" dt="2025-08-28T10:41:00.805" v="35" actId="478"/>
        <pc:sldMkLst>
          <pc:docMk/>
          <pc:sldMk cId="11916258" sldId="2134808717"/>
        </pc:sldMkLst>
        <pc:spChg chg="mod">
          <ac:chgData name="FERHANE EL MOSTAFA" userId="612e3f77-08f4-424c-9bd0-6ac275dcda07" providerId="ADAL" clId="{C1074E96-8C45-4264-B645-CD01109B4476}" dt="2025-08-28T10:40:23.171" v="26" actId="20577"/>
          <ac:spMkLst>
            <pc:docMk/>
            <pc:sldMk cId="11916258" sldId="2134808717"/>
            <ac:spMk id="2" creationId="{ADED2B89-5D63-8791-E1A9-0AC6F980B5B3}"/>
          </ac:spMkLst>
        </pc:spChg>
        <pc:picChg chg="mod">
          <ac:chgData name="FERHANE EL MOSTAFA" userId="612e3f77-08f4-424c-9bd0-6ac275dcda07" providerId="ADAL" clId="{C1074E96-8C45-4264-B645-CD01109B4476}" dt="2025-08-28T10:40:47.430" v="33" actId="1076"/>
          <ac:picMkLst>
            <pc:docMk/>
            <pc:sldMk cId="11916258" sldId="2134808717"/>
            <ac:picMk id="4" creationId="{95EA9EE7-115A-4003-DD24-8C7371E538BE}"/>
          </ac:picMkLst>
        </pc:picChg>
        <pc:picChg chg="add mod">
          <ac:chgData name="FERHANE EL MOSTAFA" userId="612e3f77-08f4-424c-9bd0-6ac275dcda07" providerId="ADAL" clId="{C1074E96-8C45-4264-B645-CD01109B4476}" dt="2025-08-28T10:40:54.821" v="34" actId="1076"/>
          <ac:picMkLst>
            <pc:docMk/>
            <pc:sldMk cId="11916258" sldId="2134808717"/>
            <ac:picMk id="5" creationId="{F48E2043-EE1F-F325-73C6-54C777A521A4}"/>
          </ac:picMkLst>
        </pc:picChg>
      </pc:sldChg>
      <pc:sldChg chg="addSp delSp modSp mod modAnim">
        <pc:chgData name="FERHANE EL MOSTAFA" userId="612e3f77-08f4-424c-9bd0-6ac275dcda07" providerId="ADAL" clId="{C1074E96-8C45-4264-B645-CD01109B4476}" dt="2025-08-28T10:47:49.947" v="106" actId="20577"/>
        <pc:sldMkLst>
          <pc:docMk/>
          <pc:sldMk cId="342120363" sldId="2134808718"/>
        </pc:sldMkLst>
        <pc:spChg chg="mod">
          <ac:chgData name="FERHANE EL MOSTAFA" userId="612e3f77-08f4-424c-9bd0-6ac275dcda07" providerId="ADAL" clId="{C1074E96-8C45-4264-B645-CD01109B4476}" dt="2025-08-28T10:47:49.947" v="106" actId="20577"/>
          <ac:spMkLst>
            <pc:docMk/>
            <pc:sldMk cId="342120363" sldId="2134808718"/>
            <ac:spMk id="2" creationId="{051A1139-3C35-BAB8-D711-54A889FAE5A4}"/>
          </ac:spMkLst>
        </pc:spChg>
        <pc:picChg chg="add mod">
          <ac:chgData name="FERHANE EL MOSTAFA" userId="612e3f77-08f4-424c-9bd0-6ac275dcda07" providerId="ADAL" clId="{C1074E96-8C45-4264-B645-CD01109B4476}" dt="2025-08-28T10:41:33.232" v="36"/>
          <ac:picMkLst>
            <pc:docMk/>
            <pc:sldMk cId="342120363" sldId="2134808718"/>
            <ac:picMk id="4" creationId="{554F6571-7EAE-832D-8B49-C8A810415280}"/>
          </ac:picMkLst>
        </pc:picChg>
      </pc:sldChg>
      <pc:sldChg chg="addSp delSp modSp mod delAnim modAnim">
        <pc:chgData name="FERHANE EL MOSTAFA" userId="612e3f77-08f4-424c-9bd0-6ac275dcda07" providerId="ADAL" clId="{C1074E96-8C45-4264-B645-CD01109B4476}" dt="2025-08-28T10:46:48.162" v="98"/>
        <pc:sldMkLst>
          <pc:docMk/>
          <pc:sldMk cId="2143469606" sldId="2134808719"/>
        </pc:sldMkLst>
        <pc:picChg chg="add mod">
          <ac:chgData name="FERHANE EL MOSTAFA" userId="612e3f77-08f4-424c-9bd0-6ac275dcda07" providerId="ADAL" clId="{C1074E96-8C45-4264-B645-CD01109B4476}" dt="2025-08-28T10:42:32.672" v="63"/>
          <ac:picMkLst>
            <pc:docMk/>
            <pc:sldMk cId="2143469606" sldId="2134808719"/>
            <ac:picMk id="5" creationId="{CB6B9B95-025D-7DDE-2163-27D3FC2E499F}"/>
          </ac:picMkLst>
        </pc:picChg>
        <pc:picChg chg="add mod">
          <ac:chgData name="FERHANE EL MOSTAFA" userId="612e3f77-08f4-424c-9bd0-6ac275dcda07" providerId="ADAL" clId="{C1074E96-8C45-4264-B645-CD01109B4476}" dt="2025-08-28T10:43:39.942" v="76" actId="14100"/>
          <ac:picMkLst>
            <pc:docMk/>
            <pc:sldMk cId="2143469606" sldId="2134808719"/>
            <ac:picMk id="6" creationId="{636C7EE4-45E0-663A-D6EB-EF60EA9087FF}"/>
          </ac:picMkLst>
        </pc:picChg>
        <pc:picChg chg="add mod">
          <ac:chgData name="FERHANE EL MOSTAFA" userId="612e3f77-08f4-424c-9bd0-6ac275dcda07" providerId="ADAL" clId="{C1074E96-8C45-4264-B645-CD01109B4476}" dt="2025-08-28T10:44:32.467" v="80" actId="14100"/>
          <ac:picMkLst>
            <pc:docMk/>
            <pc:sldMk cId="2143469606" sldId="2134808719"/>
            <ac:picMk id="7" creationId="{49C19FC6-24F1-DAEC-E0C5-53E1175270D2}"/>
          </ac:picMkLst>
        </pc:picChg>
        <pc:picChg chg="add mod">
          <ac:chgData name="FERHANE EL MOSTAFA" userId="612e3f77-08f4-424c-9bd0-6ac275dcda07" providerId="ADAL" clId="{C1074E96-8C45-4264-B645-CD01109B4476}" dt="2025-08-28T10:43:13.132" v="71" actId="14100"/>
          <ac:picMkLst>
            <pc:docMk/>
            <pc:sldMk cId="2143469606" sldId="2134808719"/>
            <ac:picMk id="8" creationId="{41391AEB-309E-A117-AC97-0251E7A7C0FA}"/>
          </ac:picMkLst>
        </pc:picChg>
      </pc:sldChg>
      <pc:sldChg chg="modSp mod">
        <pc:chgData name="FERHANE EL MOSTAFA" userId="612e3f77-08f4-424c-9bd0-6ac275dcda07" providerId="ADAL" clId="{C1074E96-8C45-4264-B645-CD01109B4476}" dt="2025-08-28T10:50:56.713" v="197" actId="20577"/>
        <pc:sldMkLst>
          <pc:docMk/>
          <pc:sldMk cId="827506173" sldId="2134808720"/>
        </pc:sldMkLst>
        <pc:spChg chg="mod">
          <ac:chgData name="FERHANE EL MOSTAFA" userId="612e3f77-08f4-424c-9bd0-6ac275dcda07" providerId="ADAL" clId="{C1074E96-8C45-4264-B645-CD01109B4476}" dt="2025-08-28T10:50:56.713" v="197" actId="20577"/>
          <ac:spMkLst>
            <pc:docMk/>
            <pc:sldMk cId="827506173" sldId="2134808720"/>
            <ac:spMk id="4" creationId="{4F260F22-7889-E489-BD72-4E5BCF5A391F}"/>
          </ac:spMkLst>
        </pc:spChg>
        <pc:spChg chg="mod">
          <ac:chgData name="FERHANE EL MOSTAFA" userId="612e3f77-08f4-424c-9bd0-6ac275dcda07" providerId="ADAL" clId="{C1074E96-8C45-4264-B645-CD01109B4476}" dt="2025-08-28T10:48:34.364" v="134" actId="20577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C1074E96-8C45-4264-B645-CD01109B4476}" dt="2025-08-28T10:49:11.284" v="158" actId="20577"/>
          <ac:spMkLst>
            <pc:docMk/>
            <pc:sldMk cId="827506173" sldId="2134808720"/>
            <ac:spMk id="14" creationId="{391DC996-BBFE-D500-A200-FFA9C0E8AB74}"/>
          </ac:spMkLst>
        </pc:spChg>
        <pc:spChg chg="mod">
          <ac:chgData name="FERHANE EL MOSTAFA" userId="612e3f77-08f4-424c-9bd0-6ac275dcda07" providerId="ADAL" clId="{C1074E96-8C45-4264-B645-CD01109B4476}" dt="2025-08-28T10:50:37.691" v="177" actId="20577"/>
          <ac:spMkLst>
            <pc:docMk/>
            <pc:sldMk cId="827506173" sldId="2134808720"/>
            <ac:spMk id="15" creationId="{96262DCF-3EF0-C4D6-403A-29F355672949}"/>
          </ac:spMkLst>
        </pc:spChg>
        <pc:graphicFrameChg chg="modGraphic">
          <ac:chgData name="FERHANE EL MOSTAFA" userId="612e3f77-08f4-424c-9bd0-6ac275dcda07" providerId="ADAL" clId="{C1074E96-8C45-4264-B645-CD01109B4476}" dt="2025-08-28T10:50:48.265" v="185" actId="20577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addSp delSp modSp mod">
        <pc:chgData name="FERHANE EL MOSTAFA" userId="612e3f77-08f4-424c-9bd0-6ac275dcda07" providerId="ADAL" clId="{C1074E96-8C45-4264-B645-CD01109B4476}" dt="2025-08-28T11:01:06.158" v="419" actId="20577"/>
        <pc:sldMkLst>
          <pc:docMk/>
          <pc:sldMk cId="2746584739" sldId="2134808723"/>
        </pc:sldMkLst>
        <pc:spChg chg="mod">
          <ac:chgData name="FERHANE EL MOSTAFA" userId="612e3f77-08f4-424c-9bd0-6ac275dcda07" providerId="ADAL" clId="{C1074E96-8C45-4264-B645-CD01109B4476}" dt="2025-08-28T11:01:06.158" v="419" actId="20577"/>
          <ac:spMkLst>
            <pc:docMk/>
            <pc:sldMk cId="2746584739" sldId="2134808723"/>
            <ac:spMk id="2" creationId="{B86C4EBA-6576-54A9-AA83-D3A0FEC4E601}"/>
          </ac:spMkLst>
        </pc:spChg>
        <pc:spChg chg="add mod">
          <ac:chgData name="FERHANE EL MOSTAFA" userId="612e3f77-08f4-424c-9bd0-6ac275dcda07" providerId="ADAL" clId="{C1074E96-8C45-4264-B645-CD01109B4476}" dt="2025-08-28T10:53:21.809" v="231" actId="14100"/>
          <ac:spMkLst>
            <pc:docMk/>
            <pc:sldMk cId="2746584739" sldId="2134808723"/>
            <ac:spMk id="6" creationId="{13396AA6-5A36-A8C9-9D1F-8923150BD41F}"/>
          </ac:spMkLst>
        </pc:spChg>
        <pc:picChg chg="add mod">
          <ac:chgData name="FERHANE EL MOSTAFA" userId="612e3f77-08f4-424c-9bd0-6ac275dcda07" providerId="ADAL" clId="{C1074E96-8C45-4264-B645-CD01109B4476}" dt="2025-08-28T10:52:32.906" v="223" actId="14100"/>
          <ac:picMkLst>
            <pc:docMk/>
            <pc:sldMk cId="2746584739" sldId="2134808723"/>
            <ac:picMk id="4" creationId="{6E46665E-6A04-63FF-0A85-D678CF97C95A}"/>
          </ac:picMkLst>
        </pc:picChg>
      </pc:sldChg>
      <pc:sldChg chg="modSp mod">
        <pc:chgData name="FERHANE EL MOSTAFA" userId="612e3f77-08f4-424c-9bd0-6ac275dcda07" providerId="ADAL" clId="{C1074E96-8C45-4264-B645-CD01109B4476}" dt="2025-08-28T11:02:29.977" v="442" actId="20577"/>
        <pc:sldMkLst>
          <pc:docMk/>
          <pc:sldMk cId="2922113435" sldId="2134808751"/>
        </pc:sldMkLst>
        <pc:spChg chg="mod">
          <ac:chgData name="FERHANE EL MOSTAFA" userId="612e3f77-08f4-424c-9bd0-6ac275dcda07" providerId="ADAL" clId="{C1074E96-8C45-4264-B645-CD01109B4476}" dt="2025-08-28T11:02:12.035" v="424" actId="20577"/>
          <ac:spMkLst>
            <pc:docMk/>
            <pc:sldMk cId="2922113435" sldId="2134808751"/>
            <ac:spMk id="2" creationId="{89B6A75A-A5A4-AB83-0054-AFCB3D346A32}"/>
          </ac:spMkLst>
        </pc:spChg>
        <pc:graphicFrameChg chg="mod">
          <ac:chgData name="FERHANE EL MOSTAFA" userId="612e3f77-08f4-424c-9bd0-6ac275dcda07" providerId="ADAL" clId="{C1074E96-8C45-4264-B645-CD01109B4476}" dt="2025-08-28T11:02:29.977" v="442" actId="20577"/>
          <ac:graphicFrameMkLst>
            <pc:docMk/>
            <pc:sldMk cId="2922113435" sldId="2134808751"/>
            <ac:graphicFrameMk id="3" creationId="{8F8BA607-4C9B-FD4B-0BC3-C1C9DB173215}"/>
          </ac:graphicFrameMkLst>
        </pc:graphicFrameChg>
      </pc:sldChg>
      <pc:sldChg chg="modSp">
        <pc:chgData name="FERHANE EL MOSTAFA" userId="612e3f77-08f4-424c-9bd0-6ac275dcda07" providerId="ADAL" clId="{C1074E96-8C45-4264-B645-CD01109B4476}" dt="2025-08-28T10:51:41.453" v="217" actId="108"/>
        <pc:sldMkLst>
          <pc:docMk/>
          <pc:sldMk cId="615353621" sldId="2134808757"/>
        </pc:sldMkLst>
        <pc:spChg chg="mod">
          <ac:chgData name="FERHANE EL MOSTAFA" userId="612e3f77-08f4-424c-9bd0-6ac275dcda07" providerId="ADAL" clId="{C1074E96-8C45-4264-B645-CD01109B4476}" dt="2025-08-28T10:51:41.453" v="217" actId="108"/>
          <ac:spMkLst>
            <pc:docMk/>
            <pc:sldMk cId="615353621" sldId="2134808757"/>
            <ac:spMk id="6" creationId="{CEE632A8-D3D2-864D-6495-29BB3723FEEF}"/>
          </ac:spMkLst>
        </pc:spChg>
        <pc:spChg chg="mod">
          <ac:chgData name="FERHANE EL MOSTAFA" userId="612e3f77-08f4-424c-9bd0-6ac275dcda07" providerId="ADAL" clId="{C1074E96-8C45-4264-B645-CD01109B4476}" dt="2025-08-28T10:51:22.712" v="215" actId="20577"/>
          <ac:spMkLst>
            <pc:docMk/>
            <pc:sldMk cId="615353621" sldId="2134808757"/>
            <ac:spMk id="14" creationId="{183E0D97-A9C4-776A-046A-733B1CE7E7A5}"/>
          </ac:spMkLst>
        </pc:spChg>
      </pc:sldChg>
      <pc:sldChg chg="add">
        <pc:chgData name="FERHANE EL MOSTAFA" userId="612e3f77-08f4-424c-9bd0-6ac275dcda07" providerId="ADAL" clId="{C1074E96-8C45-4264-B645-CD01109B4476}" dt="2025-08-30T08:21:09.634" v="496"/>
        <pc:sldMkLst>
          <pc:docMk/>
          <pc:sldMk cId="38444595" sldId="2134808761"/>
        </pc:sldMkLst>
      </pc:sldChg>
    </pc:docChg>
  </pc:docChgLst>
  <pc:docChgLst>
    <pc:chgData name="FERHANE EL MOSTAFA" userId="612e3f77-08f4-424c-9bd0-6ac275dcda07" providerId="ADAL" clId="{03ECC52A-3917-4E4A-BCC6-67EB2827AB44}"/>
    <pc:docChg chg="undo custSel addSld delSld modSld modSection">
      <pc:chgData name="FERHANE EL MOSTAFA" userId="612e3f77-08f4-424c-9bd0-6ac275dcda07" providerId="ADAL" clId="{03ECC52A-3917-4E4A-BCC6-67EB2827AB44}" dt="2025-08-20T23:24:15.910" v="2360" actId="5793"/>
      <pc:docMkLst>
        <pc:docMk/>
      </pc:docMkLst>
      <pc:sldChg chg="modSp mod">
        <pc:chgData name="FERHANE EL MOSTAFA" userId="612e3f77-08f4-424c-9bd0-6ac275dcda07" providerId="ADAL" clId="{03ECC52A-3917-4E4A-BCC6-67EB2827AB44}" dt="2025-08-20T20:13:28.773" v="83" actId="12"/>
        <pc:sldMkLst>
          <pc:docMk/>
          <pc:sldMk cId="2425538299" sldId="542"/>
        </pc:sldMkLst>
        <pc:spChg chg="mod">
          <ac:chgData name="FERHANE EL MOSTAFA" userId="612e3f77-08f4-424c-9bd0-6ac275dcda07" providerId="ADAL" clId="{03ECC52A-3917-4E4A-BCC6-67EB2827AB44}" dt="2025-08-20T20:13:28.773" v="83" actId="12"/>
          <ac:spMkLst>
            <pc:docMk/>
            <pc:sldMk cId="2425538299" sldId="542"/>
            <ac:spMk id="2" creationId="{2B5FA5B8-60B1-2BED-9977-2EB9882CB6D6}"/>
          </ac:spMkLst>
        </pc:spChg>
      </pc:sldChg>
      <pc:sldChg chg="modSp mod">
        <pc:chgData name="FERHANE EL MOSTAFA" userId="612e3f77-08f4-424c-9bd0-6ac275dcda07" providerId="ADAL" clId="{03ECC52A-3917-4E4A-BCC6-67EB2827AB44}" dt="2025-08-20T20:21:57.717" v="220" actId="6549"/>
        <pc:sldMkLst>
          <pc:docMk/>
          <pc:sldMk cId="1861730519" sldId="597"/>
        </pc:sldMkLst>
        <pc:spChg chg="mod">
          <ac:chgData name="FERHANE EL MOSTAFA" userId="612e3f77-08f4-424c-9bd0-6ac275dcda07" providerId="ADAL" clId="{03ECC52A-3917-4E4A-BCC6-67EB2827AB44}" dt="2025-08-20T20:21:57.717" v="220" actId="6549"/>
          <ac:spMkLst>
            <pc:docMk/>
            <pc:sldMk cId="1861730519" sldId="597"/>
            <ac:spMk id="6" creationId="{D914014D-3C86-D642-31BC-56C49397C663}"/>
          </ac:spMkLst>
        </pc:spChg>
      </pc:sldChg>
      <pc:sldChg chg="del">
        <pc:chgData name="FERHANE EL MOSTAFA" userId="612e3f77-08f4-424c-9bd0-6ac275dcda07" providerId="ADAL" clId="{03ECC52A-3917-4E4A-BCC6-67EB2827AB44}" dt="2025-08-20T20:17:27.672" v="92" actId="47"/>
        <pc:sldMkLst>
          <pc:docMk/>
          <pc:sldMk cId="4221709158" sldId="987"/>
        </pc:sldMkLst>
      </pc:sldChg>
      <pc:sldChg chg="modSp mod">
        <pc:chgData name="FERHANE EL MOSTAFA" userId="612e3f77-08f4-424c-9bd0-6ac275dcda07" providerId="ADAL" clId="{03ECC52A-3917-4E4A-BCC6-67EB2827AB44}" dt="2025-08-20T23:22:00.450" v="2205" actId="1076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03ECC52A-3917-4E4A-BCC6-67EB2827AB44}" dt="2025-08-20T20:10:16.805" v="5" actId="20577"/>
        <pc:sldMkLst>
          <pc:docMk/>
          <pc:sldMk cId="969077855" sldId="2134805155"/>
        </pc:sldMkLst>
        <pc:graphicFrameChg chg="mod modGraphic">
          <ac:chgData name="FERHANE EL MOSTAFA" userId="612e3f77-08f4-424c-9bd0-6ac275dcda07" providerId="ADAL" clId="{03ECC52A-3917-4E4A-BCC6-67EB2827AB44}" dt="2025-08-20T20:10:16.805" v="5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03ECC52A-3917-4E4A-BCC6-67EB2827AB44}" dt="2025-08-20T20:06:43.293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3ECC52A-3917-4E4A-BCC6-67EB2827AB44}" dt="2025-08-20T20:06:43.293" v="0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03ECC52A-3917-4E4A-BCC6-67EB2827AB44}" dt="2025-08-20T20:11:58.087" v="27" actId="6549"/>
        <pc:sldMkLst>
          <pc:docMk/>
          <pc:sldMk cId="368224478" sldId="2134808451"/>
        </pc:sldMkLst>
        <pc:spChg chg="mod">
          <ac:chgData name="FERHANE EL MOSTAFA" userId="612e3f77-08f4-424c-9bd0-6ac275dcda07" providerId="ADAL" clId="{03ECC52A-3917-4E4A-BCC6-67EB2827AB44}" dt="2025-08-20T20:11:58.087" v="27" actId="6549"/>
          <ac:spMkLst>
            <pc:docMk/>
            <pc:sldMk cId="368224478" sldId="2134808451"/>
            <ac:spMk id="6" creationId="{58942D4D-0471-6477-9F3F-AF08839F7B89}"/>
          </ac:spMkLst>
        </pc:spChg>
      </pc:sldChg>
      <pc:sldChg chg="modSp mod">
        <pc:chgData name="FERHANE EL MOSTAFA" userId="612e3f77-08f4-424c-9bd0-6ac275dcda07" providerId="ADAL" clId="{03ECC52A-3917-4E4A-BCC6-67EB2827AB44}" dt="2025-08-20T20:18:56.429" v="154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3ECC52A-3917-4E4A-BCC6-67EB2827AB44}" dt="2025-08-20T20:18:56.429" v="154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del mod">
        <pc:chgData name="FERHANE EL MOSTAFA" userId="612e3f77-08f4-424c-9bd0-6ac275dcda07" providerId="ADAL" clId="{03ECC52A-3917-4E4A-BCC6-67EB2827AB44}" dt="2025-08-20T22:58:57.397" v="1911" actId="47"/>
        <pc:sldMkLst>
          <pc:docMk/>
          <pc:sldMk cId="2254889488" sldId="2134808547"/>
        </pc:sldMkLst>
      </pc:sldChg>
      <pc:sldChg chg="addSp delSp modSp mod">
        <pc:chgData name="FERHANE EL MOSTAFA" userId="612e3f77-08f4-424c-9bd0-6ac275dcda07" providerId="ADAL" clId="{03ECC52A-3917-4E4A-BCC6-67EB2827AB44}" dt="2025-08-20T23:24:15.910" v="2360" actId="5793"/>
        <pc:sldMkLst>
          <pc:docMk/>
          <pc:sldMk cId="512562272" sldId="2134808561"/>
        </pc:sldMkLst>
        <pc:spChg chg="mod">
          <ac:chgData name="FERHANE EL MOSTAFA" userId="612e3f77-08f4-424c-9bd0-6ac275dcda07" providerId="ADAL" clId="{03ECC52A-3917-4E4A-BCC6-67EB2827AB44}" dt="2025-08-20T23:24:15.910" v="2360" actId="5793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">
        <pc:chgData name="FERHANE EL MOSTAFA" userId="612e3f77-08f4-424c-9bd0-6ac275dcda07" providerId="ADAL" clId="{03ECC52A-3917-4E4A-BCC6-67EB2827AB44}" dt="2025-08-20T20:19:08.554" v="16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3ECC52A-3917-4E4A-BCC6-67EB2827AB44}" dt="2025-08-20T20:19:08.554" v="16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03ECC52A-3917-4E4A-BCC6-67EB2827AB44}" dt="2025-08-20T23:02:21.587" v="1959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03ECC52A-3917-4E4A-BCC6-67EB2827AB44}" dt="2025-08-20T23:02:21.587" v="1959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596164037" sldId="2134808628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47.508" v="87"/>
        <pc:sldMkLst>
          <pc:docMk/>
          <pc:sldMk cId="4156804253" sldId="2134808628"/>
        </pc:sldMkLst>
      </pc:sldChg>
      <pc:sldChg chg="addSp delSp modSp mod delAnim">
        <pc:chgData name="FERHANE EL MOSTAFA" userId="612e3f77-08f4-424c-9bd0-6ac275dcda07" providerId="ADAL" clId="{03ECC52A-3917-4E4A-BCC6-67EB2827AB44}" dt="2025-08-20T22:38:54.867" v="1621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03ECC52A-3917-4E4A-BCC6-67EB2827AB44}" dt="2025-08-20T22:38:58.950" v="1623"/>
        <pc:sldMkLst>
          <pc:docMk/>
          <pc:sldMk cId="2115320888" sldId="2134808640"/>
        </pc:sldMkLst>
      </pc:sldChg>
      <pc:sldChg chg="addSp delSp modSp mod delAnim">
        <pc:chgData name="FERHANE EL MOSTAFA" userId="612e3f77-08f4-424c-9bd0-6ac275dcda07" providerId="ADAL" clId="{03ECC52A-3917-4E4A-BCC6-67EB2827AB44}" dt="2025-08-20T22:39:11.164" v="1627"/>
        <pc:sldMkLst>
          <pc:docMk/>
          <pc:sldMk cId="322019483" sldId="2134808641"/>
        </pc:sldMkLst>
      </pc:sldChg>
      <pc:sldChg chg="addSp delSp modSp mod delAnim">
        <pc:chgData name="FERHANE EL MOSTAFA" userId="612e3f77-08f4-424c-9bd0-6ac275dcda07" providerId="ADAL" clId="{03ECC52A-3917-4E4A-BCC6-67EB2827AB44}" dt="2025-08-20T22:39:05.118" v="1625"/>
        <pc:sldMkLst>
          <pc:docMk/>
          <pc:sldMk cId="1231011705" sldId="2134808643"/>
        </pc:sldMkLst>
      </pc:sldChg>
      <pc:sldChg chg="addSp modSp mod modAnim">
        <pc:chgData name="FERHANE EL MOSTAFA" userId="612e3f77-08f4-424c-9bd0-6ac275dcda07" providerId="ADAL" clId="{03ECC52A-3917-4E4A-BCC6-67EB2827AB44}" dt="2025-08-20T23:18:55.884" v="2128"/>
        <pc:sldMkLst>
          <pc:docMk/>
          <pc:sldMk cId="2150186220" sldId="2134808654"/>
        </pc:sldMkLst>
        <pc:spChg chg="mod">
          <ac:chgData name="FERHANE EL MOSTAFA" userId="612e3f77-08f4-424c-9bd0-6ac275dcda07" providerId="ADAL" clId="{03ECC52A-3917-4E4A-BCC6-67EB2827AB44}" dt="2025-08-20T23:16:49.319" v="2106" actId="1076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03ECC52A-3917-4E4A-BCC6-67EB2827AB44}" dt="2025-08-20T23:18:07.993" v="2123" actId="20577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03ECC52A-3917-4E4A-BCC6-67EB2827AB44}" dt="2025-08-20T23:17:03.567" v="2110" actId="1076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03ECC52A-3917-4E4A-BCC6-67EB2827AB44}" dt="2025-08-20T23:17:19.933" v="2115" actId="1076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03ECC52A-3917-4E4A-BCC6-67EB2827AB44}" dt="2025-08-20T23:16:51.744" v="2107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03ECC52A-3917-4E4A-BCC6-67EB2827AB44}" dt="2025-08-20T23:17:14.152" v="2113" actId="14100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03ECC52A-3917-4E4A-BCC6-67EB2827AB44}" dt="2025-08-20T23:17:16.101" v="2114" actId="1076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03ECC52A-3917-4E4A-BCC6-67EB2827AB44}" dt="2025-08-20T23:17:26.572" v="2117" actId="1076"/>
          <ac:spMkLst>
            <pc:docMk/>
            <pc:sldMk cId="2150186220" sldId="2134808654"/>
            <ac:spMk id="13" creationId="{3D088A0A-BFC4-A101-1146-97A1107CC801}"/>
          </ac:spMkLst>
        </pc:spChg>
        <pc:spChg chg="add mod">
          <ac:chgData name="FERHANE EL MOSTAFA" userId="612e3f77-08f4-424c-9bd0-6ac275dcda07" providerId="ADAL" clId="{03ECC52A-3917-4E4A-BCC6-67EB2827AB44}" dt="2025-08-20T23:17:22.243" v="2116" actId="1076"/>
          <ac:spMkLst>
            <pc:docMk/>
            <pc:sldMk cId="2150186220" sldId="2134808654"/>
            <ac:spMk id="15" creationId="{D86CF645-D0B0-51F6-9FC2-E8E4AF056B5D}"/>
          </ac:spMkLst>
        </pc:spChg>
      </pc:sldChg>
      <pc:sldChg chg="modSp mod">
        <pc:chgData name="FERHANE EL MOSTAFA" userId="612e3f77-08f4-424c-9bd0-6ac275dcda07" providerId="ADAL" clId="{03ECC52A-3917-4E4A-BCC6-67EB2827AB44}" dt="2025-08-20T20:25:53.641" v="373" actId="20577"/>
        <pc:sldMkLst>
          <pc:docMk/>
          <pc:sldMk cId="2487464742" sldId="2134808671"/>
        </pc:sldMkLst>
        <pc:spChg chg="mod">
          <ac:chgData name="FERHANE EL MOSTAFA" userId="612e3f77-08f4-424c-9bd0-6ac275dcda07" providerId="ADAL" clId="{03ECC52A-3917-4E4A-BCC6-67EB2827AB44}" dt="2025-08-20T20:24:02.785" v="286" actId="20577"/>
          <ac:spMkLst>
            <pc:docMk/>
            <pc:sldMk cId="2487464742" sldId="2134808671"/>
            <ac:spMk id="3" creationId="{F52310DC-07EA-D1A4-88A3-C051D0BC471E}"/>
          </ac:spMkLst>
        </pc:spChg>
        <pc:spChg chg="mod">
          <ac:chgData name="FERHANE EL MOSTAFA" userId="612e3f77-08f4-424c-9bd0-6ac275dcda07" providerId="ADAL" clId="{03ECC52A-3917-4E4A-BCC6-67EB2827AB44}" dt="2025-08-20T20:25:03.150" v="335" actId="20577"/>
          <ac:spMkLst>
            <pc:docMk/>
            <pc:sldMk cId="2487464742" sldId="2134808671"/>
            <ac:spMk id="6" creationId="{819A58EE-211D-8B80-50CD-7090E1EF3897}"/>
          </ac:spMkLst>
        </pc:spChg>
        <pc:spChg chg="mod">
          <ac:chgData name="FERHANE EL MOSTAFA" userId="612e3f77-08f4-424c-9bd0-6ac275dcda07" providerId="ADAL" clId="{03ECC52A-3917-4E4A-BCC6-67EB2827AB44}" dt="2025-08-20T20:25:28.809" v="357" actId="20577"/>
          <ac:spMkLst>
            <pc:docMk/>
            <pc:sldMk cId="2487464742" sldId="2134808671"/>
            <ac:spMk id="7" creationId="{AC0A23E6-1140-473D-85B6-9ED83E745F22}"/>
          </ac:spMkLst>
        </pc:spChg>
        <pc:graphicFrameChg chg="modGraphic">
          <ac:chgData name="FERHANE EL MOSTAFA" userId="612e3f77-08f4-424c-9bd0-6ac275dcda07" providerId="ADAL" clId="{03ECC52A-3917-4E4A-BCC6-67EB2827AB44}" dt="2025-08-20T20:25:45.832" v="365" actId="20577"/>
          <ac:graphicFrameMkLst>
            <pc:docMk/>
            <pc:sldMk cId="2487464742" sldId="2134808671"/>
            <ac:graphicFrameMk id="2" creationId="{BC770D9C-33C7-7B33-A331-5D9E3326A105}"/>
          </ac:graphicFrameMkLst>
        </pc:graphicFrameChg>
      </pc:sldChg>
      <pc:sldChg chg="addSp delSp modSp mod">
        <pc:chgData name="FERHANE EL MOSTAFA" userId="612e3f77-08f4-424c-9bd0-6ac275dcda07" providerId="ADAL" clId="{03ECC52A-3917-4E4A-BCC6-67EB2827AB44}" dt="2025-08-20T23:20:10.527" v="2135"/>
        <pc:sldMkLst>
          <pc:docMk/>
          <pc:sldMk cId="4220590668" sldId="2134808678"/>
        </pc:sldMkLst>
      </pc:sldChg>
      <pc:sldChg chg="del">
        <pc:chgData name="FERHANE EL MOSTAFA" userId="612e3f77-08f4-424c-9bd0-6ac275dcda07" providerId="ADAL" clId="{03ECC52A-3917-4E4A-BCC6-67EB2827AB44}" dt="2025-08-20T20:11:24.088" v="13" actId="47"/>
        <pc:sldMkLst>
          <pc:docMk/>
          <pc:sldMk cId="2881457431" sldId="2134808689"/>
        </pc:sldMkLst>
      </pc:sldChg>
      <pc:sldChg chg="modSp mod">
        <pc:chgData name="FERHANE EL MOSTAFA" userId="612e3f77-08f4-424c-9bd0-6ac275dcda07" providerId="ADAL" clId="{03ECC52A-3917-4E4A-BCC6-67EB2827AB44}" dt="2025-08-20T20:20:05.152" v="171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03ECC52A-3917-4E4A-BCC6-67EB2827AB44}" dt="2025-08-20T20:20:05.152" v="171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03ECC52A-3917-4E4A-BCC6-67EB2827AB44}" dt="2025-08-20T20:20:31.136" v="189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03ECC52A-3917-4E4A-BCC6-67EB2827AB44}" dt="2025-08-20T20:20:31.136" v="189" actId="20577"/>
          <ac:spMkLst>
            <pc:docMk/>
            <pc:sldMk cId="2405031514" sldId="2134808691"/>
            <ac:spMk id="3" creationId="{E30E77CE-97DB-B0FD-612F-8FC95E90743A}"/>
          </ac:spMkLst>
        </pc:spChg>
      </pc:sldChg>
      <pc:sldChg chg="modSp mod">
        <pc:chgData name="FERHANE EL MOSTAFA" userId="612e3f77-08f4-424c-9bd0-6ac275dcda07" providerId="ADAL" clId="{03ECC52A-3917-4E4A-BCC6-67EB2827AB44}" dt="2025-08-20T20:21:05.804" v="195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03ECC52A-3917-4E4A-BCC6-67EB2827AB44}" dt="2025-08-20T20:21:05.804" v="195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modAnim">
        <pc:chgData name="FERHANE EL MOSTAFA" userId="612e3f77-08f4-424c-9bd0-6ac275dcda07" providerId="ADAL" clId="{03ECC52A-3917-4E4A-BCC6-67EB2827AB44}" dt="2025-08-20T20:21:17.797" v="205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03ECC52A-3917-4E4A-BCC6-67EB2827AB44}" dt="2025-08-20T20:21:17.797" v="205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mod">
        <pc:chgData name="FERHANE EL MOSTAFA" userId="612e3f77-08f4-424c-9bd0-6ac275dcda07" providerId="ADAL" clId="{03ECC52A-3917-4E4A-BCC6-67EB2827AB44}" dt="2025-08-20T20:21:41.703" v="213" actId="20577"/>
        <pc:sldMkLst>
          <pc:docMk/>
          <pc:sldMk cId="3557025472" sldId="2134808694"/>
        </pc:sldMkLst>
      </pc:sldChg>
      <pc:sldChg chg="modSp">
        <pc:chgData name="FERHANE EL MOSTAFA" userId="612e3f77-08f4-424c-9bd0-6ac275dcda07" providerId="ADAL" clId="{03ECC52A-3917-4E4A-BCC6-67EB2827AB44}" dt="2025-08-20T20:21:49.492" v="219" actId="20577"/>
        <pc:sldMkLst>
          <pc:docMk/>
          <pc:sldMk cId="769154890" sldId="2134808695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775406601" sldId="2134808696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53.607" v="89"/>
        <pc:sldMkLst>
          <pc:docMk/>
          <pc:sldMk cId="3630681292" sldId="2134808696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2758474391" sldId="2134808697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7:01.202" v="91"/>
        <pc:sldMkLst>
          <pc:docMk/>
          <pc:sldMk cId="3631818263" sldId="2134808697"/>
        </pc:sldMkLst>
      </pc:sldChg>
      <pc:sldChg chg="addSp delSp modSp mod delAnim">
        <pc:chgData name="FERHANE EL MOSTAFA" userId="612e3f77-08f4-424c-9bd0-6ac275dcda07" providerId="ADAL" clId="{03ECC52A-3917-4E4A-BCC6-67EB2827AB44}" dt="2025-08-20T22:38:48.884" v="1619"/>
        <pc:sldMkLst>
          <pc:docMk/>
          <pc:sldMk cId="1075695747" sldId="2134808698"/>
        </pc:sldMkLst>
      </pc:sldChg>
      <pc:sldChg chg="del">
        <pc:chgData name="FERHANE EL MOSTAFA" userId="612e3f77-08f4-424c-9bd0-6ac275dcda07" providerId="ADAL" clId="{03ECC52A-3917-4E4A-BCC6-67EB2827AB44}" dt="2025-08-20T20:28:42.146" v="386" actId="47"/>
        <pc:sldMkLst>
          <pc:docMk/>
          <pc:sldMk cId="2876529393" sldId="2134808699"/>
        </pc:sldMkLst>
      </pc:sldChg>
      <pc:sldChg chg="addSp delSp modSp mod">
        <pc:chgData name="FERHANE EL MOSTAFA" userId="612e3f77-08f4-424c-9bd0-6ac275dcda07" providerId="ADAL" clId="{03ECC52A-3917-4E4A-BCC6-67EB2827AB44}" dt="2025-08-20T21:44:41.880" v="518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03ECC52A-3917-4E4A-BCC6-67EB2827AB44}" dt="2025-08-20T21:41:33.857" v="467" actId="20577"/>
          <ac:spMkLst>
            <pc:docMk/>
            <pc:sldMk cId="175661024" sldId="2134808700"/>
            <ac:spMk id="3" creationId="{303984AF-FBB0-7610-CF32-F0D31D1EB5AD}"/>
          </ac:spMkLst>
        </pc:spChg>
        <pc:graphicFrameChg chg="modGraphic">
          <ac:chgData name="FERHANE EL MOSTAFA" userId="612e3f77-08f4-424c-9bd0-6ac275dcda07" providerId="ADAL" clId="{03ECC52A-3917-4E4A-BCC6-67EB2827AB44}" dt="2025-08-20T21:44:41.880" v="518" actId="20577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del">
        <pc:chgData name="FERHANE EL MOSTAFA" userId="612e3f77-08f4-424c-9bd0-6ac275dcda07" providerId="ADAL" clId="{03ECC52A-3917-4E4A-BCC6-67EB2827AB44}" dt="2025-08-20T21:53:55.398" v="663" actId="47"/>
        <pc:sldMkLst>
          <pc:docMk/>
          <pc:sldMk cId="3483167129" sldId="2134808703"/>
        </pc:sldMkLst>
      </pc:sldChg>
      <pc:sldChg chg="del">
        <pc:chgData name="FERHANE EL MOSTAFA" userId="612e3f77-08f4-424c-9bd0-6ac275dcda07" providerId="ADAL" clId="{03ECC52A-3917-4E4A-BCC6-67EB2827AB44}" dt="2025-08-20T21:54:01.589" v="664" actId="47"/>
        <pc:sldMkLst>
          <pc:docMk/>
          <pc:sldMk cId="3197194160" sldId="2134808704"/>
        </pc:sldMkLst>
      </pc:sldChg>
      <pc:sldChg chg="del">
        <pc:chgData name="FERHANE EL MOSTAFA" userId="612e3f77-08f4-424c-9bd0-6ac275dcda07" providerId="ADAL" clId="{03ECC52A-3917-4E4A-BCC6-67EB2827AB44}" dt="2025-08-20T22:00:05.815" v="792" actId="47"/>
        <pc:sldMkLst>
          <pc:docMk/>
          <pc:sldMk cId="2303604193" sldId="2134808705"/>
        </pc:sldMkLst>
      </pc:sldChg>
      <pc:sldChg chg="addSp delSp modSp mod modAnim">
        <pc:chgData name="FERHANE EL MOSTAFA" userId="612e3f77-08f4-424c-9bd0-6ac275dcda07" providerId="ADAL" clId="{03ECC52A-3917-4E4A-BCC6-67EB2827AB44}" dt="2025-08-20T22:38:11.390" v="1615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03ECC52A-3917-4E4A-BCC6-67EB2827AB44}" dt="2025-08-20T22:38:11.390" v="1615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03ECC52A-3917-4E4A-BCC6-67EB2827AB44}" dt="2025-08-20T22:31:25.484" v="1455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03ECC52A-3917-4E4A-BCC6-67EB2827AB44}" dt="2025-08-20T22:30:56.223" v="1428" actId="2057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03ECC52A-3917-4E4A-BCC6-67EB2827AB44}" dt="2025-08-20T22:31:37.971" v="1466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03ECC52A-3917-4E4A-BCC6-67EB2827AB44}" dt="2025-08-20T22:31:47.322" v="1473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03ECC52A-3917-4E4A-BCC6-67EB2827AB44}" dt="2025-08-20T22:31:59.428" v="1482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03ECC52A-3917-4E4A-BCC6-67EB2827AB44}" dt="2025-08-20T22:32:15.475" v="1493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mod delAnim modAnim">
        <pc:chgData name="FERHANE EL MOSTAFA" userId="612e3f77-08f4-424c-9bd0-6ac275dcda07" providerId="ADAL" clId="{03ECC52A-3917-4E4A-BCC6-67EB2827AB44}" dt="2025-08-20T22:36:49.505" v="1585" actId="14100"/>
        <pc:sldMkLst>
          <pc:docMk/>
          <pc:sldMk cId="1030826978" sldId="2134808707"/>
        </pc:sldMkLst>
      </pc:sldChg>
      <pc:sldChg chg="del">
        <pc:chgData name="FERHANE EL MOSTAFA" userId="612e3f77-08f4-424c-9bd0-6ac275dcda07" providerId="ADAL" clId="{03ECC52A-3917-4E4A-BCC6-67EB2827AB44}" dt="2025-08-20T22:38:28.649" v="1616" actId="47"/>
        <pc:sldMkLst>
          <pc:docMk/>
          <pc:sldMk cId="4268842225" sldId="2134808708"/>
        </pc:sldMkLst>
      </pc:sldChg>
      <pc:sldChg chg="del">
        <pc:chgData name="FERHANE EL MOSTAFA" userId="612e3f77-08f4-424c-9bd0-6ac275dcda07" providerId="ADAL" clId="{03ECC52A-3917-4E4A-BCC6-67EB2827AB44}" dt="2025-08-20T22:38:30.512" v="1617" actId="47"/>
        <pc:sldMkLst>
          <pc:docMk/>
          <pc:sldMk cId="596647479" sldId="2134808709"/>
        </pc:sldMkLst>
      </pc:sldChg>
      <pc:sldChg chg="modSp mod">
        <pc:chgData name="FERHANE EL MOSTAFA" userId="612e3f77-08f4-424c-9bd0-6ac275dcda07" providerId="ADAL" clId="{03ECC52A-3917-4E4A-BCC6-67EB2827AB44}" dt="2025-08-20T21:58:51.290" v="791" actId="14100"/>
        <pc:sldMkLst>
          <pc:docMk/>
          <pc:sldMk cId="3184985472" sldId="2134808710"/>
        </pc:sldMkLst>
      </pc:sldChg>
      <pc:sldChg chg="modSp">
        <pc:chgData name="FERHANE EL MOSTAFA" userId="612e3f77-08f4-424c-9bd0-6ac275dcda07" providerId="ADAL" clId="{03ECC52A-3917-4E4A-BCC6-67EB2827AB44}" dt="2025-08-20T22:12:14.871" v="1069"/>
        <pc:sldMkLst>
          <pc:docMk/>
          <pc:sldMk cId="2380771049" sldId="2134808711"/>
        </pc:sldMkLst>
        <pc:spChg chg="mod">
          <ac:chgData name="FERHANE EL MOSTAFA" userId="612e3f77-08f4-424c-9bd0-6ac275dcda07" providerId="ADAL" clId="{03ECC52A-3917-4E4A-BCC6-67EB2827AB44}" dt="2025-08-20T22:12:14.871" v="1069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 mod">
        <pc:chgData name="FERHANE EL MOSTAFA" userId="612e3f77-08f4-424c-9bd0-6ac275dcda07" providerId="ADAL" clId="{03ECC52A-3917-4E4A-BCC6-67EB2827AB44}" dt="2025-08-20T22:24:08.428" v="1343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03ECC52A-3917-4E4A-BCC6-67EB2827AB44}" dt="2025-08-20T22:13:54.374" v="1101" actId="20577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03ECC52A-3917-4E4A-BCC6-67EB2827AB44}" dt="2025-08-20T22:24:08.428" v="1343" actId="20577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03ECC52A-3917-4E4A-BCC6-67EB2827AB44}" dt="2025-08-20T22:15:48.647" v="1170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">
        <pc:chgData name="FERHANE EL MOSTAFA" userId="612e3f77-08f4-424c-9bd0-6ac275dcda07" providerId="ADAL" clId="{03ECC52A-3917-4E4A-BCC6-67EB2827AB44}" dt="2025-08-20T22:13:28.719" v="1099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03ECC52A-3917-4E4A-BCC6-67EB2827AB44}" dt="2025-08-20T22:12:35.170" v="107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03ECC52A-3917-4E4A-BCC6-67EB2827AB44}" dt="2025-08-20T22:12:47.348" v="1071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03ECC52A-3917-4E4A-BCC6-67EB2827AB44}" dt="2025-08-20T22:12:58.137" v="1072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03ECC52A-3917-4E4A-BCC6-67EB2827AB44}" dt="2025-08-20T22:13:11.994" v="1073"/>
          <ac:spMkLst>
            <pc:docMk/>
            <pc:sldMk cId="3733205394" sldId="2134808713"/>
            <ac:spMk id="10" creationId="{A58A3005-95E1-5466-D9F5-AA18BD9128F8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19:03.708" v="1244" actId="20577"/>
        <pc:sldMkLst>
          <pc:docMk/>
          <pc:sldMk cId="1705819537" sldId="2134808714"/>
        </pc:sldMkLst>
        <pc:spChg chg="mod">
          <ac:chgData name="FERHANE EL MOSTAFA" userId="612e3f77-08f4-424c-9bd0-6ac275dcda07" providerId="ADAL" clId="{03ECC52A-3917-4E4A-BCC6-67EB2827AB44}" dt="2025-08-20T22:19:03.708" v="1244" actId="20577"/>
          <ac:spMkLst>
            <pc:docMk/>
            <pc:sldMk cId="1705819537" sldId="2134808714"/>
            <ac:spMk id="2" creationId="{6FCB88EC-F975-5B92-6710-93CB9B0BAA52}"/>
          </ac:spMkLst>
        </pc:spChg>
      </pc:sldChg>
      <pc:sldChg chg="modSp mod modAnim">
        <pc:chgData name="FERHANE EL MOSTAFA" userId="612e3f77-08f4-424c-9bd0-6ac275dcda07" providerId="ADAL" clId="{03ECC52A-3917-4E4A-BCC6-67EB2827AB44}" dt="2025-08-20T22:25:14.717" v="1351"/>
        <pc:sldMkLst>
          <pc:docMk/>
          <pc:sldMk cId="1366020049" sldId="2134808715"/>
        </pc:sldMkLst>
        <pc:spChg chg="mod">
          <ac:chgData name="FERHANE EL MOSTAFA" userId="612e3f77-08f4-424c-9bd0-6ac275dcda07" providerId="ADAL" clId="{03ECC52A-3917-4E4A-BCC6-67EB2827AB44}" dt="2025-08-20T22:20:45.987" v="1296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03ECC52A-3917-4E4A-BCC6-67EB2827AB44}" dt="2025-08-20T22:21:06.529" v="1297"/>
          <ac:spMkLst>
            <pc:docMk/>
            <pc:sldMk cId="1366020049" sldId="2134808715"/>
            <ac:spMk id="26" creationId="{9238496E-1BA3-EA6B-3CAA-AAC2BBC5A393}"/>
          </ac:spMkLst>
        </pc:spChg>
        <pc:spChg chg="mod">
          <ac:chgData name="FERHANE EL MOSTAFA" userId="612e3f77-08f4-424c-9bd0-6ac275dcda07" providerId="ADAL" clId="{03ECC52A-3917-4E4A-BCC6-67EB2827AB44}" dt="2025-08-20T22:24:31.016" v="1344"/>
          <ac:spMkLst>
            <pc:docMk/>
            <pc:sldMk cId="1366020049" sldId="2134808715"/>
            <ac:spMk id="27" creationId="{77846903-A84E-4CBF-64D2-53A0CB3C3359}"/>
          </ac:spMkLst>
        </pc:spChg>
      </pc:sldChg>
      <pc:sldChg chg="addSp delSp modSp del mod delAnim">
        <pc:chgData name="FERHANE EL MOSTAFA" userId="612e3f77-08f4-424c-9bd0-6ac275dcda07" providerId="ADAL" clId="{03ECC52A-3917-4E4A-BCC6-67EB2827AB44}" dt="2025-08-20T22:47:22.921" v="1714" actId="47"/>
        <pc:sldMkLst>
          <pc:docMk/>
          <pc:sldMk cId="483109708" sldId="2134808716"/>
        </pc:sldMkLst>
      </pc:sldChg>
      <pc:sldChg chg="addSp delSp modSp mod delAnim modAnim">
        <pc:chgData name="FERHANE EL MOSTAFA" userId="612e3f77-08f4-424c-9bd0-6ac275dcda07" providerId="ADAL" clId="{03ECC52A-3917-4E4A-BCC6-67EB2827AB44}" dt="2025-08-20T22:47:15.643" v="1713" actId="20577"/>
        <pc:sldMkLst>
          <pc:docMk/>
          <pc:sldMk cId="11916258" sldId="2134808717"/>
        </pc:sldMkLst>
      </pc:sldChg>
      <pc:sldChg chg="addSp delSp modSp mod modAnim">
        <pc:chgData name="FERHANE EL MOSTAFA" userId="612e3f77-08f4-424c-9bd0-6ac275dcda07" providerId="ADAL" clId="{03ECC52A-3917-4E4A-BCC6-67EB2827AB44}" dt="2025-08-20T22:46:24.510" v="1702"/>
        <pc:sldMkLst>
          <pc:docMk/>
          <pc:sldMk cId="342120363" sldId="2134808718"/>
        </pc:sldMkLst>
      </pc:sldChg>
      <pc:sldChg chg="addSp delSp modSp mod delAnim modAnim">
        <pc:chgData name="FERHANE EL MOSTAFA" userId="612e3f77-08f4-424c-9bd0-6ac275dcda07" providerId="ADAL" clId="{03ECC52A-3917-4E4A-BCC6-67EB2827AB44}" dt="2025-08-20T22:46:20.829" v="1701"/>
        <pc:sldMkLst>
          <pc:docMk/>
          <pc:sldMk cId="2143469606" sldId="2134808719"/>
        </pc:sldMkLst>
      </pc:sldChg>
      <pc:sldChg chg="addSp delSp modSp mod">
        <pc:chgData name="FERHANE EL MOSTAFA" userId="612e3f77-08f4-424c-9bd0-6ac275dcda07" providerId="ADAL" clId="{03ECC52A-3917-4E4A-BCC6-67EB2827AB44}" dt="2025-08-20T22:52:47.482" v="1797" actId="1076"/>
        <pc:sldMkLst>
          <pc:docMk/>
          <pc:sldMk cId="827506173" sldId="2134808720"/>
        </pc:sldMkLst>
      </pc:sldChg>
      <pc:sldChg chg="del">
        <pc:chgData name="FERHANE EL MOSTAFA" userId="612e3f77-08f4-424c-9bd0-6ac275dcda07" providerId="ADAL" clId="{03ECC52A-3917-4E4A-BCC6-67EB2827AB44}" dt="2025-08-20T22:55:43.543" v="1869" actId="47"/>
        <pc:sldMkLst>
          <pc:docMk/>
          <pc:sldMk cId="3033448778" sldId="2134808721"/>
        </pc:sldMkLst>
      </pc:sldChg>
      <pc:sldChg chg="del">
        <pc:chgData name="FERHANE EL MOSTAFA" userId="612e3f77-08f4-424c-9bd0-6ac275dcda07" providerId="ADAL" clId="{03ECC52A-3917-4E4A-BCC6-67EB2827AB44}" dt="2025-08-20T22:58:25.492" v="1908" actId="47"/>
        <pc:sldMkLst>
          <pc:docMk/>
          <pc:sldMk cId="851597282" sldId="2134808722"/>
        </pc:sldMkLst>
      </pc:sldChg>
      <pc:sldChg chg="addSp delSp modSp mod">
        <pc:chgData name="FERHANE EL MOSTAFA" userId="612e3f77-08f4-424c-9bd0-6ac275dcda07" providerId="ADAL" clId="{03ECC52A-3917-4E4A-BCC6-67EB2827AB44}" dt="2025-08-20T23:01:44.533" v="1942" actId="478"/>
        <pc:sldMkLst>
          <pc:docMk/>
          <pc:sldMk cId="2746584739" sldId="2134808723"/>
        </pc:sldMkLst>
        <pc:spChg chg="mod">
          <ac:chgData name="FERHANE EL MOSTAFA" userId="612e3f77-08f4-424c-9bd0-6ac275dcda07" providerId="ADAL" clId="{03ECC52A-3917-4E4A-BCC6-67EB2827AB44}" dt="2025-08-20T22:59:23.246" v="1931" actId="20577"/>
          <ac:spMkLst>
            <pc:docMk/>
            <pc:sldMk cId="2746584739" sldId="2134808723"/>
            <ac:spMk id="2" creationId="{B86C4EBA-6576-54A9-AA83-D3A0FEC4E601}"/>
          </ac:spMkLst>
        </pc:spChg>
      </pc:sldChg>
      <pc:sldChg chg="del">
        <pc:chgData name="FERHANE EL MOSTAFA" userId="612e3f77-08f4-424c-9bd0-6ac275dcda07" providerId="ADAL" clId="{03ECC52A-3917-4E4A-BCC6-67EB2827AB44}" dt="2025-08-20T23:19:48.350" v="2133" actId="47"/>
        <pc:sldMkLst>
          <pc:docMk/>
          <pc:sldMk cId="1058716187" sldId="2134808724"/>
        </pc:sldMkLst>
      </pc:sldChg>
      <pc:sldChg chg="addSp delSp modSp mod">
        <pc:chgData name="FERHANE EL MOSTAFA" userId="612e3f77-08f4-424c-9bd0-6ac275dcda07" providerId="ADAL" clId="{03ECC52A-3917-4E4A-BCC6-67EB2827AB44}" dt="2025-08-20T23:22:23.559" v="2326" actId="20577"/>
        <pc:sldMkLst>
          <pc:docMk/>
          <pc:sldMk cId="3657102211" sldId="2134808725"/>
        </pc:sldMkLst>
      </pc:sldChg>
      <pc:sldChg chg="del">
        <pc:chgData name="FERHANE EL MOSTAFA" userId="612e3f77-08f4-424c-9bd0-6ac275dcda07" providerId="ADAL" clId="{03ECC52A-3917-4E4A-BCC6-67EB2827AB44}" dt="2025-08-20T23:22:28.140" v="2327" actId="47"/>
        <pc:sldMkLst>
          <pc:docMk/>
          <pc:sldMk cId="2783003011" sldId="2134808726"/>
        </pc:sldMkLst>
      </pc:sldChg>
      <pc:sldChg chg="addSp delSp modSp add mod">
        <pc:chgData name="FERHANE EL MOSTAFA" userId="612e3f77-08f4-424c-9bd0-6ac275dcda07" providerId="ADAL" clId="{03ECC52A-3917-4E4A-BCC6-67EB2827AB44}" dt="2025-08-20T20:11:20.212" v="12" actId="478"/>
        <pc:sldMkLst>
          <pc:docMk/>
          <pc:sldMk cId="1670954483" sldId="2134808727"/>
        </pc:sldMkLst>
      </pc:sldChg>
      <pc:sldChg chg="addSp delSp modSp add mod modAnim">
        <pc:chgData name="FERHANE EL MOSTAFA" userId="612e3f77-08f4-424c-9bd0-6ac275dcda07" providerId="ADAL" clId="{03ECC52A-3917-4E4A-BCC6-67EB2827AB44}" dt="2025-08-20T21:40:58.711" v="423"/>
        <pc:sldMkLst>
          <pc:docMk/>
          <pc:sldMk cId="2670485127" sldId="2134808728"/>
        </pc:sldMkLst>
      </pc:sldChg>
      <pc:sldChg chg="addSp delSp modSp add mod modAnim">
        <pc:chgData name="FERHANE EL MOSTAFA" userId="612e3f77-08f4-424c-9bd0-6ac275dcda07" providerId="ADAL" clId="{03ECC52A-3917-4E4A-BCC6-67EB2827AB44}" dt="2025-08-20T21:40:48.936" v="422"/>
        <pc:sldMkLst>
          <pc:docMk/>
          <pc:sldMk cId="3443806565" sldId="2134808729"/>
        </pc:sldMkLst>
      </pc:sldChg>
      <pc:sldChg chg="addSp delSp modSp add mod modAnim">
        <pc:chgData name="FERHANE EL MOSTAFA" userId="612e3f77-08f4-424c-9bd0-6ac275dcda07" providerId="ADAL" clId="{03ECC52A-3917-4E4A-BCC6-67EB2827AB44}" dt="2025-08-20T22:09:55.066" v="1048" actId="20577"/>
        <pc:sldMkLst>
          <pc:docMk/>
          <pc:sldMk cId="3816293835" sldId="2134808730"/>
        </pc:sldMkLst>
      </pc:sldChg>
      <pc:sldChg chg="addSp delSp modSp add mod modAnim">
        <pc:chgData name="FERHANE EL MOSTAFA" userId="612e3f77-08f4-424c-9bd0-6ac275dcda07" providerId="ADAL" clId="{03ECC52A-3917-4E4A-BCC6-67EB2827AB44}" dt="2025-08-20T22:10:13.030" v="1049"/>
        <pc:sldMkLst>
          <pc:docMk/>
          <pc:sldMk cId="2516559366" sldId="2134808731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2:11:43.582" v="1068"/>
        <pc:sldMkLst>
          <pc:docMk/>
          <pc:sldMk cId="2985476707" sldId="2134808732"/>
        </pc:sldMkLst>
      </pc:sldChg>
      <pc:sldChg chg="addSp delSp modSp add mod">
        <pc:chgData name="FERHANE EL MOSTAFA" userId="612e3f77-08f4-424c-9bd0-6ac275dcda07" providerId="ADAL" clId="{03ECC52A-3917-4E4A-BCC6-67EB2827AB44}" dt="2025-08-20T22:20:07.593" v="1295" actId="20577"/>
        <pc:sldMkLst>
          <pc:docMk/>
          <pc:sldMk cId="3471885217" sldId="2134808733"/>
        </pc:sldMkLst>
        <pc:spChg chg="mod">
          <ac:chgData name="FERHANE EL MOSTAFA" userId="612e3f77-08f4-424c-9bd0-6ac275dcda07" providerId="ADAL" clId="{03ECC52A-3917-4E4A-BCC6-67EB2827AB44}" dt="2025-08-20T22:20:07.593" v="1295" actId="20577"/>
          <ac:spMkLst>
            <pc:docMk/>
            <pc:sldMk cId="3471885217" sldId="2134808733"/>
            <ac:spMk id="2" creationId="{191DACB3-62EE-3A3E-822C-73B43A594647}"/>
          </ac:spMkLst>
        </pc:spChg>
        <pc:picChg chg="add mod">
          <ac:chgData name="FERHANE EL MOSTAFA" userId="612e3f77-08f4-424c-9bd0-6ac275dcda07" providerId="ADAL" clId="{03ECC52A-3917-4E4A-BCC6-67EB2827AB44}" dt="2025-08-20T22:19:38.979" v="1247"/>
          <ac:picMkLst>
            <pc:docMk/>
            <pc:sldMk cId="3471885217" sldId="2134808733"/>
            <ac:picMk id="4" creationId="{AFC493AE-F47E-1C7D-5594-ED0B0B841D4A}"/>
          </ac:picMkLst>
        </pc:picChg>
      </pc:sldChg>
      <pc:sldChg chg="addSp delSp modSp add del mod">
        <pc:chgData name="FERHANE EL MOSTAFA" userId="612e3f77-08f4-424c-9bd0-6ac275dcda07" providerId="ADAL" clId="{03ECC52A-3917-4E4A-BCC6-67EB2827AB44}" dt="2025-08-20T22:58:00.529" v="1904" actId="2696"/>
        <pc:sldMkLst>
          <pc:docMk/>
          <pc:sldMk cId="2532175873" sldId="2134808734"/>
        </pc:sldMkLst>
      </pc:sldChg>
      <pc:sldChg chg="modSp add mod">
        <pc:chgData name="FERHANE EL MOSTAFA" userId="612e3f77-08f4-424c-9bd0-6ac275dcda07" providerId="ADAL" clId="{03ECC52A-3917-4E4A-BCC6-67EB2827AB44}" dt="2025-08-20T22:58:21.973" v="1907" actId="20577"/>
        <pc:sldMkLst>
          <pc:docMk/>
          <pc:sldMk cId="4012810430" sldId="2134808734"/>
        </pc:sldMkLst>
      </pc:sldChg>
      <pc:sldChg chg="delSp modSp add mod delAnim">
        <pc:chgData name="FERHANE EL MOSTAFA" userId="612e3f77-08f4-424c-9bd0-6ac275dcda07" providerId="ADAL" clId="{03ECC52A-3917-4E4A-BCC6-67EB2827AB44}" dt="2025-08-20T22:57:38.277" v="1903" actId="1076"/>
        <pc:sldMkLst>
          <pc:docMk/>
          <pc:sldMk cId="2349550496" sldId="2134808735"/>
        </pc:sldMkLst>
      </pc:sldChg>
      <pc:sldChg chg="addSp delSp modSp add mod">
        <pc:chgData name="FERHANE EL MOSTAFA" userId="612e3f77-08f4-424c-9bd0-6ac275dcda07" providerId="ADAL" clId="{03ECC52A-3917-4E4A-BCC6-67EB2827AB44}" dt="2025-08-20T23:19:45.359" v="2132"/>
        <pc:sldMkLst>
          <pc:docMk/>
          <pc:sldMk cId="3074834879" sldId="2134808736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b="1" dirty="0">
              <a:solidFill>
                <a:srgbClr val="FF0000"/>
              </a:solidFill>
            </a:rPr>
            <a:t>رائِعَةٌ</a:t>
          </a:r>
          <a:endParaRPr lang="fr-FR" b="1" dirty="0">
            <a:solidFill>
              <a:srgbClr val="FF0000"/>
            </a:solidFill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شائِعَةٌ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 custScaleX="121300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b="1" dirty="0">
              <a:solidFill>
                <a:srgbClr val="FF0000"/>
              </a:solidFill>
            </a:rPr>
            <a:t>رائِعَةٌ</a:t>
          </a:r>
          <a:endParaRPr lang="fr-FR" b="1" dirty="0">
            <a:solidFill>
              <a:srgbClr val="FF0000"/>
            </a:solidFill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شائِعَةٌ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r>
            <a:rPr lang="ar-MA" dirty="0"/>
            <a:t>ساطِعَةٌ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ar-MA" dirty="0"/>
            <a:t>مائِعَةٌ</a:t>
          </a:r>
          <a:endParaRPr lang="fr-FR" dirty="0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 custScaleX="121300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354788" y="3189324"/>
          <a:ext cx="2029678" cy="1673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735" tIns="38735" rIns="38735" bIns="38735" numCol="1" spcCol="1270" anchor="ctr" anchorCtr="0">
          <a:noAutofit/>
        </a:bodyPr>
        <a:lstStyle/>
        <a:p>
          <a:pPr marL="0" lvl="0" indent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100" b="1" kern="1200" dirty="0">
              <a:solidFill>
                <a:srgbClr val="FF0000"/>
              </a:solidFill>
            </a:rPr>
            <a:t>رائِعَةٌ</a:t>
          </a:r>
          <a:endParaRPr lang="fr-FR" sz="6100" b="1" kern="1200" dirty="0">
            <a:solidFill>
              <a:srgbClr val="FF0000"/>
            </a:solidFill>
          </a:endParaRPr>
        </a:p>
      </dsp:txBody>
      <dsp:txXfrm>
        <a:off x="5652027" y="3434369"/>
        <a:ext cx="1435200" cy="1183181"/>
      </dsp:txXfrm>
    </dsp:sp>
    <dsp:sp modelId="{9A3AED31-909E-4AD7-BB0B-0D6E9FF8C2B8}">
      <dsp:nvSpPr>
        <dsp:cNvPr id="0" name=""/>
        <dsp:cNvSpPr/>
      </dsp:nvSpPr>
      <dsp:spPr>
        <a:xfrm rot="16200000">
          <a:off x="5614422" y="242229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1867" y="2396359"/>
        <a:ext cx="75520" cy="75520"/>
      </dsp:txXfrm>
    </dsp:sp>
    <dsp:sp modelId="{C1C5E62B-8BEF-4542-8237-6B9D6C114E73}">
      <dsp:nvSpPr>
        <dsp:cNvPr id="0" name=""/>
        <dsp:cNvSpPr/>
      </dsp:nvSpPr>
      <dsp:spPr>
        <a:xfrm>
          <a:off x="5532991" y="5643"/>
          <a:ext cx="1673271" cy="167327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115" tIns="31115" rIns="31115" bIns="31115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900" kern="1200" dirty="0"/>
            <a:t>شائِعَةٌ</a:t>
          </a:r>
          <a:endParaRPr lang="fr-FR" sz="4900" kern="1200" dirty="0"/>
        </a:p>
      </dsp:txBody>
      <dsp:txXfrm>
        <a:off x="5778036" y="250688"/>
        <a:ext cx="1183181" cy="1183181"/>
      </dsp:txXfrm>
    </dsp:sp>
    <dsp:sp modelId="{3C3C6B95-8AC1-4955-A531-D2BBFDA9F43B}">
      <dsp:nvSpPr>
        <dsp:cNvPr id="0" name=""/>
        <dsp:cNvSpPr/>
      </dsp:nvSpPr>
      <dsp:spPr>
        <a:xfrm rot="18600000">
          <a:off x="6688197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76404" y="2746741"/>
        <a:ext cx="72442" cy="72442"/>
      </dsp:txXfrm>
    </dsp:sp>
    <dsp:sp modelId="{9B8C459A-50CD-482A-BBC4-FB2827E3ADF8}">
      <dsp:nvSpPr>
        <dsp:cNvPr id="0" name=""/>
        <dsp:cNvSpPr/>
      </dsp:nvSpPr>
      <dsp:spPr>
        <a:xfrm>
          <a:off x="7579422" y="750483"/>
          <a:ext cx="1673271" cy="167327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115" tIns="31115" rIns="31115" bIns="31115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900" kern="1200" dirty="0"/>
        </a:p>
      </dsp:txBody>
      <dsp:txXfrm>
        <a:off x="7824467" y="995528"/>
        <a:ext cx="1183181" cy="1183181"/>
      </dsp:txXfrm>
    </dsp:sp>
    <dsp:sp modelId="{A41FAE71-6568-4F04-BCB8-702A051CE094}">
      <dsp:nvSpPr>
        <dsp:cNvPr id="0" name=""/>
        <dsp:cNvSpPr/>
      </dsp:nvSpPr>
      <dsp:spPr>
        <a:xfrm rot="21000000">
          <a:off x="7351847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988034" y="3701203"/>
        <a:ext cx="66967" cy="66967"/>
      </dsp:txXfrm>
    </dsp:sp>
    <dsp:sp modelId="{A0E698E8-9E77-4516-B218-FFDEFF6465BE}">
      <dsp:nvSpPr>
        <dsp:cNvPr id="0" name=""/>
        <dsp:cNvSpPr/>
      </dsp:nvSpPr>
      <dsp:spPr>
        <a:xfrm>
          <a:off x="8668305" y="2636483"/>
          <a:ext cx="1673271" cy="167327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115" tIns="31115" rIns="31115" bIns="31115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900" kern="1200" dirty="0"/>
        </a:p>
      </dsp:txBody>
      <dsp:txXfrm>
        <a:off x="8913350" y="2881528"/>
        <a:ext cx="1183181" cy="1183181"/>
      </dsp:txXfrm>
    </dsp:sp>
    <dsp:sp modelId="{29E7DDC3-FCFA-42B4-8DBB-BDE2CD877C0E}">
      <dsp:nvSpPr>
        <dsp:cNvPr id="0" name=""/>
        <dsp:cNvSpPr/>
      </dsp:nvSpPr>
      <dsp:spPr>
        <a:xfrm rot="1800000">
          <a:off x="7107964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66878" y="4818005"/>
        <a:ext cx="69359" cy="69359"/>
      </dsp:txXfrm>
    </dsp:sp>
    <dsp:sp modelId="{9AA6075C-73B5-40C8-A405-80C49F4430FF}">
      <dsp:nvSpPr>
        <dsp:cNvPr id="0" name=""/>
        <dsp:cNvSpPr/>
      </dsp:nvSpPr>
      <dsp:spPr>
        <a:xfrm>
          <a:off x="8290140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115" tIns="31115" rIns="31115" bIns="31115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900" kern="1200"/>
        </a:p>
      </dsp:txBody>
      <dsp:txXfrm>
        <a:off x="8535185" y="5026209"/>
        <a:ext cx="1183181" cy="1183181"/>
      </dsp:txXfrm>
    </dsp:sp>
    <dsp:sp modelId="{87C5D076-4A28-49E8-97B5-5944DF06C6D3}">
      <dsp:nvSpPr>
        <dsp:cNvPr id="0" name=""/>
        <dsp:cNvSpPr/>
      </dsp:nvSpPr>
      <dsp:spPr>
        <a:xfrm rot="4200000">
          <a:off x="61696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79470" y="5492022"/>
        <a:ext cx="74713" cy="74713"/>
      </dsp:txXfrm>
    </dsp:sp>
    <dsp:sp modelId="{65090388-1912-439B-BC04-80C4BAC0DF93}">
      <dsp:nvSpPr>
        <dsp:cNvPr id="0" name=""/>
        <dsp:cNvSpPr/>
      </dsp:nvSpPr>
      <dsp:spPr>
        <a:xfrm>
          <a:off x="6621874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115" tIns="31115" rIns="31115" bIns="31115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900" kern="1200"/>
        </a:p>
      </dsp:txBody>
      <dsp:txXfrm>
        <a:off x="6866919" y="6426050"/>
        <a:ext cx="1183181" cy="1183181"/>
      </dsp:txXfrm>
    </dsp:sp>
    <dsp:sp modelId="{9D782B05-C4FF-4333-9D3D-15DECD3270F7}">
      <dsp:nvSpPr>
        <dsp:cNvPr id="0" name=""/>
        <dsp:cNvSpPr/>
      </dsp:nvSpPr>
      <dsp:spPr>
        <a:xfrm rot="6600000">
          <a:off x="50752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85070" y="5492022"/>
        <a:ext cx="74713" cy="74713"/>
      </dsp:txXfrm>
    </dsp:sp>
    <dsp:sp modelId="{2DDF4E7E-52E0-4A74-82A9-62F18E067361}">
      <dsp:nvSpPr>
        <dsp:cNvPr id="0" name=""/>
        <dsp:cNvSpPr/>
      </dsp:nvSpPr>
      <dsp:spPr>
        <a:xfrm>
          <a:off x="4444108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115" tIns="31115" rIns="31115" bIns="31115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900" kern="1200"/>
        </a:p>
      </dsp:txBody>
      <dsp:txXfrm>
        <a:off x="4689153" y="6426050"/>
        <a:ext cx="1183181" cy="1183181"/>
      </dsp:txXfrm>
    </dsp:sp>
    <dsp:sp modelId="{00F8213B-A256-491A-AFE5-32C677DC5F95}">
      <dsp:nvSpPr>
        <dsp:cNvPr id="0" name=""/>
        <dsp:cNvSpPr/>
      </dsp:nvSpPr>
      <dsp:spPr>
        <a:xfrm rot="9000000">
          <a:off x="4244103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03016" y="4818005"/>
        <a:ext cx="69359" cy="69359"/>
      </dsp:txXfrm>
    </dsp:sp>
    <dsp:sp modelId="{FC49683F-D685-40C7-B400-DC97AE875747}">
      <dsp:nvSpPr>
        <dsp:cNvPr id="0" name=""/>
        <dsp:cNvSpPr/>
      </dsp:nvSpPr>
      <dsp:spPr>
        <a:xfrm>
          <a:off x="2775843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115" tIns="31115" rIns="31115" bIns="31115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900" kern="1200"/>
        </a:p>
      </dsp:txBody>
      <dsp:txXfrm>
        <a:off x="3020888" y="5026209"/>
        <a:ext cx="1183181" cy="1183181"/>
      </dsp:txXfrm>
    </dsp:sp>
    <dsp:sp modelId="{4C65E19B-F523-48EB-AAD5-09A7F13C9F05}">
      <dsp:nvSpPr>
        <dsp:cNvPr id="0" name=""/>
        <dsp:cNvSpPr/>
      </dsp:nvSpPr>
      <dsp:spPr>
        <a:xfrm rot="11400000">
          <a:off x="4048065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684253" y="3701203"/>
        <a:ext cx="66967" cy="66967"/>
      </dsp:txXfrm>
    </dsp:sp>
    <dsp:sp modelId="{1FCEA333-4CA3-4B01-9D08-24985C20B7DA}">
      <dsp:nvSpPr>
        <dsp:cNvPr id="0" name=""/>
        <dsp:cNvSpPr/>
      </dsp:nvSpPr>
      <dsp:spPr>
        <a:xfrm>
          <a:off x="2397678" y="2636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115" tIns="31115" rIns="31115" bIns="31115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900" kern="1200"/>
        </a:p>
      </dsp:txBody>
      <dsp:txXfrm>
        <a:off x="2642723" y="2881528"/>
        <a:ext cx="1183181" cy="1183181"/>
      </dsp:txXfrm>
    </dsp:sp>
    <dsp:sp modelId="{86E4F7B7-9273-4F26-8F5A-28F44A8AB329}">
      <dsp:nvSpPr>
        <dsp:cNvPr id="0" name=""/>
        <dsp:cNvSpPr/>
      </dsp:nvSpPr>
      <dsp:spPr>
        <a:xfrm rot="13800000">
          <a:off x="4602201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90407" y="2746741"/>
        <a:ext cx="72442" cy="72442"/>
      </dsp:txXfrm>
    </dsp:sp>
    <dsp:sp modelId="{D8E5785C-8AB1-4403-95B6-15F7A8B8336B}">
      <dsp:nvSpPr>
        <dsp:cNvPr id="0" name=""/>
        <dsp:cNvSpPr/>
      </dsp:nvSpPr>
      <dsp:spPr>
        <a:xfrm>
          <a:off x="3486561" y="750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115" tIns="31115" rIns="31115" bIns="31115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900" kern="1200"/>
        </a:p>
      </dsp:txBody>
      <dsp:txXfrm>
        <a:off x="3731606" y="995528"/>
        <a:ext cx="1183181" cy="11831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354788" y="3189324"/>
          <a:ext cx="2029678" cy="1673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735" tIns="38735" rIns="38735" bIns="38735" numCol="1" spcCol="1270" anchor="ctr" anchorCtr="0">
          <a:noAutofit/>
        </a:bodyPr>
        <a:lstStyle/>
        <a:p>
          <a:pPr marL="0" lvl="0" indent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100" b="1" kern="1200" dirty="0">
              <a:solidFill>
                <a:srgbClr val="FF0000"/>
              </a:solidFill>
            </a:rPr>
            <a:t>رائِعَةٌ</a:t>
          </a:r>
          <a:endParaRPr lang="fr-FR" sz="6100" b="1" kern="1200" dirty="0">
            <a:solidFill>
              <a:srgbClr val="FF0000"/>
            </a:solidFill>
          </a:endParaRPr>
        </a:p>
      </dsp:txBody>
      <dsp:txXfrm>
        <a:off x="5652027" y="3434369"/>
        <a:ext cx="1435200" cy="1183181"/>
      </dsp:txXfrm>
    </dsp:sp>
    <dsp:sp modelId="{9A3AED31-909E-4AD7-BB0B-0D6E9FF8C2B8}">
      <dsp:nvSpPr>
        <dsp:cNvPr id="0" name=""/>
        <dsp:cNvSpPr/>
      </dsp:nvSpPr>
      <dsp:spPr>
        <a:xfrm rot="16200000">
          <a:off x="5614422" y="242229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1867" y="2396359"/>
        <a:ext cx="75520" cy="75520"/>
      </dsp:txXfrm>
    </dsp:sp>
    <dsp:sp modelId="{C1C5E62B-8BEF-4542-8237-6B9D6C114E73}">
      <dsp:nvSpPr>
        <dsp:cNvPr id="0" name=""/>
        <dsp:cNvSpPr/>
      </dsp:nvSpPr>
      <dsp:spPr>
        <a:xfrm>
          <a:off x="5532991" y="5643"/>
          <a:ext cx="1673271" cy="167327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200" kern="1200" dirty="0"/>
            <a:t>شائِعَةٌ</a:t>
          </a:r>
          <a:endParaRPr lang="fr-FR" sz="4200" kern="1200" dirty="0"/>
        </a:p>
      </dsp:txBody>
      <dsp:txXfrm>
        <a:off x="5778036" y="250688"/>
        <a:ext cx="1183181" cy="1183181"/>
      </dsp:txXfrm>
    </dsp:sp>
    <dsp:sp modelId="{3C3C6B95-8AC1-4955-A531-D2BBFDA9F43B}">
      <dsp:nvSpPr>
        <dsp:cNvPr id="0" name=""/>
        <dsp:cNvSpPr/>
      </dsp:nvSpPr>
      <dsp:spPr>
        <a:xfrm rot="18600000">
          <a:off x="6688197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76404" y="2746741"/>
        <a:ext cx="72442" cy="72442"/>
      </dsp:txXfrm>
    </dsp:sp>
    <dsp:sp modelId="{9B8C459A-50CD-482A-BBC4-FB2827E3ADF8}">
      <dsp:nvSpPr>
        <dsp:cNvPr id="0" name=""/>
        <dsp:cNvSpPr/>
      </dsp:nvSpPr>
      <dsp:spPr>
        <a:xfrm>
          <a:off x="7579422" y="750483"/>
          <a:ext cx="1673271" cy="167327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200" kern="1200" dirty="0"/>
        </a:p>
      </dsp:txBody>
      <dsp:txXfrm>
        <a:off x="7824467" y="995528"/>
        <a:ext cx="1183181" cy="1183181"/>
      </dsp:txXfrm>
    </dsp:sp>
    <dsp:sp modelId="{A41FAE71-6568-4F04-BCB8-702A051CE094}">
      <dsp:nvSpPr>
        <dsp:cNvPr id="0" name=""/>
        <dsp:cNvSpPr/>
      </dsp:nvSpPr>
      <dsp:spPr>
        <a:xfrm rot="21000000">
          <a:off x="7351847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988034" y="3701203"/>
        <a:ext cx="66967" cy="66967"/>
      </dsp:txXfrm>
    </dsp:sp>
    <dsp:sp modelId="{A0E698E8-9E77-4516-B218-FFDEFF6465BE}">
      <dsp:nvSpPr>
        <dsp:cNvPr id="0" name=""/>
        <dsp:cNvSpPr/>
      </dsp:nvSpPr>
      <dsp:spPr>
        <a:xfrm>
          <a:off x="8668305" y="2636483"/>
          <a:ext cx="1673271" cy="167327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200" kern="1200" dirty="0"/>
            <a:t>ساطِعَةٌ</a:t>
          </a:r>
          <a:endParaRPr lang="fr-FR" sz="4200" kern="1200" dirty="0"/>
        </a:p>
      </dsp:txBody>
      <dsp:txXfrm>
        <a:off x="8913350" y="2881528"/>
        <a:ext cx="1183181" cy="1183181"/>
      </dsp:txXfrm>
    </dsp:sp>
    <dsp:sp modelId="{29E7DDC3-FCFA-42B4-8DBB-BDE2CD877C0E}">
      <dsp:nvSpPr>
        <dsp:cNvPr id="0" name=""/>
        <dsp:cNvSpPr/>
      </dsp:nvSpPr>
      <dsp:spPr>
        <a:xfrm rot="1800000">
          <a:off x="7107964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66878" y="4818005"/>
        <a:ext cx="69359" cy="69359"/>
      </dsp:txXfrm>
    </dsp:sp>
    <dsp:sp modelId="{9AA6075C-73B5-40C8-A405-80C49F4430FF}">
      <dsp:nvSpPr>
        <dsp:cNvPr id="0" name=""/>
        <dsp:cNvSpPr/>
      </dsp:nvSpPr>
      <dsp:spPr>
        <a:xfrm>
          <a:off x="8290140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200" kern="1200"/>
        </a:p>
      </dsp:txBody>
      <dsp:txXfrm>
        <a:off x="8535185" y="5026209"/>
        <a:ext cx="1183181" cy="1183181"/>
      </dsp:txXfrm>
    </dsp:sp>
    <dsp:sp modelId="{87C5D076-4A28-49E8-97B5-5944DF06C6D3}">
      <dsp:nvSpPr>
        <dsp:cNvPr id="0" name=""/>
        <dsp:cNvSpPr/>
      </dsp:nvSpPr>
      <dsp:spPr>
        <a:xfrm rot="4200000">
          <a:off x="61696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79470" y="5492022"/>
        <a:ext cx="74713" cy="74713"/>
      </dsp:txXfrm>
    </dsp:sp>
    <dsp:sp modelId="{65090388-1912-439B-BC04-80C4BAC0DF93}">
      <dsp:nvSpPr>
        <dsp:cNvPr id="0" name=""/>
        <dsp:cNvSpPr/>
      </dsp:nvSpPr>
      <dsp:spPr>
        <a:xfrm>
          <a:off x="6621874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200" kern="1200"/>
        </a:p>
      </dsp:txBody>
      <dsp:txXfrm>
        <a:off x="6866919" y="6426050"/>
        <a:ext cx="1183181" cy="1183181"/>
      </dsp:txXfrm>
    </dsp:sp>
    <dsp:sp modelId="{9D782B05-C4FF-4333-9D3D-15DECD3270F7}">
      <dsp:nvSpPr>
        <dsp:cNvPr id="0" name=""/>
        <dsp:cNvSpPr/>
      </dsp:nvSpPr>
      <dsp:spPr>
        <a:xfrm rot="6600000">
          <a:off x="50752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85070" y="5492022"/>
        <a:ext cx="74713" cy="74713"/>
      </dsp:txXfrm>
    </dsp:sp>
    <dsp:sp modelId="{2DDF4E7E-52E0-4A74-82A9-62F18E067361}">
      <dsp:nvSpPr>
        <dsp:cNvPr id="0" name=""/>
        <dsp:cNvSpPr/>
      </dsp:nvSpPr>
      <dsp:spPr>
        <a:xfrm>
          <a:off x="4444108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200" kern="1200"/>
        </a:p>
      </dsp:txBody>
      <dsp:txXfrm>
        <a:off x="4689153" y="6426050"/>
        <a:ext cx="1183181" cy="1183181"/>
      </dsp:txXfrm>
    </dsp:sp>
    <dsp:sp modelId="{00F8213B-A256-491A-AFE5-32C677DC5F95}">
      <dsp:nvSpPr>
        <dsp:cNvPr id="0" name=""/>
        <dsp:cNvSpPr/>
      </dsp:nvSpPr>
      <dsp:spPr>
        <a:xfrm rot="9000000">
          <a:off x="4244103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03016" y="4818005"/>
        <a:ext cx="69359" cy="69359"/>
      </dsp:txXfrm>
    </dsp:sp>
    <dsp:sp modelId="{FC49683F-D685-40C7-B400-DC97AE875747}">
      <dsp:nvSpPr>
        <dsp:cNvPr id="0" name=""/>
        <dsp:cNvSpPr/>
      </dsp:nvSpPr>
      <dsp:spPr>
        <a:xfrm>
          <a:off x="2775843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200" kern="1200" dirty="0"/>
            <a:t>مائِعَةٌ</a:t>
          </a:r>
          <a:endParaRPr lang="fr-FR" sz="4200" kern="1200" dirty="0"/>
        </a:p>
      </dsp:txBody>
      <dsp:txXfrm>
        <a:off x="3020888" y="5026209"/>
        <a:ext cx="1183181" cy="1183181"/>
      </dsp:txXfrm>
    </dsp:sp>
    <dsp:sp modelId="{4C65E19B-F523-48EB-AAD5-09A7F13C9F05}">
      <dsp:nvSpPr>
        <dsp:cNvPr id="0" name=""/>
        <dsp:cNvSpPr/>
      </dsp:nvSpPr>
      <dsp:spPr>
        <a:xfrm rot="11400000">
          <a:off x="4048065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684253" y="3701203"/>
        <a:ext cx="66967" cy="66967"/>
      </dsp:txXfrm>
    </dsp:sp>
    <dsp:sp modelId="{1FCEA333-4CA3-4B01-9D08-24985C20B7DA}">
      <dsp:nvSpPr>
        <dsp:cNvPr id="0" name=""/>
        <dsp:cNvSpPr/>
      </dsp:nvSpPr>
      <dsp:spPr>
        <a:xfrm>
          <a:off x="2397678" y="2636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200" kern="1200"/>
        </a:p>
      </dsp:txBody>
      <dsp:txXfrm>
        <a:off x="2642723" y="2881528"/>
        <a:ext cx="1183181" cy="1183181"/>
      </dsp:txXfrm>
    </dsp:sp>
    <dsp:sp modelId="{86E4F7B7-9273-4F26-8F5A-28F44A8AB329}">
      <dsp:nvSpPr>
        <dsp:cNvPr id="0" name=""/>
        <dsp:cNvSpPr/>
      </dsp:nvSpPr>
      <dsp:spPr>
        <a:xfrm rot="13800000">
          <a:off x="4602201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90407" y="2746741"/>
        <a:ext cx="72442" cy="72442"/>
      </dsp:txXfrm>
    </dsp:sp>
    <dsp:sp modelId="{D8E5785C-8AB1-4403-95B6-15F7A8B8336B}">
      <dsp:nvSpPr>
        <dsp:cNvPr id="0" name=""/>
        <dsp:cNvSpPr/>
      </dsp:nvSpPr>
      <dsp:spPr>
        <a:xfrm>
          <a:off x="3486561" y="750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200" kern="1200"/>
        </a:p>
      </dsp:txBody>
      <dsp:txXfrm>
        <a:off x="3731606" y="995528"/>
        <a:ext cx="1183181" cy="11831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3771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8068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76576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806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B75388DA-0E5A-9141-F6E7-89BB6C2CDC8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48351611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FD8688E8-809C-3C14-0EC6-19316ED8560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18970915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13384986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201955632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505099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32891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615645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849425"/>
      </p:ext>
    </p:extLst>
  </p:cSld>
  <p:clrMapOvr>
    <a:masterClrMapping/>
  </p:clrMapOvr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7385"/>
      </p:ext>
    </p:extLst>
  </p:cSld>
  <p:clrMapOvr>
    <a:masterClrMapping/>
  </p:clrMapOvr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03513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784634"/>
      </p:ext>
    </p:extLst>
  </p:cSld>
  <p:clrMapOvr>
    <a:masterClrMapping/>
  </p:clrMapOvr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819656"/>
      </p:ext>
    </p:extLst>
  </p:cSld>
  <p:clrMapOvr>
    <a:masterClrMapping/>
  </p:clrMapOvr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83654"/>
      </p:ext>
    </p:extLst>
  </p:cSld>
  <p:clrMapOvr>
    <a:masterClrMapping/>
  </p:clrMapOvr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10360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96540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309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731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6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74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67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0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256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33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196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12694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110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5026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0944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9308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06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slideLayout" Target="../slideLayouts/slideLayout91.xml"/><Relationship Id="rId26" Type="http://schemas.openxmlformats.org/officeDocument/2006/relationships/slideLayout" Target="../slideLayouts/slideLayout99.xml"/><Relationship Id="rId3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94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5" Type="http://schemas.openxmlformats.org/officeDocument/2006/relationships/slideLayout" Target="../slideLayouts/slideLayout98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slideLayout" Target="../slideLayouts/slideLayout93.xml"/><Relationship Id="rId29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24" Type="http://schemas.openxmlformats.org/officeDocument/2006/relationships/slideLayout" Target="../slideLayouts/slideLayout97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23" Type="http://schemas.openxmlformats.org/officeDocument/2006/relationships/slideLayout" Target="../slideLayouts/slideLayout96.xml"/><Relationship Id="rId28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83.xml"/><Relationship Id="rId19" Type="http://schemas.openxmlformats.org/officeDocument/2006/relationships/slideLayout" Target="../slideLayouts/slideLayout92.xml"/><Relationship Id="rId31" Type="http://schemas.openxmlformats.org/officeDocument/2006/relationships/theme" Target="../theme/theme6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Relationship Id="rId22" Type="http://schemas.openxmlformats.org/officeDocument/2006/relationships/slideLayout" Target="../slideLayouts/slideLayout95.xml"/><Relationship Id="rId27" Type="http://schemas.openxmlformats.org/officeDocument/2006/relationships/slideLayout" Target="../slideLayouts/slideLayout100.xml"/><Relationship Id="rId30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838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877" r:id="rId29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95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5" r:id="rId12"/>
    <p:sldLayoutId id="2147483996" r:id="rId13"/>
    <p:sldLayoutId id="2147483997" r:id="rId14"/>
    <p:sldLayoutId id="2147483998" r:id="rId15"/>
    <p:sldLayoutId id="2147483999" r:id="rId16"/>
    <p:sldLayoutId id="2147484000" r:id="rId17"/>
    <p:sldLayoutId id="2147484001" r:id="rId18"/>
    <p:sldLayoutId id="2147484002" r:id="rId19"/>
    <p:sldLayoutId id="2147484003" r:id="rId20"/>
    <p:sldLayoutId id="2147484004" r:id="rId21"/>
    <p:sldLayoutId id="2147484005" r:id="rId22"/>
    <p:sldLayoutId id="2147484006" r:id="rId23"/>
    <p:sldLayoutId id="2147484007" r:id="rId24"/>
    <p:sldLayoutId id="2147484008" r:id="rId25"/>
    <p:sldLayoutId id="2147484009" r:id="rId26"/>
    <p:sldLayoutId id="2147484010" r:id="rId27"/>
    <p:sldLayoutId id="2147484011" r:id="rId28"/>
    <p:sldLayoutId id="2147484012" r:id="rId29"/>
    <p:sldLayoutId id="2147484013" r:id="rId30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3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3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38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0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0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9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0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9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دعم التعلمات الأساس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– اللغة العربية –</a:t>
            </a:r>
            <a:endParaRPr kumimoji="0" lang="en-US" sz="765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- نسخة قيد التطوير -</a:t>
            </a: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4" rtl="1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المستوى</a:t>
              </a:r>
            </a:p>
            <a:p>
              <a:pPr marL="0" marR="0" lvl="0" indent="0" algn="ctr" defTabSz="685834" rtl="0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5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   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685834" rtl="0" eaLnBrk="1" fontAlgn="auto" latinLnBrk="0" hangingPunct="1">
                  <a:lnSpc>
                    <a:spcPts val="51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الحصة </a:t>
                </a: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8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أقصوصة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المسار </a:t>
              </a: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</a:t>
              </a:r>
              <a:endPara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سنطبق اليوم مراحل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في ثنائيات، خذوا ألواحكم واستعدوا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2299855" y="1508068"/>
            <a:ext cx="11090636" cy="7638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lvl="0" algn="r" rtl="1">
              <a:lnSpc>
                <a:spcPct val="150000"/>
              </a:lnSpc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          اَلسُّؤالُ: ما هُوَ جَمْعُ </a:t>
            </a:r>
            <a:r>
              <a:rPr lang="ar-MA" sz="4000" b="1" dirty="0">
                <a:solidFill>
                  <a:srgbClr val="0070C0"/>
                </a:solidFill>
                <a:latin typeface="Calibri" panose="020F0502020204030204"/>
                <a:cs typeface="Arial" panose="020B0604020202020204" pitchFamily="34" charset="0"/>
              </a:rPr>
              <a:t>(قيمَةٌ)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</a:p>
          <a:p>
            <a:pPr lvl="0" algn="r" rtl="1">
              <a:lnSpc>
                <a:spcPct val="150000"/>
              </a:lnSpc>
            </a:pPr>
            <a:r>
              <a:rPr lang="ar-MA" sz="44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1-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44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أُ</a:t>
            </a:r>
            <a:r>
              <a:rPr lang="ar-MA" sz="4400" b="1" dirty="0">
                <a:solidFill>
                  <a:srgbClr val="FF0000"/>
                </a:solidFill>
              </a:rPr>
              <a:t>فَكِّرُ: 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أفكر بشكل </a:t>
            </a:r>
            <a:r>
              <a:rPr lang="ar-MA" sz="4000" b="1" dirty="0">
                <a:solidFill>
                  <a:srgbClr val="0070C0"/>
                </a:solidFill>
                <a:latin typeface="Calibri" panose="020F0502020204030204"/>
                <a:cs typeface="Arial" panose="020B0604020202020204" pitchFamily="34" charset="0"/>
              </a:rPr>
              <a:t>فردي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في السؤال/التعليمة؛</a:t>
            </a:r>
            <a:endParaRPr lang="fr-MA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lvl="0" algn="just" rtl="1">
              <a:lnSpc>
                <a:spcPct val="200000"/>
              </a:lnSpc>
            </a:pPr>
            <a:r>
              <a:rPr lang="ar-MA" sz="4400" b="1" dirty="0">
                <a:solidFill>
                  <a:srgbClr val="FF0000"/>
                </a:solidFill>
              </a:rPr>
              <a:t>2- أُقارِنُ:</a:t>
            </a:r>
            <a:r>
              <a:rPr lang="ar-MA" sz="4000" b="1" dirty="0">
                <a:solidFill>
                  <a:srgbClr val="FF0000"/>
                </a:solidFill>
              </a:rPr>
              <a:t> 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عند </a:t>
            </a:r>
            <a:r>
              <a:rPr lang="ar-MA" sz="3600" b="1" dirty="0">
                <a:solidFill>
                  <a:srgbClr val="0070C0"/>
                </a:solidFill>
                <a:latin typeface="Calibri" panose="020F0502020204030204"/>
                <a:cs typeface="Arial" panose="020B0604020202020204" pitchFamily="34" charset="0"/>
              </a:rPr>
              <a:t>الإشارة الأولى 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لأستاذي؛ أعرض إجابتي على زميلي، وأشرح له كيف توصلت للحل، ويشرح لي كيف توصل هو للحل؛</a:t>
            </a:r>
          </a:p>
          <a:p>
            <a:pPr lvl="0" algn="just" rtl="1">
              <a:lnSpc>
                <a:spcPct val="200000"/>
              </a:lnSpc>
            </a:pPr>
            <a:r>
              <a:rPr lang="ar-MA" sz="44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3- </a:t>
            </a:r>
            <a:r>
              <a:rPr lang="ar-MA" sz="4000" b="1" dirty="0">
                <a:solidFill>
                  <a:srgbClr val="0070C0"/>
                </a:solidFill>
                <a:latin typeface="Calibri" panose="020F0502020204030204"/>
                <a:cs typeface="Arial" panose="020B0604020202020204" pitchFamily="34" charset="0"/>
              </a:rPr>
              <a:t>ينقل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كل واحد منا الجواب على لوحته </a:t>
            </a:r>
            <a:r>
              <a:rPr lang="ar-MA" sz="4000" b="1" dirty="0">
                <a:solidFill>
                  <a:srgbClr val="0070C0"/>
                </a:solidFill>
                <a:latin typeface="Calibri" panose="020F0502020204030204"/>
                <a:cs typeface="Arial" panose="020B0604020202020204" pitchFamily="34" charset="0"/>
              </a:rPr>
              <a:t>بشكل فردي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؛</a:t>
            </a:r>
          </a:p>
          <a:p>
            <a:pPr lvl="0" algn="just" rtl="1">
              <a:lnSpc>
                <a:spcPct val="200000"/>
              </a:lnSpc>
            </a:pPr>
            <a:r>
              <a:rPr lang="ar-MA" sz="44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4</a:t>
            </a:r>
            <a:r>
              <a:rPr lang="ar-MA" sz="4400" b="1" dirty="0">
                <a:solidFill>
                  <a:srgbClr val="FF0000"/>
                </a:solidFill>
              </a:rPr>
              <a:t>- أُشارِكُ: 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عند </a:t>
            </a:r>
            <a:r>
              <a:rPr lang="ar-MA" sz="3600" b="1" dirty="0">
                <a:solidFill>
                  <a:srgbClr val="0070C0"/>
                </a:solidFill>
                <a:latin typeface="Calibri" panose="020F0502020204030204"/>
                <a:cs typeface="Arial" panose="020B0604020202020204" pitchFamily="34" charset="0"/>
              </a:rPr>
              <a:t>الإشارة الثانية</a:t>
            </a:r>
            <a:r>
              <a:rPr lang="ar-MA" sz="3600" b="1" dirty="0">
                <a:solidFill>
                  <a:srgbClr val="0070C0"/>
                </a:solidFill>
              </a:rPr>
              <a:t> </a:t>
            </a:r>
            <a:r>
              <a:rPr lang="ar-MA" sz="3600" b="1" dirty="0">
                <a:solidFill>
                  <a:prstClr val="black"/>
                </a:solidFill>
              </a:rPr>
              <a:t>لأستاذي؛ نرفع الألواح دفعة واحدة؛ </a:t>
            </a:r>
            <a:endParaRPr lang="fr-MA" sz="4400" b="1" dirty="0">
              <a:solidFill>
                <a:srgbClr val="00B05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352C12F-0070-CDAA-9E96-439AD9937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873" y="5163028"/>
            <a:ext cx="1907082" cy="12619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5B254DC-287B-23CC-F30A-AE4C6E4284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508" y="3101372"/>
            <a:ext cx="1956986" cy="142658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A540AA0-685E-FA0C-90D0-F74555F73F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0302" y="6881596"/>
            <a:ext cx="1723519" cy="126197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1A64193-72E2-3D36-D31B-EEF034252E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0302" y="8322038"/>
            <a:ext cx="1956986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2B5FA5B8-60B1-2BED-9977-2EB9882CB6D6}"/>
              </a:ext>
            </a:extLst>
          </p:cNvPr>
          <p:cNvSpPr/>
          <p:nvPr/>
        </p:nvSpPr>
        <p:spPr>
          <a:xfrm>
            <a:off x="1013580" y="4099395"/>
            <a:ext cx="6786529" cy="17433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فقرة بدقة وطلاقة</a:t>
            </a:r>
          </a:p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إمـلاء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72988-5FBA-D321-C259-EF87BD8AC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E190684-55DC-5777-7988-F759C5965A18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تابعوا معي، سأقرأ الفقرة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A5E0FA3-827A-B23F-2FEC-2FB7656FAF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19" y="597713"/>
            <a:ext cx="1472354" cy="135401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F8B6CC9-2390-D48F-831F-7C9203DD82DC}"/>
              </a:ext>
            </a:extLst>
          </p:cNvPr>
          <p:cNvSpPr txBox="1"/>
          <p:nvPr/>
        </p:nvSpPr>
        <p:spPr>
          <a:xfrm>
            <a:off x="664651" y="1951729"/>
            <a:ext cx="12165026" cy="7325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اَلْغابَةُ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مَصْدَرٌ أَساسِيٌّ لِلْأُكْسِجينِ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وَٱلْهَواءِ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ٱلنَّقِيِّ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تَعيشُ فيها حَيَواناتٌ كَثيرةٌ، وَنَباتاتٌ مُتَنَوِّعَةٌ. </a:t>
            </a:r>
          </a:p>
          <a:p>
            <a:pPr lvl="0"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يَجِبُ أَنْ نُحافِظَ عَلَيْها، وَنَتَعاوَنَ عَلى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حِمايَتِها؛لِكَيْ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نَسْتَفيدَ مِنْها، ونَضْمَنَ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ٱسْتِمْرارَها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56804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BC86C-7DBF-4C9A-9409-3188E8FB4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008D087-E250-C1A9-10B3-5932C0CB1B4B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ثنائيات، أقرأ لزميلي ويقرأ لي قراءة هامسة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0895F83-64EA-1A3B-6F49-060301B3F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66B9516-897E-AF13-369E-7285ACBD7579}"/>
              </a:ext>
            </a:extLst>
          </p:cNvPr>
          <p:cNvSpPr txBox="1"/>
          <p:nvPr/>
        </p:nvSpPr>
        <p:spPr>
          <a:xfrm>
            <a:off x="664651" y="1951729"/>
            <a:ext cx="12165026" cy="7325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اَلْغابَةُ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مَصْدَرٌ أَساسِيٌّ لِلْأُكْسِجينِ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وَٱلْهَواءِ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ٱلنَّقِيِّ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تَعيشُ فيها حَيَواناتٌ كَثيرةٌ، وَنَباتاتٌ مُتَنَوِّعَةٌ. </a:t>
            </a:r>
          </a:p>
          <a:p>
            <a:pPr lvl="0"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يَجِبُ أَنْ نُحافِظَ عَلَيْها، وَنَتَعاوَنَ عَلى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حِمايَتِها؛لِكَيْ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نَسْتَفيدَ مِنْها، ونَضْمَنَ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ٱسْتِمْرارَها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068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F921F-406B-FDC5-B54B-F01645715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88291EF-EBCB-7D06-4BB2-462DF10624DD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فردية، مع احتساب عدد الأخطاء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B6D1843-326E-4C41-70DB-6AC30030772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D0A72E8-8BC4-D3BD-C2D8-27E6AD75540B}"/>
              </a:ext>
            </a:extLst>
          </p:cNvPr>
          <p:cNvSpPr txBox="1"/>
          <p:nvPr/>
        </p:nvSpPr>
        <p:spPr>
          <a:xfrm>
            <a:off x="664651" y="1951729"/>
            <a:ext cx="12165026" cy="7325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اَلْغابَةُ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مَصْدَرٌ أَساسِيٌّ لِلْأُكْسِجينِ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وَٱلْهَواءِ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ٱلنَّقِيِّ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تَعيشُ فيها حَيَواناتٌ كَثيرةٌ، وَنَباتاتٌ مُتَنَوِّعَةٌ. </a:t>
            </a:r>
          </a:p>
          <a:p>
            <a:pPr lvl="0"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يَجِبُ أَنْ نُحافِظَ عَلَيْها، وَنَتَعاوَنَ عَلى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حِمايَتِها؛لِكَيْ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نَسْتَفيدَ مِنْها، ونَضْمَنَ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ٱسْتِمْرارَها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1818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45545"/>
            <a:ext cx="1197342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الآن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ستكتبون كلمات بهمزة متوسطة، تذكروا القاعدة و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ا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بئر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بِئْرٌ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1F39C87-79AE-8AC4-532E-A0759DD200CC}"/>
              </a:ext>
            </a:extLst>
          </p:cNvPr>
          <p:cNvSpPr/>
          <p:nvPr/>
        </p:nvSpPr>
        <p:spPr>
          <a:xfrm>
            <a:off x="1874375" y="7949045"/>
            <a:ext cx="9223116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الهمزة على الياء؟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6E838-9F31-9889-B03D-FBA790716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431B3BC-D41B-DE22-66C8-C389B1FC46CE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زأر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F7E621-0815-EC3F-3E4E-1DA794606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74744D-8332-5882-D766-D000979BE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287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CC569-290D-82B6-2AF7-CCB7FA8FC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DD18BF-090E-A380-8895-11174336121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91699E-5CE6-EBC1-6C2B-77B6D9722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0E77CE-97DB-B0FD-612F-8FC95E90743A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زَأَرَ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FCFA86-7D28-69AC-BA13-4C5F79B73205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6BDB3A3-796F-E550-5A84-42ABC3697BDA}"/>
              </a:ext>
            </a:extLst>
          </p:cNvPr>
          <p:cNvSpPr/>
          <p:nvPr/>
        </p:nvSpPr>
        <p:spPr>
          <a:xfrm>
            <a:off x="1510145" y="8061708"/>
            <a:ext cx="927270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من يعلل الجواب؟ لماذا </a:t>
            </a:r>
            <a:r>
              <a:rPr lang="ar-MA" sz="5400" b="1" dirty="0">
                <a:solidFill>
                  <a:srgbClr val="00B05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كتبت الهمزة على الألف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503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64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ir Strip Arabic" panose="02000500000000000000" pitchFamily="2" charset="-78"/>
                <a:ea typeface="+mn-ea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شرائح خاصة بالأستاذ(ة)</a:t>
            </a:r>
            <a:endParaRPr kumimoji="0" lang="fr-FR" sz="33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أمثلة على التوجيهات </a:t>
            </a: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للأستاذ(ة)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7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خاص بالأستاذ(ة)</a:t>
            </a:r>
            <a:endParaRPr kumimoji="0" lang="fr-MA" sz="27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31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689964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5C4E8-A05C-E778-2F37-B298376F7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DB1B572-F89D-5209-0E9F-07C865ACCF0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لبؤة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B01700C-6124-66F9-4F53-D8F8EE0BC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B37D50-E502-42C7-D195-EF21B052B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5497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0612B-5AA6-F630-0B98-2E038CB46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403C22-271E-2A22-D989-288D4B13994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BCA0AF-15D4-F7CC-BBEB-9ED8BC2B4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9B113C-0142-3951-3374-6C393CE92987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لَبُؤَةٌ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C2B2689-5770-646F-7913-8AF0C03E547C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FB25501-DEBE-3756-EB0E-35F31984EE52}"/>
              </a:ext>
            </a:extLst>
          </p:cNvPr>
          <p:cNvSpPr/>
          <p:nvPr/>
        </p:nvSpPr>
        <p:spPr>
          <a:xfrm>
            <a:off x="1874374" y="8061708"/>
            <a:ext cx="9139989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من يعلل الجواب؟ لماذا كتبت </a:t>
            </a:r>
            <a:r>
              <a:rPr lang="ar-MA" sz="5400" b="1" dirty="0">
                <a:solidFill>
                  <a:srgbClr val="00B05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الهمزة على  الواو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kumimoji="0" lang="ar-MA" sz="8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3091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en-US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D914014D-3C86-D642-31BC-56C49397C663}"/>
              </a:ext>
            </a:extLst>
          </p:cNvPr>
          <p:cNvSpPr/>
          <p:nvPr/>
        </p:nvSpPr>
        <p:spPr>
          <a:xfrm>
            <a:off x="790337" y="3466838"/>
            <a:ext cx="6720083" cy="325057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تنمية المعجم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نص بطلاقة والتفاعل معه؛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الإجابة عن أسئلة الفهم.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B40B1-A459-7787-FB83-E639B725A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52310DC-07EA-D1A4-88A3-C051D0BC471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 لاحظوا جيدا،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واقرؤوا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بصوت هامس التحويل من الماضي إلى المضارع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C770D9C-33C7-7B33-A331-5D9E3326A1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4126091"/>
              </p:ext>
            </p:extLst>
          </p:nvPr>
        </p:nvGraphicFramePr>
        <p:xfrm>
          <a:off x="2050472" y="2504209"/>
          <a:ext cx="929640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</a:t>
                      </a:r>
                      <a:r>
                        <a:rPr lang="ar-MA" sz="5400" b="1" kern="120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لْماضي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مُضارِعُهُ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رافَقَتْ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أَلْقى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راسَلوا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906427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819A58EE-211D-8B80-50CD-7090E1EF3897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تُرافِقُ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C0A23E6-1140-473D-85B6-9ED83E745F22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يُلْقي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F70B6415-2436-20A2-1A95-AADC97D089BC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CAB9FF11-B1EA-5BEE-C882-856D4A77950C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EA90A4D-C7E9-D4AA-AC8F-6D2EAB3CFC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863CFF87-1D41-92AE-16DD-91EDF3F205F2}"/>
              </a:ext>
            </a:extLst>
          </p:cNvPr>
          <p:cNvSpPr/>
          <p:nvPr/>
        </p:nvSpPr>
        <p:spPr>
          <a:xfrm>
            <a:off x="6594764" y="6810127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D0ED0D7-C54E-862B-2DAF-7768D71E0779}"/>
              </a:ext>
            </a:extLst>
          </p:cNvPr>
          <p:cNvSpPr txBox="1"/>
          <p:nvPr/>
        </p:nvSpPr>
        <p:spPr>
          <a:xfrm>
            <a:off x="3228106" y="618923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يُراسِلونَ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87464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DCDA1-E584-7C72-F229-B94A41FE2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03984AF-FBB0-7610-CF32-F0D31D1EB5AD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 كل ثنائي سيبحث عن مضارع  الأفعال الآتية مع شكلها شكلا تاما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E571894-12F6-EEEE-3169-7A031509EE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884060"/>
              </p:ext>
            </p:extLst>
          </p:nvPr>
        </p:nvGraphicFramePr>
        <p:xfrm>
          <a:off x="2216725" y="2127554"/>
          <a:ext cx="9171710" cy="787813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585855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585855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883991">
                <a:tc>
                  <a:txBody>
                    <a:bodyPr/>
                    <a:lstStyle/>
                    <a:p>
                      <a:pPr marL="0" marR="0" lvl="0" indent="0" algn="ct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</a:t>
                      </a:r>
                      <a:r>
                        <a:rPr lang="ar-MA" sz="5400" b="1" kern="1200" dirty="0" err="1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5400" dirty="0" err="1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لْماضي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مُضارِعُهُ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لَوَّحَتْ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تَثَبَّتْ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راقَبَ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مَرّتْ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واصَلوا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51950232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3C4094BB-526F-AF4D-4D50-4B1C2574C2EF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BFFAD0E4-8C44-E22C-1375-5F2E28BD9BEB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FF3317B0-95F0-9711-34BD-F8D1328CDA56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B1E87F5F-5237-997E-A10C-FA2B54D737E1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4822196-27EA-3109-39C9-1391D5B57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C5C634A7-D26F-38FD-7B27-4B575F6CF201}"/>
              </a:ext>
            </a:extLst>
          </p:cNvPr>
          <p:cNvSpPr/>
          <p:nvPr/>
        </p:nvSpPr>
        <p:spPr>
          <a:xfrm>
            <a:off x="6594764" y="9149697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6610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DA441-859B-8D58-1B33-048941F1A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FDC383C-0049-08D3-71BD-2475ED94697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لنصحح جماعة: الثنائي الفائز هو من وجد مضارع أكبر عدد من الأفعال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43FBD31-5BFF-1F93-6E83-0C9C7E12D1FF}"/>
              </a:ext>
            </a:extLst>
          </p:cNvPr>
          <p:cNvGraphicFramePr>
            <a:graphicFrameLocks noGrp="1"/>
          </p:cNvGraphicFramePr>
          <p:nvPr/>
        </p:nvGraphicFramePr>
        <p:xfrm>
          <a:off x="2216725" y="2127554"/>
          <a:ext cx="9171710" cy="787813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585855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585855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883991">
                <a:tc>
                  <a:txBody>
                    <a:bodyPr/>
                    <a:lstStyle/>
                    <a:p>
                      <a:pPr marL="0" marR="0" lvl="0" indent="0" algn="ct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</a:t>
                      </a:r>
                      <a:r>
                        <a:rPr lang="ar-MA" sz="5400" b="1" kern="1200" dirty="0" err="1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5400" dirty="0" err="1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لْماضي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مُضارِعُهُ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لَوَّحَتْ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تَثَبَّتْ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راقَبَ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مَرّتْ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واصَلوا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51950232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1F3AD2E4-DCDC-A689-E09F-B52B89D1943B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B06AD93C-C37B-947D-B51B-466AF990B0BB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B2D709E7-D354-81FF-447D-D54CCFB5EB1A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B9CB7338-995F-1203-B7CA-FFEDC85D24EF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5CA3D4A8-B988-05B3-86DC-59D20DC90F9D}"/>
              </a:ext>
            </a:extLst>
          </p:cNvPr>
          <p:cNvSpPr/>
          <p:nvPr/>
        </p:nvSpPr>
        <p:spPr>
          <a:xfrm>
            <a:off x="6594764" y="9149697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940ACE4-5E4E-99E3-3521-B5F7A5C9B6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731C84D-FBC3-6CC0-83F5-97D7B5589460}"/>
              </a:ext>
            </a:extLst>
          </p:cNvPr>
          <p:cNvSpPr txBox="1"/>
          <p:nvPr/>
        </p:nvSpPr>
        <p:spPr>
          <a:xfrm>
            <a:off x="2524992" y="2873303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تُلَوِّحُ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173DA9C-F619-3207-B174-DCC8B563DB5F}"/>
              </a:ext>
            </a:extLst>
          </p:cNvPr>
          <p:cNvSpPr txBox="1"/>
          <p:nvPr/>
        </p:nvSpPr>
        <p:spPr>
          <a:xfrm>
            <a:off x="2524992" y="4229101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تَتَثَبَّتُ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E4A0FC5-62F3-0574-E7C0-0D94B24CB6F2}"/>
              </a:ext>
            </a:extLst>
          </p:cNvPr>
          <p:cNvSpPr txBox="1"/>
          <p:nvPr/>
        </p:nvSpPr>
        <p:spPr>
          <a:xfrm>
            <a:off x="2524992" y="5761594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يُراقِبُ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1DD4B5E-DB9C-7C5A-60F9-D3AC22526C39}"/>
              </a:ext>
            </a:extLst>
          </p:cNvPr>
          <p:cNvSpPr txBox="1"/>
          <p:nvPr/>
        </p:nvSpPr>
        <p:spPr>
          <a:xfrm>
            <a:off x="2587337" y="7089778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تَمُرُّ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4F2B40C-DF29-19B6-2284-5F31382C075C}"/>
              </a:ext>
            </a:extLst>
          </p:cNvPr>
          <p:cNvSpPr txBox="1"/>
          <p:nvPr/>
        </p:nvSpPr>
        <p:spPr>
          <a:xfrm>
            <a:off x="2524992" y="8531519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يُواصِلونَ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85424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3" grpId="0"/>
      <p:bldP spid="14" grpId="0"/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13559-B5B9-22B3-DA74-4C1BE86DA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6625A86E-5916-CC99-2813-6B34F350CE0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 للأفعال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8A5431B-92EC-4671-733B-D97F0638DCA2}"/>
              </a:ext>
            </a:extLst>
          </p:cNvPr>
          <p:cNvGraphicFramePr>
            <a:graphicFrameLocks noGrp="1"/>
          </p:cNvGraphicFramePr>
          <p:nvPr/>
        </p:nvGraphicFramePr>
        <p:xfrm>
          <a:off x="2216725" y="2127554"/>
          <a:ext cx="9171710" cy="787813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585855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585855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883991">
                <a:tc>
                  <a:txBody>
                    <a:bodyPr/>
                    <a:lstStyle/>
                    <a:p>
                      <a:pPr marL="0" marR="0" lvl="0" indent="0" algn="ct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</a:t>
                      </a:r>
                      <a:r>
                        <a:rPr lang="ar-MA" sz="5400" b="1" kern="1200" dirty="0" err="1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5400" dirty="0" err="1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لْماضي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مُضارِعُهُ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لَوَّحَتْ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تَثَبَّتْ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راقَبَ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مَرّتْ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واصَلوا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51950232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903695B3-555B-BF6F-D283-4528C14AFBBD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6A238C83-64D8-230E-3D9C-D5A611B00E52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40DDE19F-25F6-CF62-33D7-4C86DDB4AE12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85AF3550-15F5-89E6-6562-1A2A174C356A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2F786A8B-1487-76B8-CE8A-09C6FFA89977}"/>
              </a:ext>
            </a:extLst>
          </p:cNvPr>
          <p:cNvSpPr/>
          <p:nvPr/>
        </p:nvSpPr>
        <p:spPr>
          <a:xfrm>
            <a:off x="6594764" y="9149697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DA68D4-0B2D-6711-2B2B-E9502A39024F}"/>
              </a:ext>
            </a:extLst>
          </p:cNvPr>
          <p:cNvSpPr txBox="1"/>
          <p:nvPr/>
        </p:nvSpPr>
        <p:spPr>
          <a:xfrm>
            <a:off x="2524992" y="2873303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تُلَوِّحُ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ED8CA74-879E-E66B-2D07-59FD2B8C9923}"/>
              </a:ext>
            </a:extLst>
          </p:cNvPr>
          <p:cNvSpPr txBox="1"/>
          <p:nvPr/>
        </p:nvSpPr>
        <p:spPr>
          <a:xfrm>
            <a:off x="2524992" y="4229101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تَتَثَبَّتُ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42192E8-1DAC-DFD1-8610-B1B9F497D413}"/>
              </a:ext>
            </a:extLst>
          </p:cNvPr>
          <p:cNvSpPr txBox="1"/>
          <p:nvPr/>
        </p:nvSpPr>
        <p:spPr>
          <a:xfrm>
            <a:off x="2524992" y="5761594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يُراقِبُ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AA4BC40-F680-9F5C-9994-E48CDD9DF329}"/>
              </a:ext>
            </a:extLst>
          </p:cNvPr>
          <p:cNvSpPr txBox="1"/>
          <p:nvPr/>
        </p:nvSpPr>
        <p:spPr>
          <a:xfrm>
            <a:off x="2587337" y="7089778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تَمُرُّ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5D775690-92F3-8487-629E-40A5E722DB98}"/>
              </a:ext>
            </a:extLst>
          </p:cNvPr>
          <p:cNvSpPr txBox="1"/>
          <p:nvPr/>
        </p:nvSpPr>
        <p:spPr>
          <a:xfrm>
            <a:off x="2524992" y="8531519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يُواصِلونَ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236D8CF-9378-4F32-6D15-3A6AC3F1DD3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0587220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14616-672C-FAE0-5EDA-EA9C0DDE71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7671A95-919D-4281-4DEE-59E88BFCFD60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فعلين: عليكم </a:t>
            </a:r>
            <a:r>
              <a:rPr lang="ar-MA" sz="1600" b="1" noProof="0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القيام بالتحويل إلى المضارع على ألواحكم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AFD26E0-8DDC-F1B1-288A-BFED73BB6A2F}"/>
              </a:ext>
            </a:extLst>
          </p:cNvPr>
          <p:cNvSpPr txBox="1"/>
          <p:nvPr/>
        </p:nvSpPr>
        <p:spPr>
          <a:xfrm>
            <a:off x="2757053" y="4691778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واصَلوا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ECAEC3A-3CFF-1A27-172C-9BA01A1B5768}"/>
              </a:ext>
            </a:extLst>
          </p:cNvPr>
          <p:cNvSpPr txBox="1"/>
          <p:nvPr/>
        </p:nvSpPr>
        <p:spPr>
          <a:xfrm>
            <a:off x="8631383" y="4691778"/>
            <a:ext cx="33043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أَلْقى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36AC6405-A1B8-753D-1A4A-5D45D711E0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337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B30F2-3225-9DFC-7C46-8C40DC737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29CA40B-EC02-C58C-C498-671741456AD5}"/>
              </a:ext>
            </a:extLst>
          </p:cNvPr>
          <p:cNvSpPr txBox="1"/>
          <p:nvPr/>
        </p:nvSpPr>
        <p:spPr>
          <a:xfrm>
            <a:off x="447494" y="1214827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كل ثنائي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نشئ الخريطة الذهنية لعنوان نصنا الجديد، ويطرح توقعين.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سأمر بين الصفوف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A148B842-B090-31DB-8CF2-9D8E2D8BA15E}"/>
              </a:ext>
            </a:extLst>
          </p:cNvPr>
          <p:cNvSpPr/>
          <p:nvPr/>
        </p:nvSpPr>
        <p:spPr>
          <a:xfrm>
            <a:off x="5410200" y="4187535"/>
            <a:ext cx="2895600" cy="28956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algn="ctr" rtl="1"/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أَصْدِقاءُ ٱلطَّبيعَةِ</a:t>
            </a:r>
            <a:endParaRPr lang="fr-MA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CD27F68F-D557-5208-8168-784B4E939A10}"/>
              </a:ext>
            </a:extLst>
          </p:cNvPr>
          <p:cNvSpPr/>
          <p:nvPr/>
        </p:nvSpPr>
        <p:spPr>
          <a:xfrm>
            <a:off x="9619952" y="2781305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B313E17-2E78-F083-692F-F3FDDE162588}"/>
              </a:ext>
            </a:extLst>
          </p:cNvPr>
          <p:cNvSpPr/>
          <p:nvPr/>
        </p:nvSpPr>
        <p:spPr>
          <a:xfrm>
            <a:off x="1497713" y="311381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3BF6C7DE-27ED-8AB5-3D65-E8E0E61BCCBA}"/>
              </a:ext>
            </a:extLst>
          </p:cNvPr>
          <p:cNvSpPr/>
          <p:nvPr/>
        </p:nvSpPr>
        <p:spPr>
          <a:xfrm rot="19752768">
            <a:off x="8426276" y="4284542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89886A84-B5DF-1159-230D-CA7A03008279}"/>
              </a:ext>
            </a:extLst>
          </p:cNvPr>
          <p:cNvSpPr/>
          <p:nvPr/>
        </p:nvSpPr>
        <p:spPr>
          <a:xfrm rot="1818720">
            <a:off x="3928223" y="4594848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8C080AF2-F01A-CE5B-FF5B-CEC9CFE4EE6C}"/>
              </a:ext>
            </a:extLst>
          </p:cNvPr>
          <p:cNvSpPr/>
          <p:nvPr/>
        </p:nvSpPr>
        <p:spPr>
          <a:xfrm>
            <a:off x="5667224" y="8528367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F30BEE95-8718-FD04-E15B-2EB045AD8F83}"/>
              </a:ext>
            </a:extLst>
          </p:cNvPr>
          <p:cNvSpPr/>
          <p:nvPr/>
        </p:nvSpPr>
        <p:spPr>
          <a:xfrm>
            <a:off x="6615684" y="731654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17D191C-E39A-2624-D416-9C637E19FC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7710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83F57-C861-3F70-43D4-D13189383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2B92D9E-4FBF-7409-06F9-631BDDA34193}"/>
              </a:ext>
            </a:extLst>
          </p:cNvPr>
          <p:cNvSpPr txBox="1"/>
          <p:nvPr/>
        </p:nvSpPr>
        <p:spPr>
          <a:xfrm>
            <a:off x="447494" y="937828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عرض التوقعات: ستشاركون في صياغة التوقعات.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نظركم عن أي أصدقاء سيتحدث النص؟ هل تعرفون أصدقاء للطبيعة؟ مثلا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0693F2E6-55DD-FD7A-C9F5-DBEBBDEB1F29}"/>
              </a:ext>
            </a:extLst>
          </p:cNvPr>
          <p:cNvSpPr/>
          <p:nvPr/>
        </p:nvSpPr>
        <p:spPr>
          <a:xfrm>
            <a:off x="5410200" y="4015886"/>
            <a:ext cx="2971800" cy="26505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algn="ctr" rtl="1"/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أَصْدِقاءُ ٱلطَّبيعَةِ</a:t>
            </a:r>
            <a:endParaRPr lang="fr-MA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549F8327-9CE2-F426-2B05-978DEFF0C220}"/>
              </a:ext>
            </a:extLst>
          </p:cNvPr>
          <p:cNvSpPr/>
          <p:nvPr/>
        </p:nvSpPr>
        <p:spPr>
          <a:xfrm>
            <a:off x="9006369" y="2260608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أَطْفالٌ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DB98A11-DF1A-5A4F-6858-32AF9FC1ACEF}"/>
              </a:ext>
            </a:extLst>
          </p:cNvPr>
          <p:cNvSpPr/>
          <p:nvPr/>
        </p:nvSpPr>
        <p:spPr>
          <a:xfrm>
            <a:off x="2053635" y="281603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جَمْعِيّاتٌ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D3D8F853-3A53-22E1-3AC0-D8C59865709F}"/>
              </a:ext>
            </a:extLst>
          </p:cNvPr>
          <p:cNvSpPr/>
          <p:nvPr/>
        </p:nvSpPr>
        <p:spPr>
          <a:xfrm rot="19752768">
            <a:off x="8159878" y="3743397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E8F68D13-FF76-A7BB-77E3-035CE0E6E8BA}"/>
              </a:ext>
            </a:extLst>
          </p:cNvPr>
          <p:cNvSpPr/>
          <p:nvPr/>
        </p:nvSpPr>
        <p:spPr>
          <a:xfrm rot="1818720">
            <a:off x="4286844" y="4062064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A58A3005-95E1-5466-D9F5-AA18BD9128F8}"/>
              </a:ext>
            </a:extLst>
          </p:cNvPr>
          <p:cNvSpPr/>
          <p:nvPr/>
        </p:nvSpPr>
        <p:spPr>
          <a:xfrm>
            <a:off x="5590597" y="7966708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صَيّادونَ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EBAE3C71-7308-268D-1775-2ABD48421272}"/>
              </a:ext>
            </a:extLst>
          </p:cNvPr>
          <p:cNvSpPr/>
          <p:nvPr/>
        </p:nvSpPr>
        <p:spPr>
          <a:xfrm>
            <a:off x="6532556" y="682734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F3ECCF6-2DF8-8900-175B-C96B8D76E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205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نهاية حصة اليوم، سيكون 80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%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من المتعلمين على الأقل قادرين على: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إغناء المعجم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بكلمات جديدة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.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قراءة النص بطلاقة؛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</a:t>
              </a: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الإجابة عن أسئلة الفهم.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3949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52832-AFA4-9FCC-16BF-224A5E0B8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98BA04-108E-6F4C-136D-2E5CD4550D05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يصوغ المتعلمون بمساعدة الأستاذ بعض التوقعات وتسجل على جانب من السبورة. مثلا: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D43509F-1CD8-D614-713F-D4150284D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19871A05-C260-0DE3-AA2E-ACA6188258B1}"/>
              </a:ext>
            </a:extLst>
          </p:cNvPr>
          <p:cNvSpPr/>
          <p:nvPr/>
        </p:nvSpPr>
        <p:spPr>
          <a:xfrm>
            <a:off x="7633855" y="3464337"/>
            <a:ext cx="5715286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3200" b="1" dirty="0">
                <a:solidFill>
                  <a:schemeClr val="tx1"/>
                </a:solidFill>
              </a:rPr>
              <a:t>أَتَوَقَّعُ أَنْ يَتَحَدَّثَ ٱلنَّصُّ عَنْ جَمْعِيّاتٍ تُدافِعُ عَلى ٱلطَّبيعَةِ.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D0058E-A64C-040F-7DE3-B535C1008084}"/>
              </a:ext>
            </a:extLst>
          </p:cNvPr>
          <p:cNvSpPr/>
          <p:nvPr/>
        </p:nvSpPr>
        <p:spPr>
          <a:xfrm>
            <a:off x="215839" y="3464337"/>
            <a:ext cx="6960816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قد يَتَحَدَّثُ ٱلنَّصُّ عَنْ أَطْفالٍ يُحافِظونَ عَلى ٱلطَّبيعَةِ. 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9EEE9FE-ECC9-932D-D927-883BCF0E09D2}"/>
              </a:ext>
            </a:extLst>
          </p:cNvPr>
          <p:cNvSpPr/>
          <p:nvPr/>
        </p:nvSpPr>
        <p:spPr>
          <a:xfrm>
            <a:off x="2396837" y="7467600"/>
            <a:ext cx="8007928" cy="11790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رُبَّما سَيَتَحَدَّثُ ٱلنَّصُّ عَنْ صَيّادينَ يُحافِظونَ عَلى ٱلطَّبيعَةِ.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F681F5E9-4AD0-9A72-1788-F37DE5DA98B5}"/>
              </a:ext>
            </a:extLst>
          </p:cNvPr>
          <p:cNvSpPr/>
          <p:nvPr/>
        </p:nvSpPr>
        <p:spPr>
          <a:xfrm>
            <a:off x="5441372" y="4880047"/>
            <a:ext cx="2833255" cy="2259215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algn="ctr" rtl="1"/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أَصْدِقاءُ ٱلطَّبيعَةِ</a:t>
            </a:r>
            <a:endParaRPr lang="fr-MA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ED813D-200B-A410-7743-6C6984E6C5EC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800" b="1" dirty="0">
                <a:solidFill>
                  <a:srgbClr val="FF0000"/>
                </a:solidFill>
              </a:rPr>
              <a:t>اَلتَّوَقُّعاتُ</a:t>
            </a:r>
            <a:endParaRPr lang="fr-MA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523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8" grpId="0" animBg="1"/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A477F-723D-6088-C04B-A8076DF90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CB88EC-F975-5B92-6710-93CB9B0BAA52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اقرؤوا النص قراءة فردية هامسة للتحقق من التوقعات، سأمر بين الصفوف.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22009C3-188A-A37F-C921-0060AB4874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5DB9B1B-85AE-F144-6596-B1AF3B1863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478" y="2192327"/>
            <a:ext cx="12949044" cy="7414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819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0C4FD-76E4-3BD8-0B6B-721B97839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1DACB3-62EE-3A3E-822C-73B43A59464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ناقش مع زميلك  كيف تحققت من التوقعات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FC493AE-F47E-1C7D-5594-ED0B0B841D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B297377-0A72-3F2E-8855-1304075C78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478" y="2192327"/>
            <a:ext cx="12949044" cy="7414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885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7EE18-E1A6-02B9-9DE9-DD813FC06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6C931B-68FC-3A67-1CB1-C0996FA4E1D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ما الذي اعتمدتموه للتحقق؟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FD9CCB-E06D-79EA-E82A-6D75D6E1F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5731A93-EFB7-FEA6-07FF-CDE39B389846}"/>
              </a:ext>
            </a:extLst>
          </p:cNvPr>
          <p:cNvSpPr/>
          <p:nvPr/>
        </p:nvSpPr>
        <p:spPr>
          <a:xfrm>
            <a:off x="5617733" y="3628359"/>
            <a:ext cx="6934486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2800" b="1" dirty="0">
                <a:solidFill>
                  <a:schemeClr val="tx1"/>
                </a:solidFill>
              </a:rPr>
              <a:t>أَتَوَقَّعُ أَنْ يَتَحَدَّثَ ٱلنَّصُّ عَنْ جَمْعِيّاتٍ تُدافِعُ عَلى الطَّبيعَةِ.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238496E-1BA3-EA6B-3CAA-AAC2BBC5A393}"/>
              </a:ext>
            </a:extLst>
          </p:cNvPr>
          <p:cNvSpPr/>
          <p:nvPr/>
        </p:nvSpPr>
        <p:spPr>
          <a:xfrm>
            <a:off x="5617733" y="5287042"/>
            <a:ext cx="6934486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schemeClr val="tx1"/>
                </a:solidFill>
              </a:rPr>
              <a:t>قد يَتَحَدَّثُ ٱلنَّصُّ عَنْ أَطْفالٍ يُحافِظونَ عَلى الطَّبيعَةِ.  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7846903-A84E-4CBF-64D2-53A0CB3C3359}"/>
              </a:ext>
            </a:extLst>
          </p:cNvPr>
          <p:cNvSpPr/>
          <p:nvPr/>
        </p:nvSpPr>
        <p:spPr>
          <a:xfrm>
            <a:off x="5617733" y="7404024"/>
            <a:ext cx="6934486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schemeClr val="tx1"/>
                </a:solidFill>
              </a:rPr>
              <a:t>رُبَّما سَيَتَحَدَّثُ ٱلنَّصُّ عَنْ صَيّادينَ يُحافِظونَ عَلى </a:t>
            </a:r>
            <a:r>
              <a:rPr lang="ar-MA" sz="2800" b="1" dirty="0" err="1">
                <a:solidFill>
                  <a:schemeClr val="tx1"/>
                </a:solidFill>
              </a:rPr>
              <a:t>ٱلطَّبيعَةِ</a:t>
            </a:r>
            <a:r>
              <a:rPr lang="ar-MA" sz="2800" b="1" dirty="0">
                <a:solidFill>
                  <a:schemeClr val="tx1"/>
                </a:solidFill>
              </a:rPr>
              <a:t>.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4967DE-04FF-6CE6-6BB0-3FF9E96C8525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اَلتَّحَقُّـقُ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C05CCA-AAAB-C679-1887-52A39D104F95}"/>
              </a:ext>
            </a:extLst>
          </p:cNvPr>
          <p:cNvSpPr/>
          <p:nvPr/>
        </p:nvSpPr>
        <p:spPr>
          <a:xfrm>
            <a:off x="2916668" y="3628359"/>
            <a:ext cx="1420378" cy="91440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CFC3CF8-214A-1210-D8B9-FCD6C4C58AC4}"/>
              </a:ext>
            </a:extLst>
          </p:cNvPr>
          <p:cNvSpPr/>
          <p:nvPr/>
        </p:nvSpPr>
        <p:spPr>
          <a:xfrm>
            <a:off x="2916668" y="5287042"/>
            <a:ext cx="1420378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صَحيحٌ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C45969-906E-1374-9D71-DA5189462A3C}"/>
              </a:ext>
            </a:extLst>
          </p:cNvPr>
          <p:cNvSpPr/>
          <p:nvPr/>
        </p:nvSpPr>
        <p:spPr>
          <a:xfrm>
            <a:off x="2916668" y="7404024"/>
            <a:ext cx="1420378" cy="91440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02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6" grpId="0" animBg="1"/>
      <p:bldP spid="4" grpId="0" animBg="1"/>
      <p:bldP spid="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F64AE-C30B-CB29-8B77-7DFD186CC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D225D2-D8F6-F1E1-0154-64CEB418CAFE}"/>
              </a:ext>
            </a:extLst>
          </p:cNvPr>
          <p:cNvSpPr txBox="1"/>
          <p:nvPr/>
        </p:nvSpPr>
        <p:spPr>
          <a:xfrm>
            <a:off x="160421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على كراساتكم ص:37،  كل مجموعة تضع سطرا تحت الكلمات في النص عبر قراءة مسحية سريعة. </a:t>
            </a: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BFD7A413-5D74-67E5-4462-F2F2D71E5D46}"/>
              </a:ext>
            </a:extLst>
          </p:cNvPr>
          <p:cNvSpPr/>
          <p:nvPr/>
        </p:nvSpPr>
        <p:spPr>
          <a:xfrm>
            <a:off x="10601159" y="3210894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عَصافيرُ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5D2986E1-B7A4-31E7-9BD7-A527DDDEA834}"/>
              </a:ext>
            </a:extLst>
          </p:cNvPr>
          <p:cNvSpPr/>
          <p:nvPr/>
        </p:nvSpPr>
        <p:spPr>
          <a:xfrm>
            <a:off x="1668135" y="3143718"/>
            <a:ext cx="2028123" cy="842377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</a:rPr>
              <a:t>تَقْفِزُ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B1AD6576-869E-7D48-B590-8C3276393C94}"/>
              </a:ext>
            </a:extLst>
          </p:cNvPr>
          <p:cNvSpPr/>
          <p:nvPr/>
        </p:nvSpPr>
        <p:spPr>
          <a:xfrm>
            <a:off x="6134647" y="3163892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اَلْبَرْقِ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145615E8-34D8-5AFB-166A-5A976BD2CD13}"/>
              </a:ext>
            </a:extLst>
          </p:cNvPr>
          <p:cNvSpPr/>
          <p:nvPr/>
        </p:nvSpPr>
        <p:spPr>
          <a:xfrm>
            <a:off x="5811117" y="5117326"/>
            <a:ext cx="183659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يَلْعَبانِ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9ED54D2D-BF90-E954-64FE-63F076E74B97}"/>
              </a:ext>
            </a:extLst>
          </p:cNvPr>
          <p:cNvSpPr/>
          <p:nvPr/>
        </p:nvSpPr>
        <p:spPr>
          <a:xfrm>
            <a:off x="10601159" y="7215515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نَحْمِيَها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BEE52E8A-BE92-10C4-CDEF-4096BAFF70AC}"/>
              </a:ext>
            </a:extLst>
          </p:cNvPr>
          <p:cNvSpPr/>
          <p:nvPr/>
        </p:nvSpPr>
        <p:spPr>
          <a:xfrm>
            <a:off x="6134647" y="7234044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</a:rPr>
              <a:t>اَلْهَواءَ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48FB191-3FFC-6C1E-AB7E-693C24C0AC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46467"/>
            <a:ext cx="1950889" cy="1298561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14F7B17F-69A6-5769-33B3-DA7EDCC74047}"/>
              </a:ext>
            </a:extLst>
          </p:cNvPr>
          <p:cNvSpPr/>
          <p:nvPr/>
        </p:nvSpPr>
        <p:spPr>
          <a:xfrm>
            <a:off x="1684190" y="7219587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اَلْأَوْراقِ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5045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0E5C5-D904-4A42-4C98-45FA2F0E2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111E4B7-88EB-F271-50D2-6D14EF27107F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المجموعة الفائزة هي من وجدت أكبر عدد من الكلمات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0C7DB56-16D1-D4D6-E8E5-8CA08CB0F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300E76A-6D2D-DE8D-54AD-B8668D2266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478" y="2237465"/>
            <a:ext cx="12949044" cy="7414187"/>
          </a:xfrm>
          <a:prstGeom prst="rect">
            <a:avLst/>
          </a:prstGeom>
        </p:spPr>
      </p:pic>
      <p:sp>
        <p:nvSpPr>
          <p:cNvPr id="5" name="Signe Moins 4">
            <a:extLst>
              <a:ext uri="{FF2B5EF4-FFF2-40B4-BE49-F238E27FC236}">
                <a16:creationId xmlns:a16="http://schemas.microsoft.com/office/drawing/2014/main" id="{2E80BC05-C343-0760-14CA-1B178E2C7F0F}"/>
              </a:ext>
            </a:extLst>
          </p:cNvPr>
          <p:cNvSpPr/>
          <p:nvPr/>
        </p:nvSpPr>
        <p:spPr>
          <a:xfrm>
            <a:off x="3754582" y="3469874"/>
            <a:ext cx="1617447" cy="187725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7" name="Signe Moins 6">
            <a:extLst>
              <a:ext uri="{FF2B5EF4-FFF2-40B4-BE49-F238E27FC236}">
                <a16:creationId xmlns:a16="http://schemas.microsoft.com/office/drawing/2014/main" id="{73F2A218-FDAE-57E2-0851-ACF097F99D6F}"/>
              </a:ext>
            </a:extLst>
          </p:cNvPr>
          <p:cNvSpPr/>
          <p:nvPr/>
        </p:nvSpPr>
        <p:spPr>
          <a:xfrm>
            <a:off x="8243454" y="4132409"/>
            <a:ext cx="1077119" cy="187272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Signe Moins 7">
            <a:extLst>
              <a:ext uri="{FF2B5EF4-FFF2-40B4-BE49-F238E27FC236}">
                <a16:creationId xmlns:a16="http://schemas.microsoft.com/office/drawing/2014/main" id="{4B8F1965-E26F-4F31-0A24-16CA6D0961DB}"/>
              </a:ext>
            </a:extLst>
          </p:cNvPr>
          <p:cNvSpPr/>
          <p:nvPr/>
        </p:nvSpPr>
        <p:spPr>
          <a:xfrm>
            <a:off x="11180617" y="4779365"/>
            <a:ext cx="1104829" cy="187272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9" name="Signe Moins 8">
            <a:extLst>
              <a:ext uri="{FF2B5EF4-FFF2-40B4-BE49-F238E27FC236}">
                <a16:creationId xmlns:a16="http://schemas.microsoft.com/office/drawing/2014/main" id="{BB0DD991-2073-6331-CA21-ECE04EFA1766}"/>
              </a:ext>
            </a:extLst>
          </p:cNvPr>
          <p:cNvSpPr/>
          <p:nvPr/>
        </p:nvSpPr>
        <p:spPr>
          <a:xfrm>
            <a:off x="11874659" y="6116093"/>
            <a:ext cx="1355120" cy="187272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0" name="Signe Moins 9">
            <a:extLst>
              <a:ext uri="{FF2B5EF4-FFF2-40B4-BE49-F238E27FC236}">
                <a16:creationId xmlns:a16="http://schemas.microsoft.com/office/drawing/2014/main" id="{CF417FA7-2DC4-383A-AE31-1D45CC4C73ED}"/>
              </a:ext>
            </a:extLst>
          </p:cNvPr>
          <p:cNvSpPr/>
          <p:nvPr/>
        </p:nvSpPr>
        <p:spPr>
          <a:xfrm>
            <a:off x="1344401" y="6725694"/>
            <a:ext cx="1188651" cy="187271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1" name="Signe Moins 10">
            <a:extLst>
              <a:ext uri="{FF2B5EF4-FFF2-40B4-BE49-F238E27FC236}">
                <a16:creationId xmlns:a16="http://schemas.microsoft.com/office/drawing/2014/main" id="{07CDA60E-89C6-7CB4-E625-7AA3556FF341}"/>
              </a:ext>
            </a:extLst>
          </p:cNvPr>
          <p:cNvSpPr/>
          <p:nvPr/>
        </p:nvSpPr>
        <p:spPr>
          <a:xfrm>
            <a:off x="1938727" y="9246226"/>
            <a:ext cx="1355120" cy="187272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2" name="Signe Moins 11">
            <a:extLst>
              <a:ext uri="{FF2B5EF4-FFF2-40B4-BE49-F238E27FC236}">
                <a16:creationId xmlns:a16="http://schemas.microsoft.com/office/drawing/2014/main" id="{EA8DE176-9ACF-065B-FD6C-3A8490FD418A}"/>
              </a:ext>
            </a:extLst>
          </p:cNvPr>
          <p:cNvSpPr/>
          <p:nvPr/>
        </p:nvSpPr>
        <p:spPr>
          <a:xfrm>
            <a:off x="8794505" y="8706893"/>
            <a:ext cx="1355120" cy="152400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01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52C68-3264-1A11-73BF-0464BBE3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7AD9520-8A0B-A245-1CAF-43F918936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37D8581-F4EA-6563-4684-E3B8CD8481F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ركزوا جيدا مع قراءتي للنص. تابعوا ولا ترددوا بعدي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9C2DFCD-10D2-785D-4139-F123FA1FBF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478" y="2192327"/>
            <a:ext cx="12949044" cy="7414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95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232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53D6D-FA16-C5E8-0729-502CD858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55E459-C29A-4807-6F0B-94AF800651C6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واحد منكم يقرأ النص 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591A1A-7C45-8608-BDFB-B0F73784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A612E20-5A70-BF12-0D41-CF3ECD89B1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478" y="2192327"/>
            <a:ext cx="12949044" cy="7414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0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FFB30-603D-433A-B3CA-A9793538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502481-BA27-F2C7-8BBF-874E26F7F2EA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يقرأ لزميله قراءة هامسة. أصحح لزميلي.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23D074B-BD85-3291-B2B7-B88EC483A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DA6C661-902D-CB55-E542-3255DF0848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478" y="2192327"/>
            <a:ext cx="12949044" cy="7414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2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459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E6520-308A-724F-693D-CCBD7E6A4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CDEDA68-7246-2E33-FCBF-CB676BBA3D4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لنقرأ الفقرة الأولى قراءة مشتركة، نبدأ عند إشارتي.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A9429F3-C9F5-2CE6-085E-C443A51DE1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BF5BC90-C130-5823-B497-526230626B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478" y="2192327"/>
            <a:ext cx="12949044" cy="7414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011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القارئ(كل متعلم يقرأ فقرة واحدة).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2869D9E-BA7B-E52B-CBA0-7D435F5637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478" y="2192327"/>
            <a:ext cx="12949044" cy="7414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40530-CAF9-3370-F99C-E8349DB79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DED2B89-5D63-8791-E1A9-0AC6F980B5B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سنبحث عن مرادفات بعض الكلمات في النص، سأبدأ انا مع كلمة: الطمأنينة(تأتي مع الهدوء وراحة النفس)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3151EB7-73A3-4E46-2A9D-87B512D00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5EA9EE7-115A-4003-DD24-8C7371E538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478" y="2256262"/>
            <a:ext cx="12949044" cy="741418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48E2043-EE1F-F325-73C6-54C777A521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6111" y="6107511"/>
            <a:ext cx="1310138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6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04806-4BE1-2201-BCE3-C0673BCF1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51A1139-3C35-BAB8-D711-54A889FAE5A4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دوركم الآن للبحث في ثنائيات عن مرادفات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الكلمات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(في النص): وَسَطِ - شامِخَةٌ -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نَحْفَظُها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6BCF2D2-3CA8-082D-8EF4-6DFF89447A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59C1EC5-3136-65C0-4CC3-EE874DAC8B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478" y="2192327"/>
            <a:ext cx="12949044" cy="741418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54F6571-7EAE-832D-8B49-C8A8104152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6111" y="6107511"/>
            <a:ext cx="1310138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203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5F786-14DF-4D2F-C761-25E606B9D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222885-2DB7-7869-F00B-38E273936C68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عليكم تعليل جوابكم: كيف توصلتم إلى تحديد المرادف؟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B2EB2F8-D253-0B0B-CE3A-D9A5FD8C01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60383A9-24A4-5CF1-512D-5A89FD9A92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478" y="2192327"/>
            <a:ext cx="12949044" cy="741418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B6B9B95-025D-7DDE-2163-27D3FC2E49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6111" y="6107511"/>
            <a:ext cx="1310138" cy="85961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36C7EE4-45E0-663A-D6EB-EF60EA9087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43855" y="2840182"/>
            <a:ext cx="880648" cy="73429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9C19FC6-24F1-DAEC-E0C5-53E1175270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2036" y="8714510"/>
            <a:ext cx="1167786" cy="70658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1391AEB-309E-A117-AC97-0251E7A7C0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7862" y="6107511"/>
            <a:ext cx="1102320" cy="750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469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FCC70-1180-6DDE-EA9C-5F85A4AEC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47C895B-3E63-7DC0-91DB-90EDCD10138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الكلمات قراءة جهرية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(يمكن تركيبها في جمل شفهيا)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0740E10-723F-6847-0D3C-D252570A85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7335860"/>
              </p:ext>
            </p:extLst>
          </p:nvPr>
        </p:nvGraphicFramePr>
        <p:xfrm>
          <a:off x="3158837" y="2133600"/>
          <a:ext cx="6761018" cy="6982692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3346165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3414853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5626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مُرادِفُها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506608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اَلطُّمَأْنينَةُ</a:t>
                      </a:r>
                      <a:endParaRPr lang="fr-FR" sz="72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506608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اَلْوَسَطُ</a:t>
                      </a:r>
                      <a:endParaRPr lang="fr-FR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506608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يَحْفَظُها</a:t>
                      </a:r>
                      <a:endParaRPr lang="fr-FR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506608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شامِخَةٌ</a:t>
                      </a:r>
                      <a:endParaRPr lang="fr-FR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72730881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0CC7984D-1860-D7C8-A292-2791F5CFF274}"/>
              </a:ext>
            </a:extLst>
          </p:cNvPr>
          <p:cNvSpPr txBox="1"/>
          <p:nvPr/>
        </p:nvSpPr>
        <p:spPr>
          <a:xfrm>
            <a:off x="3674918" y="3267027"/>
            <a:ext cx="23275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اَلسَّكينَةُ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91DC996-BBFE-D500-A200-FFA9C0E8AB74}"/>
              </a:ext>
            </a:extLst>
          </p:cNvPr>
          <p:cNvSpPr txBox="1"/>
          <p:nvPr/>
        </p:nvSpPr>
        <p:spPr>
          <a:xfrm>
            <a:off x="3577935" y="4701616"/>
            <a:ext cx="23275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اَلْقَلْبُ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6262DCF-3EF0-C4D6-403A-29F355672949}"/>
              </a:ext>
            </a:extLst>
          </p:cNvPr>
          <p:cNvSpPr txBox="1"/>
          <p:nvPr/>
        </p:nvSpPr>
        <p:spPr>
          <a:xfrm>
            <a:off x="3577935" y="6447289"/>
            <a:ext cx="23275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6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يَحْميَها</a:t>
            </a:r>
            <a:endParaRPr lang="fr-FR" sz="66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F260F22-7889-E489-BD72-4E5BCF5A391F}"/>
              </a:ext>
            </a:extLst>
          </p:cNvPr>
          <p:cNvSpPr txBox="1"/>
          <p:nvPr/>
        </p:nvSpPr>
        <p:spPr>
          <a:xfrm>
            <a:off x="3577935" y="7885975"/>
            <a:ext cx="23275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6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باسِقَةٌ</a:t>
            </a:r>
            <a:endParaRPr lang="fr-FR" sz="66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9A6F27E-1F03-65AF-0787-86D74B39F2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50617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E343A-6B58-1123-1E56-DC016F6DA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B7B93CA-C478-A881-9718-F33C71D41B5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كلمتين: عليكم كتابة المرادف المناسب على ألواحكم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EE632A8-D3D2-864D-6495-29BB3723FEEF}"/>
              </a:ext>
            </a:extLst>
          </p:cNvPr>
          <p:cNvSpPr txBox="1"/>
          <p:nvPr/>
        </p:nvSpPr>
        <p:spPr>
          <a:xfrm>
            <a:off x="1524000" y="4553233"/>
            <a:ext cx="323503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اَلطُّمَأْنينَةُ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83E0D97-A9C4-776A-046A-733B1CE7E7A5}"/>
              </a:ext>
            </a:extLst>
          </p:cNvPr>
          <p:cNvSpPr txBox="1"/>
          <p:nvPr/>
        </p:nvSpPr>
        <p:spPr>
          <a:xfrm>
            <a:off x="8728365" y="455323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باسِقَةٌ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6E3FCAD-B76C-A556-3895-B450D44ECE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353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AD07F-899F-B8B6-A621-A5591A785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86C4EBA-6576-54A9-AA83-D3A0FEC4E601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خذوا كراساتكم ص:39، في مجموعاتكم،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ستجيبون عن أسئلة الفهم : أ – ب – ت - ث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F8FD717-9A5E-6845-38B3-6D3A93A137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E46665E-6A04-63FF-0A85-D678CF97C9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4332" y="2133600"/>
            <a:ext cx="6115359" cy="800792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3396AA6-5A36-A8C9-9D1F-8923150BD41F}"/>
              </a:ext>
            </a:extLst>
          </p:cNvPr>
          <p:cNvSpPr/>
          <p:nvPr/>
        </p:nvSpPr>
        <p:spPr>
          <a:xfrm>
            <a:off x="3643745" y="8339203"/>
            <a:ext cx="5721927" cy="122043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658473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كل مجموعة تعرض عملها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ونصحح جميعا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E18EB-1F0D-4860-31BC-EE25A9787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CEE8907-AC92-378C-EDA1-26AE064E0E41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1BB3C6A-DBEA-A507-589E-975D3C854ADC}"/>
              </a:ext>
            </a:extLst>
          </p:cNvPr>
          <p:cNvSpPr/>
          <p:nvPr/>
        </p:nvSpPr>
        <p:spPr>
          <a:xfrm>
            <a:off x="377878" y="2662697"/>
            <a:ext cx="5361497" cy="1083633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ar-MA" sz="3200" b="1" dirty="0">
                <a:solidFill>
                  <a:prstClr val="black"/>
                </a:solidFill>
              </a:rPr>
              <a:t>.............................................</a:t>
            </a:r>
            <a:endParaRPr lang="ar-MA" sz="32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CC26CCE-7611-6F61-7248-5F3E9D130C65}"/>
              </a:ext>
            </a:extLst>
          </p:cNvPr>
          <p:cNvSpPr/>
          <p:nvPr/>
        </p:nvSpPr>
        <p:spPr>
          <a:xfrm>
            <a:off x="315987" y="4653881"/>
            <a:ext cx="5423388" cy="1032612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3200" b="1" dirty="0">
                <a:solidFill>
                  <a:prstClr val="black"/>
                </a:solidFill>
              </a:rPr>
              <a:t>.........................................</a:t>
            </a:r>
            <a:endParaRPr lang="fr-MA" sz="3200" b="1" dirty="0">
              <a:solidFill>
                <a:srgbClr val="C00000"/>
              </a:solidFill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15EEE7F-0F96-8957-2A9D-35540A70F70F}"/>
              </a:ext>
            </a:extLst>
          </p:cNvPr>
          <p:cNvSpPr/>
          <p:nvPr/>
        </p:nvSpPr>
        <p:spPr>
          <a:xfrm>
            <a:off x="346932" y="6473878"/>
            <a:ext cx="5423388" cy="1083633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just" rtl="1">
              <a:lnSpc>
                <a:spcPct val="150000"/>
              </a:lnSpc>
            </a:pPr>
            <a:r>
              <a:rPr lang="ar-MA" sz="3200" b="1" dirty="0">
                <a:solidFill>
                  <a:prstClr val="black"/>
                </a:solidFill>
              </a:rPr>
              <a:t>............................................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D961B7-8D80-0F76-18E6-3C7327C687C7}"/>
              </a:ext>
            </a:extLst>
          </p:cNvPr>
          <p:cNvSpPr/>
          <p:nvPr/>
        </p:nvSpPr>
        <p:spPr>
          <a:xfrm>
            <a:off x="7322592" y="2704607"/>
            <a:ext cx="6174404" cy="939138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r" rtl="1"/>
            <a:r>
              <a:rPr lang="he-IL" sz="3200" b="1" dirty="0">
                <a:solidFill>
                  <a:prstClr val="black"/>
                </a:solidFill>
              </a:rPr>
              <a:t>مَنْ هُم أَصْدِقاءُ ٱلطَّبيعَةِ ٱلْمَذْكورونَ فِي ٱلنَّصِّ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D4118883-0750-0DF2-FDC7-AB73966574A5}"/>
              </a:ext>
            </a:extLst>
          </p:cNvPr>
          <p:cNvSpPr/>
          <p:nvPr/>
        </p:nvSpPr>
        <p:spPr>
          <a:xfrm>
            <a:off x="6155473" y="2949942"/>
            <a:ext cx="662222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9CD536F-FBD6-A200-68F9-4F4C6CED1219}"/>
              </a:ext>
            </a:extLst>
          </p:cNvPr>
          <p:cNvSpPr/>
          <p:nvPr/>
        </p:nvSpPr>
        <p:spPr>
          <a:xfrm>
            <a:off x="7322592" y="4600320"/>
            <a:ext cx="6174404" cy="120774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prstClr val="black"/>
                </a:solidFill>
              </a:rPr>
              <a:t>   </a:t>
            </a:r>
            <a:r>
              <a:rPr lang="he-IL" sz="3200" b="1" dirty="0">
                <a:solidFill>
                  <a:prstClr val="black"/>
                </a:solidFill>
              </a:rPr>
              <a:t>ضَعْ سَطْراً عَلى ٱلْأَعْمالِ ٱلْمَحْمودَةِ ٱلَّتي قامَ بِها ٱلْأَصْدِقاءُ</a:t>
            </a:r>
            <a:r>
              <a:rPr lang="ar-MA" sz="3200" b="1" dirty="0">
                <a:solidFill>
                  <a:prstClr val="black"/>
                </a:solidFill>
              </a:rPr>
              <a:t>؟</a:t>
            </a:r>
            <a:endParaRPr lang="fr-MA" sz="3200" b="1" dirty="0">
              <a:solidFill>
                <a:prstClr val="black"/>
              </a:solidFill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EE66438C-08AB-A94F-B95C-1D508774372E}"/>
              </a:ext>
            </a:extLst>
          </p:cNvPr>
          <p:cNvSpPr/>
          <p:nvPr/>
        </p:nvSpPr>
        <p:spPr>
          <a:xfrm>
            <a:off x="6179114" y="4888929"/>
            <a:ext cx="627203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3D088A0A-BFC4-A101-1146-97A1107CC801}"/>
              </a:ext>
            </a:extLst>
          </p:cNvPr>
          <p:cNvSpPr/>
          <p:nvPr/>
        </p:nvSpPr>
        <p:spPr>
          <a:xfrm>
            <a:off x="7274098" y="6623349"/>
            <a:ext cx="6174405" cy="78469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he-IL" sz="3200" b="1" dirty="0">
                <a:solidFill>
                  <a:prstClr val="black"/>
                </a:solidFill>
              </a:rPr>
              <a:t>ما هِيَ مُمَيَّزاتُ ٱلْغابَةِ ٱلَّتي يَقْصِدُها ٱلْأَصْدِقاءُ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32A39E3-EE33-BEA8-0BBE-A5EFB6556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sp>
        <p:nvSpPr>
          <p:cNvPr id="15" name="Flèche : gauche 14">
            <a:extLst>
              <a:ext uri="{FF2B5EF4-FFF2-40B4-BE49-F238E27FC236}">
                <a16:creationId xmlns:a16="http://schemas.microsoft.com/office/drawing/2014/main" id="{D86CF645-D0B0-51F6-9FC2-E8E4AF056B5D}"/>
              </a:ext>
            </a:extLst>
          </p:cNvPr>
          <p:cNvSpPr/>
          <p:nvPr/>
        </p:nvSpPr>
        <p:spPr>
          <a:xfrm>
            <a:off x="6155473" y="6788374"/>
            <a:ext cx="702527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994CE67F-CE6F-5355-F0DB-9F43FB65BBE7}"/>
              </a:ext>
            </a:extLst>
          </p:cNvPr>
          <p:cNvSpPr/>
          <p:nvPr/>
        </p:nvSpPr>
        <p:spPr>
          <a:xfrm>
            <a:off x="7139518" y="8298873"/>
            <a:ext cx="6308986" cy="120774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ar-MA" sz="3200" b="1" dirty="0">
                <a:solidFill>
                  <a:prstClr val="black"/>
                </a:solidFill>
              </a:rPr>
              <a:t>    </a:t>
            </a:r>
            <a:r>
              <a:rPr lang="he-IL" sz="3200" b="1" dirty="0">
                <a:solidFill>
                  <a:prstClr val="black"/>
                </a:solidFill>
              </a:rPr>
              <a:t>مَا ٱلَّذي يَدُلُّ عَلى ٱلصَّداقَةِ بَيْنَ ٱلطَّبيعَةِ وَٱلْأَطْفالِ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54B7AE-BF36-E7F6-0378-B790EF66FA05}"/>
              </a:ext>
            </a:extLst>
          </p:cNvPr>
          <p:cNvSpPr/>
          <p:nvPr/>
        </p:nvSpPr>
        <p:spPr>
          <a:xfrm>
            <a:off x="377878" y="8433794"/>
            <a:ext cx="5361498" cy="1083633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just" rtl="1">
              <a:lnSpc>
                <a:spcPct val="150000"/>
              </a:lnSpc>
            </a:pPr>
            <a:r>
              <a:rPr lang="ar-MA" sz="3200" b="1" dirty="0">
                <a:solidFill>
                  <a:prstClr val="black"/>
                </a:solidFill>
              </a:rPr>
              <a:t>............................................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E14C0176-2495-A906-2247-7F0F9683CA4F}"/>
              </a:ext>
            </a:extLst>
          </p:cNvPr>
          <p:cNvSpPr/>
          <p:nvPr/>
        </p:nvSpPr>
        <p:spPr>
          <a:xfrm>
            <a:off x="6088183" y="8675426"/>
            <a:ext cx="702527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0186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5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4" grpId="0" animBg="1"/>
      <p:bldP spid="6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60474" y="633735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C91EC08-DAE9-914B-3116-852FD2F500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86729" y="2564743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250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يكتب جملة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جملة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8DB5F-1755-2E4D-AA23-47B6AD87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FB8F52-8865-3EE2-618D-AB61CC4D900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من يعيد قراءة النص بدقة وطلاقة واسترسال؟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D7FF0F-7260-2D49-F572-4012A1EE4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1FB57F6-E697-DFA3-ED8B-6C33D444AB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478" y="2192327"/>
            <a:ext cx="12949044" cy="7414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9066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C690669-5547-1024-7E46-4029CAEC4595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لعبة الكلمات </a:t>
            </a:r>
            <a:r>
              <a:rPr kumimoji="0" lang="ar-MA" sz="60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المسجوعة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؟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9B6A75A-A5A4-AB83-0054-AFCB3D346A32}"/>
              </a:ext>
            </a:extLst>
          </p:cNvPr>
          <p:cNvSpPr txBox="1"/>
          <p:nvPr/>
        </p:nvSpPr>
        <p:spPr>
          <a:xfrm>
            <a:off x="997527" y="101193"/>
            <a:ext cx="11499274" cy="205056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سنلعب الآن لعبة الكلمات </a:t>
            </a:r>
            <a:r>
              <a:rPr kumimoji="0" lang="ar-MA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المسجوعة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 المجموعة الفائزة هي من ستحصل على أكبر عدد من الكمات</a:t>
            </a:r>
            <a:r>
              <a:rPr kumimoji="0" lang="f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كلمة اليوم: رائعة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DD036A5-DAAD-5F56-8997-92085CAA2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426" y="637749"/>
            <a:ext cx="1950889" cy="1298561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F8BA607-4C9B-FD4B-0BC3-C1C9DB1732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6845370"/>
              </p:ext>
            </p:extLst>
          </p:nvPr>
        </p:nvGraphicFramePr>
        <p:xfrm>
          <a:off x="533399" y="2081084"/>
          <a:ext cx="12739255" cy="785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A65F3-544D-E086-5EC4-6A4FD760E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774EEF-8191-CA85-F8D7-67C77970451A}"/>
              </a:ext>
            </a:extLst>
          </p:cNvPr>
          <p:cNvSpPr txBox="1"/>
          <p:nvPr/>
        </p:nvSpPr>
        <p:spPr>
          <a:xfrm>
            <a:off x="997527" y="316636"/>
            <a:ext cx="11499274" cy="16196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عرض عمل المجموعات، وتتويج المجموعة الفائزة.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F9EA8D9-08AB-1AAF-A4D1-7EB5E9E95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981" y="728426"/>
            <a:ext cx="1682642" cy="1280271"/>
          </a:xfrm>
          <a:prstGeom prst="rect">
            <a:avLst/>
          </a:prstGeom>
        </p:spPr>
      </p:pic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85D1598A-AD41-8A87-C3CD-6F36773CA7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3993265"/>
              </p:ext>
            </p:extLst>
          </p:nvPr>
        </p:nvGraphicFramePr>
        <p:xfrm>
          <a:off x="533399" y="2081084"/>
          <a:ext cx="12739255" cy="785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9725808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39،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428510" y="2350873"/>
            <a:ext cx="6068291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النشاط1 على الكراسة؛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النص (</a:t>
            </a:r>
            <a:r>
              <a:rPr lang="ar-MA" sz="40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أصدقاء الطبيعة)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بدقة وطلاقة واسترسال؛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السؤالين ح - ج من(النشاط3) وأنقل الجواب على دفتري؛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104EA49-52F0-9020-4A1A-3FFB6EC703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032" y="2350873"/>
            <a:ext cx="5666510" cy="722200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B825225-5AD4-45A2-5D8C-9C753AAF2FDA}"/>
              </a:ext>
            </a:extLst>
          </p:cNvPr>
          <p:cNvSpPr/>
          <p:nvPr/>
        </p:nvSpPr>
        <p:spPr>
          <a:xfrm>
            <a:off x="775855" y="8885668"/>
            <a:ext cx="4988318" cy="38302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311155" y="1706706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852967"/>
              </p:ext>
            </p:extLst>
          </p:nvPr>
        </p:nvGraphicFramePr>
        <p:xfrm>
          <a:off x="1860223" y="2203580"/>
          <a:ext cx="9989603" cy="71628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بسيطة بدقة وطلاقة؛ 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تتضمن صعوبة إملائية: الهمزة المتطرفة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3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تنمية المعجم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نص بطلاقة والتفاعل معه؛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الإجابة عن أسئلة الفهم.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الكلمات </a:t>
                      </a:r>
                      <a:r>
                        <a:rPr lang="ar-MA" sz="2800" b="0" kern="1200" dirty="0" err="1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المسجوعة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تبصر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53780" y="493673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80" y="731049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53780" y="2092966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454991" y="8350333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السابقة(الصفحة 38). سأراقب ما قمتم به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أتمم الجدول(النشاط1) بمضارع الأفعال؛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النص (وطني المغرب)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أجيب عن </a:t>
            </a:r>
            <a:r>
              <a:rPr kumimoji="0" lang="ar-MA" sz="40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 الثاني (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النشاط3) وأنقل الجواب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3784413-E720-829F-C9B8-B7B43765F7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696" y="2182008"/>
            <a:ext cx="5550875" cy="722200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3A96359-583D-FAF1-B494-2A26AA947D5D}"/>
              </a:ext>
            </a:extLst>
          </p:cNvPr>
          <p:cNvSpPr/>
          <p:nvPr/>
        </p:nvSpPr>
        <p:spPr>
          <a:xfrm>
            <a:off x="678873" y="7453746"/>
            <a:ext cx="5173578" cy="128847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8D4ED7E-09F9-D0AD-1510-5FFCD2D22E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7299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إجراءات العمل في ثنائيات</a:t>
            </a:r>
            <a:endParaRPr lang="fr-FR" sz="6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1416</TotalTime>
  <Words>1432</Words>
  <Application>Microsoft Office PowerPoint</Application>
  <PresentationFormat>Personnalisé</PresentationFormat>
  <Paragraphs>286</Paragraphs>
  <Slides>58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58</vt:i4>
      </vt:variant>
    </vt:vector>
  </HeadingPairs>
  <TitlesOfParts>
    <vt:vector size="78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2_Thème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2211</cp:revision>
  <dcterms:created xsi:type="dcterms:W3CDTF">2014-10-09T07:32:24Z</dcterms:created>
  <dcterms:modified xsi:type="dcterms:W3CDTF">2025-09-29T16:26:30Z</dcterms:modified>
</cp:coreProperties>
</file>