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4"/>
  </p:notesMasterIdLst>
  <p:handoutMasterIdLst>
    <p:handoutMasterId r:id="rId75"/>
  </p:handoutMasterIdLst>
  <p:sldIdLst>
    <p:sldId id="2134808444" r:id="rId7"/>
    <p:sldId id="2134808445" r:id="rId8"/>
    <p:sldId id="2134808446" r:id="rId9"/>
    <p:sldId id="2134808765" r:id="rId10"/>
    <p:sldId id="2134808448" r:id="rId11"/>
    <p:sldId id="2134805155" r:id="rId12"/>
    <p:sldId id="2134808752" r:id="rId13"/>
    <p:sldId id="2134808454" r:id="rId14"/>
    <p:sldId id="2134808745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739" r:id="rId22"/>
    <p:sldId id="2134808532" r:id="rId23"/>
    <p:sldId id="2134808563" r:id="rId24"/>
    <p:sldId id="2134808690" r:id="rId25"/>
    <p:sldId id="2134808691" r:id="rId26"/>
    <p:sldId id="2134808692" r:id="rId27"/>
    <p:sldId id="2134808693" r:id="rId28"/>
    <p:sldId id="597" r:id="rId29"/>
    <p:sldId id="2134808671" r:id="rId30"/>
    <p:sldId id="2134808753" r:id="rId31"/>
    <p:sldId id="2134808700" r:id="rId32"/>
    <p:sldId id="2134808754" r:id="rId33"/>
    <p:sldId id="2134808755" r:id="rId34"/>
    <p:sldId id="2134808750" r:id="rId35"/>
    <p:sldId id="2134808711" r:id="rId36"/>
    <p:sldId id="2134808713" r:id="rId37"/>
    <p:sldId id="2134808712" r:id="rId38"/>
    <p:sldId id="2134808714" r:id="rId39"/>
    <p:sldId id="2134808733" r:id="rId40"/>
    <p:sldId id="2134808715" r:id="rId41"/>
    <p:sldId id="2134808706" r:id="rId42"/>
    <p:sldId id="2134808756" r:id="rId43"/>
    <p:sldId id="2134808707" r:id="rId44"/>
    <p:sldId id="2134808698" r:id="rId45"/>
    <p:sldId id="2134808602" r:id="rId46"/>
    <p:sldId id="2134808639" r:id="rId47"/>
    <p:sldId id="2134808640" r:id="rId48"/>
    <p:sldId id="2134808641" r:id="rId49"/>
    <p:sldId id="2134808717" r:id="rId50"/>
    <p:sldId id="2134808718" r:id="rId51"/>
    <p:sldId id="2134808719" r:id="rId52"/>
    <p:sldId id="2134808720" r:id="rId53"/>
    <p:sldId id="2134808735" r:id="rId54"/>
    <p:sldId id="2134808758" r:id="rId55"/>
    <p:sldId id="2134808757" r:id="rId56"/>
    <p:sldId id="2134808760" r:id="rId57"/>
    <p:sldId id="2134808761" r:id="rId58"/>
    <p:sldId id="2134808762" r:id="rId59"/>
    <p:sldId id="2134808759" r:id="rId60"/>
    <p:sldId id="2134808763" r:id="rId61"/>
    <p:sldId id="2134808627" r:id="rId62"/>
    <p:sldId id="2134808723" r:id="rId63"/>
    <p:sldId id="2134808764" r:id="rId64"/>
    <p:sldId id="2134808560" r:id="rId65"/>
    <p:sldId id="2134808678" r:id="rId66"/>
    <p:sldId id="838" r:id="rId67"/>
    <p:sldId id="989" r:id="rId68"/>
    <p:sldId id="2134808725" r:id="rId69"/>
    <p:sldId id="2134808501" r:id="rId70"/>
    <p:sldId id="2134808561" r:id="rId71"/>
    <p:sldId id="2134808503" r:id="rId72"/>
    <p:sldId id="2134808502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5"/>
            <p14:sldId id="2134808448"/>
            <p14:sldId id="2134805155"/>
            <p14:sldId id="2134808752"/>
          </p14:sldIdLst>
        </p14:section>
        <p14:section name="افتتاح الحصة" id="{B4CCA7F9-F5CC-4171-9420-75CE68236B45}">
          <p14:sldIdLst>
            <p14:sldId id="2134808454"/>
            <p14:sldId id="2134808745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739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53"/>
            <p14:sldId id="2134808700"/>
            <p14:sldId id="2134808754"/>
            <p14:sldId id="2134808755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56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18"/>
            <p14:sldId id="2134808719"/>
            <p14:sldId id="2134808720"/>
            <p14:sldId id="2134808735"/>
            <p14:sldId id="2134808758"/>
            <p14:sldId id="2134808757"/>
            <p14:sldId id="2134808760"/>
            <p14:sldId id="2134808761"/>
            <p14:sldId id="2134808762"/>
            <p14:sldId id="2134808759"/>
            <p14:sldId id="2134808763"/>
            <p14:sldId id="2134808627"/>
            <p14:sldId id="2134808723"/>
            <p14:sldId id="213480876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commentAuthors" Target="commentAuthor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31.958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31.958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31.958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30T11:13:50.626" v="2288" actId="2057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E9335B58-7A16-4D04-8706-A96DA3B839FA}" dt="2025-08-25T19:17:06.149" v="2175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E9335B58-7A16-4D04-8706-A96DA3B839FA}" dt="2025-08-30T08:20:51.208" v="2243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E9335B58-7A16-4D04-8706-A96DA3B839FA}" dt="2025-08-30T11:06:22.697" v="2244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E9335B58-7A16-4D04-8706-A96DA3B839FA}" dt="2025-08-30T11:06:22.697" v="2244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E9335B58-7A16-4D04-8706-A96DA3B839FA}" dt="2025-08-25T16:20:11.455" v="74" actId="1410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E9335B58-7A16-4D04-8706-A96DA3B839FA}" dt="2025-08-25T16:20:20.118" v="75" actId="1076"/>
          <ac:picMkLst>
            <pc:docMk/>
            <pc:sldMk cId="368224478" sldId="2134808451"/>
            <ac:picMk id="7" creationId="{2A540AA0-685E-FA0C-90D0-F74555F73F5A}"/>
          </ac:picMkLst>
        </pc:picChg>
        <pc:picChg chg="mod">
          <ac:chgData name="FERHANE EL MOSTAFA" userId="612e3f77-08f4-424c-9bd0-6ac275dcda07" providerId="ADAL" clId="{E9335B58-7A16-4D04-8706-A96DA3B839FA}" dt="2025-08-25T16:20:22.238" v="76" actId="1076"/>
          <ac:picMkLst>
            <pc:docMk/>
            <pc:sldMk cId="368224478" sldId="2134808451"/>
            <ac:picMk id="8" creationId="{B1A64193-72E2-3D36-D31B-EEF034252ED8}"/>
          </ac:picMkLst>
        </pc:picChg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30T11:13:50.626" v="228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30T11:13:50.626" v="2288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9335B58-7A16-4D04-8706-A96DA3B839FA}" dt="2025-08-25T19:18:31.646" v="2194" actId="14100"/>
          <ac:spMkLst>
            <pc:docMk/>
            <pc:sldMk cId="512562272" sldId="2134808561"/>
            <ac:spMk id="7" creationId="{E3A96359-583D-FAF1-B494-2A26AA947D5D}"/>
          </ac:spMkLst>
        </pc:spChg>
        <pc:picChg chg="add mod">
          <ac:chgData name="FERHANE EL MOSTAFA" userId="612e3f77-08f4-424c-9bd0-6ac275dcda07" providerId="ADAL" clId="{E9335B58-7A16-4D04-8706-A96DA3B839FA}" dt="2025-08-25T19:17:51.111" v="2186" actId="14100"/>
          <ac:picMkLst>
            <pc:docMk/>
            <pc:sldMk cId="512562272" sldId="2134808561"/>
            <ac:picMk id="3" creationId="{23784413-E720-829F-C9B8-B7B43765F7FA}"/>
          </ac:picMkLst>
        </pc:pic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E9335B58-7A16-4D04-8706-A96DA3B839FA}" dt="2025-08-30T11:12:08.233" v="2283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E9335B58-7A16-4D04-8706-A96DA3B839FA}" dt="2025-08-30T11:12:08.233" v="2283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E9335B58-7A16-4D04-8706-A96DA3B839FA}" dt="2025-08-30T11:12:16.418" v="2284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9335B58-7A16-4D04-8706-A96DA3B839FA}" dt="2025-08-25T17:46:48.472" v="1232"/>
          <ac:picMkLst>
            <pc:docMk/>
            <pc:sldMk cId="3555504287" sldId="2134808639"/>
            <ac:picMk id="4" creationId="{1D31B779-B748-ED20-2A2C-A35459766B3A}"/>
          </ac:picMkLst>
        </pc:picChg>
      </pc:sldChg>
      <pc:sldChg chg="addSp delSp modSp mod modAnim">
        <pc:chgData name="FERHANE EL MOSTAFA" userId="612e3f77-08f4-424c-9bd0-6ac275dcda07" providerId="ADAL" clId="{E9335B58-7A16-4D04-8706-A96DA3B839FA}" dt="2025-08-30T11:12:21" v="228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9335B58-7A16-4D04-8706-A96DA3B839FA}" dt="2025-08-25T17:46:52.240" v="1234"/>
          <ac:picMkLst>
            <pc:docMk/>
            <pc:sldMk cId="2115320888" sldId="2134808640"/>
            <ac:picMk id="5" creationId="{35C08FF0-C086-FF5B-FFDF-0B10699EE7B7}"/>
          </ac:picMkLst>
        </pc:picChg>
      </pc:sldChg>
      <pc:sldChg chg="addSp delSp modSp mod modAnim">
        <pc:chgData name="FERHANE EL MOSTAFA" userId="612e3f77-08f4-424c-9bd0-6ac275dcda07" providerId="ADAL" clId="{E9335B58-7A16-4D04-8706-A96DA3B839FA}" dt="2025-08-30T11:12:24.393" v="2286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9335B58-7A16-4D04-8706-A96DA3B839FA}" dt="2025-08-25T17:46:56.225" v="1236"/>
          <ac:picMkLst>
            <pc:docMk/>
            <pc:sldMk cId="322019483" sldId="2134808641"/>
            <ac:picMk id="4" creationId="{887BE8D9-3293-EF12-BF8A-91B8FB89443A}"/>
          </ac:picMkLst>
        </pc:picChg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  <pc:spChg chg="mod">
          <ac:chgData name="FERHANE EL MOSTAFA" userId="612e3f77-08f4-424c-9bd0-6ac275dcda07" providerId="ADAL" clId="{E9335B58-7A16-4D04-8706-A96DA3B839FA}" dt="2025-08-25T17:10:55.915" v="731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E9335B58-7A16-4D04-8706-A96DA3B839FA}" dt="2025-08-25T17:11:01.117" v="73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E9335B58-7A16-4D04-8706-A96DA3B839FA}" dt="2025-08-25T17:11:12.516" v="74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E9335B58-7A16-4D04-8706-A96DA3B839FA}" dt="2025-08-25T17:11:25.193" v="75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9335B58-7A16-4D04-8706-A96DA3B839FA}" dt="2025-08-25T17:47:27.347" v="1251"/>
          <ac:picMkLst>
            <pc:docMk/>
            <pc:sldMk cId="4220590668" sldId="2134808678"/>
            <ac:picMk id="4" creationId="{D67DF965-1FB0-4E66-0AC3-27A60E66D686}"/>
          </ac:picMkLst>
        </pc:picChg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E9335B58-7A16-4D04-8706-A96DA3B839FA}" dt="2025-08-25T16:32:23.595" v="191"/>
          <ac:spMkLst>
            <pc:docMk/>
            <pc:sldMk cId="3630681292" sldId="2134808696"/>
            <ac:spMk id="4" creationId="{0F61015B-A168-7835-1C20-B0080B23D05E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E9335B58-7A16-4D04-8706-A96DA3B839FA}" dt="2025-08-25T16:32:28.495" v="193"/>
          <ac:spMkLst>
            <pc:docMk/>
            <pc:sldMk cId="3631818263" sldId="2134808697"/>
            <ac:spMk id="4" creationId="{661F6DC3-68E4-4AAB-6398-5A7288E35B3B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E9335B58-7A16-4D04-8706-A96DA3B839FA}" dt="2025-08-25T17:46:43.706" v="1230"/>
          <ac:picMkLst>
            <pc:docMk/>
            <pc:sldMk cId="1075695747" sldId="2134808698"/>
            <ac:picMk id="2" creationId="{DDB98610-2B22-1B1A-0A9B-2FCF41A88979}"/>
          </ac:picMkLst>
        </pc:picChg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  <pc:picChg chg="add mod">
          <ac:chgData name="FERHANE EL MOSTAFA" userId="612e3f77-08f4-424c-9bd0-6ac275dcda07" providerId="ADAL" clId="{E9335B58-7A16-4D04-8706-A96DA3B839FA}" dt="2025-08-25T17:46:34.050" v="1228" actId="14100"/>
          <ac:picMkLst>
            <pc:docMk/>
            <pc:sldMk cId="1030826978" sldId="2134808707"/>
            <ac:picMk id="13" creationId="{90225B19-A6E2-A4E6-3728-BB1A1D52B303}"/>
          </ac:picMkLst>
        </pc:picChg>
        <pc:picChg chg="add mod">
          <ac:chgData name="FERHANE EL MOSTAFA" userId="612e3f77-08f4-424c-9bd0-6ac275dcda07" providerId="ADAL" clId="{E9335B58-7A16-4D04-8706-A96DA3B839FA}" dt="2025-08-25T17:56:42.036" v="1282" actId="14100"/>
          <ac:picMkLst>
            <pc:docMk/>
            <pc:sldMk cId="1030826978" sldId="2134808707"/>
            <ac:picMk id="14" creationId="{BDF6727A-BCDB-3C37-7E37-8E5D2A0131B6}"/>
          </ac:picMkLst>
        </pc:picChg>
        <pc:picChg chg="add mod">
          <ac:chgData name="FERHANE EL MOSTAFA" userId="612e3f77-08f4-424c-9bd0-6ac275dcda07" providerId="ADAL" clId="{E9335B58-7A16-4D04-8706-A96DA3B839FA}" dt="2025-08-25T17:56:13.348" v="1277" actId="14100"/>
          <ac:picMkLst>
            <pc:docMk/>
            <pc:sldMk cId="1030826978" sldId="2134808707"/>
            <ac:picMk id="15" creationId="{1D492736-0A0B-1778-867B-5B5B72012411}"/>
          </ac:picMkLst>
        </pc:picChg>
        <pc:picChg chg="add mod">
          <ac:chgData name="FERHANE EL MOSTAFA" userId="612e3f77-08f4-424c-9bd0-6ac275dcda07" providerId="ADAL" clId="{E9335B58-7A16-4D04-8706-A96DA3B839FA}" dt="2025-08-25T17:55:55.930" v="1274" actId="14100"/>
          <ac:picMkLst>
            <pc:docMk/>
            <pc:sldMk cId="1030826978" sldId="2134808707"/>
            <ac:picMk id="16" creationId="{C939895B-9B8F-0DC4-FB90-235E2FFD571F}"/>
          </ac:picMkLst>
        </pc:picChg>
        <pc:picChg chg="add mod">
          <ac:chgData name="FERHANE EL MOSTAFA" userId="612e3f77-08f4-424c-9bd0-6ac275dcda07" providerId="ADAL" clId="{E9335B58-7A16-4D04-8706-A96DA3B839FA}" dt="2025-08-25T17:55:41.283" v="1272" actId="14100"/>
          <ac:picMkLst>
            <pc:docMk/>
            <pc:sldMk cId="1030826978" sldId="2134808707"/>
            <ac:picMk id="17" creationId="{68BF1D7B-B4AA-55DC-CAE0-D4D50F1F0BB0}"/>
          </ac:picMkLst>
        </pc:picChg>
        <pc:picChg chg="add mod">
          <ac:chgData name="FERHANE EL MOSTAFA" userId="612e3f77-08f4-424c-9bd0-6ac275dcda07" providerId="ADAL" clId="{E9335B58-7A16-4D04-8706-A96DA3B839FA}" dt="2025-08-25T17:55:26.571" v="1270" actId="14100"/>
          <ac:picMkLst>
            <pc:docMk/>
            <pc:sldMk cId="1030826978" sldId="2134808707"/>
            <ac:picMk id="18" creationId="{B38427A3-6F0D-C21F-9655-388AB5D302B8}"/>
          </ac:picMkLst>
        </pc:picChg>
        <pc:picChg chg="add mod">
          <ac:chgData name="FERHANE EL MOSTAFA" userId="612e3f77-08f4-424c-9bd0-6ac275dcda07" providerId="ADAL" clId="{E9335B58-7A16-4D04-8706-A96DA3B839FA}" dt="2025-08-25T17:55:09.757" v="1267" actId="14100"/>
          <ac:picMkLst>
            <pc:docMk/>
            <pc:sldMk cId="1030826978" sldId="2134808707"/>
            <ac:picMk id="19" creationId="{48B9D9AD-104F-D5C4-4A47-469D582A01D9}"/>
          </ac:picMkLst>
        </pc:picChg>
        <pc:picChg chg="add mod">
          <ac:chgData name="FERHANE EL MOSTAFA" userId="612e3f77-08f4-424c-9bd0-6ac275dcda07" providerId="ADAL" clId="{E9335B58-7A16-4D04-8706-A96DA3B839FA}" dt="2025-08-25T17:54:10.412" v="1263" actId="14100"/>
          <ac:picMkLst>
            <pc:docMk/>
            <pc:sldMk cId="1030826978" sldId="2134808707"/>
            <ac:picMk id="20" creationId="{091190E3-AB59-F792-2C2C-6482DACA94C8}"/>
          </ac:picMkLst>
        </pc:picChg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30T11:11:16.056" v="2282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30T11:11:16.056" v="228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add del mod">
        <pc:chgData name="FERHANE EL MOSTAFA" userId="612e3f77-08f4-424c-9bd0-6ac275dcda07" providerId="ADAL" clId="{E9335B58-7A16-4D04-8706-A96DA3B839FA}" dt="2025-08-30T11:09:57.350" v="225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E9335B58-7A16-4D04-8706-A96DA3B839FA}" dt="2025-08-30T11:09:57.350" v="2250"/>
          <ac:picMkLst>
            <pc:docMk/>
            <pc:sldMk cId="1705819537" sldId="2134808714"/>
            <ac:picMk id="4" creationId="{623A4751-556D-50C7-2B6D-291FE9AB8ED1}"/>
          </ac:picMkLst>
        </pc:pic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E9335B58-7A16-4D04-8706-A96DA3B839FA}" dt="2025-08-25T17:47:03.452" v="1240"/>
          <ac:picMkLst>
            <pc:docMk/>
            <pc:sldMk cId="11916258" sldId="2134808717"/>
            <ac:picMk id="5" creationId="{E55DDC05-D43E-88F7-71E0-66AD7A0237FA}"/>
          </ac:picMkLst>
        </pc:picChg>
        <pc:picChg chg="add mod">
          <ac:chgData name="FERHANE EL MOSTAFA" userId="612e3f77-08f4-424c-9bd0-6ac275dcda07" providerId="ADAL" clId="{E9335B58-7A16-4D04-8706-A96DA3B839FA}" dt="2025-08-25T18:02:45.412" v="1317" actId="1076"/>
          <ac:picMkLst>
            <pc:docMk/>
            <pc:sldMk cId="11916258" sldId="2134808717"/>
            <ac:picMk id="7" creationId="{700C47E5-C423-73F0-B98F-B767436C96B8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E9335B58-7A16-4D04-8706-A96DA3B839FA}" dt="2025-08-25T17:47:09.957" v="1243"/>
          <ac:picMkLst>
            <pc:docMk/>
            <pc:sldMk cId="342120363" sldId="2134808718"/>
            <ac:picMk id="5" creationId="{E526B1E5-DD81-B30A-DBB7-150D5D421389}"/>
          </ac:picMkLst>
        </pc:picChg>
        <pc:picChg chg="add mod">
          <ac:chgData name="FERHANE EL MOSTAFA" userId="612e3f77-08f4-424c-9bd0-6ac275dcda07" providerId="ADAL" clId="{E9335B58-7A16-4D04-8706-A96DA3B839FA}" dt="2025-08-25T18:02:50.681" v="1318"/>
          <ac:picMkLst>
            <pc:docMk/>
            <pc:sldMk cId="342120363" sldId="2134808718"/>
            <ac:picMk id="7" creationId="{B66B8E14-6071-D34A-09E6-B7F58977AA77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E9335B58-7A16-4D04-8706-A96DA3B839FA}" dt="2025-08-25T17:47:20.798" v="1249"/>
          <ac:picMkLst>
            <pc:docMk/>
            <pc:sldMk cId="2143469606" sldId="2134808719"/>
            <ac:picMk id="8" creationId="{41AB8BF6-E2F9-1300-E233-F2CCB45F4E07}"/>
          </ac:picMkLst>
        </pc:picChg>
        <pc:picChg chg="add mod">
          <ac:chgData name="FERHANE EL MOSTAFA" userId="612e3f77-08f4-424c-9bd0-6ac275dcda07" providerId="ADAL" clId="{E9335B58-7A16-4D04-8706-A96DA3B839FA}" dt="2025-08-25T18:03:00.717" v="1321"/>
          <ac:picMkLst>
            <pc:docMk/>
            <pc:sldMk cId="2143469606" sldId="2134808719"/>
            <ac:picMk id="10" creationId="{DDFC3B10-CF9F-A0FE-AB66-B8776D47A4B0}"/>
          </ac:picMkLst>
        </pc:picChg>
        <pc:picChg chg="add mod">
          <ac:chgData name="FERHANE EL MOSTAFA" userId="612e3f77-08f4-424c-9bd0-6ac275dcda07" providerId="ADAL" clId="{E9335B58-7A16-4D04-8706-A96DA3B839FA}" dt="2025-08-25T18:07:14.363" v="1365" actId="14100"/>
          <ac:picMkLst>
            <pc:docMk/>
            <pc:sldMk cId="2143469606" sldId="2134808719"/>
            <ac:picMk id="11" creationId="{7ADC4800-137D-59A1-EDE8-E3F51CDEAFA3}"/>
          </ac:picMkLst>
        </pc:picChg>
        <pc:picChg chg="add mod">
          <ac:chgData name="FERHANE EL MOSTAFA" userId="612e3f77-08f4-424c-9bd0-6ac275dcda07" providerId="ADAL" clId="{E9335B58-7A16-4D04-8706-A96DA3B839FA}" dt="2025-08-25T18:58:18.613" v="1722" actId="14100"/>
          <ac:picMkLst>
            <pc:docMk/>
            <pc:sldMk cId="2143469606" sldId="2134808719"/>
            <ac:picMk id="12" creationId="{C4CE8DA3-33F0-C7D0-7487-5061C0F677E6}"/>
          </ac:picMkLst>
        </pc:picChg>
        <pc:picChg chg="add mod">
          <ac:chgData name="FERHANE EL MOSTAFA" userId="612e3f77-08f4-424c-9bd0-6ac275dcda07" providerId="ADAL" clId="{E9335B58-7A16-4D04-8706-A96DA3B839FA}" dt="2025-08-25T18:06:32.162" v="1357" actId="14100"/>
          <ac:picMkLst>
            <pc:docMk/>
            <pc:sldMk cId="2143469606" sldId="2134808719"/>
            <ac:picMk id="13" creationId="{C798CCF3-FAE3-0C94-A6C8-2CCC13548983}"/>
          </ac:picMkLst>
        </pc:picChg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E9335B58-7A16-4D04-8706-A96DA3B839FA}" dt="2025-08-25T19:12:11.618" v="2087" actId="14100"/>
          <ac:spMkLst>
            <pc:docMk/>
            <pc:sldMk cId="2746584739" sldId="2134808723"/>
            <ac:spMk id="7" creationId="{3D492838-A6C6-6635-FB99-76609FB77A73}"/>
          </ac:spMkLst>
        </pc:spChg>
        <pc:picChg chg="add mod">
          <ac:chgData name="FERHANE EL MOSTAFA" userId="612e3f77-08f4-424c-9bd0-6ac275dcda07" providerId="ADAL" clId="{E9335B58-7A16-4D04-8706-A96DA3B839FA}" dt="2025-08-25T19:11:57.284" v="2083" actId="1076"/>
          <ac:picMkLst>
            <pc:docMk/>
            <pc:sldMk cId="2746584739" sldId="2134808723"/>
            <ac:picMk id="4" creationId="{2B44B012-FF80-BA38-E8AF-1D402819C8A7}"/>
          </ac:picMkLst>
        </pc:pic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  <pc:spChg chg="add mod">
          <ac:chgData name="FERHANE EL MOSTAFA" userId="612e3f77-08f4-424c-9bd0-6ac275dcda07" providerId="ADAL" clId="{E9335B58-7A16-4D04-8706-A96DA3B839FA}" dt="2025-08-25T19:17:16.891" v="2177"/>
          <ac:spMkLst>
            <pc:docMk/>
            <pc:sldMk cId="3657102211" sldId="2134808725"/>
            <ac:spMk id="5" creationId="{E6BB1FAB-D54A-CAC1-0EDB-3C3228B72113}"/>
          </ac:spMkLst>
        </pc:spChg>
        <pc:spChg chg="mod">
          <ac:chgData name="FERHANE EL MOSTAFA" userId="612e3f77-08f4-424c-9bd0-6ac275dcda07" providerId="ADAL" clId="{E9335B58-7A16-4D04-8706-A96DA3B839FA}" dt="2025-08-25T19:16:38.266" v="2170" actId="20577"/>
          <ac:spMkLst>
            <pc:docMk/>
            <pc:sldMk cId="3657102211" sldId="2134808725"/>
            <ac:spMk id="6" creationId="{AAEFED61-032C-14A6-EC20-1E7B084ED2EA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30T11:10:00.701" v="2252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E9335B58-7A16-4D04-8706-A96DA3B839FA}" dt="2025-08-30T11:10:00.701" v="2252"/>
          <ac:picMkLst>
            <pc:docMk/>
            <pc:sldMk cId="3471885217" sldId="2134808733"/>
            <ac:picMk id="3" creationId="{1E55583C-1A37-3F2C-1A40-65B567DA1F88}"/>
          </ac:picMkLst>
        </pc:picChg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  <pc:spChg chg="mod">
          <ac:chgData name="FERHANE EL MOSTAFA" userId="612e3f77-08f4-424c-9bd0-6ac275dcda07" providerId="ADAL" clId="{E9335B58-7A16-4D04-8706-A96DA3B839FA}" dt="2025-08-25T16:34:18.774" v="213" actId="20577"/>
          <ac:spMkLst>
            <pc:docMk/>
            <pc:sldMk cId="1013569934" sldId="2134808739"/>
            <ac:spMk id="2" creationId="{38C43E28-4041-5DA1-58A5-FAAF0063FDC0}"/>
          </ac:spMkLst>
        </pc:spChg>
        <pc:spChg chg="mod">
          <ac:chgData name="FERHANE EL MOSTAFA" userId="612e3f77-08f4-424c-9bd0-6ac275dcda07" providerId="ADAL" clId="{E9335B58-7A16-4D04-8706-A96DA3B839FA}" dt="2025-08-25T16:58:25.349" v="600" actId="14100"/>
          <ac:spMkLst>
            <pc:docMk/>
            <pc:sldMk cId="1013569934" sldId="2134808739"/>
            <ac:spMk id="4" creationId="{EF6CE4B6-FDFD-22B8-8C43-7BABC4C77836}"/>
          </ac:spMkLst>
        </pc:spChg>
        <pc:spChg chg="mod">
          <ac:chgData name="FERHANE EL MOSTAFA" userId="612e3f77-08f4-424c-9bd0-6ac275dcda07" providerId="ADAL" clId="{E9335B58-7A16-4D04-8706-A96DA3B839FA}" dt="2025-08-25T16:58:49.120" v="605" actId="1076"/>
          <ac:spMkLst>
            <pc:docMk/>
            <pc:sldMk cId="1013569934" sldId="2134808739"/>
            <ac:spMk id="5" creationId="{8BB6EEAE-3E05-2596-E2A3-A10DCFFC7665}"/>
          </ac:spMkLst>
        </pc:spChg>
        <pc:spChg chg="mod">
          <ac:chgData name="FERHANE EL MOSTAFA" userId="612e3f77-08f4-424c-9bd0-6ac275dcda07" providerId="ADAL" clId="{E9335B58-7A16-4D04-8706-A96DA3B839FA}" dt="2025-08-25T16:57:05.131" v="587" actId="14100"/>
          <ac:spMkLst>
            <pc:docMk/>
            <pc:sldMk cId="1013569934" sldId="2134808739"/>
            <ac:spMk id="6" creationId="{8E923DD0-243A-EB64-733C-FF45F9D64FC2}"/>
          </ac:spMkLst>
        </pc:spChg>
        <pc:spChg chg="mod">
          <ac:chgData name="FERHANE EL MOSTAFA" userId="612e3f77-08f4-424c-9bd0-6ac275dcda07" providerId="ADAL" clId="{E9335B58-7A16-4D04-8706-A96DA3B839FA}" dt="2025-08-25T16:59:52.749" v="616" actId="403"/>
          <ac:spMkLst>
            <pc:docMk/>
            <pc:sldMk cId="1013569934" sldId="2134808739"/>
            <ac:spMk id="7" creationId="{919A0483-3CB9-4483-E568-A422A8CE071D}"/>
          </ac:spMkLst>
        </pc:spChg>
        <pc:spChg chg="add mod">
          <ac:chgData name="FERHANE EL MOSTAFA" userId="612e3f77-08f4-424c-9bd0-6ac275dcda07" providerId="ADAL" clId="{E9335B58-7A16-4D04-8706-A96DA3B839FA}" dt="2025-08-25T16:59:02.685" v="606" actId="14100"/>
          <ac:spMkLst>
            <pc:docMk/>
            <pc:sldMk cId="1013569934" sldId="2134808739"/>
            <ac:spMk id="8" creationId="{29EBD44B-69E6-5D0E-78BD-C4C649A69FF5}"/>
          </ac:spMkLst>
        </pc:spChg>
        <pc:spChg chg="mod">
          <ac:chgData name="FERHANE EL MOSTAFA" userId="612e3f77-08f4-424c-9bd0-6ac275dcda07" providerId="ADAL" clId="{E9335B58-7A16-4D04-8706-A96DA3B839FA}" dt="2025-08-25T16:58:32.083" v="601" actId="1076"/>
          <ac:spMkLst>
            <pc:docMk/>
            <pc:sldMk cId="1013569934" sldId="2134808739"/>
            <ac:spMk id="9" creationId="{F56B544D-4EE2-999E-AEE1-9D273158D2E2}"/>
          </ac:spMkLst>
        </pc:spChg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54.568" v="942" actId="108"/>
          <ac:spMkLst>
            <pc:docMk/>
            <pc:sldMk cId="3628690232" sldId="2134808750"/>
            <ac:spMk id="5" creationId="{4E9FE167-54B1-376F-6113-316C88A26ED1}"/>
          </ac:spMkLst>
        </pc:spChg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  <pc:spChg chg="mod">
          <ac:chgData name="FERHANE EL MOSTAFA" userId="612e3f77-08f4-424c-9bd0-6ac275dcda07" providerId="ADAL" clId="{E9335B58-7A16-4D04-8706-A96DA3B839FA}" dt="2025-08-25T16:16:39.764" v="6" actId="20577"/>
          <ac:spMkLst>
            <pc:docMk/>
            <pc:sldMk cId="3672763390" sldId="2134808752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E9335B58-7A16-4D04-8706-A96DA3B839FA}" dt="2025-08-25T16:16:18.095" v="3"/>
          <ac:picMkLst>
            <pc:docMk/>
            <pc:sldMk cId="3672763390" sldId="2134808752"/>
            <ac:picMk id="6" creationId="{CEB32677-E279-03ED-270C-04E5C3F78CC5}"/>
          </ac:picMkLst>
        </pc:picChg>
      </pc:sldChg>
      <pc:sldChg chg="addSp delSp modSp add mod delAnim modAnim">
        <pc:chgData name="FERHANE EL MOSTAFA" userId="612e3f77-08f4-424c-9bd0-6ac275dcda07" providerId="ADAL" clId="{E9335B58-7A16-4D04-8706-A96DA3B839FA}" dt="2025-08-30T11:07:32.019" v="2245"/>
        <pc:sldMkLst>
          <pc:docMk/>
          <pc:sldMk cId="1659941931" sldId="2134808753"/>
        </pc:sldMkLst>
        <pc:spChg chg="mod">
          <ac:chgData name="FERHANE EL MOSTAFA" userId="612e3f77-08f4-424c-9bd0-6ac275dcda07" providerId="ADAL" clId="{E9335B58-7A16-4D04-8706-A96DA3B839FA}" dt="2025-08-25T17:11:53.391" v="754"/>
          <ac:spMkLst>
            <pc:docMk/>
            <pc:sldMk cId="1659941931" sldId="2134808753"/>
            <ac:spMk id="3" creationId="{9EE457A5-322C-9082-DA63-761EB81CC8DA}"/>
          </ac:spMkLst>
        </pc:spChg>
        <pc:graphicFrameChg chg="modGraphic">
          <ac:chgData name="FERHANE EL MOSTAFA" userId="612e3f77-08f4-424c-9bd0-6ac275dcda07" providerId="ADAL" clId="{E9335B58-7A16-4D04-8706-A96DA3B839FA}" dt="2025-08-25T17:28:57.155" v="1103" actId="2165"/>
          <ac:graphicFrameMkLst>
            <pc:docMk/>
            <pc:sldMk cId="1659941931" sldId="2134808753"/>
            <ac:graphicFrameMk id="2" creationId="{73E73880-2E2F-A3DD-FAD8-4B65468E1272}"/>
          </ac:graphicFrameMkLst>
        </pc:graphicFrameChg>
        <pc:picChg chg="add mod">
          <ac:chgData name="FERHANE EL MOSTAFA" userId="612e3f77-08f4-424c-9bd0-6ac275dcda07" providerId="ADAL" clId="{E9335B58-7A16-4D04-8706-A96DA3B839FA}" dt="2025-08-25T17:11:45.056" v="753"/>
          <ac:picMkLst>
            <pc:docMk/>
            <pc:sldMk cId="1659941931" sldId="2134808753"/>
            <ac:picMk id="5" creationId="{031916AC-94EF-8936-F4C8-4B4075DB07BE}"/>
          </ac:picMkLst>
        </pc:picChg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  <pc:spChg chg="mod">
          <ac:chgData name="FERHANE EL MOSTAFA" userId="612e3f77-08f4-424c-9bd0-6ac275dcda07" providerId="ADAL" clId="{E9335B58-7A16-4D04-8706-A96DA3B839FA}" dt="2025-08-25T17:17:26.043" v="843" actId="20577"/>
          <ac:spMkLst>
            <pc:docMk/>
            <pc:sldMk cId="2951963151" sldId="2134808754"/>
            <ac:spMk id="3" creationId="{44FBDF58-DA58-4C5F-8BCF-1819EEBCCC80}"/>
          </ac:spMkLst>
        </pc:spChg>
        <pc:spChg chg="add mod">
          <ac:chgData name="FERHANE EL MOSTAFA" userId="612e3f77-08f4-424c-9bd0-6ac275dcda07" providerId="ADAL" clId="{E9335B58-7A16-4D04-8706-A96DA3B839FA}" dt="2025-08-25T17:17:48.264" v="851" actId="20577"/>
          <ac:spMkLst>
            <pc:docMk/>
            <pc:sldMk cId="2951963151" sldId="2134808754"/>
            <ac:spMk id="7" creationId="{5B26952A-1AF7-A3BD-0019-80B381C340D7}"/>
          </ac:spMkLst>
        </pc:spChg>
        <pc:spChg chg="add mod">
          <ac:chgData name="FERHANE EL MOSTAFA" userId="612e3f77-08f4-424c-9bd0-6ac275dcda07" providerId="ADAL" clId="{E9335B58-7A16-4D04-8706-A96DA3B839FA}" dt="2025-08-25T17:18:08.691" v="865" actId="20577"/>
          <ac:spMkLst>
            <pc:docMk/>
            <pc:sldMk cId="2951963151" sldId="2134808754"/>
            <ac:spMk id="8" creationId="{7B8CE755-D91F-A586-9084-CC2D091803CF}"/>
          </ac:spMkLst>
        </pc:spChg>
        <pc:spChg chg="mod">
          <ac:chgData name="FERHANE EL MOSTAFA" userId="612e3f77-08f4-424c-9bd0-6ac275dcda07" providerId="ADAL" clId="{E9335B58-7A16-4D04-8706-A96DA3B839FA}" dt="2025-08-25T17:18:20.060" v="868" actId="1076"/>
          <ac:spMkLst>
            <pc:docMk/>
            <pc:sldMk cId="2951963151" sldId="2134808754"/>
            <ac:spMk id="12" creationId="{D1F01824-4CFE-AC95-F558-A8E48FED7CD4}"/>
          </ac:spMkLst>
        </pc:spChg>
        <pc:spChg chg="add mod">
          <ac:chgData name="FERHANE EL MOSTAFA" userId="612e3f77-08f4-424c-9bd0-6ac275dcda07" providerId="ADAL" clId="{E9335B58-7A16-4D04-8706-A96DA3B839FA}" dt="2025-08-25T17:18:34.628" v="887" actId="20577"/>
          <ac:spMkLst>
            <pc:docMk/>
            <pc:sldMk cId="2951963151" sldId="2134808754"/>
            <ac:spMk id="13" creationId="{8A37221B-04E8-36C2-0111-9D4861F905C5}"/>
          </ac:spMkLst>
        </pc:spChg>
        <pc:spChg chg="add mod">
          <ac:chgData name="FERHANE EL MOSTAFA" userId="612e3f77-08f4-424c-9bd0-6ac275dcda07" providerId="ADAL" clId="{E9335B58-7A16-4D04-8706-A96DA3B839FA}" dt="2025-08-25T17:18:56.068" v="905" actId="20577"/>
          <ac:spMkLst>
            <pc:docMk/>
            <pc:sldMk cId="2951963151" sldId="2134808754"/>
            <ac:spMk id="14" creationId="{C276CF62-4134-5F2E-B7BE-196812188489}"/>
          </ac:spMkLst>
        </pc:spChg>
        <pc:spChg chg="add mod">
          <ac:chgData name="FERHANE EL MOSTAFA" userId="612e3f77-08f4-424c-9bd0-6ac275dcda07" providerId="ADAL" clId="{E9335B58-7A16-4D04-8706-A96DA3B839FA}" dt="2025-08-25T17:19:18.814" v="926" actId="20577"/>
          <ac:spMkLst>
            <pc:docMk/>
            <pc:sldMk cId="2951963151" sldId="2134808754"/>
            <ac:spMk id="15" creationId="{71F9D69E-B502-8007-D694-384EC4089F01}"/>
          </ac:spMkLst>
        </pc:spChg>
        <pc:picChg chg="add mod">
          <ac:chgData name="FERHANE EL MOSTAFA" userId="612e3f77-08f4-424c-9bd0-6ac275dcda07" providerId="ADAL" clId="{E9335B58-7A16-4D04-8706-A96DA3B839FA}" dt="2025-08-25T17:16:59.207" v="829"/>
          <ac:picMkLst>
            <pc:docMk/>
            <pc:sldMk cId="2951963151" sldId="2134808754"/>
            <ac:picMk id="6" creationId="{3E43A5E0-A1EF-C1E5-E9BA-A7C7FAD35DE0}"/>
          </ac:picMkLst>
        </pc:picChg>
      </pc:sldChg>
      <pc:sldChg chg="addSp delSp modSp add mod modAnim">
        <pc:chgData name="FERHANE EL MOSTAFA" userId="612e3f77-08f4-424c-9bd0-6ac275dcda07" providerId="ADAL" clId="{E9335B58-7A16-4D04-8706-A96DA3B839FA}" dt="2025-08-30T11:07:58.249" v="2246"/>
        <pc:sldMkLst>
          <pc:docMk/>
          <pc:sldMk cId="322785338" sldId="2134808755"/>
        </pc:sldMkLst>
        <pc:spChg chg="mod">
          <ac:chgData name="FERHANE EL MOSTAFA" userId="612e3f77-08f4-424c-9bd0-6ac275dcda07" providerId="ADAL" clId="{E9335B58-7A16-4D04-8706-A96DA3B839FA}" dt="2025-08-25T17:19:50.288" v="930"/>
          <ac:spMkLst>
            <pc:docMk/>
            <pc:sldMk cId="322785338" sldId="2134808755"/>
            <ac:spMk id="3" creationId="{25DC5D09-E22F-A913-EE4A-0DDF5AF880A6}"/>
          </ac:spMkLst>
        </pc:spChg>
        <pc:picChg chg="add mod">
          <ac:chgData name="FERHANE EL MOSTAFA" userId="612e3f77-08f4-424c-9bd0-6ac275dcda07" providerId="ADAL" clId="{E9335B58-7A16-4D04-8706-A96DA3B839FA}" dt="2025-08-25T17:19:40.825" v="929"/>
          <ac:picMkLst>
            <pc:docMk/>
            <pc:sldMk cId="322785338" sldId="2134808755"/>
            <ac:picMk id="4" creationId="{BBAA94AB-D622-001B-A442-8F05431414FC}"/>
          </ac:picMkLst>
        </pc:picChg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  <pc:spChg chg="mod">
          <ac:chgData name="FERHANE EL MOSTAFA" userId="612e3f77-08f4-424c-9bd0-6ac275dcda07" providerId="ADAL" clId="{E9335B58-7A16-4D04-8706-A96DA3B839FA}" dt="2025-08-25T17:45:15.095" v="1210" actId="20577"/>
          <ac:spMkLst>
            <pc:docMk/>
            <pc:sldMk cId="93297" sldId="2134808756"/>
            <ac:spMk id="2" creationId="{8F0D053D-7FA8-15F4-C2EB-B684E121FEFF}"/>
          </ac:spMkLst>
        </pc:spChg>
        <pc:picChg chg="add mod">
          <ac:chgData name="FERHANE EL MOSTAFA" userId="612e3f77-08f4-424c-9bd0-6ac275dcda07" providerId="ADAL" clId="{E9335B58-7A16-4D04-8706-A96DA3B839FA}" dt="2025-08-25T17:45:23.508" v="1212"/>
          <ac:picMkLst>
            <pc:docMk/>
            <pc:sldMk cId="93297" sldId="2134808756"/>
            <ac:picMk id="5" creationId="{1ACA0001-D8E3-960A-360A-3B4A314C0821}"/>
          </ac:picMkLst>
        </pc:picChg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  <pc:spChg chg="mod">
          <ac:chgData name="FERHANE EL MOSTAFA" userId="612e3f77-08f4-424c-9bd0-6ac275dcda07" providerId="ADAL" clId="{E9335B58-7A16-4D04-8706-A96DA3B839FA}" dt="2025-08-25T19:03:22.172" v="1788" actId="20577"/>
          <ac:spMkLst>
            <pc:docMk/>
            <pc:sldMk cId="877773967" sldId="2134808759"/>
            <ac:spMk id="3" creationId="{AA7FE143-C3E7-F5AD-B626-E59567F45FB5}"/>
          </ac:spMkLst>
        </pc:spChg>
        <pc:spChg chg="mod">
          <ac:chgData name="FERHANE EL MOSTAFA" userId="612e3f77-08f4-424c-9bd0-6ac275dcda07" providerId="ADAL" clId="{E9335B58-7A16-4D04-8706-A96DA3B839FA}" dt="2025-08-25T19:03:47.688" v="1791" actId="14100"/>
          <ac:spMkLst>
            <pc:docMk/>
            <pc:sldMk cId="877773967" sldId="2134808759"/>
            <ac:spMk id="6" creationId="{41E54F2E-8E42-A48E-61A3-0CDCC4B63624}"/>
          </ac:spMkLst>
        </pc:spChg>
        <pc:spChg chg="mod">
          <ac:chgData name="FERHANE EL MOSTAFA" userId="612e3f77-08f4-424c-9bd0-6ac275dcda07" providerId="ADAL" clId="{E9335B58-7A16-4D04-8706-A96DA3B839FA}" dt="2025-08-25T19:03:59.796" v="1792"/>
          <ac:spMkLst>
            <pc:docMk/>
            <pc:sldMk cId="877773967" sldId="2134808759"/>
            <ac:spMk id="7" creationId="{7C88DBC3-E893-52A0-D284-3E4C56A8B37A}"/>
          </ac:spMkLst>
        </pc:spChg>
        <pc:spChg chg="add del mod">
          <ac:chgData name="FERHANE EL MOSTAFA" userId="612e3f77-08f4-424c-9bd0-6ac275dcda07" providerId="ADAL" clId="{E9335B58-7A16-4D04-8706-A96DA3B839FA}" dt="2025-08-25T19:06:38.221" v="1837" actId="20577"/>
          <ac:spMkLst>
            <pc:docMk/>
            <pc:sldMk cId="877773967" sldId="2134808759"/>
            <ac:spMk id="10" creationId="{9668E800-74E7-F3AC-BA63-DB79415DD488}"/>
          </ac:spMkLst>
        </pc:spChg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  <pc:sldChg chg="add">
        <pc:chgData name="FERHANE EL MOSTAFA" userId="612e3f77-08f4-424c-9bd0-6ac275dcda07" providerId="ADAL" clId="{E9335B58-7A16-4D04-8706-A96DA3B839FA}" dt="2025-08-30T08:20:49.170" v="2242"/>
        <pc:sldMkLst>
          <pc:docMk/>
          <pc:sldMk cId="1317613354" sldId="2134808765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7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العمل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4" y="1508068"/>
            <a:ext cx="11090637" cy="79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lnSpc>
                <a:spcPct val="150000"/>
              </a:lnSpc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اَلسُّؤالُ: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هُوَ ضِدُّ (</a:t>
            </a:r>
            <a:r>
              <a:rPr lang="ar-MA" sz="4400" b="1" dirty="0">
                <a:solidFill>
                  <a:srgbClr val="0070C0"/>
                </a:solidFill>
              </a:rPr>
              <a:t>كَبيرٌ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)؟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lvl="0" algn="r" rtl="1">
              <a:lnSpc>
                <a:spcPct val="150000"/>
              </a:lnSpc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السؤال/التعليمة؛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687632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568" y="8077832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61015B-A168-7835-1C20-B0080B23D05E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1F6DC3-68E4-4AAB-6398-5A7288E35B3B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45A6-67BE-857B-EA40-59B73876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C43E28-4041-5DA1-58A5-FAAF0063FDC0}"/>
              </a:ext>
            </a:extLst>
          </p:cNvPr>
          <p:cNvSpPr txBox="1"/>
          <p:nvPr/>
        </p:nvSpPr>
        <p:spPr>
          <a:xfrm>
            <a:off x="377878" y="1057030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فيها همزة متوسطة، لنتذكر أولا القاعدة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19A0483-3CB9-4483-E568-A422A8CE071D}"/>
              </a:ext>
            </a:extLst>
          </p:cNvPr>
          <p:cNvSpPr/>
          <p:nvPr/>
        </p:nvSpPr>
        <p:spPr>
          <a:xfrm>
            <a:off x="886691" y="5972992"/>
            <a:ext cx="11847637" cy="415468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اَلْكَسْرَةُ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أَقْوى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 err="1">
                <a:solidFill>
                  <a:prstClr val="black"/>
                </a:solidFill>
              </a:rPr>
              <a:t>ٱلحَرَكَاتِ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(تُنَاسِبُها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 ٱلْياءُ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 </a:t>
            </a:r>
            <a:r>
              <a:rPr lang="ar-MA" sz="40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سُ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 – قا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لٌ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اَلضَّمَّةُ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(تُنَاسِبُها </a:t>
            </a:r>
            <a:r>
              <a:rPr lang="ar-MA" sz="4000" b="1" dirty="0" err="1">
                <a:solidFill>
                  <a:srgbClr val="00B0F0"/>
                </a:solidFill>
              </a:rPr>
              <a:t>ٱ</a:t>
            </a:r>
            <a:r>
              <a:rPr lang="ar-MA" sz="4000" b="1" dirty="0" err="1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لْواوُ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>
                <a:solidFill>
                  <a:srgbClr val="00B050"/>
                </a:solidFill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</a:rPr>
              <a:t>سُ</a:t>
            </a:r>
            <a:r>
              <a:rPr lang="ar-MA" sz="4400" b="1" dirty="0">
                <a:solidFill>
                  <a:srgbClr val="FF0000"/>
                </a:solidFill>
              </a:rPr>
              <a:t>ؤ</a:t>
            </a:r>
            <a:r>
              <a:rPr lang="ar-MA" sz="4400" b="1" dirty="0">
                <a:solidFill>
                  <a:prstClr val="black"/>
                </a:solidFill>
              </a:rPr>
              <a:t>الٌ -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مُ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ؤَ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دَّبٌ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اَلْفَتْحَةُ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(تُنَاسِبُها </a:t>
            </a:r>
            <a:r>
              <a:rPr lang="ar-MA" sz="4000" b="1" dirty="0" err="1">
                <a:solidFill>
                  <a:srgbClr val="00B0F0"/>
                </a:solidFill>
              </a:rPr>
              <a:t>ٱ</a:t>
            </a:r>
            <a:r>
              <a:rPr lang="ar-MA" sz="4000" b="1" dirty="0" err="1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لْأَلِفُ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 </a:t>
            </a:r>
            <a:r>
              <a:rPr lang="ar-MA" sz="4000" b="1" dirty="0">
                <a:solidFill>
                  <a:srgbClr val="00B050"/>
                </a:solidFill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</a:rPr>
              <a:t>رَ</a:t>
            </a:r>
            <a:r>
              <a:rPr lang="ar-MA" sz="4400" b="1" dirty="0">
                <a:solidFill>
                  <a:srgbClr val="FF0000"/>
                </a:solidFill>
              </a:rPr>
              <a:t>أْ</a:t>
            </a:r>
            <a:r>
              <a:rPr lang="ar-MA" sz="4400" b="1" dirty="0">
                <a:solidFill>
                  <a:prstClr val="black"/>
                </a:solidFill>
              </a:rPr>
              <a:t>سٌ - سَ</a:t>
            </a:r>
            <a:r>
              <a:rPr lang="ar-MA" sz="4400" b="1" dirty="0">
                <a:solidFill>
                  <a:srgbClr val="FF0000"/>
                </a:solidFill>
              </a:rPr>
              <a:t>أَ</a:t>
            </a:r>
            <a:r>
              <a:rPr lang="ar-MA" sz="4400" b="1" dirty="0">
                <a:solidFill>
                  <a:prstClr val="black"/>
                </a:solidFill>
              </a:rPr>
              <a:t>لَ 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4-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اَلسُّكونُ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أَضْعَفُ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ٱلْحَرَكاتِ</a:t>
            </a:r>
            <a:r>
              <a:rPr lang="ar-MA" sz="4000" b="1" dirty="0">
                <a:solidFill>
                  <a:prstClr val="black"/>
                </a:solidFill>
              </a:rPr>
              <a:t>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BB6EEAE-3E05-2596-E2A3-A10DCFFC7665}"/>
              </a:ext>
            </a:extLst>
          </p:cNvPr>
          <p:cNvSpPr/>
          <p:nvPr/>
        </p:nvSpPr>
        <p:spPr>
          <a:xfrm>
            <a:off x="5268727" y="4198634"/>
            <a:ext cx="4193928" cy="77692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/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تَرتيبُ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ٱلْقُوَّةِ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لِلحَرَكاتِ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B3B79-8AA6-3545-5CCC-1050749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6CE4B6-FDFD-22B8-8C43-7BABC4C77836}"/>
              </a:ext>
            </a:extLst>
          </p:cNvPr>
          <p:cNvSpPr/>
          <p:nvPr/>
        </p:nvSpPr>
        <p:spPr>
          <a:xfrm>
            <a:off x="377878" y="2123054"/>
            <a:ext cx="9084777" cy="169733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تُكْتَبُ </a:t>
            </a:r>
            <a:r>
              <a:rPr lang="ar-MA" sz="3600" b="1" dirty="0">
                <a:solidFill>
                  <a:srgbClr val="FF0000"/>
                </a:solidFill>
              </a:rPr>
              <a:t>ٱلْهَمْزَةُ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</a:t>
            </a:r>
            <a:r>
              <a:rPr lang="ar-MA" sz="36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لْمُتَوَسِّطَةُ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 حَرْفٍ يُناسِبُ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أَقْوى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ٱ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لْحَرَكَتَيْنِ: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حَرَكَةُ</a:t>
            </a:r>
            <a:r>
              <a:rPr lang="ar-MA" sz="3600" b="1" dirty="0">
                <a:solidFill>
                  <a:srgbClr val="FF0000"/>
                </a:solidFill>
              </a:rPr>
              <a:t> ٱلْهَمْزَةِ و</a:t>
            </a:r>
            <a:r>
              <a:rPr lang="ar-MA" sz="3600" b="1" dirty="0">
                <a:solidFill>
                  <a:schemeClr val="tx1"/>
                </a:solidFill>
              </a:rPr>
              <a:t>َ</a:t>
            </a:r>
            <a:r>
              <a:rPr lang="ar-MA" sz="3600" b="1" dirty="0">
                <a:solidFill>
                  <a:srgbClr val="FF0000"/>
                </a:solidFill>
              </a:rPr>
              <a:t>حَرَكَةُ ما قَبْلَها</a:t>
            </a:r>
            <a:r>
              <a:rPr lang="ar-MA" sz="3600" b="1" dirty="0">
                <a:solidFill>
                  <a:prstClr val="black"/>
                </a:solidFill>
              </a:rPr>
              <a:t>.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E923DD0-243A-EB64-733C-FF45F9D64FC2}"/>
              </a:ext>
            </a:extLst>
          </p:cNvPr>
          <p:cNvSpPr/>
          <p:nvPr/>
        </p:nvSpPr>
        <p:spPr>
          <a:xfrm>
            <a:off x="11554691" y="2296887"/>
            <a:ext cx="1783431" cy="1013106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اَلْقاعِدَةُ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56B544D-4EE2-999E-AEE1-9D273158D2E2}"/>
              </a:ext>
            </a:extLst>
          </p:cNvPr>
          <p:cNvSpPr/>
          <p:nvPr/>
        </p:nvSpPr>
        <p:spPr>
          <a:xfrm>
            <a:off x="9716035" y="2548869"/>
            <a:ext cx="1585275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29EBD44B-69E6-5D0E-78BD-C4C649A69FF5}"/>
              </a:ext>
            </a:extLst>
          </p:cNvPr>
          <p:cNvSpPr/>
          <p:nvPr/>
        </p:nvSpPr>
        <p:spPr>
          <a:xfrm>
            <a:off x="7123375" y="5143500"/>
            <a:ext cx="484632" cy="6615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13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4" grpId="0" animBg="1"/>
      <p:bldP spid="6" grpId="0" animBg="1"/>
      <p:bldP spid="9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فأس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فَأْسٌ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بؤرة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بُؤْرَةٌ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خائن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خائِنٌ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مضارع  الأفعال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99135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تَمَكَّنَتْ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وَجَدَ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اِقْتَرَبوا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تَتَمَكَّنُ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يَجِدُ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يَقْتَرِبونَ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D1828-23E2-BBF4-68C6-561E47E14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EE457A5-322C-9082-DA63-761EB81CC8D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3E73880-2E2F-A3DD-FAD8-4B65468E1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45530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تَمَكَّنَتْ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وَجَدَ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اِقْتَرَبوا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86189CB-EF0C-D66D-8C0E-4A3AD971290F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تَتَمَكَّنُ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55356E-8BD2-C981-2CA7-FD77DA4B77E7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يَجِدُ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3D722A-97D3-7A24-D113-A4003135C506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يَقْتَرِبونَ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5237EFA-004B-88CB-3FC9-12BC30897E5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9678835-D2F5-917B-C436-5D8120F5180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E7C9861-1558-BB7F-5D80-07183B9CEEAB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1916AC-94EF-8936-F4C8-4B4075DB07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9941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130773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EB636-8D0A-8196-2EFC-DA393B42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FBDF58-DA58-4C5F-8BCF-1819EEBCCC8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0CAB81-A606-51FF-9383-FE1726A56ABE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4DBD703-0753-FEEF-F656-C68EDA799D59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BD39803-C0AD-55D2-E909-8F93FC5A48D5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1F01824-4CFE-AC95-F558-A8E48FED7CD4}"/>
              </a:ext>
            </a:extLst>
          </p:cNvPr>
          <p:cNvSpPr/>
          <p:nvPr/>
        </p:nvSpPr>
        <p:spPr>
          <a:xfrm>
            <a:off x="6594764" y="646440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C4A7A19-8ECD-44B5-3231-B1106F608DE6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B7F7D30D-F7EC-8CD4-5DFD-51F975BAB3D2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43A5E0-A1EF-C1E5-E9BA-A7C7FAD35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B26952A-1AF7-A3BD-0019-80B381C340D7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8CE755-D91F-A586-9084-CC2D091803CF}"/>
              </a:ext>
            </a:extLst>
          </p:cNvPr>
          <p:cNvSpPr txBox="1"/>
          <p:nvPr/>
        </p:nvSpPr>
        <p:spPr>
          <a:xfrm>
            <a:off x="2524992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يَجْتَمِعونَ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37221B-04E8-36C2-0111-9D4861F905C5}"/>
              </a:ext>
            </a:extLst>
          </p:cNvPr>
          <p:cNvSpPr txBox="1"/>
          <p:nvPr/>
        </p:nvSpPr>
        <p:spPr>
          <a:xfrm>
            <a:off x="2524992" y="57411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تَتَفَوَّقُ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76CF62-4134-5F2E-B7BE-196812188489}"/>
              </a:ext>
            </a:extLst>
          </p:cNvPr>
          <p:cNvSpPr txBox="1"/>
          <p:nvPr/>
        </p:nvSpPr>
        <p:spPr>
          <a:xfrm>
            <a:off x="2327565" y="71133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يَعْتَدِلونَ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F9D69E-B502-8007-D694-384EC4089F01}"/>
              </a:ext>
            </a:extLst>
          </p:cNvPr>
          <p:cNvSpPr txBox="1"/>
          <p:nvPr/>
        </p:nvSpPr>
        <p:spPr>
          <a:xfrm>
            <a:off x="2524992" y="855876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يَتَحَلَّقُ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196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1D546-8954-FA16-C8DD-1342DE1C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5DC5D09-E22F-A913-EE4A-0DDF5AF880A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ABDF745-F147-D0C6-45FA-FF48A98C58F2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288C325-E4B4-37D6-99B2-C830E0A2D762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CE99AC5-076A-CD22-C57A-7BC7049B689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A378052-8E7A-1544-8CA9-8FD8300F3CD7}"/>
              </a:ext>
            </a:extLst>
          </p:cNvPr>
          <p:cNvSpPr/>
          <p:nvPr/>
        </p:nvSpPr>
        <p:spPr>
          <a:xfrm>
            <a:off x="6594764" y="646440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6A0AACC-85DF-E11A-6846-30A098E065C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FE8441A9-8390-0827-A291-CF30387C91A8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AEA46B-79B7-1BB2-C616-A5E6623D6AF9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3C6BE8-1357-C0BB-E87E-014457649AAD}"/>
              </a:ext>
            </a:extLst>
          </p:cNvPr>
          <p:cNvSpPr txBox="1"/>
          <p:nvPr/>
        </p:nvSpPr>
        <p:spPr>
          <a:xfrm>
            <a:off x="2524992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يَجْتَمِعونَ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4693083-3948-EA8D-2698-61E98F419C29}"/>
              </a:ext>
            </a:extLst>
          </p:cNvPr>
          <p:cNvSpPr txBox="1"/>
          <p:nvPr/>
        </p:nvSpPr>
        <p:spPr>
          <a:xfrm>
            <a:off x="2524992" y="57411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تَتَفَوَّقُ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D8F837-12DC-19BB-C65F-3C77EFAF4D2B}"/>
              </a:ext>
            </a:extLst>
          </p:cNvPr>
          <p:cNvSpPr txBox="1"/>
          <p:nvPr/>
        </p:nvSpPr>
        <p:spPr>
          <a:xfrm>
            <a:off x="2327565" y="71133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يَعْتَدِلونَ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9A56D5F-1653-74FB-52A1-F44496F11F46}"/>
              </a:ext>
            </a:extLst>
          </p:cNvPr>
          <p:cNvSpPr txBox="1"/>
          <p:nvPr/>
        </p:nvSpPr>
        <p:spPr>
          <a:xfrm>
            <a:off x="2524992" y="855876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يَتَحَلَّقُ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AA94AB-D622-001B-A442-8F05431414F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278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2195945" y="3003980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اِجْتَمَعوا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215747" y="3056942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9FE167-54B1-376F-6113-316C88A26ED1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تَفَوَّقَتْ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60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منْ سيتحدث في النص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؟ هل تعرفون وطنا آخر؟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23A4751-556D-50C7-2B6D-291FE9AB8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55583C-1A37-3F2C-1A40-65B567DA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ص:38،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تَحَلَّقَ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اِجْتَمَعَ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تَمَكَّنَ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باريسَ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فَجْأَةً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اَلْأَجْدادِ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اَلشَّوْقِ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60E05-B315-6B30-9E22-969A48F1D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0D053D-7FA8-15F4-C2EB-B684E121FE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قارن ما توصلت إليه مع زميلك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15EBDF9-ADF3-E5EA-E892-8B47FF13076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تَحَلَّقَ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6BB55E1-A7A3-88E6-5C07-D6C2D1AFFE22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اِجْتَمَعَ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341ADD-95D6-E583-68EE-053ABE77AAE7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تَمَكَّنَ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B5950DD-B559-C31E-7F8D-5C2D985FF802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باريسَ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3DE58224-C8B4-7790-B57C-F2C74974EE51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86D7A963-C0FA-C15A-ADA7-69926AD6719A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اَلْأَجْدادِ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CC5BA6-BB80-62B7-657C-85CA661DCA34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اَلشَّوْقِ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CA0001-D8E3-960A-360A-3B4A314C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225B19-A6E2-A4E6-3728-BB1A1D52B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DF6727A-BCDB-3C37-7E37-8E5D2A013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3086222"/>
            <a:ext cx="1080656" cy="7243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D492736-0A0B-1778-867B-5B5B72012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2727" y="4546788"/>
            <a:ext cx="983673" cy="72437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39895B-9B8F-0DC4-FB90-235E2FFD5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383" y="3086222"/>
            <a:ext cx="955964" cy="7243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8BF1D7B-B4AA-55DC-CAE0-D4D50F1F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164" y="5271160"/>
            <a:ext cx="983673" cy="7243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38427A3-6F0D-C21F-9655-388AB5D30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392" y="5884246"/>
            <a:ext cx="831273" cy="7243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8B9D9AD-104F-D5C4-4A47-469D582A0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5" y="7367321"/>
            <a:ext cx="1163782" cy="72437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91190E3-AB59-F792-2C2C-6482DACA9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1892" y="8863568"/>
            <a:ext cx="1094508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B98610-2B22-1B1A-0A9B-2FCF41A88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13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31B779-B748-ED20-2A2C-A35459766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C08FF0-C086-FF5B-FFDF-0B10699EE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7BE8D9-3293-EF12-BF8A-91B8FB894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متحمسون(تأتي مع انتظار خبر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سار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5DDC05-D43E-88F7-71E0-66AD7A023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00C47E5-C423-73F0-B98F-B767436C9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مرادفات(في النص):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مَلَأَتِ - وَجْهِ -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شديدة الظلمة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26B1E5-DD81-B30A-DBB7-150D5D421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6B8E14-6071-D34A-09E6-B7F58977A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AB8BF6-E2F9-1300-E233-F2CCB45F4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FC3B10-CF9F-A0FE-AB66-B8776D47A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DC4800-137D-59A1-EDE8-E3F51CDEA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8160327"/>
            <a:ext cx="1184566" cy="7488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4CE8DA3-33F0-C7D0-7487-5061C0F67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474" y="4534926"/>
            <a:ext cx="942108" cy="757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98CCF3-FAE3-0C94-A6C8-2CCC13548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527" y="5255364"/>
            <a:ext cx="1246910" cy="75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 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6826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مُتَحَمِّسونَ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مَلَأَتْ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وَجْهٌ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شَديدَةُ </a:t>
                      </a:r>
                      <a:r>
                        <a:rPr lang="ar-MA" sz="54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ٱلظُّلْمَةِ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مُتَشَوِّق</a:t>
            </a:r>
            <a:r>
              <a:rPr kumimoji="0" lang="ar-MA" sz="60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ونَ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غَمَرَتْ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مُحَيّا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اَلْحالِكَةُ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اَلحالِكَةُ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مَلَأَتْ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اكتبوا كلمة وردت في بداية القصة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911F84-DC74-222A-A794-26E3C471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4D1644-953B-F64F-E49D-FC48CE5F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8109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4B4C7-2E2B-772F-4B1D-E9BEFD30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E71C7F-12A7-7198-E664-A4748F79CE4D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DE60D1A-6D9D-9BBC-98FE-627F5AA6E19B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4DE3010-DBA5-FF0A-2214-7796BE7D0543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جْتَمَعَ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13790F5-54A0-4C9F-4626-5181330F0E66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FFCC273-A0FE-4EE4-BED1-D47694EFC922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37779068-1338-C5A5-C5FC-395F9BDAD676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0150AC-F44F-8EAE-D35A-901005996F8B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النهاية: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9CDBD24-9ABD-C909-7BD3-E918DF3A746A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313A3C-877F-E557-7F78-81D6A7A0E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976A5-2446-15E1-AE59-29D59855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3F1DD0A-CCB0-F00A-1C4F-81D2BAD7B70C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وسط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C8E89BC-E846-6963-8BB9-1B86ACE2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2AA20A-583E-4DA5-221C-47E89E27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874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B657-C9B5-62EA-966C-557CB9ECF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D44DCD-8020-23C5-CB8A-E003D4015025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E249EB0-6555-3123-52C8-8D6A79B6553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A8BC18A-E2C8-673A-F710-A5F79BA74DA6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اِجْتَمَعَ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F7E3065-4EFB-4648-776C-39DF9A73DBC2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الوسط: فَجْأَةً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اَلْبُشْرى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DA07D53-2512-167E-C416-289D729C3358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7447AFF-96D0-BD57-A465-14981A2C5A50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6972831F-1126-CB1F-E154-2E0F8F64A68C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E5A227E-EB90-7766-8031-B8B4DF7867DC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2B299E-65D7-0D23-B413-61CB61E18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C3FC-C846-5BA9-1FCE-30A50207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2DF528-A443-F8E4-B0E5-E7BB6365DB0A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نهاية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A4E644-B919-27FF-6F80-11A429B2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267243-2CE5-09CF-C428-C8D3A9AF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224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2665D-8F41-AE4F-FED9-170C32BF3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A7FE143-C3E7-F5AD-B626-E59567F45FB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ارفعوا الألواح عند إشارتي. سنكتب الكلمة التي تكررت كثيرا عندكم، مثلا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3FB0EB1-5C03-D9BE-C19E-1C13F67C1F2F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E54F2E-8E42-A48E-61A3-0CDCC4B63624}"/>
              </a:ext>
            </a:extLst>
          </p:cNvPr>
          <p:cNvSpPr/>
          <p:nvPr/>
        </p:nvSpPr>
        <p:spPr>
          <a:xfrm>
            <a:off x="8861731" y="2202872"/>
            <a:ext cx="2308812" cy="2008909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اِجْتَمَعَ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C88DBC3-E893-52A0-D284-3E4C56A8B37A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الوسط: فَجْأَةً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B8DD07B-F56C-C09D-0F11-5B409925D131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CAFF60A-AF12-0CEB-B3A1-86D4DAE6404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9668E800-74E7-F3AC-BA63-DB79415DD488}"/>
              </a:ext>
            </a:extLst>
          </p:cNvPr>
          <p:cNvSpPr/>
          <p:nvPr/>
        </p:nvSpPr>
        <p:spPr>
          <a:xfrm>
            <a:off x="5667224" y="7966708"/>
            <a:ext cx="2699027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النهاية: اَلْفَرْحَةُ</a:t>
            </a:r>
          </a:p>
          <a:p>
            <a:pPr lvl="0" algn="ctr" defTabSz="1955800"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اَلشَّوْقُ 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9D9DAA43-619B-1C34-8070-CAF0BBB245B4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543125A-D542-2F23-5452-FD95EA7B0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7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801C5-228C-E511-A38D-51D2FB1D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F24414-3EDE-CF68-8607-03807CEE450B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ستقومون بالربط بين الكلمات لإعادة سرد الحكاية، اكتبوها على دفاتركم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598D1E-D3DA-5D64-81B7-3AD7CD18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5416204-A3D9-D9B6-3A8F-5F276CE0777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اَلْكَلِماتُ: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461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جميعا. المجموعة الفائزة من تمكنت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عادة كتابة القصة باستعمال الكلمات المسجلة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ص:38،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ستستخلصون العبرة من الحكاية وتسجلونها على كراساتكم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44B012-FF80-BA38-E8AF-1D402819C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527" y="1948669"/>
            <a:ext cx="6035504" cy="80633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492838-A6C6-6635-FB99-76609FB77A73}"/>
              </a:ext>
            </a:extLst>
          </p:cNvPr>
          <p:cNvSpPr/>
          <p:nvPr/>
        </p:nvSpPr>
        <p:spPr>
          <a:xfrm>
            <a:off x="4253345" y="9110584"/>
            <a:ext cx="5597237" cy="72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E8E6-1072-A5BC-3A61-CAA2C9FC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17A6A7-19F7-F3D9-0DCA-D71F38D2C6F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استخلاص العبرة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2E8DC8-2644-3E60-F07F-18090BE66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ABD174-E635-B9C5-ECA7-3C12DFEFC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094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20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7DF965-1FB0-4E66-0AC3-27A60E66D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</a:t>
            </a:r>
            <a:r>
              <a:rPr lang="ar-MA" sz="4400" b="1" dirty="0" err="1">
                <a:solidFill>
                  <a:schemeClr val="tx1"/>
                </a:solidFill>
              </a:rPr>
              <a:t>ٱلْعُطْلَةِ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ٱلصَّيْفِيَّةِ</a:t>
            </a:r>
            <a:r>
              <a:rPr lang="ar-MA" sz="4400" b="1" dirty="0">
                <a:solidFill>
                  <a:schemeClr val="tx1"/>
                </a:solidFill>
              </a:rPr>
              <a:t>، وَصَلَ عَمّي قادِماً مِنْ دِيارِ </a:t>
            </a:r>
            <a:r>
              <a:rPr lang="ar-MA" sz="4400" b="1" dirty="0" err="1">
                <a:solidFill>
                  <a:schemeClr val="tx1"/>
                </a:solidFill>
              </a:rPr>
              <a:t>ٱلْمَهْجَرِ</a:t>
            </a: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الأعمال.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6BB1FAB-D54A-CAC1-0EDB-3C3228B72113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</a:t>
            </a:r>
            <a:r>
              <a:rPr lang="ar-MA" sz="4400" b="1" dirty="0" err="1">
                <a:solidFill>
                  <a:schemeClr val="tx1"/>
                </a:solidFill>
              </a:rPr>
              <a:t>ٱلْعُطْلَةِ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ٱلصَّيْفِيَّةِ</a:t>
            </a:r>
            <a:r>
              <a:rPr lang="ar-MA" sz="4400" b="1" dirty="0">
                <a:solidFill>
                  <a:schemeClr val="tx1"/>
                </a:solidFill>
              </a:rPr>
              <a:t>، وَصَلَ عَمّي قادِماً مِنْ دِيارِ </a:t>
            </a:r>
            <a:r>
              <a:rPr lang="ar-MA" sz="4400" b="1" dirty="0" err="1">
                <a:solidFill>
                  <a:schemeClr val="tx1"/>
                </a:solidFill>
              </a:rPr>
              <a:t>ٱلْمَهْجَرِ</a:t>
            </a: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38،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الجدول(النشاط1) بمضارع الأفعال؛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(وطني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(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784413-E720-829F-C9B8-B7B43765F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96" y="2182008"/>
            <a:ext cx="5550875" cy="72220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A96359-583D-FAF1-B494-2A26AA947D5D}"/>
              </a:ext>
            </a:extLst>
          </p:cNvPr>
          <p:cNvSpPr/>
          <p:nvPr/>
        </p:nvSpPr>
        <p:spPr>
          <a:xfrm>
            <a:off x="678873" y="7453746"/>
            <a:ext cx="5173578" cy="12884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37).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(الأم الثانية)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ح - ج من(النشاط3) وأنقل الجواب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E1ABBB-4897-C176-D1D2-8CC3ABF6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2350874"/>
            <a:ext cx="5805055" cy="75135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4AAE0A-8055-D399-F6BE-77277957B986}"/>
              </a:ext>
            </a:extLst>
          </p:cNvPr>
          <p:cNvSpPr/>
          <p:nvPr/>
        </p:nvSpPr>
        <p:spPr>
          <a:xfrm>
            <a:off x="623455" y="9067186"/>
            <a:ext cx="5258141" cy="5056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B32677-E279-03ED-270C-04E5C3F78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1601</Words>
  <Application>Microsoft Office PowerPoint</Application>
  <PresentationFormat>Personnalisé</PresentationFormat>
  <Paragraphs>311</Paragraphs>
  <Slides>67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67</vt:i4>
      </vt:variant>
    </vt:vector>
  </HeadingPairs>
  <TitlesOfParts>
    <vt:vector size="8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2025-09-18T10:49:27Z</dcterms:modified>
</cp:coreProperties>
</file>