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67"/>
  </p:notesMasterIdLst>
  <p:handoutMasterIdLst>
    <p:handoutMasterId r:id="rId68"/>
  </p:handoutMasterIdLst>
  <p:sldIdLst>
    <p:sldId id="2134808444" r:id="rId7"/>
    <p:sldId id="2134808445" r:id="rId8"/>
    <p:sldId id="2134808446" r:id="rId9"/>
    <p:sldId id="2134808758" r:id="rId10"/>
    <p:sldId id="2134808448" r:id="rId11"/>
    <p:sldId id="2134805155" r:id="rId12"/>
    <p:sldId id="2134808752" r:id="rId13"/>
    <p:sldId id="2134808454" r:id="rId14"/>
    <p:sldId id="2134808450" r:id="rId15"/>
    <p:sldId id="2134808451" r:id="rId16"/>
    <p:sldId id="2134808531" r:id="rId17"/>
    <p:sldId id="542" r:id="rId18"/>
    <p:sldId id="2134808628" r:id="rId19"/>
    <p:sldId id="2134808696" r:id="rId20"/>
    <p:sldId id="2134808697" r:id="rId21"/>
    <p:sldId id="2134808532" r:id="rId22"/>
    <p:sldId id="2134808563" r:id="rId23"/>
    <p:sldId id="2134808690" r:id="rId24"/>
    <p:sldId id="2134808691" r:id="rId25"/>
    <p:sldId id="2134808692" r:id="rId26"/>
    <p:sldId id="2134808693" r:id="rId27"/>
    <p:sldId id="2134808694" r:id="rId28"/>
    <p:sldId id="2134808695" r:id="rId29"/>
    <p:sldId id="597" r:id="rId30"/>
    <p:sldId id="2134808671" r:id="rId31"/>
    <p:sldId id="2134808753" r:id="rId32"/>
    <p:sldId id="2134808754" r:id="rId33"/>
    <p:sldId id="2134808755" r:id="rId34"/>
    <p:sldId id="2134808748" r:id="rId35"/>
    <p:sldId id="2134808711" r:id="rId36"/>
    <p:sldId id="2134808713" r:id="rId37"/>
    <p:sldId id="2134808712" r:id="rId38"/>
    <p:sldId id="2134808714" r:id="rId39"/>
    <p:sldId id="2134808733" r:id="rId40"/>
    <p:sldId id="2134808715" r:id="rId41"/>
    <p:sldId id="2134808706" r:id="rId42"/>
    <p:sldId id="2134808749" r:id="rId43"/>
    <p:sldId id="2134808698" r:id="rId44"/>
    <p:sldId id="2134808602" r:id="rId45"/>
    <p:sldId id="2134808639" r:id="rId46"/>
    <p:sldId id="2134808640" r:id="rId47"/>
    <p:sldId id="2134808643" r:id="rId48"/>
    <p:sldId id="2134808641" r:id="rId49"/>
    <p:sldId id="2134808717" r:id="rId50"/>
    <p:sldId id="2134808718" r:id="rId51"/>
    <p:sldId id="2134808719" r:id="rId52"/>
    <p:sldId id="2134808720" r:id="rId53"/>
    <p:sldId id="2134808757" r:id="rId54"/>
    <p:sldId id="2134808723" r:id="rId55"/>
    <p:sldId id="2134808627" r:id="rId56"/>
    <p:sldId id="2134808654" r:id="rId57"/>
    <p:sldId id="2134808560" r:id="rId58"/>
    <p:sldId id="2134808678" r:id="rId59"/>
    <p:sldId id="838" r:id="rId60"/>
    <p:sldId id="2134808751" r:id="rId61"/>
    <p:sldId id="2134808583" r:id="rId62"/>
    <p:sldId id="2134808501" r:id="rId63"/>
    <p:sldId id="2134808561" r:id="rId64"/>
    <p:sldId id="2134808503" r:id="rId65"/>
    <p:sldId id="2134808502" r:id="rId66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58"/>
            <p14:sldId id="2134808448"/>
            <p14:sldId id="2134805155"/>
            <p14:sldId id="2134808752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694"/>
            <p14:sldId id="2134808695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53"/>
            <p14:sldId id="2134808754"/>
            <p14:sldId id="2134808755"/>
            <p14:sldId id="2134808748"/>
            <p14:sldId id="2134808711"/>
            <p14:sldId id="2134808713"/>
            <p14:sldId id="2134808712"/>
            <p14:sldId id="2134808714"/>
            <p14:sldId id="2134808733"/>
            <p14:sldId id="2134808715"/>
            <p14:sldId id="2134808706"/>
            <p14:sldId id="2134808749"/>
            <p14:sldId id="2134808698"/>
            <p14:sldId id="2134808602"/>
            <p14:sldId id="2134808639"/>
            <p14:sldId id="2134808640"/>
            <p14:sldId id="2134808643"/>
            <p14:sldId id="2134808641"/>
            <p14:sldId id="2134808717"/>
            <p14:sldId id="2134808718"/>
            <p14:sldId id="2134808719"/>
            <p14:sldId id="2134808720"/>
            <p14:sldId id="2134808757"/>
            <p14:sldId id="2134808723"/>
            <p14:sldId id="2134808627"/>
            <p14:sldId id="2134808654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2134808751"/>
            <p14:sldId id="2134808583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commentAuthors" Target="commentAuthor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7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A64A7F10-220F-4C8C-89FD-321083E4E9DC}" dt="2025-08-19T11:51:44.304" v="1204" actId="20577"/>
          <ac:spMkLst>
            <pc:docMk/>
            <pc:sldMk cId="1231011705" sldId="2134808643"/>
            <ac:spMk id="2" creationId="{9CDEDA68-7246-2E33-FCBF-CB676BBA3D4C}"/>
          </ac:spMkLst>
        </pc:spChg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A64A7F10-220F-4C8C-89FD-321083E4E9DC}" dt="2025-08-19T19:26:55.141" v="371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A64A7F10-220F-4C8C-89FD-321083E4E9DC}" dt="2025-08-19T19:26:49.373" v="3717" actId="4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A64A7F10-220F-4C8C-89FD-321083E4E9DC}" dt="2025-08-19T19:28:10.906" v="3736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A64A7F10-220F-4C8C-89FD-321083E4E9DC}" dt="2025-08-19T19:28:56.713" v="3747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A64A7F10-220F-4C8C-89FD-321083E4E9DC}" dt="2025-08-19T19:26:45.672" v="371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A64A7F10-220F-4C8C-89FD-321083E4E9DC}" dt="2025-08-19T19:27:06.880" v="3721" actId="403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A64A7F10-220F-4C8C-89FD-321083E4E9DC}" dt="2025-08-19T19:27:26.211" v="3727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A64A7F10-220F-4C8C-89FD-321083E4E9DC}" dt="2025-08-19T19:27:49.571" v="3731" actId="14100"/>
          <ac:spMkLst>
            <pc:docMk/>
            <pc:sldMk cId="2150186220" sldId="2134808654"/>
            <ac:spMk id="13" creationId="{3D088A0A-BFC4-A101-1146-97A1107CC801}"/>
          </ac:spMkLst>
        </pc:spChg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A64A7F10-220F-4C8C-89FD-321083E4E9DC}" dt="2025-08-19T17:34:14.692" v="2531" actId="14100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5CCEB6CF-D44B-4717-928A-5CF9002907F4}"/>
    <pc:docChg chg="addSld delSld modSld modSection">
      <pc:chgData name="FERHANE EL MOSTAFA" userId="612e3f77-08f4-424c-9bd0-6ac275dcda07" providerId="ADAL" clId="{5CCEB6CF-D44B-4717-928A-5CF9002907F4}" dt="2025-08-30T11:05:03.018" v="3" actId="20577"/>
      <pc:docMkLst>
        <pc:docMk/>
      </pc:docMkLst>
      <pc:sldChg chg="del">
        <pc:chgData name="FERHANE EL MOSTAFA" userId="612e3f77-08f4-424c-9bd0-6ac275dcda07" providerId="ADAL" clId="{5CCEB6CF-D44B-4717-928A-5CF9002907F4}" dt="2025-08-30T08:20:31.693" v="1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5CCEB6CF-D44B-4717-928A-5CF9002907F4}" dt="2025-08-30T11:02:05.887" v="2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5CCEB6CF-D44B-4717-928A-5CF9002907F4}" dt="2025-08-30T11:02:05.887" v="2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modSp mod">
        <pc:chgData name="FERHANE EL MOSTAFA" userId="612e3f77-08f4-424c-9bd0-6ac275dcda07" providerId="ADAL" clId="{5CCEB6CF-D44B-4717-928A-5CF9002907F4}" dt="2025-08-30T11:05:03.018" v="3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5CCEB6CF-D44B-4717-928A-5CF9002907F4}" dt="2025-08-30T11:05:03.018" v="3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add">
        <pc:chgData name="FERHANE EL MOSTAFA" userId="612e3f77-08f4-424c-9bd0-6ac275dcda07" providerId="ADAL" clId="{5CCEB6CF-D44B-4717-928A-5CF9002907F4}" dt="2025-08-30T08:20:29.513" v="0"/>
        <pc:sldMkLst>
          <pc:docMk/>
          <pc:sldMk cId="1246540647" sldId="2134808758"/>
        </pc:sldMkLst>
      </pc:sld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7:17.146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7:17.146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7:17.146" v="0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EDD914AC-97EF-4263-8BA7-D0D4E629E90A}"/>
    <pc:docChg chg="undo custSel addSld delSld modSld modSection">
      <pc:chgData name="FERHANE EL MOSTAFA" userId="612e3f77-08f4-424c-9bd0-6ac275dcda07" providerId="ADAL" clId="{EDD914AC-97EF-4263-8BA7-D0D4E629E90A}" dt="2025-08-24T20:17:00.486" v="1454" actId="20577"/>
      <pc:docMkLst>
        <pc:docMk/>
      </pc:docMkLst>
      <pc:sldChg chg="modSp mod">
        <pc:chgData name="FERHANE EL MOSTAFA" userId="612e3f77-08f4-424c-9bd0-6ac275dcda07" providerId="ADAL" clId="{EDD914AC-97EF-4263-8BA7-D0D4E629E90A}" dt="2025-08-24T20:05:14.196" v="1296" actId="20577"/>
        <pc:sldMkLst>
          <pc:docMk/>
          <pc:sldMk cId="1948545125" sldId="838"/>
        </pc:sldMkLst>
        <pc:spChg chg="mod">
          <ac:chgData name="FERHANE EL MOSTAFA" userId="612e3f77-08f4-424c-9bd0-6ac275dcda07" providerId="ADAL" clId="{EDD914AC-97EF-4263-8BA7-D0D4E629E90A}" dt="2025-08-24T20:05:14.196" v="1296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EDD914AC-97EF-4263-8BA7-D0D4E629E90A}" dt="2025-08-24T20:06:17.329" v="1298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EDD914AC-97EF-4263-8BA7-D0D4E629E90A}" dt="2025-08-24T20:17:00.486" v="145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EDD914AC-97EF-4263-8BA7-D0D4E629E90A}" dt="2025-08-24T20:17:00.486" v="145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addSp delSp modSp mod">
        <pc:chgData name="FERHANE EL MOSTAFA" userId="612e3f77-08f4-424c-9bd0-6ac275dcda07" providerId="ADAL" clId="{EDD914AC-97EF-4263-8BA7-D0D4E629E90A}" dt="2025-08-24T20:13:05.541" v="1438" actId="6549"/>
        <pc:sldMkLst>
          <pc:docMk/>
          <pc:sldMk cId="512562272" sldId="2134808561"/>
        </pc:sldMkLst>
        <pc:spChg chg="mod">
          <ac:chgData name="FERHANE EL MOSTAFA" userId="612e3f77-08f4-424c-9bd0-6ac275dcda07" providerId="ADAL" clId="{EDD914AC-97EF-4263-8BA7-D0D4E629E90A}" dt="2025-08-24T20:03:16.503" v="127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EDD914AC-97EF-4263-8BA7-D0D4E629E90A}" dt="2025-08-24T20:13:05.541" v="1438" actId="6549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add">
        <pc:chgData name="FERHANE EL MOSTAFA" userId="612e3f77-08f4-424c-9bd0-6ac275dcda07" providerId="ADAL" clId="{EDD914AC-97EF-4263-8BA7-D0D4E629E90A}" dt="2025-08-24T20:08:59.368" v="1335" actId="20577"/>
        <pc:sldMkLst>
          <pc:docMk/>
          <pc:sldMk cId="1097258087" sldId="2134808583"/>
        </pc:sldMkLst>
      </pc:sldChg>
      <pc:sldChg chg="addSp delSp modSp mod delAnim">
        <pc:chgData name="FERHANE EL MOSTAFA" userId="612e3f77-08f4-424c-9bd0-6ac275dcda07" providerId="ADAL" clId="{EDD914AC-97EF-4263-8BA7-D0D4E629E90A}" dt="2025-08-24T18:57:08.786" v="399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EDD914AC-97EF-4263-8BA7-D0D4E629E90A}" dt="2025-08-24T18:57:12.364" v="401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EDD914AC-97EF-4263-8BA7-D0D4E629E90A}" dt="2025-08-24T18:57:20.238" v="405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EDD914AC-97EF-4263-8BA7-D0D4E629E90A}" dt="2025-08-24T18:57:16.531" v="403"/>
        <pc:sldMkLst>
          <pc:docMk/>
          <pc:sldMk cId="1231011705" sldId="2134808643"/>
        </pc:sldMkLst>
      </pc:sldChg>
      <pc:sldChg chg="delSp modSp mod delAnim modAnim">
        <pc:chgData name="FERHANE EL MOSTAFA" userId="612e3f77-08f4-424c-9bd0-6ac275dcda07" providerId="ADAL" clId="{EDD914AC-97EF-4263-8BA7-D0D4E629E90A}" dt="2025-08-24T20:04:47.828" v="1280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EDD914AC-97EF-4263-8BA7-D0D4E629E90A}" dt="2025-08-24T20:01:36.204" v="1261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EDD914AC-97EF-4263-8BA7-D0D4E629E90A}" dt="2025-08-24T20:01:24.307" v="1258" actId="14100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EDD914AC-97EF-4263-8BA7-D0D4E629E90A}" dt="2025-08-24T20:04:47.828" v="1280" actId="20577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EDD914AC-97EF-4263-8BA7-D0D4E629E90A}" dt="2025-08-24T20:00:54.480" v="1250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EDD914AC-97EF-4263-8BA7-D0D4E629E90A}" dt="2025-08-24T20:01:32.909" v="1260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EDD914AC-97EF-4263-8BA7-D0D4E629E90A}" dt="2025-08-24T20:04:27.183" v="1278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EDD914AC-97EF-4263-8BA7-D0D4E629E90A}" dt="2025-08-24T20:04:21.045" v="1276" actId="14100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EDD914AC-97EF-4263-8BA7-D0D4E629E90A}" dt="2025-08-24T20:04:16.632" v="1275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EDD914AC-97EF-4263-8BA7-D0D4E629E90A}" dt="2025-08-24T20:00:57.797" v="1251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addSp delSp modSp mod">
        <pc:chgData name="FERHANE EL MOSTAFA" userId="612e3f77-08f4-424c-9bd0-6ac275dcda07" providerId="ADAL" clId="{EDD914AC-97EF-4263-8BA7-D0D4E629E90A}" dt="2025-08-24T18:57:50.550" v="421"/>
        <pc:sldMkLst>
          <pc:docMk/>
          <pc:sldMk cId="4220590668" sldId="2134808678"/>
        </pc:sldMkLst>
      </pc:sldChg>
      <pc:sldChg chg="addSp delSp modSp mod delAnim">
        <pc:chgData name="FERHANE EL MOSTAFA" userId="612e3f77-08f4-424c-9bd0-6ac275dcda07" providerId="ADAL" clId="{EDD914AC-97EF-4263-8BA7-D0D4E629E90A}" dt="2025-08-24T18:57:04.517" v="397"/>
        <pc:sldMkLst>
          <pc:docMk/>
          <pc:sldMk cId="1075695747" sldId="2134808698"/>
        </pc:sldMkLst>
      </pc:sldChg>
      <pc:sldChg chg="addSp delSp modSp mod">
        <pc:chgData name="FERHANE EL MOSTAFA" userId="612e3f77-08f4-424c-9bd0-6ac275dcda07" providerId="ADAL" clId="{EDD914AC-97EF-4263-8BA7-D0D4E629E90A}" dt="2025-08-24T19:21:35.474" v="720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EDD914AC-97EF-4263-8BA7-D0D4E629E90A}" dt="2025-08-24T19:21:35.474" v="720" actId="20577"/>
          <ac:spMkLst>
            <pc:docMk/>
            <pc:sldMk cId="1301504599" sldId="2134808706"/>
            <ac:spMk id="2" creationId="{EBD225D2-D8F6-F1E1-0154-64CEB418CAFE}"/>
          </ac:spMkLst>
        </pc:spChg>
        <pc:spChg chg="add mod">
          <ac:chgData name="FERHANE EL MOSTAFA" userId="612e3f77-08f4-424c-9bd0-6ac275dcda07" providerId="ADAL" clId="{EDD914AC-97EF-4263-8BA7-D0D4E629E90A}" dt="2025-08-24T19:16:46.303" v="572" actId="1076"/>
          <ac:spMkLst>
            <pc:docMk/>
            <pc:sldMk cId="1301504599" sldId="2134808706"/>
            <ac:spMk id="6" creationId="{14F7B17F-69A6-5769-33B3-DA7EDCC74047}"/>
          </ac:spMkLst>
        </pc:spChg>
        <pc:spChg chg="mod">
          <ac:chgData name="FERHANE EL MOSTAFA" userId="612e3f77-08f4-424c-9bd0-6ac275dcda07" providerId="ADAL" clId="{EDD914AC-97EF-4263-8BA7-D0D4E629E90A}" dt="2025-08-24T19:16:52.337" v="575" actId="1076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EDD914AC-97EF-4263-8BA7-D0D4E629E90A}" dt="2025-08-24T19:21:26.215" v="714" actId="21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EDD914AC-97EF-4263-8BA7-D0D4E629E90A}" dt="2025-08-24T19:16:32.783" v="567" actId="1076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EDD914AC-97EF-4263-8BA7-D0D4E629E90A}" dt="2025-08-24T19:16:35.469" v="568" actId="1076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EDD914AC-97EF-4263-8BA7-D0D4E629E90A}" dt="2025-08-24T19:16:50.439" v="574" actId="1076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EDD914AC-97EF-4263-8BA7-D0D4E629E90A}" dt="2025-08-24T19:21:29.409" v="715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EDD914AC-97EF-4263-8BA7-D0D4E629E90A}" dt="2025-08-24T19:12:31.248" v="483"/>
          <ac:picMkLst>
            <pc:docMk/>
            <pc:sldMk cId="1301504599" sldId="2134808706"/>
            <ac:picMk id="3" creationId="{048FB191-3FFC-6C1E-AB7E-693C24C0AC73}"/>
          </ac:picMkLst>
        </pc:picChg>
      </pc:sldChg>
      <pc:sldChg chg="addSp delSp modSp mod delAnim modAnim">
        <pc:chgData name="FERHANE EL MOSTAFA" userId="612e3f77-08f4-424c-9bd0-6ac275dcda07" providerId="ADAL" clId="{EDD914AC-97EF-4263-8BA7-D0D4E629E90A}" dt="2025-08-24T19:23:04.977" v="727" actId="14100"/>
        <pc:sldMkLst>
          <pc:docMk/>
          <pc:sldMk cId="1030826978" sldId="2134808707"/>
        </pc:sldMkLst>
      </pc:sldChg>
      <pc:sldChg chg="modSp mod">
        <pc:chgData name="FERHANE EL MOSTAFA" userId="612e3f77-08f4-424c-9bd0-6ac275dcda07" providerId="ADAL" clId="{EDD914AC-97EF-4263-8BA7-D0D4E629E90A}" dt="2025-08-24T18:45:52.915" v="151" actId="108"/>
        <pc:sldMkLst>
          <pc:docMk/>
          <pc:sldMk cId="2380771049" sldId="2134808711"/>
        </pc:sldMkLst>
        <pc:spChg chg="mod">
          <ac:chgData name="FERHANE EL MOSTAFA" userId="612e3f77-08f4-424c-9bd0-6ac275dcda07" providerId="ADAL" clId="{EDD914AC-97EF-4263-8BA7-D0D4E629E90A}" dt="2025-08-24T18:45:52.915" v="151" actId="108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EDD914AC-97EF-4263-8BA7-D0D4E629E90A}" dt="2025-08-24T18:54:47.631" v="370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EDD914AC-97EF-4263-8BA7-D0D4E629E90A}" dt="2025-08-24T18:48:53.278" v="245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EDD914AC-97EF-4263-8BA7-D0D4E629E90A}" dt="2025-08-24T18:53:48.610" v="356" actId="14100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EDD914AC-97EF-4263-8BA7-D0D4E629E90A}" dt="2025-08-24T18:54:16.731" v="364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EDD914AC-97EF-4263-8BA7-D0D4E629E90A}" dt="2025-08-24T18:54:47.631" v="370" actId="2057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">
        <pc:chgData name="FERHANE EL MOSTAFA" userId="612e3f77-08f4-424c-9bd0-6ac275dcda07" providerId="ADAL" clId="{EDD914AC-97EF-4263-8BA7-D0D4E629E90A}" dt="2025-08-24T18:48:39.189" v="244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EDD914AC-97EF-4263-8BA7-D0D4E629E90A}" dt="2025-08-24T18:46:18.760" v="152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EDD914AC-97EF-4263-8BA7-D0D4E629E90A}" dt="2025-08-24T18:46:42.246" v="183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EDD914AC-97EF-4263-8BA7-D0D4E629E90A}" dt="2025-08-24T18:47:06.249" v="210" actId="20577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EDD914AC-97EF-4263-8BA7-D0D4E629E90A}" dt="2025-08-24T18:47:34.452" v="225" actId="20577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EDD914AC-97EF-4263-8BA7-D0D4E629E90A}" dt="2025-08-24T18:48:39.189" v="244" actId="20577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">
        <pc:chgData name="FERHANE EL MOSTAFA" userId="612e3f77-08f4-424c-9bd0-6ac275dcda07" providerId="ADAL" clId="{EDD914AC-97EF-4263-8BA7-D0D4E629E90A}" dt="2025-08-24T18:56:34.297" v="383" actId="1076"/>
        <pc:sldMkLst>
          <pc:docMk/>
          <pc:sldMk cId="1705819537" sldId="2134808714"/>
        </pc:sldMkLst>
      </pc:sldChg>
      <pc:sldChg chg="addSp delSp modSp mod delAnim modAnim">
        <pc:chgData name="FERHANE EL MOSTAFA" userId="612e3f77-08f4-424c-9bd0-6ac275dcda07" providerId="ADAL" clId="{EDD914AC-97EF-4263-8BA7-D0D4E629E90A}" dt="2025-08-24T19:01:31.989" v="446" actId="20577"/>
        <pc:sldMkLst>
          <pc:docMk/>
          <pc:sldMk cId="1366020049" sldId="2134808715"/>
        </pc:sldMkLst>
        <pc:spChg chg="mod">
          <ac:chgData name="FERHANE EL MOSTAFA" userId="612e3f77-08f4-424c-9bd0-6ac275dcda07" providerId="ADAL" clId="{EDD914AC-97EF-4263-8BA7-D0D4E629E90A}" dt="2025-08-24T18:58:22.993" v="423" actId="20577"/>
          <ac:spMkLst>
            <pc:docMk/>
            <pc:sldMk cId="1366020049" sldId="2134808715"/>
            <ac:spMk id="2" creationId="{BE6C931B-68FC-3A67-1CB1-C0996FA4E1DE}"/>
          </ac:spMkLst>
        </pc:spChg>
        <pc:spChg chg="add mod">
          <ac:chgData name="FERHANE EL MOSTAFA" userId="612e3f77-08f4-424c-9bd0-6ac275dcda07" providerId="ADAL" clId="{EDD914AC-97EF-4263-8BA7-D0D4E629E90A}" dt="2025-08-24T18:59:58.233" v="436" actId="1076"/>
          <ac:spMkLst>
            <pc:docMk/>
            <pc:sldMk cId="1366020049" sldId="2134808715"/>
            <ac:spMk id="4" creationId="{7CFC3CF8-214A-1210-D8B9-FCD6C4C58AC4}"/>
          </ac:spMkLst>
        </pc:spChg>
        <pc:spChg chg="mod">
          <ac:chgData name="FERHANE EL MOSTAFA" userId="612e3f77-08f4-424c-9bd0-6ac275dcda07" providerId="ADAL" clId="{EDD914AC-97EF-4263-8BA7-D0D4E629E90A}" dt="2025-08-24T19:01:31.989" v="446" actId="20577"/>
          <ac:spMkLst>
            <pc:docMk/>
            <pc:sldMk cId="1366020049" sldId="2134808715"/>
            <ac:spMk id="5" creationId="{C14967DE-04FF-6CE6-6BB0-3FF9E96C8525}"/>
          </ac:spMkLst>
        </pc:spChg>
        <pc:spChg chg="mod">
          <ac:chgData name="FERHANE EL MOSTAFA" userId="612e3f77-08f4-424c-9bd0-6ac275dcda07" providerId="ADAL" clId="{EDD914AC-97EF-4263-8BA7-D0D4E629E90A}" dt="2025-08-24T18:59:35.887" v="431" actId="122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EDD914AC-97EF-4263-8BA7-D0D4E629E90A}" dt="2025-08-24T19:01:05.870" v="443" actId="20577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EDD914AC-97EF-4263-8BA7-D0D4E629E90A}" dt="2025-08-24T19:00:53.855" v="442" actId="122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del mod">
        <pc:chgData name="FERHANE EL MOSTAFA" userId="612e3f77-08f4-424c-9bd0-6ac275dcda07" providerId="ADAL" clId="{EDD914AC-97EF-4263-8BA7-D0D4E629E90A}" dt="2025-08-24T19:50:24.657" v="1077" actId="47"/>
        <pc:sldMkLst>
          <pc:docMk/>
          <pc:sldMk cId="11916258" sldId="2134808717"/>
        </pc:sldMkLst>
      </pc:sldChg>
      <pc:sldChg chg="addSp delSp modSp del mod">
        <pc:chgData name="FERHANE EL MOSTAFA" userId="612e3f77-08f4-424c-9bd0-6ac275dcda07" providerId="ADAL" clId="{EDD914AC-97EF-4263-8BA7-D0D4E629E90A}" dt="2025-08-24T19:50:26.951" v="1078" actId="47"/>
        <pc:sldMkLst>
          <pc:docMk/>
          <pc:sldMk cId="342120363" sldId="2134808718"/>
        </pc:sldMkLst>
      </pc:sldChg>
      <pc:sldChg chg="addSp delSp modSp del mod delAnim">
        <pc:chgData name="FERHANE EL MOSTAFA" userId="612e3f77-08f4-424c-9bd0-6ac275dcda07" providerId="ADAL" clId="{EDD914AC-97EF-4263-8BA7-D0D4E629E90A}" dt="2025-08-24T19:50:30.768" v="1079" actId="47"/>
        <pc:sldMkLst>
          <pc:docMk/>
          <pc:sldMk cId="2143469606" sldId="2134808719"/>
        </pc:sldMkLst>
      </pc:sldChg>
      <pc:sldChg chg="add 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827506173" sldId="2134808720"/>
        </pc:sldMkLst>
      </pc:sldChg>
      <pc:sldChg chg="addSp delSp modSp add mod modAnim">
        <pc:chgData name="FERHANE EL MOSTAFA" userId="612e3f77-08f4-424c-9bd0-6ac275dcda07" providerId="ADAL" clId="{EDD914AC-97EF-4263-8BA7-D0D4E629E90A}" dt="2025-08-24T19:44:56.614" v="998"/>
        <pc:sldMkLst>
          <pc:docMk/>
          <pc:sldMk cId="2958880135" sldId="2134808720"/>
        </pc:sldMkLst>
      </pc:sldChg>
      <pc:sldChg chg="addSp delSp modSp mod">
        <pc:chgData name="FERHANE EL MOSTAFA" userId="612e3f77-08f4-424c-9bd0-6ac275dcda07" providerId="ADAL" clId="{EDD914AC-97EF-4263-8BA7-D0D4E629E90A}" dt="2025-08-24T20:11:32.762" v="1415" actId="1076"/>
        <pc:sldMkLst>
          <pc:docMk/>
          <pc:sldMk cId="2746584739" sldId="2134808723"/>
        </pc:sldMkLst>
        <pc:spChg chg="mod">
          <ac:chgData name="FERHANE EL MOSTAFA" userId="612e3f77-08f4-424c-9bd0-6ac275dcda07" providerId="ADAL" clId="{EDD914AC-97EF-4263-8BA7-D0D4E629E90A}" dt="2025-08-24T19:53:08.927" v="1097" actId="6549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EDD914AC-97EF-4263-8BA7-D0D4E629E90A}" dt="2025-08-24T20:06:18.478" v="1299" actId="47"/>
        <pc:sldMkLst>
          <pc:docMk/>
          <pc:sldMk cId="3657102211" sldId="2134808725"/>
        </pc:sldMkLst>
      </pc:sldChg>
      <pc:sldChg chg="addSp delSp modSp mod delAnim">
        <pc:chgData name="FERHANE EL MOSTAFA" userId="612e3f77-08f4-424c-9bd0-6ac275dcda07" providerId="ADAL" clId="{EDD914AC-97EF-4263-8BA7-D0D4E629E90A}" dt="2025-08-24T18:56:40.015" v="386"/>
        <pc:sldMkLst>
          <pc:docMk/>
          <pc:sldMk cId="3471885217" sldId="2134808733"/>
        </pc:sldMkLst>
      </pc:sldChg>
      <pc:sldChg chg="modSp add mod">
        <pc:chgData name="FERHANE EL MOSTAFA" userId="612e3f77-08f4-424c-9bd0-6ac275dcda07" providerId="ADAL" clId="{EDD914AC-97EF-4263-8BA7-D0D4E629E90A}" dt="2025-08-24T19:45:15.455" v="999" actId="20577"/>
        <pc:sldMkLst>
          <pc:docMk/>
          <pc:sldMk cId="3979200766" sldId="2134808734"/>
        </pc:sldMkLst>
      </pc:sldChg>
      <pc:sldChg chg="add 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4012810430" sldId="2134808734"/>
        </pc:sldMkLst>
      </pc:sldChg>
      <pc:sldChg chg="modSp add mod modAnim">
        <pc:chgData name="FERHANE EL MOSTAFA" userId="612e3f77-08f4-424c-9bd0-6ac275dcda07" providerId="ADAL" clId="{EDD914AC-97EF-4263-8BA7-D0D4E629E90A}" dt="2025-08-24T19:49:39.046" v="1076" actId="108"/>
        <pc:sldMkLst>
          <pc:docMk/>
          <pc:sldMk cId="971447724" sldId="2134808735"/>
        </pc:sldMkLst>
      </pc:sldChg>
      <pc:sldChg chg="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2349550496" sldId="2134808735"/>
        </pc:sldMkLst>
      </pc:sldChg>
      <pc:sldChg chg="del">
        <pc:chgData name="FERHANE EL MOSTAFA" userId="612e3f77-08f4-424c-9bd0-6ac275dcda07" providerId="ADAL" clId="{EDD914AC-97EF-4263-8BA7-D0D4E629E90A}" dt="2025-08-24T18:41:54.486" v="128" actId="47"/>
        <pc:sldMkLst>
          <pc:docMk/>
          <pc:sldMk cId="3018492980" sldId="2134808741"/>
        </pc:sldMkLst>
      </pc:sldChg>
      <pc:sldChg chg="modSp del mod">
        <pc:chgData name="FERHANE EL MOSTAFA" userId="612e3f77-08f4-424c-9bd0-6ac275dcda07" providerId="ADAL" clId="{EDD914AC-97EF-4263-8BA7-D0D4E629E90A}" dt="2025-08-24T18:42:59.184" v="135" actId="47"/>
        <pc:sldMkLst>
          <pc:docMk/>
          <pc:sldMk cId="500374147" sldId="2134808742"/>
        </pc:sldMkLst>
      </pc:sldChg>
      <pc:sldChg chg="del">
        <pc:chgData name="FERHANE EL MOSTAFA" userId="612e3f77-08f4-424c-9bd0-6ac275dcda07" providerId="ADAL" clId="{EDD914AC-97EF-4263-8BA7-D0D4E629E90A}" dt="2025-08-24T20:02:28.344" v="1263" actId="47"/>
        <pc:sldMkLst>
          <pc:docMk/>
          <pc:sldMk cId="2444315856" sldId="2134808743"/>
        </pc:sldMkLst>
      </pc:sldChg>
      <pc:sldChg chg="modSp mod">
        <pc:chgData name="FERHANE EL MOSTAFA" userId="612e3f77-08f4-424c-9bd0-6ac275dcda07" providerId="ADAL" clId="{EDD914AC-97EF-4263-8BA7-D0D4E629E90A}" dt="2025-08-24T18:41:22.016" v="127" actId="20577"/>
        <pc:sldMkLst>
          <pc:docMk/>
          <pc:sldMk cId="1556690692" sldId="2134808745"/>
        </pc:sldMkLst>
      </pc:sldChg>
      <pc:sldChg chg="addSp delSp modSp add mod modAnim">
        <pc:chgData name="FERHANE EL MOSTAFA" userId="612e3f77-08f4-424c-9bd0-6ac275dcda07" providerId="ADAL" clId="{EDD914AC-97EF-4263-8BA7-D0D4E629E90A}" dt="2025-08-24T18:40:48.389" v="112" actId="20577"/>
        <pc:sldMkLst>
          <pc:docMk/>
          <pc:sldMk cId="1591818570" sldId="2134808746"/>
        </pc:sldMkLst>
      </pc:sldChg>
      <pc:sldChg chg="addSp delSp modSp add mod">
        <pc:chgData name="FERHANE EL MOSTAFA" userId="612e3f77-08f4-424c-9bd0-6ac275dcda07" providerId="ADAL" clId="{EDD914AC-97EF-4263-8BA7-D0D4E629E90A}" dt="2025-08-24T18:42:30.790" v="133"/>
        <pc:sldMkLst>
          <pc:docMk/>
          <pc:sldMk cId="2928078764" sldId="2134808747"/>
        </pc:sldMkLst>
      </pc:sldChg>
      <pc:sldChg chg="modSp add mod">
        <pc:chgData name="FERHANE EL MOSTAFA" userId="612e3f77-08f4-424c-9bd0-6ac275dcda07" providerId="ADAL" clId="{EDD914AC-97EF-4263-8BA7-D0D4E629E90A}" dt="2025-08-24T18:44:27.097" v="148" actId="14100"/>
        <pc:sldMkLst>
          <pc:docMk/>
          <pc:sldMk cId="2970337986" sldId="2134808748"/>
        </pc:sldMkLst>
        <pc:spChg chg="mod">
          <ac:chgData name="FERHANE EL MOSTAFA" userId="612e3f77-08f4-424c-9bd0-6ac275dcda07" providerId="ADAL" clId="{EDD914AC-97EF-4263-8BA7-D0D4E629E90A}" dt="2025-08-24T18:43:12.587" v="141" actId="20577"/>
          <ac:spMkLst>
            <pc:docMk/>
            <pc:sldMk cId="2970337986" sldId="2134808748"/>
            <ac:spMk id="3" creationId="{A7671A95-919D-4281-4DEE-59E88BFCFD60}"/>
          </ac:spMkLst>
        </pc:spChg>
        <pc:spChg chg="mod">
          <ac:chgData name="FERHANE EL MOSTAFA" userId="612e3f77-08f4-424c-9bd0-6ac275dcda07" providerId="ADAL" clId="{EDD914AC-97EF-4263-8BA7-D0D4E629E90A}" dt="2025-08-24T18:43:56.089" v="145" actId="108"/>
          <ac:spMkLst>
            <pc:docMk/>
            <pc:sldMk cId="2970337986" sldId="2134808748"/>
            <ac:spMk id="6" creationId="{FAFD26E0-8DDC-F1B1-288A-BFED73BB6A2F}"/>
          </ac:spMkLst>
        </pc:spChg>
        <pc:spChg chg="mod">
          <ac:chgData name="FERHANE EL MOSTAFA" userId="612e3f77-08f4-424c-9bd0-6ac275dcda07" providerId="ADAL" clId="{EDD914AC-97EF-4263-8BA7-D0D4E629E90A}" dt="2025-08-24T18:43:42.960" v="143" actId="108"/>
          <ac:spMkLst>
            <pc:docMk/>
            <pc:sldMk cId="2970337986" sldId="2134808748"/>
            <ac:spMk id="14" creationId="{DECAEC3A-3CFF-1A27-172C-9BA01A1B5768}"/>
          </ac:spMkLst>
        </pc:spChg>
      </pc:sldChg>
      <pc:sldChg chg="addSp delSp modSp add mod delAnim modAnim">
        <pc:chgData name="FERHANE EL MOSTAFA" userId="612e3f77-08f4-424c-9bd0-6ac275dcda07" providerId="ADAL" clId="{EDD914AC-97EF-4263-8BA7-D0D4E629E90A}" dt="2025-08-24T19:31:22.762" v="757" actId="14100"/>
        <pc:sldMkLst>
          <pc:docMk/>
          <pc:sldMk cId="79801764" sldId="2134808749"/>
        </pc:sldMkLst>
        <pc:spChg chg="mod">
          <ac:chgData name="FERHANE EL MOSTAFA" userId="612e3f77-08f4-424c-9bd0-6ac275dcda07" providerId="ADAL" clId="{EDD914AC-97EF-4263-8BA7-D0D4E629E90A}" dt="2025-08-24T19:19:55.826" v="649" actId="20577"/>
          <ac:spMkLst>
            <pc:docMk/>
            <pc:sldMk cId="79801764" sldId="2134808749"/>
            <ac:spMk id="2" creationId="{3111E4B7-88EB-F271-50D2-6D14EF27107F}"/>
          </ac:spMkLst>
        </pc:spChg>
        <pc:picChg chg="add mod">
          <ac:chgData name="FERHANE EL MOSTAFA" userId="612e3f77-08f4-424c-9bd0-6ac275dcda07" providerId="ADAL" clId="{EDD914AC-97EF-4263-8BA7-D0D4E629E90A}" dt="2025-08-24T19:23:50.051" v="729"/>
          <ac:picMkLst>
            <pc:docMk/>
            <pc:sldMk cId="79801764" sldId="2134808749"/>
            <ac:picMk id="3" creationId="{90C7DB56-16D1-D4D6-E8E5-8CA08CB0F272}"/>
          </ac:picMkLst>
        </pc:picChg>
      </pc:sldChg>
      <pc:sldChg chg="addSp delSp modSp add mod">
        <pc:chgData name="FERHANE EL MOSTAFA" userId="612e3f77-08f4-424c-9bd0-6ac275dcda07" providerId="ADAL" clId="{EDD914AC-97EF-4263-8BA7-D0D4E629E90A}" dt="2025-08-24T19:47:11.378" v="1058" actId="20577"/>
        <pc:sldMkLst>
          <pc:docMk/>
          <pc:sldMk cId="3134504104" sldId="2134808750"/>
        </pc:sldMkLst>
      </pc:sldChg>
      <pc:sldChg chg="modSp add mod">
        <pc:chgData name="FERHANE EL MOSTAFA" userId="612e3f77-08f4-424c-9bd0-6ac275dcda07" providerId="ADAL" clId="{EDD914AC-97EF-4263-8BA7-D0D4E629E90A}" dt="2025-08-24T20:07:49.670" v="1317" actId="20577"/>
        <pc:sldMkLst>
          <pc:docMk/>
          <pc:sldMk cId="2922113435" sldId="2134808751"/>
        </pc:sldMkLst>
        <pc:spChg chg="mod">
          <ac:chgData name="FERHANE EL MOSTAFA" userId="612e3f77-08f4-424c-9bd0-6ac275dcda07" providerId="ADAL" clId="{EDD914AC-97EF-4263-8BA7-D0D4E629E90A}" dt="2025-08-24T20:07:49.670" v="1317" actId="20577"/>
          <ac:spMkLst>
            <pc:docMk/>
            <pc:sldMk cId="2922113435" sldId="2134808751"/>
            <ac:spMk id="2" creationId="{89B6A75A-A5A4-AB83-0054-AFCB3D346A32}"/>
          </ac:spMkLst>
        </pc:spChg>
        <pc:graphicFrameChg chg="mod">
          <ac:chgData name="FERHANE EL MOSTAFA" userId="612e3f77-08f4-424c-9bd0-6ac275dcda07" providerId="ADAL" clId="{EDD914AC-97EF-4263-8BA7-D0D4E629E90A}" dt="2025-08-24T20:07:44.429" v="1313" actId="20577"/>
          <ac:graphicFrameMkLst>
            <pc:docMk/>
            <pc:sldMk cId="2922113435" sldId="2134808751"/>
            <ac:graphicFrameMk id="3" creationId="{8F8BA607-4C9B-FD4B-0BC3-C1C9DB173215}"/>
          </ac:graphicFrameMkLst>
        </pc:graphicFrameChg>
      </pc:sld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DC45ABEC-B678-4592-B1B5-F810431A7E59}" dt="2025-08-17T10:50:43.214" v="16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DC45ABEC-B678-4592-B1B5-F810431A7E59}" dt="2025-08-17T11:03:57.056" v="3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DC45ABEC-B678-4592-B1B5-F810431A7E59}" dt="2025-08-17T10:56:03.484" v="299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DC45ABEC-B678-4592-B1B5-F810431A7E59}" dt="2025-08-17T10:53:15.888" v="243" actId="1076"/>
          <ac:picMkLst>
            <pc:docMk/>
            <pc:sldMk cId="368224478" sldId="2134808451"/>
            <ac:picMk id="4" creationId="{B352C12F-0070-CDAA-9E96-439AD9937CD1}"/>
          </ac:picMkLst>
        </pc:picChg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DC45ABEC-B678-4592-B1B5-F810431A7E59}" dt="2025-08-17T11:37:41.352" v="908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DC45ABEC-B678-4592-B1B5-F810431A7E59}" dt="2025-08-17T11:37:49.464" v="914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  <pc:spChg chg="mod">
          <ac:chgData name="FERHANE EL MOSTAFA" userId="612e3f77-08f4-424c-9bd0-6ac275dcda07" providerId="ADAL" clId="{03ECC52A-3917-4E4A-BCC6-67EB2827AB44}" dt="2025-08-20T20:11:58.087" v="27" actId="6549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3ECC52A-3917-4E4A-BCC6-67EB2827AB44}" dt="2025-08-20T23:02:21.587" v="195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  <pc:spChg chg="mod">
          <ac:chgData name="FERHANE EL MOSTAFA" userId="612e3f77-08f4-424c-9bd0-6ac275dcda07" providerId="ADAL" clId="{03ECC52A-3917-4E4A-BCC6-67EB2827AB44}" dt="2025-08-20T23:16:49.319" v="2106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3ECC52A-3917-4E4A-BCC6-67EB2827AB44}" dt="2025-08-20T23:18:07.993" v="2123" actId="20577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3ECC52A-3917-4E4A-BCC6-67EB2827AB44}" dt="2025-08-20T23:17:03.567" v="2110" actId="1076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3ECC52A-3917-4E4A-BCC6-67EB2827AB44}" dt="2025-08-20T23:17:19.933" v="2115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3ECC52A-3917-4E4A-BCC6-67EB2827AB44}" dt="2025-08-20T23:16:51.744" v="2107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3ECC52A-3917-4E4A-BCC6-67EB2827AB44}" dt="2025-08-20T23:17:14.152" v="2113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3ECC52A-3917-4E4A-BCC6-67EB2827AB44}" dt="2025-08-20T23:17:16.101" v="2114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3ECC52A-3917-4E4A-BCC6-67EB2827AB44}" dt="2025-08-20T23:17:26.572" v="2117" actId="1076"/>
          <ac:spMkLst>
            <pc:docMk/>
            <pc:sldMk cId="2150186220" sldId="2134808654"/>
            <ac:spMk id="13" creationId="{3D088A0A-BFC4-A101-1146-97A1107CC801}"/>
          </ac:spMkLst>
        </pc:spChg>
        <pc:spChg chg="add mod">
          <ac:chgData name="FERHANE EL MOSTAFA" userId="612e3f77-08f4-424c-9bd0-6ac275dcda07" providerId="ADAL" clId="{03ECC52A-3917-4E4A-BCC6-67EB2827AB44}" dt="2025-08-20T23:17:22.243" v="2116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3ECC52A-3917-4E4A-BCC6-67EB2827AB44}" dt="2025-08-20T20:24:02.785" v="286" actId="20577"/>
          <ac:spMkLst>
            <pc:docMk/>
            <pc:sldMk cId="2487464742" sldId="2134808671"/>
            <ac:spMk id="3" creationId="{F52310DC-07EA-D1A4-88A3-C051D0BC471E}"/>
          </ac:spMkLst>
        </pc:spChg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03ECC52A-3917-4E4A-BCC6-67EB2827AB44}" dt="2025-08-20T20:21:41.703" v="213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03ECC52A-3917-4E4A-BCC6-67EB2827AB44}" dt="2025-08-20T20:21:49.492" v="219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  <pc:spChg chg="mod">
          <ac:chgData name="FERHANE EL MOSTAFA" userId="612e3f77-08f4-424c-9bd0-6ac275dcda07" providerId="ADAL" clId="{03ECC52A-3917-4E4A-BCC6-67EB2827AB44}" dt="2025-08-20T22:20:45.987" v="1296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03ECC52A-3917-4E4A-BCC6-67EB2827AB44}" dt="2025-08-20T22:21:06.529" v="1297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03ECC52A-3917-4E4A-BCC6-67EB2827AB44}" dt="2025-08-20T22:24:31.016" v="1344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يَبْحَثونَ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يَسْمَعونَ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يَبْحَثونَ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يَسْمَعونَ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يَفْهَمونَ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 dirty="0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500" b="1" kern="1200" dirty="0">
              <a:solidFill>
                <a:srgbClr val="FF0000"/>
              </a:solidFill>
            </a:rPr>
            <a:t>يَبْحَثونَ</a:t>
          </a:r>
          <a:endParaRPr lang="fr-FR" sz="45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kern="1200" dirty="0"/>
            <a:t>يَسْمَعونَ</a:t>
          </a:r>
          <a:endParaRPr lang="fr-FR" sz="35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/>
        </a:p>
      </dsp:txBody>
      <dsp:txXfrm>
        <a:off x="3731606" y="995528"/>
        <a:ext cx="1183181" cy="11831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500" b="1" kern="1200" dirty="0">
              <a:solidFill>
                <a:srgbClr val="FF0000"/>
              </a:solidFill>
            </a:rPr>
            <a:t>يَبْحَثونَ</a:t>
          </a:r>
          <a:endParaRPr lang="fr-FR" sz="45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kern="1200" dirty="0"/>
            <a:t>يَسْمَعونَ</a:t>
          </a:r>
          <a:endParaRPr lang="fr-FR" sz="35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kern="1200" dirty="0"/>
            <a:t>يَفْهَمونَ</a:t>
          </a:r>
          <a:endParaRPr lang="fr-FR" sz="35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 dirty="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 dirty="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/>
        </a:p>
      </dsp:txBody>
      <dsp:txXfrm>
        <a:off x="3731606" y="995528"/>
        <a:ext cx="1183181" cy="1183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theme" Target="../theme/theme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  <p:sldLayoutId id="2147484001" r:id="rId18"/>
    <p:sldLayoutId id="2147484002" r:id="rId19"/>
    <p:sldLayoutId id="2147484003" r:id="rId20"/>
    <p:sldLayoutId id="2147484004" r:id="rId21"/>
    <p:sldLayoutId id="2147484005" r:id="rId22"/>
    <p:sldLayoutId id="2147484006" r:id="rId23"/>
    <p:sldLayoutId id="2147484007" r:id="rId24"/>
    <p:sldLayoutId id="2147484008" r:id="rId25"/>
    <p:sldLayoutId id="2147484009" r:id="rId26"/>
    <p:sldLayoutId id="2147484010" r:id="rId27"/>
    <p:sldLayoutId id="2147484011" r:id="rId28"/>
    <p:sldLayoutId id="2147484012" r:id="rId29"/>
    <p:sldLayoutId id="2147484013" r:id="rId3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8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6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سنطبق اليوم مراحل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في ثنائيات، خذوا ألواحكم واستعدوا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2299855" y="1508068"/>
            <a:ext cx="11090636" cy="7976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r" rtl="1">
              <a:lnSpc>
                <a:spcPct val="150000"/>
              </a:lnSpc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اَلسُّؤالُ: أُحَوِّلُ الْفِعْلَ (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سَافَرَ)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إِلى الْمُضارِعِ</a:t>
            </a:r>
            <a:endParaRPr lang="ar-MA" sz="48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lvl="0" algn="just" rtl="1">
              <a:lnSpc>
                <a:spcPct val="200000"/>
              </a:lnSpc>
            </a:pP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1-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أُ</a:t>
            </a:r>
            <a:r>
              <a:rPr lang="ar-MA" sz="4400" b="1" dirty="0">
                <a:solidFill>
                  <a:srgbClr val="FF0000"/>
                </a:solidFill>
              </a:rPr>
              <a:t>فَكِّرُ: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أفكر بشكل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فردي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في السؤال/التعليمة؛</a:t>
            </a:r>
            <a:endParaRPr lang="fr-MA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lvl="0" algn="just" rtl="1">
              <a:lnSpc>
                <a:spcPct val="200000"/>
              </a:lnSpc>
            </a:pPr>
            <a:r>
              <a:rPr lang="ar-MA" sz="4400" b="1" dirty="0">
                <a:solidFill>
                  <a:srgbClr val="FF0000"/>
                </a:solidFill>
              </a:rPr>
              <a:t>2- أُقارِنُ:</a:t>
            </a:r>
            <a:r>
              <a:rPr lang="ar-MA" sz="4000" b="1" dirty="0">
                <a:solidFill>
                  <a:srgbClr val="FF0000"/>
                </a:solidFill>
              </a:rPr>
              <a:t>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عند </a:t>
            </a:r>
            <a:r>
              <a:rPr lang="ar-MA" sz="36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الإشارة الأولى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لأستاذي؛ أعرض إجابتي على زميلي، وأشرح له كيف توصلت للحل، ويشرح لي كيف توصل هو للحل؛</a:t>
            </a:r>
          </a:p>
          <a:p>
            <a:pPr lvl="0" algn="just" rtl="1">
              <a:lnSpc>
                <a:spcPct val="200000"/>
              </a:lnSpc>
            </a:pP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3-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ينقل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كل واحد منا الجواب على لوحته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بشكل فردي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؛</a:t>
            </a:r>
          </a:p>
          <a:p>
            <a:pPr lvl="0" algn="just" rtl="1">
              <a:lnSpc>
                <a:spcPct val="200000"/>
              </a:lnSpc>
            </a:pP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4</a:t>
            </a:r>
            <a:r>
              <a:rPr lang="ar-MA" sz="4400" b="1" dirty="0">
                <a:solidFill>
                  <a:srgbClr val="FF0000"/>
                </a:solidFill>
              </a:rPr>
              <a:t>- أُشارِكُ: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عند </a:t>
            </a:r>
            <a:r>
              <a:rPr lang="ar-MA" sz="36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الإشارة الثانية</a:t>
            </a:r>
            <a:r>
              <a:rPr lang="ar-MA" sz="3600" b="1" dirty="0">
                <a:solidFill>
                  <a:srgbClr val="0070C0"/>
                </a:solidFill>
              </a:rPr>
              <a:t> </a:t>
            </a:r>
            <a:r>
              <a:rPr lang="ar-MA" sz="3600" b="1" dirty="0">
                <a:solidFill>
                  <a:prstClr val="black"/>
                </a:solidFill>
              </a:rPr>
              <a:t>لأستاذي؛ نرفع الألواح دفعة واحدة؛ </a:t>
            </a:r>
            <a:endParaRPr lang="fr-MA" sz="4400" b="1" dirty="0">
              <a:solidFill>
                <a:srgbClr val="00B05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73" y="5163028"/>
            <a:ext cx="1907082" cy="12619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5B254DC-287B-23CC-F30A-AE4C6E4284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508" y="3101372"/>
            <a:ext cx="1956986" cy="142658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A540AA0-685E-FA0C-90D0-F74555F73F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302" y="6881596"/>
            <a:ext cx="1723519" cy="12619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1A64193-72E2-3D36-D31B-EEF034252E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302" y="8322038"/>
            <a:ext cx="1956986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7A4471B-E10C-B399-E005-C82B07FE3698}"/>
              </a:ext>
            </a:extLst>
          </p:cNvPr>
          <p:cNvSpPr txBox="1"/>
          <p:nvPr/>
        </p:nvSpPr>
        <p:spPr>
          <a:xfrm>
            <a:off x="443345" y="1655236"/>
            <a:ext cx="12496799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تُساهِمُ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أُسْتَاذَتُنا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فِي تَحْبِيبِ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ٱلتَّعَلُّمِ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وَتَقْريبِ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ٱلْفَهْمِ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بِأَسَالِيبِها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ٱلْمُشَوِّقَةِ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وَتَفَانِيها فِي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ٱلْعَطَاءِ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تُصْغِي لِتَسَاؤُلَاتِنا، وَتُوَجِّهُنا إلى طَريقِ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ٱلنَّجاحِ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تُشَجِّعُ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ٱلتَّعَاوُنَ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وَتَغْرِسُ فينا قِيَمَ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ٱلْمَحَبَّةِ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وَٱلِاحْتِرَامِ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6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53AFAC4-BCF4-3D54-E630-E7A134FD76B1}"/>
              </a:ext>
            </a:extLst>
          </p:cNvPr>
          <p:cNvSpPr txBox="1"/>
          <p:nvPr/>
        </p:nvSpPr>
        <p:spPr>
          <a:xfrm>
            <a:off x="443345" y="1655236"/>
            <a:ext cx="12496799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تُساهِمُ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أُسْتَاذَتُنا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فِي تَحْبِيبِ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ٱلتَّعَلُّمِ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وَتَقْريبِ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ٱلْفَهْمِ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بِأَسَالِيبِها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ٱلْمُشَوِّقَةِ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وَتَفَانِيها فِي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ٱلْعَطَاءِ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تُصْغِي لِتَسَاؤُلَاتِنا، وَتُوَجِّهُنا إلى طَريقِ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ٱلنَّجاحِ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تُشَجِّعُ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ٱلتَّعَاوُنَ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وَتَغْرِسُ فينا قِيَمَ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ٱلْمَحَبَّةِ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وَٱلِاحْتِرَامِ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068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6478A60-8670-1EC6-F746-24BA04C98F66}"/>
              </a:ext>
            </a:extLst>
          </p:cNvPr>
          <p:cNvSpPr txBox="1"/>
          <p:nvPr/>
        </p:nvSpPr>
        <p:spPr>
          <a:xfrm>
            <a:off x="443345" y="1655236"/>
            <a:ext cx="12496799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تُساهِمُ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أُسْتَاذَتُنا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فِي تَحْبِيبِ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ٱلتَّعَلُّمِ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وَتَقْريبِ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ٱلْفَهْمِ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بِأَسَالِيبِها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ٱلْمُشَوِّقَةِ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وَتَفَانِيها فِي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ٱلْعَطَاءِ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تُصْغِي لِتَسَاؤُلَاتِنا، وَتُوَجِّهُنا إلى طَريقِ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ٱلنَّجاحِ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تُشَجِّعُ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ٱلتَّعَاوُنَ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وَتَغْرِسُ فينا قِيَمَ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ٱلْمَحَبَّةِ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وَٱلِاحْتِرَامِ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181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45545"/>
            <a:ext cx="119734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ستكتبون كلمات تنتهي بهمزة، تذكروا القاعدة و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نبأ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نَبَأٌ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7949045"/>
            <a:ext cx="9223116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الألف؟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عطاء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عَطاءٌ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510145" y="8061708"/>
            <a:ext cx="927270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كتبت الهمزة على السطر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لؤلؤ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لُؤْلُؤٌ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4" y="8061708"/>
            <a:ext cx="9139989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كتبت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الهمزة على  الواو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8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3BE11-E5F5-9A7F-C321-979B3608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AF025-73BA-BE11-EBB5-062D0D01300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ينشئ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D85D13-D376-4A32-EE29-546AB076F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216E37-C138-A9FC-097E-6591186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5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2054-56DF-0CC9-9E53-38EBF090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67C9FC-7DE3-529D-9FCA-5C2D70AFC22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6C7D18-3957-E5D8-FDB2-8EC45DEF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B7DEC4-6562-286A-3C98-5B17B54C2518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يُنْشِئُ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1CCC92-59B3-4F2D-3B9A-88C52A97D4DE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7AF3D17-ACE2-1DE8-C9F1-04B616A3F18D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الياء؟</a:t>
            </a:r>
          </a:p>
        </p:txBody>
      </p:sp>
    </p:spTree>
    <p:extLst>
      <p:ext uri="{BB962C8B-B14F-4D97-AF65-F5344CB8AC3E}">
        <p14:creationId xmlns:p14="http://schemas.microsoft.com/office/powerpoint/2010/main" val="7691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90337" y="3466838"/>
            <a:ext cx="6720083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سأقرأ الكلمات وأربط كلمة من السطر الأول بما يناسبها من السطر الثاني، ثم أقرأ الجملة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FD490A9C-79CE-32DD-7DE3-E9B770CF75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984171"/>
              </p:ext>
            </p:extLst>
          </p:nvPr>
        </p:nvGraphicFramePr>
        <p:xfrm>
          <a:off x="720436" y="2812473"/>
          <a:ext cx="12205856" cy="4488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0610">
                  <a:extLst>
                    <a:ext uri="{9D8B030D-6E8A-4147-A177-3AD203B41FA5}">
                      <a16:colId xmlns:a16="http://schemas.microsoft.com/office/drawing/2014/main" val="809163545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480876777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2819692743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2850131151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641906945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4148761845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1631917667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740210085"/>
                    </a:ext>
                  </a:extLst>
                </a:gridCol>
              </a:tblGrid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>
                          <a:solidFill>
                            <a:schemeClr val="tx2"/>
                          </a:solidFill>
                          <a:effectLst/>
                        </a:rPr>
                        <a:t>اَلاِحْتِرامُ</a:t>
                      </a:r>
                      <a:endParaRPr lang="fr-MA" sz="2800" kern="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>
                          <a:solidFill>
                            <a:schemeClr val="tx2"/>
                          </a:solidFill>
                          <a:effectLst/>
                        </a:rPr>
                        <a:t>اَلتَّعَلُّمُ</a:t>
                      </a:r>
                      <a:endParaRPr lang="fr-MA" sz="2800" kern="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>
                          <a:solidFill>
                            <a:schemeClr val="tx2"/>
                          </a:solidFill>
                          <a:effectLst/>
                        </a:rPr>
                        <a:t>اَلتََّلاميذُ</a:t>
                      </a:r>
                      <a:endParaRPr lang="fr-MA" sz="2800" kern="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اَلْحِوَارُ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اَلْمُتَعَلِّمُ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>
                          <a:solidFill>
                            <a:schemeClr val="tx2"/>
                          </a:solidFill>
                          <a:effectLst/>
                        </a:rPr>
                        <a:t>اَلْمُجْتَهِدُ</a:t>
                      </a:r>
                      <a:endParaRPr lang="fr-MA" sz="2800" kern="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kern="100" dirty="0">
                          <a:solidFill>
                            <a:schemeClr val="tx2"/>
                          </a:solidFill>
                          <a:effectLst/>
                        </a:rPr>
                        <a:t>اَلْأُسْتاذَةُ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اِبْتِسامَةٌ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536078"/>
                  </a:ext>
                </a:extLst>
              </a:tr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حَياةٌ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واجِبٌ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شَيِّقٌ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ناجِحٌ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يَبْحَثونَ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مُبْدِعٌ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دافِئَةٌ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مُبْتَسِمَةٌ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487324"/>
                  </a:ext>
                </a:extLst>
              </a:tr>
            </a:tbl>
          </a:graphicData>
        </a:graphic>
      </p:graphicFrame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284470F-6779-32F1-7624-D081BC42F07C}"/>
              </a:ext>
            </a:extLst>
          </p:cNvPr>
          <p:cNvCxnSpPr>
            <a:cxnSpLocks/>
          </p:cNvCxnSpPr>
          <p:nvPr/>
        </p:nvCxnSpPr>
        <p:spPr>
          <a:xfrm>
            <a:off x="10474036" y="4246418"/>
            <a:ext cx="1205346" cy="1475509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42A32-E466-DBF8-66A3-8B3999D5B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FC02CB6-C8EB-06B1-AA0B-169A93E12D3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كل ثنائي سيقرأ الكلمات بشكل هامس، ويربط كل كلمة بما يناسبها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8DCE12BD-7914-AD27-7367-C651D51DBE92}"/>
              </a:ext>
            </a:extLst>
          </p:cNvPr>
          <p:cNvGraphicFramePr>
            <a:graphicFrameLocks noGrp="1"/>
          </p:cNvGraphicFramePr>
          <p:nvPr/>
        </p:nvGraphicFramePr>
        <p:xfrm>
          <a:off x="720436" y="2812473"/>
          <a:ext cx="12205856" cy="4488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0610">
                  <a:extLst>
                    <a:ext uri="{9D8B030D-6E8A-4147-A177-3AD203B41FA5}">
                      <a16:colId xmlns:a16="http://schemas.microsoft.com/office/drawing/2014/main" val="809163545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480876777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2819692743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2850131151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641906945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4148761845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1631917667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740210085"/>
                    </a:ext>
                  </a:extLst>
                </a:gridCol>
              </a:tblGrid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>
                          <a:solidFill>
                            <a:schemeClr val="tx2"/>
                          </a:solidFill>
                          <a:effectLst/>
                        </a:rPr>
                        <a:t>اَلاِحْتِرامُ</a:t>
                      </a:r>
                      <a:endParaRPr lang="fr-MA" sz="2800" kern="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>
                          <a:solidFill>
                            <a:schemeClr val="tx2"/>
                          </a:solidFill>
                          <a:effectLst/>
                        </a:rPr>
                        <a:t>اَلتَّعَلُّمُ</a:t>
                      </a:r>
                      <a:endParaRPr lang="fr-MA" sz="2800" kern="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>
                          <a:solidFill>
                            <a:schemeClr val="tx2"/>
                          </a:solidFill>
                          <a:effectLst/>
                        </a:rPr>
                        <a:t>اَلتََّلاميذُ</a:t>
                      </a:r>
                      <a:endParaRPr lang="fr-MA" sz="2800" kern="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اَلْحِوَارُ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اَلْمُتَعَلِّمُ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>
                          <a:solidFill>
                            <a:schemeClr val="tx2"/>
                          </a:solidFill>
                          <a:effectLst/>
                        </a:rPr>
                        <a:t>اَلْمُجْتَهِدُ</a:t>
                      </a:r>
                      <a:endParaRPr lang="fr-MA" sz="2800" kern="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kern="100" dirty="0">
                          <a:solidFill>
                            <a:schemeClr val="tx2"/>
                          </a:solidFill>
                          <a:effectLst/>
                        </a:rPr>
                        <a:t>اَلْأُسْتاذَةُ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اِبْتِسامَةٌ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536078"/>
                  </a:ext>
                </a:extLst>
              </a:tr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حَياةٌ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واجِبٌ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شَيِّقٌ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ناجِحٌ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يَبْحَثونَ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مُبْدِعٌ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دافِئَةٌ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مُبْتَسِمَةٌ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487324"/>
                  </a:ext>
                </a:extLst>
              </a:tr>
            </a:tbl>
          </a:graphicData>
        </a:graphic>
      </p:graphicFrame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106660B0-9143-260C-6F4F-11BF329724D0}"/>
              </a:ext>
            </a:extLst>
          </p:cNvPr>
          <p:cNvCxnSpPr>
            <a:cxnSpLocks/>
          </p:cNvCxnSpPr>
          <p:nvPr/>
        </p:nvCxnSpPr>
        <p:spPr>
          <a:xfrm>
            <a:off x="10474036" y="4246418"/>
            <a:ext cx="1205346" cy="1475509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F0DE89B7-106E-789C-47CD-8CEE4F4CE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09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D4F1D-36C9-F3F6-2541-9411CD79B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090198B-390A-8C45-037B-134C709011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لنصحح جماعة: الثنائي الفائز هو من وجد أكبر عدد من الجمل الصحيحة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D9BBBEA7-77A1-D834-A09A-D5EE69468714}"/>
              </a:ext>
            </a:extLst>
          </p:cNvPr>
          <p:cNvGraphicFramePr>
            <a:graphicFrameLocks noGrp="1"/>
          </p:cNvGraphicFramePr>
          <p:nvPr/>
        </p:nvGraphicFramePr>
        <p:xfrm>
          <a:off x="720436" y="2812473"/>
          <a:ext cx="12205856" cy="4488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0610">
                  <a:extLst>
                    <a:ext uri="{9D8B030D-6E8A-4147-A177-3AD203B41FA5}">
                      <a16:colId xmlns:a16="http://schemas.microsoft.com/office/drawing/2014/main" val="809163545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480876777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2819692743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2850131151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641906945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4148761845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1631917667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740210085"/>
                    </a:ext>
                  </a:extLst>
                </a:gridCol>
              </a:tblGrid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>
                          <a:solidFill>
                            <a:schemeClr val="tx2"/>
                          </a:solidFill>
                          <a:effectLst/>
                        </a:rPr>
                        <a:t>اَلاِحْتِرامُ</a:t>
                      </a:r>
                      <a:endParaRPr lang="fr-MA" sz="2800" kern="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اَلتَّعَلُّمُ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اَلتََّلاميذُ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اَلْحِوَارُ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اَلْمُتَعَلِّمُ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اَلْمُجْتَهِدُ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kern="100" dirty="0">
                          <a:solidFill>
                            <a:schemeClr val="tx2"/>
                          </a:solidFill>
                          <a:effectLst/>
                        </a:rPr>
                        <a:t>اَلْأُسْتاذَةُ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اِبْتِسامَةٌ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536078"/>
                  </a:ext>
                </a:extLst>
              </a:tr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حَياةٌ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واجِبٌ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شَيِّقٌ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ناجِحٌ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يَبْحَثونَ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مُبْدِعٌ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دافِئَةٌ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مُبْتَسِمَةٌ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487324"/>
                  </a:ext>
                </a:extLst>
              </a:tr>
            </a:tbl>
          </a:graphicData>
        </a:graphic>
      </p:graphicFrame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4C234B83-3E49-5523-090F-AF70BAD7ADE3}"/>
              </a:ext>
            </a:extLst>
          </p:cNvPr>
          <p:cNvCxnSpPr>
            <a:cxnSpLocks/>
          </p:cNvCxnSpPr>
          <p:nvPr/>
        </p:nvCxnSpPr>
        <p:spPr>
          <a:xfrm>
            <a:off x="10474036" y="4246418"/>
            <a:ext cx="1205346" cy="1475509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D71D9586-3EAF-8108-658B-4B33EE7CB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B931F15F-D7DC-9CF0-EB4B-C342DE7E5ACE}"/>
              </a:ext>
            </a:extLst>
          </p:cNvPr>
          <p:cNvCxnSpPr>
            <a:cxnSpLocks/>
          </p:cNvCxnSpPr>
          <p:nvPr/>
        </p:nvCxnSpPr>
        <p:spPr>
          <a:xfrm>
            <a:off x="2043404" y="4350327"/>
            <a:ext cx="990741" cy="1524000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F79EE4B2-8D4E-77A2-CA6E-9ABF73DC0272}"/>
              </a:ext>
            </a:extLst>
          </p:cNvPr>
          <p:cNvCxnSpPr>
            <a:cxnSpLocks/>
          </p:cNvCxnSpPr>
          <p:nvPr/>
        </p:nvCxnSpPr>
        <p:spPr>
          <a:xfrm flipH="1">
            <a:off x="1828800" y="4350327"/>
            <a:ext cx="1333429" cy="1524000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27734D9-3FF0-7AF2-C524-F8B14ED54806}"/>
              </a:ext>
            </a:extLst>
          </p:cNvPr>
          <p:cNvCxnSpPr>
            <a:cxnSpLocks/>
          </p:cNvCxnSpPr>
          <p:nvPr/>
        </p:nvCxnSpPr>
        <p:spPr>
          <a:xfrm>
            <a:off x="4710262" y="4294909"/>
            <a:ext cx="2397120" cy="1579418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B934A8F4-F1CB-A061-E8CE-3EAFA5DDA73B}"/>
              </a:ext>
            </a:extLst>
          </p:cNvPr>
          <p:cNvCxnSpPr>
            <a:cxnSpLocks/>
          </p:cNvCxnSpPr>
          <p:nvPr/>
        </p:nvCxnSpPr>
        <p:spPr>
          <a:xfrm flipH="1">
            <a:off x="4710262" y="4322618"/>
            <a:ext cx="1011665" cy="1399309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AF676896-2821-ED8C-F547-128DBFCAB558}"/>
              </a:ext>
            </a:extLst>
          </p:cNvPr>
          <p:cNvCxnSpPr>
            <a:cxnSpLocks/>
          </p:cNvCxnSpPr>
          <p:nvPr/>
        </p:nvCxnSpPr>
        <p:spPr>
          <a:xfrm flipH="1">
            <a:off x="5908822" y="4350327"/>
            <a:ext cx="2500887" cy="1524000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DAC0EC4C-4866-4238-761C-BA7BB6C0E20D}"/>
              </a:ext>
            </a:extLst>
          </p:cNvPr>
          <p:cNvCxnSpPr>
            <a:cxnSpLocks/>
          </p:cNvCxnSpPr>
          <p:nvPr/>
        </p:nvCxnSpPr>
        <p:spPr>
          <a:xfrm>
            <a:off x="7159265" y="4322618"/>
            <a:ext cx="1437339" cy="1551709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441CEC99-7A83-498A-2165-090CDD6E81BA}"/>
              </a:ext>
            </a:extLst>
          </p:cNvPr>
          <p:cNvCxnSpPr>
            <a:cxnSpLocks/>
          </p:cNvCxnSpPr>
          <p:nvPr/>
        </p:nvCxnSpPr>
        <p:spPr>
          <a:xfrm flipH="1">
            <a:off x="10474036" y="4246418"/>
            <a:ext cx="1302327" cy="1627909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217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A228D-8344-8E2E-0A88-326259348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7FF258E-0CA5-DF13-D299-3E98B6484516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للجمل باتباع الأسهم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84B07F9D-632F-9F9A-4EF9-CB539D6140FD}"/>
              </a:ext>
            </a:extLst>
          </p:cNvPr>
          <p:cNvGraphicFramePr>
            <a:graphicFrameLocks noGrp="1"/>
          </p:cNvGraphicFramePr>
          <p:nvPr/>
        </p:nvGraphicFramePr>
        <p:xfrm>
          <a:off x="720436" y="2812473"/>
          <a:ext cx="12205856" cy="4488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0610">
                  <a:extLst>
                    <a:ext uri="{9D8B030D-6E8A-4147-A177-3AD203B41FA5}">
                      <a16:colId xmlns:a16="http://schemas.microsoft.com/office/drawing/2014/main" val="809163545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480876777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2819692743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2850131151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641906945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4148761845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1631917667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740210085"/>
                    </a:ext>
                  </a:extLst>
                </a:gridCol>
              </a:tblGrid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>
                          <a:solidFill>
                            <a:schemeClr val="tx2"/>
                          </a:solidFill>
                          <a:effectLst/>
                        </a:rPr>
                        <a:t>اَلاِحْتِرامُ</a:t>
                      </a:r>
                      <a:endParaRPr lang="fr-MA" sz="2800" kern="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اَلتَّعَلُّمُ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اَلتََّلاميذُ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اَلْحِوَارُ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اَلْمُتَعَلِّمُ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3600" kern="100" dirty="0">
                          <a:solidFill>
                            <a:schemeClr val="tx2"/>
                          </a:solidFill>
                          <a:effectLst/>
                        </a:rPr>
                        <a:t>اَلْمُجْتَهِدُ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kern="100" dirty="0">
                          <a:solidFill>
                            <a:schemeClr val="tx2"/>
                          </a:solidFill>
                          <a:effectLst/>
                        </a:rPr>
                        <a:t>اَلْأُسْتاذَةُ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اِبْتِسامَةٌ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536078"/>
                  </a:ext>
                </a:extLst>
              </a:tr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حَياةٌ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واجِبٌ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شَيِّقٌ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ناجِحٌ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يَبْحَثونَ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مُبْدِعٌ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دافِئَةٌ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مُبْتَسِمَةٌ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487324"/>
                  </a:ext>
                </a:extLst>
              </a:tr>
            </a:tbl>
          </a:graphicData>
        </a:graphic>
      </p:graphicFrame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EBB5EBFD-0AE7-F481-C608-A3A3428764A7}"/>
              </a:ext>
            </a:extLst>
          </p:cNvPr>
          <p:cNvCxnSpPr>
            <a:cxnSpLocks/>
          </p:cNvCxnSpPr>
          <p:nvPr/>
        </p:nvCxnSpPr>
        <p:spPr>
          <a:xfrm>
            <a:off x="10474036" y="4246418"/>
            <a:ext cx="1205346" cy="1475509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E2FF71D8-49D3-E936-0219-859BE51FCDDB}"/>
              </a:ext>
            </a:extLst>
          </p:cNvPr>
          <p:cNvCxnSpPr>
            <a:cxnSpLocks/>
          </p:cNvCxnSpPr>
          <p:nvPr/>
        </p:nvCxnSpPr>
        <p:spPr>
          <a:xfrm>
            <a:off x="2043404" y="4350327"/>
            <a:ext cx="990741" cy="1524000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7ACF3DD9-68FC-09BD-0187-E634591A8AF3}"/>
              </a:ext>
            </a:extLst>
          </p:cNvPr>
          <p:cNvCxnSpPr>
            <a:cxnSpLocks/>
          </p:cNvCxnSpPr>
          <p:nvPr/>
        </p:nvCxnSpPr>
        <p:spPr>
          <a:xfrm flipH="1">
            <a:off x="1828800" y="4350327"/>
            <a:ext cx="1333429" cy="1524000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B393113-EDAF-F30B-1556-E6FDF38E9C12}"/>
              </a:ext>
            </a:extLst>
          </p:cNvPr>
          <p:cNvCxnSpPr>
            <a:cxnSpLocks/>
          </p:cNvCxnSpPr>
          <p:nvPr/>
        </p:nvCxnSpPr>
        <p:spPr>
          <a:xfrm>
            <a:off x="4710262" y="4294909"/>
            <a:ext cx="2397120" cy="1579418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21BA6FD1-79B4-B48D-EE4C-BB50A258202A}"/>
              </a:ext>
            </a:extLst>
          </p:cNvPr>
          <p:cNvCxnSpPr>
            <a:cxnSpLocks/>
          </p:cNvCxnSpPr>
          <p:nvPr/>
        </p:nvCxnSpPr>
        <p:spPr>
          <a:xfrm flipH="1">
            <a:off x="4710262" y="4322618"/>
            <a:ext cx="1011665" cy="1399309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80E272F3-8CFB-BC0E-AED5-0E036FFD5DF1}"/>
              </a:ext>
            </a:extLst>
          </p:cNvPr>
          <p:cNvCxnSpPr>
            <a:cxnSpLocks/>
          </p:cNvCxnSpPr>
          <p:nvPr/>
        </p:nvCxnSpPr>
        <p:spPr>
          <a:xfrm flipH="1">
            <a:off x="5908822" y="4350327"/>
            <a:ext cx="2500887" cy="1524000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5969B92C-8104-B2EF-8491-AD223484D37A}"/>
              </a:ext>
            </a:extLst>
          </p:cNvPr>
          <p:cNvCxnSpPr>
            <a:cxnSpLocks/>
          </p:cNvCxnSpPr>
          <p:nvPr/>
        </p:nvCxnSpPr>
        <p:spPr>
          <a:xfrm>
            <a:off x="7159265" y="4322618"/>
            <a:ext cx="1437339" cy="1551709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2229C298-3075-2967-49F6-78F15E7DE421}"/>
              </a:ext>
            </a:extLst>
          </p:cNvPr>
          <p:cNvCxnSpPr>
            <a:cxnSpLocks/>
          </p:cNvCxnSpPr>
          <p:nvPr/>
        </p:nvCxnSpPr>
        <p:spPr>
          <a:xfrm flipH="1">
            <a:off x="10474036" y="4246418"/>
            <a:ext cx="1302327" cy="1627909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F5602B31-A251-50EC-AB78-F650999DB5C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756154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14616-672C-FAE0-5EDA-EA9C0DDE7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7671A95-919D-4281-4DEE-59E88BFCFD60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عليكم كتابتها وإضافة كلمة لإتمام جملة ذات معنى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AFD26E0-8DDC-F1B1-288A-BFED73BB6A2F}"/>
              </a:ext>
            </a:extLst>
          </p:cNvPr>
          <p:cNvSpPr txBox="1"/>
          <p:nvPr/>
        </p:nvSpPr>
        <p:spPr>
          <a:xfrm>
            <a:off x="2757053" y="469177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اَلْحِوارُ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ECAEC3A-3CFF-1A27-172C-9BA01A1B5768}"/>
              </a:ext>
            </a:extLst>
          </p:cNvPr>
          <p:cNvSpPr txBox="1"/>
          <p:nvPr/>
        </p:nvSpPr>
        <p:spPr>
          <a:xfrm>
            <a:off x="8631383" y="4691778"/>
            <a:ext cx="33043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S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لْمُ</a:t>
            </a:r>
            <a:r>
              <a:rPr lang="ar-MA" sz="88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جْتَهِدُ</a:t>
            </a:r>
            <a:endParaRPr lang="ar-MA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6AC6405-A1B8-753D-1A4A-5D45D711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33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لعنوان نصنا الجديد، ويطرح توقعين.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rtl="1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اَلْأُمُّ </a:t>
            </a:r>
            <a:r>
              <a:rPr lang="ar-MA" sz="5400" b="1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ٱلثّانِيَةُ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التوقعات: ستشاركون في صياغة التوقعات.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عن أي أم سيتحدث النص؟ هل تعرفون أما ثانية غير أمكم؟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971800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rtl="1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اَلْأُمُّ </a:t>
            </a:r>
            <a:r>
              <a:rPr lang="ar-MA" sz="5400" b="1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ٱلثّانِيَةُ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9006369" y="2260608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اَلْمُرَبِّيَّةُ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اَلْأُسْتاذَةُ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8159878" y="3743397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286844" y="4062064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590597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اَلْجَدّةُ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135092" y="3464337"/>
            <a:ext cx="6214049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عَنْ دَوْرِ </a:t>
            </a:r>
            <a:r>
              <a:rPr lang="ar-MA" sz="3200" b="1" dirty="0" err="1">
                <a:solidFill>
                  <a:schemeClr val="tx1"/>
                </a:solidFill>
              </a:rPr>
              <a:t>ٱلْجَدَّةِ</a:t>
            </a:r>
            <a:r>
              <a:rPr lang="ar-MA" sz="3200" b="1" dirty="0">
                <a:solidFill>
                  <a:schemeClr val="tx1"/>
                </a:solidFill>
              </a:rPr>
              <a:t> في تَرْبِيَّةِ </a:t>
            </a:r>
            <a:r>
              <a:rPr lang="ar-MA" sz="3200" b="1" dirty="0" err="1">
                <a:solidFill>
                  <a:schemeClr val="tx1"/>
                </a:solidFill>
              </a:rPr>
              <a:t>ٱلأَطْفالِ</a:t>
            </a:r>
            <a:r>
              <a:rPr lang="ar-MA" sz="3200" b="1" dirty="0">
                <a:solidFill>
                  <a:schemeClr val="tx1"/>
                </a:solidFill>
              </a:rPr>
              <a:t>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215839" y="3464337"/>
            <a:ext cx="6365071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3200" b="1" dirty="0">
                <a:solidFill>
                  <a:schemeClr val="tx1"/>
                </a:solidFill>
              </a:rPr>
              <a:t>قد يَتَحَدَّثُ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عَنْ دَوْرِ </a:t>
            </a:r>
            <a:r>
              <a:rPr lang="ar-MA" sz="3200" b="1" dirty="0" err="1">
                <a:solidFill>
                  <a:schemeClr val="tx1"/>
                </a:solidFill>
              </a:rPr>
              <a:t>ٱلْأُسْتاذَةِ</a:t>
            </a:r>
            <a:r>
              <a:rPr lang="ar-MA" sz="3200" b="1" dirty="0">
                <a:solidFill>
                  <a:schemeClr val="tx1"/>
                </a:solidFill>
              </a:rPr>
              <a:t> في تَعْليمِ </a:t>
            </a:r>
            <a:r>
              <a:rPr lang="ar-MA" sz="3200" b="1" dirty="0" err="1">
                <a:solidFill>
                  <a:schemeClr val="tx1"/>
                </a:solidFill>
              </a:rPr>
              <a:t>ٱلتَّلاميذِ</a:t>
            </a:r>
            <a:r>
              <a:rPr lang="ar-MA" sz="3200" b="1" dirty="0">
                <a:solidFill>
                  <a:schemeClr val="tx1"/>
                </a:solidFill>
              </a:rPr>
              <a:t>. 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3006435" y="7467600"/>
            <a:ext cx="7398329" cy="11790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3200" b="1" dirty="0">
                <a:solidFill>
                  <a:schemeClr val="tx1"/>
                </a:solidFill>
              </a:rPr>
              <a:t>رُبَّما سَيَتَحَدَّثُ ٱلنَّصُّ عَنْ دَوْرِ </a:t>
            </a:r>
            <a:r>
              <a:rPr lang="ar-MA" sz="3200" b="1" dirty="0" err="1">
                <a:solidFill>
                  <a:schemeClr val="tx1"/>
                </a:solidFill>
              </a:rPr>
              <a:t>ٱلْمُرَبِّيَّةِ</a:t>
            </a:r>
            <a:r>
              <a:rPr lang="ar-MA" sz="3200" b="1" dirty="0">
                <a:solidFill>
                  <a:schemeClr val="tx1"/>
                </a:solidFill>
              </a:rPr>
              <a:t> </a:t>
            </a:r>
            <a:r>
              <a:rPr lang="ar-MA" sz="3200" b="1" dirty="0" err="1">
                <a:solidFill>
                  <a:schemeClr val="tx1"/>
                </a:solidFill>
              </a:rPr>
              <a:t>بِـٱلنِّسْبَةِ</a:t>
            </a:r>
            <a:r>
              <a:rPr lang="ar-MA" sz="3200" b="1" dirty="0">
                <a:solidFill>
                  <a:schemeClr val="tx1"/>
                </a:solidFill>
              </a:rPr>
              <a:t> لِلطِفْلِ.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799" y="4805075"/>
            <a:ext cx="2833255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r" rtl="1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اَلْأُمُّ </a:t>
            </a:r>
            <a:r>
              <a:rPr lang="ar-MA" sz="5400" b="1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ٱلثّانِيَةُ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0D6588A-78CE-C9ED-1A0D-3024A9972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8" y="2213079"/>
            <a:ext cx="12873684" cy="734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42DBD7-CD87-C8AA-49B5-0EBE88672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8" y="2213079"/>
            <a:ext cx="12873684" cy="734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5617733" y="3628359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</a:t>
            </a:r>
            <a:r>
              <a:rPr lang="ar-MA" sz="2800" b="1" dirty="0" err="1">
                <a:solidFill>
                  <a:schemeClr val="tx1"/>
                </a:solidFill>
              </a:rPr>
              <a:t>ٱلنَّصُّ</a:t>
            </a:r>
            <a:r>
              <a:rPr lang="ar-MA" sz="2800" b="1" dirty="0">
                <a:solidFill>
                  <a:schemeClr val="tx1"/>
                </a:solidFill>
              </a:rPr>
              <a:t> عَنْ دَوْرِ </a:t>
            </a:r>
            <a:r>
              <a:rPr lang="ar-MA" sz="2800" b="1" dirty="0" err="1">
                <a:solidFill>
                  <a:schemeClr val="tx1"/>
                </a:solidFill>
              </a:rPr>
              <a:t>ٱلْجَدَّةِ</a:t>
            </a:r>
            <a:r>
              <a:rPr lang="ar-MA" sz="2800" b="1" dirty="0">
                <a:solidFill>
                  <a:schemeClr val="tx1"/>
                </a:solidFill>
              </a:rPr>
              <a:t> في تَرْبِيَّةِ </a:t>
            </a:r>
            <a:r>
              <a:rPr lang="ar-MA" sz="2800" b="1" dirty="0" err="1">
                <a:solidFill>
                  <a:schemeClr val="tx1"/>
                </a:solidFill>
              </a:rPr>
              <a:t>ٱلأَطْفالِ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5617733" y="5287042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قد يَتَحَدَّثُ </a:t>
            </a:r>
            <a:r>
              <a:rPr lang="ar-MA" sz="2800" b="1" dirty="0" err="1">
                <a:solidFill>
                  <a:schemeClr val="tx1"/>
                </a:solidFill>
              </a:rPr>
              <a:t>ٱلنَّصُّ</a:t>
            </a:r>
            <a:r>
              <a:rPr lang="ar-MA" sz="2800" b="1" dirty="0">
                <a:solidFill>
                  <a:schemeClr val="tx1"/>
                </a:solidFill>
              </a:rPr>
              <a:t> عَنْ دَوْرِ </a:t>
            </a:r>
            <a:r>
              <a:rPr lang="ar-MA" sz="2800" b="1" dirty="0" err="1">
                <a:solidFill>
                  <a:schemeClr val="tx1"/>
                </a:solidFill>
              </a:rPr>
              <a:t>ٱلْأُسْتاذَةِ</a:t>
            </a:r>
            <a:r>
              <a:rPr lang="ar-MA" sz="2800" b="1" dirty="0">
                <a:solidFill>
                  <a:schemeClr val="tx1"/>
                </a:solidFill>
              </a:rPr>
              <a:t> في تَعْليمِ </a:t>
            </a:r>
            <a:r>
              <a:rPr lang="ar-MA" sz="2800" b="1" dirty="0" err="1">
                <a:solidFill>
                  <a:schemeClr val="tx1"/>
                </a:solidFill>
              </a:rPr>
              <a:t>ٱلتَّلاميذِ</a:t>
            </a:r>
            <a:r>
              <a:rPr lang="ar-MA" sz="2800" b="1" dirty="0">
                <a:solidFill>
                  <a:schemeClr val="tx1"/>
                </a:solidFill>
              </a:rPr>
              <a:t>. 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846903-A84E-4CBF-64D2-53A0CB3C3359}"/>
              </a:ext>
            </a:extLst>
          </p:cNvPr>
          <p:cNvSpPr/>
          <p:nvPr/>
        </p:nvSpPr>
        <p:spPr>
          <a:xfrm>
            <a:off x="5617733" y="7404024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رُبَّما سَيَتَحَدَّثُ </a:t>
            </a:r>
            <a:r>
              <a:rPr lang="ar-MA" sz="2800" b="1" dirty="0" err="1">
                <a:solidFill>
                  <a:schemeClr val="tx1"/>
                </a:solidFill>
              </a:rPr>
              <a:t>ٱلنَّصُّ</a:t>
            </a:r>
            <a:r>
              <a:rPr lang="ar-MA" sz="2800" b="1" dirty="0">
                <a:solidFill>
                  <a:schemeClr val="tx1"/>
                </a:solidFill>
              </a:rPr>
              <a:t> عَنْ دَوْرِ </a:t>
            </a:r>
            <a:r>
              <a:rPr lang="ar-MA" sz="2800" b="1" dirty="0" err="1">
                <a:solidFill>
                  <a:schemeClr val="tx1"/>
                </a:solidFill>
              </a:rPr>
              <a:t>ٱلْمُرَبِّيَّةِ</a:t>
            </a:r>
            <a:r>
              <a:rPr lang="ar-MA" sz="2800" b="1" dirty="0">
                <a:solidFill>
                  <a:schemeClr val="tx1"/>
                </a:solidFill>
              </a:rPr>
              <a:t> </a:t>
            </a:r>
            <a:r>
              <a:rPr lang="ar-MA" sz="2800" b="1" dirty="0" err="1">
                <a:solidFill>
                  <a:schemeClr val="tx1"/>
                </a:solidFill>
              </a:rPr>
              <a:t>بِـٱلنِّسْبَةِ</a:t>
            </a:r>
            <a:r>
              <a:rPr lang="ar-MA" sz="2800" b="1" dirty="0">
                <a:solidFill>
                  <a:schemeClr val="tx1"/>
                </a:solidFill>
              </a:rPr>
              <a:t> لِلطِفْلِ.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اَلتَّحَقُّـقُ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FC3CF8-214A-1210-D8B9-FCD6C4C58AC4}"/>
              </a:ext>
            </a:extLst>
          </p:cNvPr>
          <p:cNvSpPr/>
          <p:nvPr/>
        </p:nvSpPr>
        <p:spPr>
          <a:xfrm>
            <a:off x="2916668" y="5287042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C45969-906E-1374-9D71-DA5189462A3C}"/>
              </a:ext>
            </a:extLst>
          </p:cNvPr>
          <p:cNvSpPr/>
          <p:nvPr/>
        </p:nvSpPr>
        <p:spPr>
          <a:xfrm>
            <a:off x="2916668" y="7404024"/>
            <a:ext cx="1420378" cy="9144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6" grpId="0" animBg="1"/>
      <p:bldP spid="4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كراساتكم ص:37،  كل مجموعة تضع سطرا تحت الكلمات في النص عبر قراءة مسحية سريعة. </a:t>
            </a: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10601159" y="3210894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اَلْأُسْتاذَةُ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668135" y="3143718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قُـمْ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6134647" y="3163892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اَلْحِوارِ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5811117" y="5117326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اَلتًّلاميذُ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10601159" y="7215515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دافِئَةٍ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6134647" y="7234044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يَحْتَرِمونَ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48FB191-3FFC-6C1E-AB7E-693C24C0A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4F7B17F-69A6-5769-33B3-DA7EDCC74047}"/>
              </a:ext>
            </a:extLst>
          </p:cNvPr>
          <p:cNvSpPr/>
          <p:nvPr/>
        </p:nvSpPr>
        <p:spPr>
          <a:xfrm>
            <a:off x="1684190" y="7219587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يَبْحَثونَ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0E5C5-D904-4A42-4C98-45FA2F0E2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111E4B7-88EB-F271-50D2-6D14EF27107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المجموعة الفائزة هي من وجدت أكبر عدد من الكلمات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0C7DB56-16D1-D4D6-E8E5-8CA08CB0F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B855515-3352-E9D3-4FE5-599F87D9C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584" y="2228071"/>
            <a:ext cx="12873684" cy="7341759"/>
          </a:xfrm>
          <a:prstGeom prst="rect">
            <a:avLst/>
          </a:prstGeom>
        </p:spPr>
      </p:pic>
      <p:sp>
        <p:nvSpPr>
          <p:cNvPr id="13" name="Signe Moins 12">
            <a:extLst>
              <a:ext uri="{FF2B5EF4-FFF2-40B4-BE49-F238E27FC236}">
                <a16:creationId xmlns:a16="http://schemas.microsoft.com/office/drawing/2014/main" id="{F68DCA63-C6FD-43BA-F7FD-1B374A4C2F27}"/>
              </a:ext>
            </a:extLst>
          </p:cNvPr>
          <p:cNvSpPr/>
          <p:nvPr/>
        </p:nvSpPr>
        <p:spPr>
          <a:xfrm>
            <a:off x="8952662" y="3622715"/>
            <a:ext cx="1355120" cy="187272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Signe Moins 13">
            <a:extLst>
              <a:ext uri="{FF2B5EF4-FFF2-40B4-BE49-F238E27FC236}">
                <a16:creationId xmlns:a16="http://schemas.microsoft.com/office/drawing/2014/main" id="{6CF2AC41-DFBA-4388-2AB5-37CDF2B29C09}"/>
              </a:ext>
            </a:extLst>
          </p:cNvPr>
          <p:cNvSpPr/>
          <p:nvPr/>
        </p:nvSpPr>
        <p:spPr>
          <a:xfrm>
            <a:off x="8841825" y="5764696"/>
            <a:ext cx="1008316" cy="22644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Signe Moins 14">
            <a:extLst>
              <a:ext uri="{FF2B5EF4-FFF2-40B4-BE49-F238E27FC236}">
                <a16:creationId xmlns:a16="http://schemas.microsoft.com/office/drawing/2014/main" id="{A7A7C04F-F7AC-C8CC-7270-EE0E04A6D9C3}"/>
              </a:ext>
            </a:extLst>
          </p:cNvPr>
          <p:cNvSpPr/>
          <p:nvPr/>
        </p:nvSpPr>
        <p:spPr>
          <a:xfrm>
            <a:off x="4114799" y="7853511"/>
            <a:ext cx="723063" cy="187272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Signe Moins 15">
            <a:extLst>
              <a:ext uri="{FF2B5EF4-FFF2-40B4-BE49-F238E27FC236}">
                <a16:creationId xmlns:a16="http://schemas.microsoft.com/office/drawing/2014/main" id="{0D9E3C5A-F028-9919-B63D-135561505744}"/>
              </a:ext>
            </a:extLst>
          </p:cNvPr>
          <p:cNvSpPr/>
          <p:nvPr/>
        </p:nvSpPr>
        <p:spPr>
          <a:xfrm>
            <a:off x="4430373" y="3698666"/>
            <a:ext cx="1008316" cy="187272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7" name="Signe Moins 16">
            <a:extLst>
              <a:ext uri="{FF2B5EF4-FFF2-40B4-BE49-F238E27FC236}">
                <a16:creationId xmlns:a16="http://schemas.microsoft.com/office/drawing/2014/main" id="{A81C4E60-D75A-657E-39A0-7522B3A58F21}"/>
              </a:ext>
            </a:extLst>
          </p:cNvPr>
          <p:cNvSpPr/>
          <p:nvPr/>
        </p:nvSpPr>
        <p:spPr>
          <a:xfrm>
            <a:off x="558584" y="6456216"/>
            <a:ext cx="1794450" cy="207819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Signe Moins 17">
            <a:extLst>
              <a:ext uri="{FF2B5EF4-FFF2-40B4-BE49-F238E27FC236}">
                <a16:creationId xmlns:a16="http://schemas.microsoft.com/office/drawing/2014/main" id="{3C6D355C-9146-2220-E407-5DEA4381ABC3}"/>
              </a:ext>
            </a:extLst>
          </p:cNvPr>
          <p:cNvSpPr/>
          <p:nvPr/>
        </p:nvSpPr>
        <p:spPr>
          <a:xfrm>
            <a:off x="8952662" y="4409080"/>
            <a:ext cx="1355120" cy="187272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Signe Moins 18">
            <a:extLst>
              <a:ext uri="{FF2B5EF4-FFF2-40B4-BE49-F238E27FC236}">
                <a16:creationId xmlns:a16="http://schemas.microsoft.com/office/drawing/2014/main" id="{E2B76BC6-C2FD-26FF-586D-DED57022AA43}"/>
              </a:ext>
            </a:extLst>
          </p:cNvPr>
          <p:cNvSpPr/>
          <p:nvPr/>
        </p:nvSpPr>
        <p:spPr>
          <a:xfrm>
            <a:off x="6858000" y="7190509"/>
            <a:ext cx="1330036" cy="15240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980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047F8F1-D2C9-C067-E7FC-2D9B22AE60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8" y="2213079"/>
            <a:ext cx="12873684" cy="734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5406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8EF462A-9E97-96E7-446D-AC314CC7B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8" y="2213079"/>
            <a:ext cx="12873684" cy="734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4DCC412-4518-69DA-0F05-966D70F48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8" y="2213079"/>
            <a:ext cx="12873684" cy="734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الأولى قراءة مشتركة، 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19E2768-37A3-C0DB-0E9D-DAED723E1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8" y="2213079"/>
            <a:ext cx="12873684" cy="734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54B91AA-8EC3-5EAE-DAF7-92732F65DC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8" y="2213079"/>
            <a:ext cx="12873684" cy="734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40530-CAF9-3370-F99C-E8349DB7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ED2B89-5D63-8791-E1A9-0AC6F980B5B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سنبحث عن مرادفات بعض الكلمات في النص، سأبدأ انا مع كلمة: يستمعون(تأتي مع التركيز واستحضار الفهم)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151EB7-73A3-4E46-2A9D-87B512D00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C0BF4C9-1273-B937-01C3-6102CE347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8" y="2213079"/>
            <a:ext cx="12873684" cy="734175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FF32ACC-DDCD-3688-4D76-D610374941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6655" y="6597913"/>
            <a:ext cx="1310138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 الآن للبحث في ثنائيات عن مرادفات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الكلمات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(في النص): يشتاقُ – التّعظيمُ - يَحْتَفِلُ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BCF2D2-3CA8-082D-8EF4-6DFF89447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27B8A12-D3F5-C1FC-9E2B-97B1B89E11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8" y="2213079"/>
            <a:ext cx="12873684" cy="734175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6F3927F-F0D4-7B29-C22B-AD8945E234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6655" y="6597913"/>
            <a:ext cx="1310138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03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5F786-14DF-4D2F-C761-25E606B9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222885-2DB7-7869-F00B-38E273936C6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عليكم تعليل جوابكم: كيف توصلتم إلى تحديد المرادف؟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2EB2F8-D253-0B0B-CE3A-D9A5FD8C0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C03C49-572E-9609-E930-5F54E55BA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8" y="2213079"/>
            <a:ext cx="12873684" cy="734175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AC1976B-65CC-8529-666F-9793CAFFC3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6655" y="6597913"/>
            <a:ext cx="1310138" cy="85961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B4483DF-9EEC-AEEB-C778-055F23D80D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6545" y="3854713"/>
            <a:ext cx="866794" cy="71728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E058E05-F3E9-77E9-E486-E6C93F816F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1491" y="7231943"/>
            <a:ext cx="1413164" cy="85961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BF8996-48DB-1A83-A065-1A2BE2FEF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81164" y="5883958"/>
            <a:ext cx="1148572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6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الكلمات قراءة جهرية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(يمكن تركيبها في جمل شفهيا)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570417"/>
              </p:ext>
            </p:extLst>
          </p:nvPr>
        </p:nvGraphicFramePr>
        <p:xfrm>
          <a:off x="3158837" y="2133600"/>
          <a:ext cx="6761018" cy="6982692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334616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3414853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5626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يَسْتَمِعونَ</a:t>
                      </a:r>
                      <a:endParaRPr lang="fr-FR" sz="72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يَشْتاقُ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اَلتَّعْظيمُ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يَحْتَفِلُ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2730881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CC7984D-1860-D7C8-A292-2791F5CFF274}"/>
              </a:ext>
            </a:extLst>
          </p:cNvPr>
          <p:cNvSpPr txBox="1"/>
          <p:nvPr/>
        </p:nvSpPr>
        <p:spPr>
          <a:xfrm>
            <a:off x="3674918" y="3267027"/>
            <a:ext cx="23275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يُصْغونَ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1DC996-BBFE-D500-A200-FFA9C0E8AB74}"/>
              </a:ext>
            </a:extLst>
          </p:cNvPr>
          <p:cNvSpPr txBox="1"/>
          <p:nvPr/>
        </p:nvSpPr>
        <p:spPr>
          <a:xfrm>
            <a:off x="3577935" y="4701616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يَتوقُ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62DCF-3EF0-C4D6-403A-29F355672949}"/>
              </a:ext>
            </a:extLst>
          </p:cNvPr>
          <p:cNvSpPr txBox="1"/>
          <p:nvPr/>
        </p:nvSpPr>
        <p:spPr>
          <a:xfrm>
            <a:off x="3577935" y="6447289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اَلتَبْجيلُ</a:t>
            </a:r>
            <a:endParaRPr lang="fr-FR" sz="6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F260F22-7889-E489-BD72-4E5BCF5A391F}"/>
              </a:ext>
            </a:extLst>
          </p:cNvPr>
          <p:cNvSpPr txBox="1"/>
          <p:nvPr/>
        </p:nvSpPr>
        <p:spPr>
          <a:xfrm>
            <a:off x="3577935" y="7885975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يَحْتَفي</a:t>
            </a:r>
            <a:endParaRPr lang="fr-FR" sz="6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9A6F27E-1F03-65AF-0787-86D74B39F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061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كلمتين: عليكم كتابة المرادف المناسب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1524000" y="4553233"/>
            <a:ext cx="32350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اَلتّبْجيلُ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728365" y="455323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يَشْتاقُ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5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ص:37، في مجموعاتكم،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ستجيبون عن أسئلة الفهم داخل الإطار الأحمر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A0BFD5D-DF2C-B145-D219-75A80BCB3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153" y="2133601"/>
            <a:ext cx="5846556" cy="779142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7BF3595-135C-D595-46FB-9E0014C86316}"/>
              </a:ext>
            </a:extLst>
          </p:cNvPr>
          <p:cNvSpPr/>
          <p:nvPr/>
        </p:nvSpPr>
        <p:spPr>
          <a:xfrm>
            <a:off x="3560618" y="8153399"/>
            <a:ext cx="5323609" cy="99060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584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60474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4608" y="2487525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ونصحح جميعا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77878" y="2662697"/>
            <a:ext cx="6480122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he-IL" sz="3200" b="1" dirty="0">
                <a:solidFill>
                  <a:prstClr val="black"/>
                </a:solidFill>
              </a:rPr>
              <a:t>اؐلْأُْمُّ اؐلثّانِيَةُ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لَّتي </a:t>
            </a:r>
            <a:r>
              <a:rPr lang="ar-MA" sz="3200" b="1" dirty="0">
                <a:solidFill>
                  <a:prstClr val="black"/>
                </a:solidFill>
              </a:rPr>
              <a:t>تَ</a:t>
            </a:r>
            <a:r>
              <a:rPr lang="he-IL" sz="3200" b="1" dirty="0">
                <a:solidFill>
                  <a:prstClr val="black"/>
                </a:solidFill>
              </a:rPr>
              <a:t>حَدَّث</a:t>
            </a:r>
            <a:r>
              <a:rPr lang="ar-MA" sz="3200" b="1" dirty="0">
                <a:solidFill>
                  <a:prstClr val="black"/>
                </a:solidFill>
              </a:rPr>
              <a:t>َ</a:t>
            </a:r>
            <a:r>
              <a:rPr lang="he-IL" sz="3200" b="1" dirty="0">
                <a:solidFill>
                  <a:prstClr val="black"/>
                </a:solidFill>
              </a:rPr>
              <a:t> عَنْهَا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لنَّصُّ</a:t>
            </a:r>
            <a:r>
              <a:rPr lang="ar-MA" sz="3200" b="1" dirty="0">
                <a:solidFill>
                  <a:prstClr val="black"/>
                </a:solidFill>
              </a:rPr>
              <a:t> هِيَ </a:t>
            </a:r>
            <a:r>
              <a:rPr lang="he-IL" sz="3200" b="1" dirty="0">
                <a:solidFill>
                  <a:srgbClr val="C00000"/>
                </a:solidFill>
              </a:rPr>
              <a:t>ا</a:t>
            </a:r>
            <a:r>
              <a:rPr lang="ar-MA" sz="3200" b="1" dirty="0">
                <a:solidFill>
                  <a:srgbClr val="C00000"/>
                </a:solidFill>
              </a:rPr>
              <a:t>ؐ</a:t>
            </a:r>
            <a:r>
              <a:rPr lang="he-IL" sz="3200" b="1" dirty="0">
                <a:solidFill>
                  <a:srgbClr val="C00000"/>
                </a:solidFill>
              </a:rPr>
              <a:t>لْأ</a:t>
            </a:r>
            <a:r>
              <a:rPr lang="ar-MA" sz="3200" b="1" dirty="0">
                <a:solidFill>
                  <a:srgbClr val="C00000"/>
                </a:solidFill>
              </a:rPr>
              <a:t>ُ</a:t>
            </a:r>
            <a:r>
              <a:rPr lang="he-IL" sz="3200" b="1" dirty="0">
                <a:solidFill>
                  <a:srgbClr val="C00000"/>
                </a:solidFill>
              </a:rPr>
              <a:t>سْتاذَةُ</a:t>
            </a:r>
            <a:r>
              <a:rPr lang="ar-MA" sz="3200" b="1" dirty="0">
                <a:solidFill>
                  <a:prstClr val="black"/>
                </a:solidFill>
              </a:rPr>
              <a:t>.</a:t>
            </a:r>
            <a:endParaRPr lang="ar-MA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420890" y="4978310"/>
            <a:ext cx="6480122" cy="103261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he-IL" sz="3200" b="1" dirty="0">
                <a:solidFill>
                  <a:prstClr val="black"/>
                </a:solidFill>
              </a:rPr>
              <a:t>تَسْتَقْبِلُ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لْأُْسْتاذَةُ تَلاميذَها </a:t>
            </a:r>
            <a:r>
              <a:rPr lang="ar-MA" sz="3200" b="1" dirty="0" err="1">
                <a:solidFill>
                  <a:srgbClr val="C00000"/>
                </a:solidFill>
              </a:rPr>
              <a:t>بِٱبْتِسامَةٍ</a:t>
            </a:r>
            <a:r>
              <a:rPr lang="ar-MA" sz="3200" b="1" dirty="0">
                <a:solidFill>
                  <a:srgbClr val="C00000"/>
                </a:solidFill>
              </a:rPr>
              <a:t> دافِئَةٍ. </a:t>
            </a:r>
            <a:endParaRPr lang="fr-MA" sz="3200" b="1" dirty="0">
              <a:solidFill>
                <a:srgbClr val="C00000"/>
              </a:solidFill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315986" y="6623349"/>
            <a:ext cx="6542013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prstClr val="black"/>
                </a:solidFill>
              </a:rPr>
              <a:t>.....................................................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8025116" y="2704607"/>
            <a:ext cx="5471879" cy="93913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he-IL" sz="3200" b="1" dirty="0">
                <a:solidFill>
                  <a:prstClr val="black"/>
                </a:solidFill>
              </a:rPr>
              <a:t>مَنْ هِيَ اؐلْأُْمُّ اؐلثّانِيَةُ </a:t>
            </a:r>
            <a:r>
              <a:rPr lang="ar-MA" sz="3200" b="1" dirty="0">
                <a:solidFill>
                  <a:prstClr val="black"/>
                </a:solidFill>
              </a:rPr>
              <a:t>حَسَبَ </a:t>
            </a:r>
            <a:r>
              <a:rPr lang="he-IL" sz="3200" b="1" dirty="0">
                <a:solidFill>
                  <a:prstClr val="black"/>
                </a:solidFill>
              </a:rPr>
              <a:t>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لنَّصّ</a:t>
            </a:r>
            <a:r>
              <a:rPr lang="ar-MA" sz="3200" b="1" dirty="0">
                <a:solidFill>
                  <a:prstClr val="black"/>
                </a:solidFill>
              </a:rPr>
              <a:t>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7005284" y="2917160"/>
            <a:ext cx="75649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8025116" y="5020005"/>
            <a:ext cx="5471879" cy="9391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he-IL" sz="3200" b="1" dirty="0">
                <a:solidFill>
                  <a:prstClr val="black"/>
                </a:solidFill>
              </a:rPr>
              <a:t>كَيْفَ تَسْتَقْبِلُ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لْأُْسْتاذَةُ تَلاميذَها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6976336" y="5282259"/>
            <a:ext cx="627203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8025116" y="6871138"/>
            <a:ext cx="5423387" cy="78469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he-IL" sz="3200" b="1" dirty="0">
                <a:solidFill>
                  <a:prstClr val="black"/>
                </a:solidFill>
              </a:rPr>
              <a:t>اِسْتَخْرِجْ مِنَ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لنَّصِّ مُمَيِّزَاتِ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لْأُسْتَاذَةِ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2A39E3-EE33-BEA8-0BBE-A5EFB655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D86CF645-D0B0-51F6-9FC2-E8E4AF056B5D}"/>
              </a:ext>
            </a:extLst>
          </p:cNvPr>
          <p:cNvSpPr/>
          <p:nvPr/>
        </p:nvSpPr>
        <p:spPr>
          <a:xfrm>
            <a:off x="7037120" y="7036163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994CE67F-CE6F-5355-F0DB-9F43FB65BBE7}"/>
              </a:ext>
            </a:extLst>
          </p:cNvPr>
          <p:cNvSpPr/>
          <p:nvPr/>
        </p:nvSpPr>
        <p:spPr>
          <a:xfrm>
            <a:off x="8025116" y="8298873"/>
            <a:ext cx="5423387" cy="120774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he-IL" sz="3200" b="1" dirty="0">
                <a:solidFill>
                  <a:prstClr val="black"/>
                </a:solidFill>
              </a:rPr>
              <a:t>ماذَا تُعَلِّمُ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لْأُسْتاذَةُ تَلاميذَها مِنْ غَيْرِ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لْقِراءَةِ وَا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لْكِتابَةِ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54B7AE-BF36-E7F6-0378-B790EF66FA05}"/>
              </a:ext>
            </a:extLst>
          </p:cNvPr>
          <p:cNvSpPr/>
          <p:nvPr/>
        </p:nvSpPr>
        <p:spPr>
          <a:xfrm>
            <a:off x="377877" y="8433794"/>
            <a:ext cx="6480121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prstClr val="black"/>
                </a:solidFill>
              </a:rPr>
              <a:t>.....................................................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E14C0176-2495-A906-2247-7F0F9683CA4F}"/>
              </a:ext>
            </a:extLst>
          </p:cNvPr>
          <p:cNvSpPr/>
          <p:nvPr/>
        </p:nvSpPr>
        <p:spPr>
          <a:xfrm>
            <a:off x="7059255" y="8735567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4" grpId="0" animBg="1"/>
      <p:bldP spid="6" grpId="0" animBg="1"/>
      <p:bldP spid="1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B432914-97B5-0440-3BEA-96CFEAF70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8" y="2213079"/>
            <a:ext cx="12873684" cy="734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الكلمات </a:t>
            </a:r>
            <a:r>
              <a:rPr kumimoji="0" lang="ar-MA" sz="6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المسجوعة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101193"/>
            <a:ext cx="11499274" cy="20505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الكلمات </a:t>
            </a:r>
            <a:r>
              <a:rPr kumimoji="0" lang="ar-M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المسجوعة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 المجموعة الفائزة هي من ستحصل على أكبر عدد من الكمات</a:t>
            </a:r>
            <a:r>
              <a: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كلمة اليوم: يَبحثونَ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8BA607-4C9B-FD4B-0BC3-C1C9DB173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6649134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1514F40-C1AD-251E-BA1D-776D1925F1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2865923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37،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428510" y="2350873"/>
            <a:ext cx="6068291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النشاط1 على الكراسة؛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(الأم الثانية) بدقة وطلاقة واسترسال؛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السؤالين ح - ج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5E1ABBB-4897-C176-D1D2-8CC3ABF60F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8" y="2350874"/>
            <a:ext cx="5805055" cy="75135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14AAE0A-8055-D399-F6BE-77277957B986}"/>
              </a:ext>
            </a:extLst>
          </p:cNvPr>
          <p:cNvSpPr/>
          <p:nvPr/>
        </p:nvSpPr>
        <p:spPr>
          <a:xfrm>
            <a:off x="623455" y="9067186"/>
            <a:ext cx="5258141" cy="5056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52967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إملائية: الهمزة المتطرفة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الكلمات </a:t>
                      </a:r>
                      <a:r>
                        <a:rPr lang="ar-MA" sz="2800" b="0" kern="120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36). سأراقب ما قمتم به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الكلمات(النشاط1) بدقة وسرعة على أحد أفراد أسرتي؛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(جيل الأصابع)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–ث- من(النشاط3)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277CAA9-35A7-FB55-E84F-8B713B458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490" y="2350871"/>
            <a:ext cx="5653784" cy="722200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8058F3A-3C69-BAF3-B705-C1017E42D746}"/>
              </a:ext>
            </a:extLst>
          </p:cNvPr>
          <p:cNvSpPr/>
          <p:nvPr/>
        </p:nvSpPr>
        <p:spPr>
          <a:xfrm>
            <a:off x="1260763" y="8830250"/>
            <a:ext cx="4633252" cy="43844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458A1B-6E21-146F-A31D-6AC57CC20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72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إجراءات العمل في ثنائيات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1218</TotalTime>
  <Words>1543</Words>
  <Application>Microsoft Office PowerPoint</Application>
  <PresentationFormat>Personnalisé</PresentationFormat>
  <Paragraphs>304</Paragraphs>
  <Slides>60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60</vt:i4>
      </vt:variant>
    </vt:vector>
  </HeadingPairs>
  <TitlesOfParts>
    <vt:vector size="80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2207</cp:revision>
  <dcterms:created xsi:type="dcterms:W3CDTF">2014-10-09T07:32:24Z</dcterms:created>
  <dcterms:modified xsi:type="dcterms:W3CDTF">2025-09-18T10:49:14Z</dcterms:modified>
</cp:coreProperties>
</file>