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68"/>
  </p:notesMasterIdLst>
  <p:handoutMasterIdLst>
    <p:handoutMasterId r:id="rId69"/>
  </p:handoutMasterIdLst>
  <p:sldIdLst>
    <p:sldId id="2134808444" r:id="rId7"/>
    <p:sldId id="2134808445" r:id="rId8"/>
    <p:sldId id="2134808446" r:id="rId9"/>
    <p:sldId id="2134808752" r:id="rId10"/>
    <p:sldId id="2134808448" r:id="rId11"/>
    <p:sldId id="2134805155" r:id="rId12"/>
    <p:sldId id="2134808744" r:id="rId13"/>
    <p:sldId id="2134808454" r:id="rId14"/>
    <p:sldId id="2134808745" r:id="rId15"/>
    <p:sldId id="2134808746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47" r:id="rId32"/>
    <p:sldId id="2134808700" r:id="rId33"/>
    <p:sldId id="2134808748" r:id="rId34"/>
    <p:sldId id="2134808749" r:id="rId35"/>
    <p:sldId id="2134808750" r:id="rId36"/>
    <p:sldId id="2134808711" r:id="rId37"/>
    <p:sldId id="2134808713" r:id="rId38"/>
    <p:sldId id="2134808712" r:id="rId39"/>
    <p:sldId id="2134808714" r:id="rId40"/>
    <p:sldId id="2134808733" r:id="rId41"/>
    <p:sldId id="2134808715" r:id="rId42"/>
    <p:sldId id="2134808706" r:id="rId43"/>
    <p:sldId id="2134808751" r:id="rId44"/>
    <p:sldId id="2134808707" r:id="rId45"/>
    <p:sldId id="2134808698" r:id="rId46"/>
    <p:sldId id="2134808602" r:id="rId47"/>
    <p:sldId id="2134808639" r:id="rId48"/>
    <p:sldId id="2134808640" r:id="rId49"/>
    <p:sldId id="2134808641" r:id="rId50"/>
    <p:sldId id="2134808717" r:id="rId51"/>
    <p:sldId id="2134808718" r:id="rId52"/>
    <p:sldId id="2134808719" r:id="rId53"/>
    <p:sldId id="2134808720" r:id="rId54"/>
    <p:sldId id="2134808734" r:id="rId55"/>
    <p:sldId id="2134808735" r:id="rId56"/>
    <p:sldId id="2134808723" r:id="rId57"/>
    <p:sldId id="2134808627" r:id="rId58"/>
    <p:sldId id="2134808560" r:id="rId59"/>
    <p:sldId id="2134808678" r:id="rId60"/>
    <p:sldId id="838" r:id="rId61"/>
    <p:sldId id="989" r:id="rId62"/>
    <p:sldId id="2134808725" r:id="rId63"/>
    <p:sldId id="2134808501" r:id="rId64"/>
    <p:sldId id="2134808561" r:id="rId65"/>
    <p:sldId id="2134808503" r:id="rId66"/>
    <p:sldId id="2134808502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52"/>
            <p14:sldId id="2134808448"/>
            <p14:sldId id="2134805155"/>
            <p14:sldId id="2134808744"/>
          </p14:sldIdLst>
        </p14:section>
        <p14:section name="افتتاح الحصة" id="{B4CCA7F9-F5CC-4171-9420-75CE68236B45}">
          <p14:sldIdLst>
            <p14:sldId id="2134808454"/>
            <p14:sldId id="2134808745"/>
            <p14:sldId id="2134808746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47"/>
            <p14:sldId id="2134808700"/>
            <p14:sldId id="2134808748"/>
            <p14:sldId id="2134808749"/>
            <p14:sldId id="213480875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51"/>
            <p14:sldId id="2134808707"/>
            <p14:sldId id="2134808698"/>
            <p14:sldId id="2134808602"/>
            <p14:sldId id="2134808639"/>
            <p14:sldId id="2134808640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commentAuthors" Target="commentAuthors.xml"/><Relationship Id="rId75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" Type="http://schemas.openxmlformats.org/officeDocument/2006/relationships/slide" Target="slides/slide1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6:59.443" v="0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6:59.44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6:59.443" v="0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61656FBC-2B91-4CDD-AA49-01491A594FA8}"/>
    <pc:docChg chg="custSel addSld delSld modSld modSection">
      <pc:chgData name="FERHANE EL MOSTAFA" userId="612e3f77-08f4-424c-9bd0-6ac275dcda07" providerId="ADAL" clId="{61656FBC-2B91-4CDD-AA49-01491A594FA8}" dt="2025-08-30T11:01:21.810" v="392"/>
      <pc:docMkLst>
        <pc:docMk/>
      </pc:docMkLst>
      <pc:sldChg chg="modSp mod">
        <pc:chgData name="FERHANE EL MOSTAFA" userId="612e3f77-08f4-424c-9bd0-6ac275dcda07" providerId="ADAL" clId="{61656FBC-2B91-4CDD-AA49-01491A594FA8}" dt="2025-08-24T20:15:41.400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61656FBC-2B91-4CDD-AA49-01491A594FA8}" dt="2025-08-24T20:15:37.537" v="0" actId="20577"/>
          <ac:spMkLst>
            <pc:docMk/>
            <pc:sldMk cId="0" sldId="2134808444"/>
            <ac:spMk id="9" creationId="{45B0A1E8-F2BA-31DC-A793-BDED4E478A5A}"/>
          </ac:spMkLst>
        </pc:spChg>
        <pc:spChg chg="mod">
          <ac:chgData name="FERHANE EL MOSTAFA" userId="612e3f77-08f4-424c-9bd0-6ac275dcda07" providerId="ADAL" clId="{61656FBC-2B91-4CDD-AA49-01491A594FA8}" dt="2025-08-24T20:15:41.400" v="1" actId="20577"/>
          <ac:spMkLst>
            <pc:docMk/>
            <pc:sldMk cId="0" sldId="2134808444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61656FBC-2B91-4CDD-AA49-01491A594FA8}" dt="2025-08-30T08:20:09.206" v="351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61656FBC-2B91-4CDD-AA49-01491A594FA8}" dt="2025-08-30T10:54:22.308" v="352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61656FBC-2B91-4CDD-AA49-01491A594FA8}" dt="2025-08-30T10:54:22.308" v="352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del">
        <pc:chgData name="FERHANE EL MOSTAFA" userId="612e3f77-08f4-424c-9bd0-6ac275dcda07" providerId="ADAL" clId="{61656FBC-2B91-4CDD-AA49-01491A594FA8}" dt="2025-08-24T20:19:55.121" v="15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61656FBC-2B91-4CDD-AA49-01491A594FA8}" dt="2025-08-24T20:20:36.533" v="29" actId="47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61656FBC-2B91-4CDD-AA49-01491A594FA8}" dt="2025-08-24T20:34:53.807" v="2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61656FBC-2B91-4CDD-AA49-01491A594FA8}" dt="2025-08-24T20:34:53.807" v="2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">
        <pc:chgData name="FERHANE EL MOSTAFA" userId="612e3f77-08f4-424c-9bd0-6ac275dcda07" providerId="ADAL" clId="{61656FBC-2B91-4CDD-AA49-01491A594FA8}" dt="2025-08-24T20:34:14.804" v="2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61656FBC-2B91-4CDD-AA49-01491A594FA8}" dt="2025-08-24T20:34:10.606" v="229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61656FBC-2B91-4CDD-AA49-01491A594FA8}" dt="2025-08-24T20:34:14.804" v="234" actId="20577"/>
          <ac:spMkLst>
            <pc:docMk/>
            <pc:sldMk cId="1808969683" sldId="2134808563"/>
            <ac:spMk id="5" creationId="{B1F39C87-79AE-8AC4-532E-A0759DD200CC}"/>
          </ac:spMkLst>
        </pc:spChg>
      </pc:sldChg>
      <pc:sldChg chg="modSp mod">
        <pc:chgData name="FERHANE EL MOSTAFA" userId="612e3f77-08f4-424c-9bd0-6ac275dcda07" providerId="ADAL" clId="{61656FBC-2B91-4CDD-AA49-01491A594FA8}" dt="2025-08-30T10:58:06.555" v="374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61656FBC-2B91-4CDD-AA49-01491A594FA8}" dt="2025-08-30T10:58:06.555" v="374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61656FBC-2B91-4CDD-AA49-01491A594FA8}" dt="2025-08-24T20:32:42.591" v="201" actId="1076"/>
        <pc:sldMkLst>
          <pc:docMk/>
          <pc:sldMk cId="4156804253" sldId="2134808628"/>
        </pc:sldMkLst>
        <pc:spChg chg="mod">
          <ac:chgData name="FERHANE EL MOSTAFA" userId="612e3f77-08f4-424c-9bd0-6ac275dcda07" providerId="ADAL" clId="{61656FBC-2B91-4CDD-AA49-01491A594FA8}" dt="2025-08-24T20:32:42.591" v="201" actId="1076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30T10:58:17.131" v="375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61656FBC-2B91-4CDD-AA49-01491A594FA8}" dt="2025-08-24T20:39:04.868" v="319"/>
          <ac:picMkLst>
            <pc:docMk/>
            <pc:sldMk cId="3555504287" sldId="2134808639"/>
            <ac:picMk id="3" creationId="{72136097-223D-BD01-9680-A0E40FB4B79B}"/>
          </ac:picMkLst>
        </pc:picChg>
      </pc:sldChg>
      <pc:sldChg chg="addSp delSp modSp mod delAnim modAnim">
        <pc:chgData name="FERHANE EL MOSTAFA" userId="612e3f77-08f4-424c-9bd0-6ac275dcda07" providerId="ADAL" clId="{61656FBC-2B91-4CDD-AA49-01491A594FA8}" dt="2025-08-30T10:58:19.920" v="377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61656FBC-2B91-4CDD-AA49-01491A594FA8}" dt="2025-08-30T10:58:18.968" v="376" actId="1076"/>
          <ac:picMkLst>
            <pc:docMk/>
            <pc:sldMk cId="2115320888" sldId="2134808640"/>
            <ac:picMk id="3" creationId="{1924E6B0-93DE-D29C-DD68-127FBEEF1F6E}"/>
          </ac:picMkLst>
        </pc:picChg>
      </pc:sldChg>
      <pc:sldChg chg="addSp delSp modSp mod modAnim">
        <pc:chgData name="FERHANE EL MOSTAFA" userId="612e3f77-08f4-424c-9bd0-6ac275dcda07" providerId="ADAL" clId="{61656FBC-2B91-4CDD-AA49-01491A594FA8}" dt="2025-08-30T10:58:23.503" v="378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61656FBC-2B91-4CDD-AA49-01491A594FA8}" dt="2025-08-24T20:39:15.430" v="325"/>
          <ac:picMkLst>
            <pc:docMk/>
            <pc:sldMk cId="322019483" sldId="2134808641"/>
            <ac:picMk id="3" creationId="{E271C840-87F0-5C40-711E-63E380FBA4A3}"/>
          </ac:picMkLst>
        </pc:picChg>
      </pc:sldChg>
      <pc:sldChg chg="addSp delSp modSp mod delAnim">
        <pc:chgData name="FERHANE EL MOSTAFA" userId="612e3f77-08f4-424c-9bd0-6ac275dcda07" providerId="ADAL" clId="{61656FBC-2B91-4CDD-AA49-01491A594FA8}" dt="2025-08-24T20:39:12.006" v="323"/>
        <pc:sldMkLst>
          <pc:docMk/>
          <pc:sldMk cId="1231011705" sldId="2134808643"/>
        </pc:sldMkLst>
      </pc:sldChg>
      <pc:sldChg chg="addSp delSp modSp mod modAnim">
        <pc:chgData name="FERHANE EL MOSTAFA" userId="612e3f77-08f4-424c-9bd0-6ac275dcda07" providerId="ADAL" clId="{61656FBC-2B91-4CDD-AA49-01491A594FA8}" dt="2025-08-30T11:01:21.810" v="392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61656FBC-2B91-4CDD-AA49-01491A594FA8}" dt="2025-08-24T20:39:48.532" v="340"/>
          <ac:picMkLst>
            <pc:docMk/>
            <pc:sldMk cId="4220590668" sldId="2134808678"/>
            <ac:picMk id="3" creationId="{007E450C-2335-427F-D8B7-D1056D2E2E8B}"/>
          </ac:picMkLst>
        </pc:picChg>
      </pc:sldChg>
      <pc:sldChg chg="modSp mod">
        <pc:chgData name="FERHANE EL MOSTAFA" userId="612e3f77-08f4-424c-9bd0-6ac275dcda07" providerId="ADAL" clId="{61656FBC-2B91-4CDD-AA49-01491A594FA8}" dt="2025-08-24T20:35:09.491" v="258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61656FBC-2B91-4CDD-AA49-01491A594FA8}" dt="2025-08-24T20:35:09.491" v="258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61656FBC-2B91-4CDD-AA49-01491A594FA8}" dt="2025-08-24T20:35:29.433" v="267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61656FBC-2B91-4CDD-AA49-01491A594FA8}" dt="2025-08-24T20:35:22.670" v="262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61656FBC-2B91-4CDD-AA49-01491A594FA8}" dt="2025-08-24T20:35:29.433" v="267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mod">
        <pc:chgData name="FERHANE EL MOSTAFA" userId="612e3f77-08f4-424c-9bd0-6ac275dcda07" providerId="ADAL" clId="{61656FBC-2B91-4CDD-AA49-01491A594FA8}" dt="2025-08-24T20:35:50.966" v="271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61656FBC-2B91-4CDD-AA49-01491A594FA8}" dt="2025-08-24T20:35:50.966" v="271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">
        <pc:chgData name="FERHANE EL MOSTAFA" userId="612e3f77-08f4-424c-9bd0-6ac275dcda07" providerId="ADAL" clId="{61656FBC-2B91-4CDD-AA49-01491A594FA8}" dt="2025-08-24T20:35:57.306" v="27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61656FBC-2B91-4CDD-AA49-01491A594FA8}" dt="2025-08-24T20:35:57.306" v="27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61656FBC-2B91-4CDD-AA49-01491A594FA8}" dt="2025-08-24T20:36:07.570" v="27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61656FBC-2B91-4CDD-AA49-01491A594FA8}" dt="2025-08-24T20:36:07.570" v="27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mod">
        <pc:chgData name="FERHANE EL MOSTAFA" userId="612e3f77-08f4-424c-9bd0-6ac275dcda07" providerId="ADAL" clId="{61656FBC-2B91-4CDD-AA49-01491A594FA8}" dt="2025-08-24T20:36:40.403" v="297" actId="14100"/>
        <pc:sldMkLst>
          <pc:docMk/>
          <pc:sldMk cId="769154890" sldId="2134808695"/>
        </pc:sldMkLst>
        <pc:spChg chg="mod">
          <ac:chgData name="FERHANE EL MOSTAFA" userId="612e3f77-08f4-424c-9bd0-6ac275dcda07" providerId="ADAL" clId="{61656FBC-2B91-4CDD-AA49-01491A594FA8}" dt="2025-08-24T20:36:26.721" v="290" actId="20577"/>
          <ac:spMkLst>
            <pc:docMk/>
            <pc:sldMk cId="769154890" sldId="2134808695"/>
            <ac:spMk id="3" creationId="{10B7DEC4-6562-286A-3C98-5B17B54C2518}"/>
          </ac:spMkLst>
        </pc:spChg>
        <pc:spChg chg="mod">
          <ac:chgData name="FERHANE EL MOSTAFA" userId="612e3f77-08f4-424c-9bd0-6ac275dcda07" providerId="ADAL" clId="{61656FBC-2B91-4CDD-AA49-01491A594FA8}" dt="2025-08-24T20:36:40.403" v="297" actId="14100"/>
          <ac:spMkLst>
            <pc:docMk/>
            <pc:sldMk cId="769154890" sldId="2134808695"/>
            <ac:spMk id="5" creationId="{27AF3D17-ACE2-1DE8-C9F1-04B616A3F18D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24T20:32:50.711" v="203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61656FBC-2B91-4CDD-AA49-01491A594FA8}" dt="2025-08-24T20:32:50.711" v="203"/>
          <ac:spMkLst>
            <pc:docMk/>
            <pc:sldMk cId="3630681292" sldId="2134808696"/>
            <ac:spMk id="3" creationId="{53921F6F-2CE3-6E95-D6FE-20169283464F}"/>
          </ac:spMkLst>
        </pc:spChg>
      </pc:sldChg>
      <pc:sldChg chg="addSp delSp modSp mod delAnim modAnim">
        <pc:chgData name="FERHANE EL MOSTAFA" userId="612e3f77-08f4-424c-9bd0-6ac275dcda07" providerId="ADAL" clId="{61656FBC-2B91-4CDD-AA49-01491A594FA8}" dt="2025-08-24T20:32:57.198" v="205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61656FBC-2B91-4CDD-AA49-01491A594FA8}" dt="2025-08-24T20:32:57.198" v="205"/>
          <ac:spMkLst>
            <pc:docMk/>
            <pc:sldMk cId="3631818263" sldId="2134808697"/>
            <ac:spMk id="2" creationId="{6BAFBC97-1F49-DED5-859F-63F8C4152880}"/>
          </ac:spMkLst>
        </pc:spChg>
      </pc:sldChg>
      <pc:sldChg chg="addSp delSp modSp mod delAnim">
        <pc:chgData name="FERHANE EL MOSTAFA" userId="612e3f77-08f4-424c-9bd0-6ac275dcda07" providerId="ADAL" clId="{61656FBC-2B91-4CDD-AA49-01491A594FA8}" dt="2025-08-24T20:38:59.901" v="317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61656FBC-2B91-4CDD-AA49-01491A594FA8}" dt="2025-08-24T20:38:59.901" v="317"/>
          <ac:picMkLst>
            <pc:docMk/>
            <pc:sldMk cId="1075695747" sldId="2134808698"/>
            <ac:picMk id="5" creationId="{14507E4D-DE38-74C7-1CFF-C4BDBF5E9452}"/>
          </ac:picMkLst>
        </pc:picChg>
      </pc:sldChg>
      <pc:sldChg chg="modSp mod">
        <pc:chgData name="FERHANE EL MOSTAFA" userId="612e3f77-08f4-424c-9bd0-6ac275dcda07" providerId="ADAL" clId="{61656FBC-2B91-4CDD-AA49-01491A594FA8}" dt="2025-08-25T17:14:02.475" v="347"/>
        <pc:sldMkLst>
          <pc:docMk/>
          <pc:sldMk cId="175661024" sldId="2134808700"/>
        </pc:sldMkLst>
        <pc:graphicFrameChg chg="mod modGraphic">
          <ac:chgData name="FERHANE EL MOSTAFA" userId="612e3f77-08f4-424c-9bd0-6ac275dcda07" providerId="ADAL" clId="{61656FBC-2B91-4CDD-AA49-01491A594FA8}" dt="2025-08-25T17:14:02.475" v="34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delSp modSp mod delAnim">
        <pc:chgData name="FERHANE EL MOSTAFA" userId="612e3f77-08f4-424c-9bd0-6ac275dcda07" providerId="ADAL" clId="{61656FBC-2B91-4CDD-AA49-01491A594FA8}" dt="2025-08-24T20:38:56.476" v="315"/>
        <pc:sldMkLst>
          <pc:docMk/>
          <pc:sldMk cId="1030826978" sldId="2134808707"/>
        </pc:sldMkLst>
        <pc:picChg chg="add mod">
          <ac:chgData name="FERHANE EL MOSTAFA" userId="612e3f77-08f4-424c-9bd0-6ac275dcda07" providerId="ADAL" clId="{61656FBC-2B91-4CDD-AA49-01491A594FA8}" dt="2025-08-24T20:38:56.476" v="315"/>
          <ac:picMkLst>
            <pc:docMk/>
            <pc:sldMk cId="1030826978" sldId="2134808707"/>
            <ac:picMk id="4" creationId="{143463DD-7B5B-6858-8840-13B626971348}"/>
          </ac:picMkLst>
        </pc:picChg>
      </pc:sldChg>
      <pc:sldChg chg="addSp delSp modSp mod">
        <pc:chgData name="FERHANE EL MOSTAFA" userId="612e3f77-08f4-424c-9bd0-6ac275dcda07" providerId="ADAL" clId="{61656FBC-2B91-4CDD-AA49-01491A594FA8}" dt="2025-08-24T20:38:35.202" v="305" actId="14100"/>
        <pc:sldMkLst>
          <pc:docMk/>
          <pc:sldMk cId="1705819537" sldId="2134808714"/>
        </pc:sldMkLst>
        <pc:picChg chg="add mod">
          <ac:chgData name="FERHANE EL MOSTAFA" userId="612e3f77-08f4-424c-9bd0-6ac275dcda07" providerId="ADAL" clId="{61656FBC-2B91-4CDD-AA49-01491A594FA8}" dt="2025-08-24T20:38:35.202" v="305" actId="14100"/>
          <ac:picMkLst>
            <pc:docMk/>
            <pc:sldMk cId="1705819537" sldId="2134808714"/>
            <ac:picMk id="6" creationId="{D8EEB122-007E-29FB-0651-D41CAE8DDE1C}"/>
          </ac:picMkLst>
        </pc:picChg>
      </pc:sldChg>
      <pc:sldChg chg="modAnim">
        <pc:chgData name="FERHANE EL MOSTAFA" userId="612e3f77-08f4-424c-9bd0-6ac275dcda07" providerId="ADAL" clId="{61656FBC-2B91-4CDD-AA49-01491A594FA8}" dt="2025-08-30T10:57:24.737" v="373"/>
        <pc:sldMkLst>
          <pc:docMk/>
          <pc:sldMk cId="1366020049" sldId="2134808715"/>
        </pc:sldMkLst>
      </pc:sldChg>
      <pc:sldChg chg="addSp delSp modSp mod">
        <pc:chgData name="FERHANE EL MOSTAFA" userId="612e3f77-08f4-424c-9bd0-6ac275dcda07" providerId="ADAL" clId="{61656FBC-2B91-4CDD-AA49-01491A594FA8}" dt="2025-08-24T20:39:22.352" v="328"/>
        <pc:sldMkLst>
          <pc:docMk/>
          <pc:sldMk cId="11916258" sldId="2134808717"/>
        </pc:sldMkLst>
        <pc:picChg chg="add mod">
          <ac:chgData name="FERHANE EL MOSTAFA" userId="612e3f77-08f4-424c-9bd0-6ac275dcda07" providerId="ADAL" clId="{61656FBC-2B91-4CDD-AA49-01491A594FA8}" dt="2025-08-24T20:39:22.352" v="328"/>
          <ac:picMkLst>
            <pc:docMk/>
            <pc:sldMk cId="11916258" sldId="2134808717"/>
            <ac:picMk id="6" creationId="{0878F547-D63D-7464-1F3E-AC5543E854E0}"/>
          </ac:picMkLst>
        </pc:picChg>
      </pc:sldChg>
      <pc:sldChg chg="addSp delSp modSp mod">
        <pc:chgData name="FERHANE EL MOSTAFA" userId="612e3f77-08f4-424c-9bd0-6ac275dcda07" providerId="ADAL" clId="{61656FBC-2B91-4CDD-AA49-01491A594FA8}" dt="2025-08-24T20:39:29.365" v="331"/>
        <pc:sldMkLst>
          <pc:docMk/>
          <pc:sldMk cId="342120363" sldId="2134808718"/>
        </pc:sldMkLst>
        <pc:picChg chg="add mod">
          <ac:chgData name="FERHANE EL MOSTAFA" userId="612e3f77-08f4-424c-9bd0-6ac275dcda07" providerId="ADAL" clId="{61656FBC-2B91-4CDD-AA49-01491A594FA8}" dt="2025-08-24T20:39:29.365" v="331"/>
          <ac:picMkLst>
            <pc:docMk/>
            <pc:sldMk cId="342120363" sldId="2134808718"/>
            <ac:picMk id="3" creationId="{4B8A9291-564A-6A80-239B-827A00A9402E}"/>
          </ac:picMkLst>
        </pc:picChg>
      </pc:sldChg>
      <pc:sldChg chg="addSp delSp modSp mod delAnim">
        <pc:chgData name="FERHANE EL MOSTAFA" userId="612e3f77-08f4-424c-9bd0-6ac275dcda07" providerId="ADAL" clId="{61656FBC-2B91-4CDD-AA49-01491A594FA8}" dt="2025-08-24T20:39:39.927" v="338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61656FBC-2B91-4CDD-AA49-01491A594FA8}" dt="2025-08-24T20:39:39.927" v="338"/>
          <ac:picMkLst>
            <pc:docMk/>
            <pc:sldMk cId="2143469606" sldId="2134808719"/>
            <ac:picMk id="4" creationId="{B97BC865-C779-E882-F0F4-C8098C9BC975}"/>
          </ac:picMkLst>
        </pc:picChg>
      </pc:sldChg>
      <pc:sldChg chg="addSp modSp modAnim">
        <pc:chgData name="FERHANE EL MOSTAFA" userId="612e3f77-08f4-424c-9bd0-6ac275dcda07" providerId="ADAL" clId="{61656FBC-2B91-4CDD-AA49-01491A594FA8}" dt="2025-08-30T11:00:40.548" v="390"/>
        <pc:sldMkLst>
          <pc:docMk/>
          <pc:sldMk cId="827506173" sldId="2134808720"/>
        </pc:sldMkLst>
      </pc:sldChg>
      <pc:sldChg chg="addSp delSp modSp mod delAnim">
        <pc:chgData name="FERHANE EL MOSTAFA" userId="612e3f77-08f4-424c-9bd0-6ac275dcda07" providerId="ADAL" clId="{61656FBC-2B91-4CDD-AA49-01491A594FA8}" dt="2025-08-24T20:38:42.152" v="307"/>
        <pc:sldMkLst>
          <pc:docMk/>
          <pc:sldMk cId="3471885217" sldId="2134808733"/>
        </pc:sldMkLst>
        <pc:picChg chg="add mod">
          <ac:chgData name="FERHANE EL MOSTAFA" userId="612e3f77-08f4-424c-9bd0-6ac275dcda07" providerId="ADAL" clId="{61656FBC-2B91-4CDD-AA49-01491A594FA8}" dt="2025-08-24T20:38:42.152" v="307"/>
          <ac:picMkLst>
            <pc:docMk/>
            <pc:sldMk cId="3471885217" sldId="2134808733"/>
            <ac:picMk id="5" creationId="{B061B617-C734-D709-F47F-B2DCA78115AE}"/>
          </ac:picMkLst>
        </pc:picChg>
      </pc:sldChg>
      <pc:sldChg chg="modSp mod">
        <pc:chgData name="FERHANE EL MOSTAFA" userId="612e3f77-08f4-424c-9bd0-6ac275dcda07" providerId="ADAL" clId="{61656FBC-2B91-4CDD-AA49-01491A594FA8}" dt="2025-08-30T11:00:57.972" v="391" actId="6549"/>
        <pc:sldMkLst>
          <pc:docMk/>
          <pc:sldMk cId="2349550496" sldId="2134808735"/>
        </pc:sldMkLst>
        <pc:spChg chg="mod">
          <ac:chgData name="FERHANE EL MOSTAFA" userId="612e3f77-08f4-424c-9bd0-6ac275dcda07" providerId="ADAL" clId="{61656FBC-2B91-4CDD-AA49-01491A594FA8}" dt="2025-08-30T11:00:57.972" v="391" actId="6549"/>
          <ac:spMkLst>
            <pc:docMk/>
            <pc:sldMk cId="2349550496" sldId="2134808735"/>
            <ac:spMk id="3" creationId="{8B7B93CA-C478-A881-9718-F33C71D41B54}"/>
          </ac:spMkLst>
        </pc:spChg>
      </pc:sldChg>
      <pc:sldChg chg="del">
        <pc:chgData name="FERHANE EL MOSTAFA" userId="612e3f77-08f4-424c-9bd0-6ac275dcda07" providerId="ADAL" clId="{61656FBC-2B91-4CDD-AA49-01491A594FA8}" dt="2025-08-24T20:19:21.878" v="13" actId="47"/>
        <pc:sldMkLst>
          <pc:docMk/>
          <pc:sldMk cId="876863649" sldId="2134808737"/>
        </pc:sldMkLst>
      </pc:sldChg>
      <pc:sldChg chg="del">
        <pc:chgData name="FERHANE EL MOSTAFA" userId="612e3f77-08f4-424c-9bd0-6ac275dcda07" providerId="ADAL" clId="{61656FBC-2B91-4CDD-AA49-01491A594FA8}" dt="2025-08-24T20:33:03.729" v="207" actId="47"/>
        <pc:sldMkLst>
          <pc:docMk/>
          <pc:sldMk cId="2991432417" sldId="2134808738"/>
        </pc:sldMkLst>
      </pc:sldChg>
      <pc:sldChg chg="del">
        <pc:chgData name="FERHANE EL MOSTAFA" userId="612e3f77-08f4-424c-9bd0-6ac275dcda07" providerId="ADAL" clId="{61656FBC-2B91-4CDD-AA49-01491A594FA8}" dt="2025-08-24T20:33:02.338" v="206" actId="47"/>
        <pc:sldMkLst>
          <pc:docMk/>
          <pc:sldMk cId="1013569934" sldId="2134808739"/>
        </pc:sldMkLst>
      </pc:sldChg>
      <pc:sldChg chg="addSp delSp modSp add mod">
        <pc:chgData name="FERHANE EL MOSTAFA" userId="612e3f77-08f4-424c-9bd0-6ac275dcda07" providerId="ADAL" clId="{61656FBC-2B91-4CDD-AA49-01491A594FA8}" dt="2025-08-24T20:19:15.221" v="12" actId="20577"/>
        <pc:sldMkLst>
          <pc:docMk/>
          <pc:sldMk cId="3936123366" sldId="2134808744"/>
        </pc:sldMkLst>
        <pc:spChg chg="mod">
          <ac:chgData name="FERHANE EL MOSTAFA" userId="612e3f77-08f4-424c-9bd0-6ac275dcda07" providerId="ADAL" clId="{61656FBC-2B91-4CDD-AA49-01491A594FA8}" dt="2025-08-24T20:19:15.221" v="12" actId="20577"/>
          <ac:spMkLst>
            <pc:docMk/>
            <pc:sldMk cId="3936123366" sldId="2134808744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61656FBC-2B91-4CDD-AA49-01491A594FA8}" dt="2025-08-24T20:18:31.886" v="4"/>
          <ac:picMkLst>
            <pc:docMk/>
            <pc:sldMk cId="3936123366" sldId="2134808744"/>
            <ac:picMk id="3" creationId="{0A6BBF46-AE5D-F2B4-8593-90EF16920F2A}"/>
          </ac:picMkLst>
        </pc:picChg>
      </pc:sldChg>
      <pc:sldChg chg="add">
        <pc:chgData name="FERHANE EL MOSTAFA" userId="612e3f77-08f4-424c-9bd0-6ac275dcda07" providerId="ADAL" clId="{61656FBC-2B91-4CDD-AA49-01491A594FA8}" dt="2025-08-24T20:19:51.412" v="14"/>
        <pc:sldMkLst>
          <pc:docMk/>
          <pc:sldMk cId="4285607448" sldId="2134808745"/>
        </pc:sldMkLst>
      </pc:sldChg>
      <pc:sldChg chg="modSp add mod">
        <pc:chgData name="FERHANE EL MOSTAFA" userId="612e3f77-08f4-424c-9bd0-6ac275dcda07" providerId="ADAL" clId="{61656FBC-2B91-4CDD-AA49-01491A594FA8}" dt="2025-08-30T10:54:50.014" v="366" actId="20577"/>
        <pc:sldMkLst>
          <pc:docMk/>
          <pc:sldMk cId="776497217" sldId="2134808746"/>
        </pc:sldMkLst>
        <pc:spChg chg="mod">
          <ac:chgData name="FERHANE EL MOSTAFA" userId="612e3f77-08f4-424c-9bd0-6ac275dcda07" providerId="ADAL" clId="{61656FBC-2B91-4CDD-AA49-01491A594FA8}" dt="2025-08-30T10:54:50.014" v="366" actId="20577"/>
          <ac:spMkLst>
            <pc:docMk/>
            <pc:sldMk cId="776497217" sldId="2134808746"/>
            <ac:spMk id="6" creationId="{58942D4D-0471-6477-9F3F-AF08839F7B89}"/>
          </ac:spMkLst>
        </pc:spChg>
      </pc:sldChg>
      <pc:sldChg chg="modAnim">
        <pc:chgData name="FERHANE EL MOSTAFA" userId="612e3f77-08f4-424c-9bd0-6ac275dcda07" providerId="ADAL" clId="{61656FBC-2B91-4CDD-AA49-01491A594FA8}" dt="2025-08-30T10:55:48.246" v="367"/>
        <pc:sldMkLst>
          <pc:docMk/>
          <pc:sldMk cId="4149361874" sldId="2134808747"/>
        </pc:sldMkLst>
      </pc:sldChg>
      <pc:sldChg chg="modSp mod">
        <pc:chgData name="FERHANE EL MOSTAFA" userId="612e3f77-08f4-424c-9bd0-6ac275dcda07" providerId="ADAL" clId="{61656FBC-2B91-4CDD-AA49-01491A594FA8}" dt="2025-08-25T17:14:09.099" v="348"/>
        <pc:sldMkLst>
          <pc:docMk/>
          <pc:sldMk cId="3208143455" sldId="2134808748"/>
        </pc:sldMkLst>
        <pc:graphicFrameChg chg="mod modGraphic">
          <ac:chgData name="FERHANE EL MOSTAFA" userId="612e3f77-08f4-424c-9bd0-6ac275dcda07" providerId="ADAL" clId="{61656FBC-2B91-4CDD-AA49-01491A594FA8}" dt="2025-08-25T17:14:09.099" v="348"/>
          <ac:graphicFrameMkLst>
            <pc:docMk/>
            <pc:sldMk cId="3208143455" sldId="2134808748"/>
            <ac:graphicFrameMk id="2" creationId="{08819809-D455-A2FA-CDD9-9E780F6CDE42}"/>
          </ac:graphicFrameMkLst>
        </pc:graphicFrameChg>
      </pc:sldChg>
      <pc:sldChg chg="modSp mod modAnim">
        <pc:chgData name="FERHANE EL MOSTAFA" userId="612e3f77-08f4-424c-9bd0-6ac275dcda07" providerId="ADAL" clId="{61656FBC-2B91-4CDD-AA49-01491A594FA8}" dt="2025-08-30T10:56:10.730" v="368"/>
        <pc:sldMkLst>
          <pc:docMk/>
          <pc:sldMk cId="1507961294" sldId="2134808749"/>
        </pc:sldMkLst>
        <pc:graphicFrameChg chg="mod modGraphic">
          <ac:chgData name="FERHANE EL MOSTAFA" userId="612e3f77-08f4-424c-9bd0-6ac275dcda07" providerId="ADAL" clId="{61656FBC-2B91-4CDD-AA49-01491A594FA8}" dt="2025-08-25T17:14:13.807" v="349"/>
          <ac:graphicFrameMkLst>
            <pc:docMk/>
            <pc:sldMk cId="1507961294" sldId="2134808749"/>
            <ac:graphicFrameMk id="2" creationId="{7B9D9C9F-CA78-AB2E-4C29-9A3B977D99E3}"/>
          </ac:graphicFrameMkLst>
        </pc:graphicFrameChg>
      </pc:sldChg>
      <pc:sldChg chg="add">
        <pc:chgData name="FERHANE EL MOSTAFA" userId="612e3f77-08f4-424c-9bd0-6ac275dcda07" providerId="ADAL" clId="{61656FBC-2B91-4CDD-AA49-01491A594FA8}" dt="2025-08-30T08:20:07.026" v="350"/>
        <pc:sldMkLst>
          <pc:docMk/>
          <pc:sldMk cId="576031215" sldId="2134808752"/>
        </pc:sldMkLst>
      </pc:sldChg>
      <pc:sldMasterChg chg="delSldLayout">
        <pc:chgData name="FERHANE EL MOSTAFA" userId="612e3f77-08f4-424c-9bd0-6ac275dcda07" providerId="ADAL" clId="{61656FBC-2B91-4CDD-AA49-01491A594FA8}" dt="2025-08-24T20:19:21.878" v="13" actId="47"/>
        <pc:sldMasterMkLst>
          <pc:docMk/>
          <pc:sldMasterMk cId="3077954908" sldId="2147483982"/>
        </pc:sldMasterMkLst>
        <pc:sldLayoutChg chg="del">
          <pc:chgData name="FERHANE EL MOSTAFA" userId="612e3f77-08f4-424c-9bd0-6ac275dcda07" providerId="ADAL" clId="{61656FBC-2B91-4CDD-AA49-01491A594FA8}" dt="2025-08-24T20:19:21.878" v="13" actId="47"/>
          <pc:sldLayoutMkLst>
            <pc:docMk/>
            <pc:sldMasterMk cId="3077954908" sldId="2147483982"/>
            <pc:sldLayoutMk cId="3393542091" sldId="2147483994"/>
          </pc:sldLayoutMkLst>
        </pc:sldLayoutChg>
      </pc:sldMaster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20T23:24:15.910" v="2360" actId="5793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20T23:24:15.910" v="2360" actId="5793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">
        <pc:chgData name="FERHANE EL MOSTAFA" userId="612e3f77-08f4-424c-9bd0-6ac275dcda07" providerId="ADAL" clId="{03ECC52A-3917-4E4A-BCC6-67EB2827AB44}" dt="2025-08-20T21:44:41.880" v="518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graphicFrameChg chg="modGraphic">
          <ac:chgData name="FERHANE EL MOSTAFA" userId="612e3f77-08f4-424c-9bd0-6ac275dcda07" providerId="ADAL" clId="{03ECC52A-3917-4E4A-BCC6-67EB2827AB44}" dt="2025-08-20T21:44:41.880" v="518" actId="20577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36:49.505" v="1585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20T21:58:51.290" v="791" actId="14100"/>
        <pc:sldMkLst>
          <pc:docMk/>
          <pc:sldMk cId="3184985472" sldId="2134808710"/>
        </pc:sldMkLst>
      </pc:sldChg>
      <pc:sldChg chg="modSp">
        <pc:chgData name="FERHANE EL MOSTAFA" userId="612e3f77-08f4-424c-9bd0-6ac275dcda07" providerId="ADAL" clId="{03ECC52A-3917-4E4A-BCC6-67EB2827AB44}" dt="2025-08-20T22:12:14.871" v="106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20T22:12:14.871" v="106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20T22:24:08.428" v="134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20T22:13:54.374" v="1101" actId="20577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20T22:24:08.428" v="1343" actId="20577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20T22:15:48.647" v="1170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">
        <pc:chgData name="FERHANE EL MOSTAFA" userId="612e3f77-08f4-424c-9bd0-6ac275dcda07" providerId="ADAL" clId="{03ECC52A-3917-4E4A-BCC6-67EB2827AB44}" dt="2025-08-20T22:13:28.719" v="1099" actId="20577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20T22:12:35.170" v="107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</pc:sldChg>
      <pc:sldChg chg="modSp mod modAnim">
        <pc:chgData name="FERHANE EL MOSTAFA" userId="612e3f77-08f4-424c-9bd0-6ac275dcda07" providerId="ADAL" clId="{03ECC52A-3917-4E4A-BCC6-67EB2827AB44}" dt="2025-08-20T22:25:14.717" v="1351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20T22:20:45.987" v="1296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20T22:21:06.529" v="1297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20T22:24:31.016" v="1344"/>
          <ac:spMkLst>
            <pc:docMk/>
            <pc:sldMk cId="1366020049" sldId="2134808715"/>
            <ac:spMk id="27" creationId="{77846903-A84E-4CBF-64D2-53A0CB3C3359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</pc:sldChg>
      <pc:sldChg chg="addSp delSp modSp add mod modAnim">
        <pc:chgData name="FERHANE EL MOSTAFA" userId="612e3f77-08f4-424c-9bd0-6ac275dcda07" providerId="ADAL" clId="{03ECC52A-3917-4E4A-BCC6-67EB2827AB44}" dt="2025-08-20T22:09:55.066" v="1048" actId="20577"/>
        <pc:sldMkLst>
          <pc:docMk/>
          <pc:sldMk cId="3816293835" sldId="2134808730"/>
        </pc:sldMkLst>
      </pc:sldChg>
      <pc:sldChg chg="addSp delSp modSp add mod modAnim">
        <pc:chgData name="FERHANE EL MOSTAFA" userId="612e3f77-08f4-424c-9bd0-6ac275dcda07" providerId="ADAL" clId="{03ECC52A-3917-4E4A-BCC6-67EB2827AB44}" dt="2025-08-20T22:10:13.030" v="1049"/>
        <pc:sldMkLst>
          <pc:docMk/>
          <pc:sldMk cId="2516559366" sldId="2134808731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18/09/2025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5" r:id="rId12"/>
    <p:sldLayoutId id="2147483996" r:id="rId13"/>
    <p:sldLayoutId id="2147483997" r:id="rId14"/>
    <p:sldLayoutId id="2147483998" r:id="rId15"/>
    <p:sldLayoutId id="2147483999" r:id="rId16"/>
    <p:sldLayoutId id="2147484000" r:id="rId17"/>
    <p:sldLayoutId id="2147484001" r:id="rId18"/>
    <p:sldLayoutId id="2147484002" r:id="rId19"/>
    <p:sldLayoutId id="2147484003" r:id="rId20"/>
    <p:sldLayoutId id="2147484004" r:id="rId21"/>
    <p:sldLayoutId id="2147484005" r:id="rId22"/>
    <p:sldLayoutId id="2147484006" r:id="rId23"/>
    <p:sldLayoutId id="2147484007" r:id="rId24"/>
    <p:sldLayoutId id="2147484008" r:id="rId25"/>
    <p:sldLayoutId id="2147484009" r:id="rId26"/>
    <p:sldLayoutId id="2147484010" r:id="rId27"/>
    <p:sldLayoutId id="2147484011" r:id="rId28"/>
    <p:sldLayoutId id="2147484012" r:id="rId29"/>
    <p:sldLayoutId id="2147484013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32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0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5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اليوم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شعار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العمل في ثنائيات ومراحلة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054112" y="1508068"/>
            <a:ext cx="12336379" cy="8197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          شعار العمل في ثنائيات:    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فَكِّرْ - قارِنْ - شارِكْ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1-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أُفَكِّرُ: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أفكر بشكل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السؤال/التعليمة؛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2- أُقارِنُ: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الأولى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أعرض إجابتي على زميلي، وأشرح له كيف توصلت للحل، ويشرح لي كيف توصل هو للحل؛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3-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ينقل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كل واحد منا الجواب على لوحته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بشكل فردي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</a:p>
          <a:p>
            <a:pPr marL="0" marR="0" lvl="0" indent="0" algn="just" defTabSz="914349" rtl="1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4- أُشارِكُ: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عند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الإشارة الثانية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لأستاذي؛ نرفع الألواح دفعة واحدة؛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882" y="2259040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49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921F6F-2CE3-6E95-D6FE-20169283464F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BAFBC97-1F49-DED5-859F-63F8C4152880}"/>
              </a:ext>
            </a:extLst>
          </p:cNvPr>
          <p:cNvSpPr txBox="1"/>
          <p:nvPr/>
        </p:nvSpPr>
        <p:spPr>
          <a:xfrm>
            <a:off x="526473" y="2066276"/>
            <a:ext cx="12198926" cy="7325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تُسَاعِدُ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ٱلْأَنْتِرْنيتُ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ٱلْأَطْفَالَ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عَلَى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ٱلتَّعَلُّمِ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وَٱللَّعِبِ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وَتُقَرِّبُ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ٱلْمَعْرِفَةَ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بِطُرُقٍ مُبَسَّطَةٍ وَمُمْتِعَةٍ.</a:t>
            </a:r>
            <a:b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</a:b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يَسْتَخْدِمُ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ٱلْأَساتِذَةُ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ٱلْحَاسُوبَ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ٱلْمِسْلاطَ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لِتَقْديمِ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ٱلدُّرُوسِ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وَمُساعَدَةِ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ٱلتَّلاميذِ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فَهْمِها. 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بهمزة. تذكروا القاعدة،  واكتبوا: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تجزّؤ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تَجَزُّؤٌ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الواو؟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خاطئ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خاطِئٌ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510145" y="8061708"/>
            <a:ext cx="927270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كتبت الهمزة على الياء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يملأ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يَمْلَأُ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4" y="8061708"/>
            <a:ext cx="9139989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من يعلل الجواب؟ لماذا كتبت </a:t>
            </a:r>
            <a:r>
              <a:rPr lang="ar-MA" sz="5400" b="1" dirty="0">
                <a:solidFill>
                  <a:srgbClr val="00B05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الهمزة على  الألف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cs typeface="Adobe Arabic" panose="02040503050201020203" pitchFamily="18" charset="-78"/>
              </a:rPr>
              <a:t>؟</a:t>
            </a:r>
            <a:endParaRPr kumimoji="0" lang="ar-MA" sz="8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عبء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عِبْءٌ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4" y="8061708"/>
            <a:ext cx="9250825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الهمزة على السطر؟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6838"/>
            <a:ext cx="6720083" cy="325057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لاحظوا كيف سأجد مضارع  الأفعال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4488782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 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لْماضي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تَغَيَّرَ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ضَغَطَتْ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نَعِموا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يتَغَيَّرُ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تَضَغَطُ</a:t>
            </a:r>
            <a:endParaRPr lang="fr-FR" sz="88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يَنْعَمونَ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730A1-8119-53D4-0681-38A8F6305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983D56E-F471-7FA7-3297-A783D50B3D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A5C833-21FD-3477-9BB4-55D026F37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868643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تَغَيَّرَ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ضَغَطَتْ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نَعِموا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6FDBAD8-DD1C-2D9D-AE00-C203AAD270CC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يتَغَيَّرُ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A966EC-BDEE-E1D3-FC1E-3F1EA5C20DD0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تَضَغَطُ</a:t>
            </a:r>
            <a:endParaRPr kumimoji="0" lang="fr-FR" sz="8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AE46F75-FCEA-A746-BA17-1A30B72973E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يَنْعَمونَ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4FC15E7-F1C8-331C-3C69-D324DA23B10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DA005C36-B938-DA1C-3252-C8E2AAF929B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8381E2A-01FE-638D-1626-2C6BFFA27DEB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D489E24-67D5-45FC-54E8-FDE6ECD1A8F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149361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سيبحث عن مضارع  الأفعال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مع شكلها شكلا تاما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4699706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822196-27EA-3109-39C9-1391D5B57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30EA-4F28-95ED-59F5-AF7297E99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8A3E278-4030-C9CC-EDF2-DD63B66942F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لنصحح جماعة: الثنائي الفائز هو من وجد مضارع الأفعال الأربعة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819809-D455-A2FA-CDD9-9E780F6CDE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381008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B714B97-6F5A-9297-2FA6-1D9C7ED2DC14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5F922788-B296-46FA-DDE8-E4B59298D4A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1B65C865-8298-A849-8D19-7C52AE83F1AE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39EE65E-9823-55EF-63B7-A31E1451A7D2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A8CDDF1-0A26-630E-B938-7D8D418BA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3922AF9-080C-4235-4CE8-083F80BC25F3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تُوَفِّرُ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FD4133-3997-CDFE-300B-5DF240F81299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يَبْذُلُ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A279BB-D542-97FE-52FA-15A90BDAFB47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يَتَحَتَّمُ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8B16FB7-B2FD-1442-E7FC-353AF0DE08A0}"/>
              </a:ext>
            </a:extLst>
          </p:cNvPr>
          <p:cNvSpPr txBox="1"/>
          <p:nvPr/>
        </p:nvSpPr>
        <p:spPr>
          <a:xfrm>
            <a:off x="2524992" y="718070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يَخْسَرونَ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814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29635-BEF1-9D6C-AD01-5F77C9A6B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963ABA11-5206-49A2-9FB2-587EA227DA0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للأفعال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9D9C9F-CA78-AB2E-4C29-9A3B977D99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03165"/>
              </p:ext>
            </p:extLst>
          </p:nvPr>
        </p:nvGraphicFramePr>
        <p:xfrm>
          <a:off x="2092035" y="2127554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marL="0" marR="0" lvl="0" indent="0" algn="ct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اَلْفِعْلُ</a:t>
                      </a:r>
                      <a:r>
                        <a:rPr lang="ar-MA" sz="5400" b="1" kern="120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</a:t>
                      </a:r>
                      <a:r>
                        <a:rPr lang="ar-MA" sz="5400" b="1" kern="1200" dirty="0" err="1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ٱلْماضي</a:t>
                      </a:r>
                      <a:endParaRPr lang="fr-FR" sz="5400" b="1" kern="120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مُضارِعُهُ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وَفَّرَتْ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بَذَلَ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تَحَتَّمَ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خَسِروا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B9FF150-2E63-50B6-8F1C-EED8214FAB76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FE52ABAE-BF5A-BC5C-7AB8-AC2CDA0AAEFA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54B7BEF-9AA6-A669-CCC5-8C3D84D8F502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7CE31F2-51AD-852F-28DA-E1814AD5EBD3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CF546B-3BBB-D5DF-B793-E571D3EB54F1}"/>
              </a:ext>
            </a:extLst>
          </p:cNvPr>
          <p:cNvSpPr txBox="1"/>
          <p:nvPr/>
        </p:nvSpPr>
        <p:spPr>
          <a:xfrm>
            <a:off x="2524992" y="2873303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تُوَفِّرُ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D9E41E-E28B-E422-746C-0A2BE7437016}"/>
              </a:ext>
            </a:extLst>
          </p:cNvPr>
          <p:cNvSpPr txBox="1"/>
          <p:nvPr/>
        </p:nvSpPr>
        <p:spPr>
          <a:xfrm>
            <a:off x="2524992" y="4342327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يَبْذُلُ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21BF42F-6CEC-5A9D-695A-C1B7A92BBBBE}"/>
              </a:ext>
            </a:extLst>
          </p:cNvPr>
          <p:cNvSpPr txBox="1"/>
          <p:nvPr/>
        </p:nvSpPr>
        <p:spPr>
          <a:xfrm>
            <a:off x="2524992" y="5897408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يَتَحَتَّمُ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4B06941-D8D9-80CE-B7F8-A6A073EBF0E4}"/>
              </a:ext>
            </a:extLst>
          </p:cNvPr>
          <p:cNvSpPr txBox="1"/>
          <p:nvPr/>
        </p:nvSpPr>
        <p:spPr>
          <a:xfrm>
            <a:off x="2524992" y="7180705"/>
            <a:ext cx="36368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يَخْسَرونَ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34FE74F-F956-0C9C-816C-130E62CF84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507961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32588-C3AB-6B4F-9A8C-D26650708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671EBF5-F1EC-3545-6F8A-BE24439E0C9C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الأفعال من التي رأيناها: عليكم كتابة مضارعها مع الشكل التام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C233-AB6B-7C00-E27C-5E10DDD836F9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وَفَّرَتْ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8FAB64-E6A8-D565-F318-CED416D53954}"/>
              </a:ext>
            </a:extLst>
          </p:cNvPr>
          <p:cNvSpPr txBox="1"/>
          <p:nvPr/>
        </p:nvSpPr>
        <p:spPr>
          <a:xfrm>
            <a:off x="8215747" y="3056942"/>
            <a:ext cx="23275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تَغَيَّرَ</a:t>
            </a:r>
            <a:endParaRPr lang="fr-FR" sz="8800" b="1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E9FE167-54B1-376F-6113-316C88A26ED1}"/>
              </a:ext>
            </a:extLst>
          </p:cNvPr>
          <p:cNvSpPr txBox="1"/>
          <p:nvPr/>
        </p:nvSpPr>
        <p:spPr>
          <a:xfrm>
            <a:off x="4523510" y="6158763"/>
            <a:ext cx="33527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بَذَلَ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E808ADD-E8D5-F5D8-4702-CB7AEEA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90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253531" y="84075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لعنوان نصنا الجديد، ويطرح توقعين.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سأمر بين الصفوف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في صياغة التوقعات.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جيل سيتحدث النص؟ هل تعرفون آلات تشتغل فقط بالأصابع؟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667224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107381" y="3628359"/>
            <a:ext cx="6241759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أَتَوَقَّعُ أَنْ يَتَحَدَّثَ ٱلنَّصُّ عَنْ جيلِ ٱلْأَنْتِرْنيتْ.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8" y="3628359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قد يَتَحَدَّثُ ٱلنَّصُّ عَنْ جيلٍ يَسْتَخدِمُ أَصابِعَهُ فَقَطْ. 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3165477" y="7732254"/>
            <a:ext cx="6657396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b="1" dirty="0">
                <a:solidFill>
                  <a:schemeClr val="tx1"/>
                </a:solidFill>
              </a:rPr>
              <a:t>رُبَّما سَيَتَحَدَّثُ ٱلنَّصُّ عَنْ آلاتٍ تَعْمَلُ </a:t>
            </a:r>
            <a:r>
              <a:rPr lang="ar-MA" sz="3200" b="1" dirty="0" err="1">
                <a:solidFill>
                  <a:schemeClr val="tx1"/>
                </a:solidFill>
              </a:rPr>
              <a:t>بِٱلْأَصابِعِ</a:t>
            </a:r>
            <a:r>
              <a:rPr lang="ar-MA" sz="3200" b="1" dirty="0">
                <a:solidFill>
                  <a:schemeClr val="tx1"/>
                </a:solidFill>
              </a:rPr>
              <a:t>. </a:t>
            </a:r>
            <a:endParaRPr lang="fr-MA" sz="32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جيلُ ٱلْأَصابِعِ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EEB122-007E-29FB-0651-D41CAE8DD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061B617-C734-D709-F47F-B2DCA7811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ٱلنَّصُّ عَنْ جيلِ ٱلْأَنْتِرْنيتْ.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قد يَتَحَدَّثُ ٱلنَّصُّ عَنْ جيلٍ يَسْتَخدِمُ أَصابِعَهُ فَقَطْ.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7404024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tx1"/>
                </a:solidFill>
              </a:rPr>
              <a:t>رُبَّما سَيَتَحَدَّثُ ٱلنَّصُّ عَنْ آلاتٍ تَعْمَلُ </a:t>
            </a:r>
            <a:r>
              <a:rPr lang="ar-MA" sz="2800" b="1" dirty="0" err="1">
                <a:solidFill>
                  <a:schemeClr val="tx1"/>
                </a:solidFill>
              </a:rPr>
              <a:t>بِٱلْأَصابِعِ</a:t>
            </a:r>
            <a:r>
              <a:rPr lang="ar-MA" sz="2800" b="1" dirty="0">
                <a:solidFill>
                  <a:schemeClr val="tx1"/>
                </a:solidFill>
              </a:rPr>
              <a:t>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636504" y="2212973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اَلتَّحَقُّـقُ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3019862" y="7404024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5287042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" grpId="0" animBg="1"/>
      <p:bldP spid="7" grpId="0" animBg="1"/>
      <p:bldP spid="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يَبْذُلُ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تُوَفِّرُ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تَضْغَطُ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88456" y="6032644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يَتَحَتَّمُ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372618" y="6092031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يَخْسَرَ</a:t>
            </a:r>
            <a:r>
              <a:rPr lang="ar-MA" b="1" dirty="0"/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11568" y="6092031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تَغَيَّرَتْ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1667CBE-ECA4-4090-DB9A-9AF58AE24DDD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يَنْعَـمَ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AA9227-3B28-5C24-275E-F58E9EF4B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068819C-D4D8-5247-80B7-84581F1C6FE3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قارن ما توصلت إليه مع زميلك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5D6C0E1C-B2A6-7EB1-8BAC-C4FEBA786765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يَبْذُلُ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BD7D13A5-4B62-9190-13B2-18E91784843B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تُوَفِّرُ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F2657EDD-CFDB-7538-6957-B111E155556A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تَضْغَطُ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22CD2F06-88E8-1A3C-2025-15575EF1218E}"/>
              </a:ext>
            </a:extLst>
          </p:cNvPr>
          <p:cNvSpPr/>
          <p:nvPr/>
        </p:nvSpPr>
        <p:spPr>
          <a:xfrm>
            <a:off x="10968209" y="6119739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يَتَحَتَّمُ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19A231D0-9B04-CF9A-51C1-0A36977206FA}"/>
              </a:ext>
            </a:extLst>
          </p:cNvPr>
          <p:cNvSpPr/>
          <p:nvPr/>
        </p:nvSpPr>
        <p:spPr>
          <a:xfrm>
            <a:off x="6295910" y="61197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يَخْسَرَ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B05B625-81A6-A8FB-2944-6D302B234F4D}"/>
              </a:ext>
            </a:extLst>
          </p:cNvPr>
          <p:cNvSpPr/>
          <p:nvPr/>
        </p:nvSpPr>
        <p:spPr>
          <a:xfrm>
            <a:off x="1829495" y="61197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تَغَيَّرَتْ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6C64D0-316A-8E64-1820-C32356FBD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76C4E2A-0D36-3784-0337-ADE5E9365DC9}"/>
              </a:ext>
            </a:extLst>
          </p:cNvPr>
          <p:cNvSpPr/>
          <p:nvPr/>
        </p:nvSpPr>
        <p:spPr>
          <a:xfrm>
            <a:off x="6520142" y="8408192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يَنْعَـمَ</a:t>
            </a:r>
            <a:r>
              <a:rPr lang="ar-MA" b="1" dirty="0"/>
              <a:t> 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5616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 ونتشارك ما توصلتم إليه: الفائزان هما من وجدا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3463DD-7B5B-6858-8840-13B6269713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D6A56616-FCA5-F121-ED54-6C881A5B3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455" y="4122115"/>
            <a:ext cx="831273" cy="72437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039A0F-F299-D46F-9B9D-E566077CBF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2" y="4846487"/>
            <a:ext cx="831273" cy="7243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8E16569-663B-412F-DC1E-3F712A1B96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183" y="5495193"/>
            <a:ext cx="1136073" cy="72437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96C898C-CD82-22D1-347C-019A7ED72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1455" y="8396910"/>
            <a:ext cx="997528" cy="7243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1F36A7-E6B9-6FE6-5753-AFBFB3C7B1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1746" y="7733121"/>
            <a:ext cx="997528" cy="72437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D543E2C-1396-3EDE-D1D1-4E4AC9F9F1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2" y="2754238"/>
            <a:ext cx="1136073" cy="72437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2A65341-9587-2562-3C56-BF05BE28B1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9711" y="7672538"/>
            <a:ext cx="831273" cy="724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03121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07E4D-DE38-74C7-1CFF-C4BDBF5E9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2136097-223D-BD01-9680-A0E40FB4B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924E6B0-93DE-D29C-DD68-127FBEEF1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810" y="1988047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271C840-87F0-5C40-711E-63E380FBA4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حديثة(تأتي مع أداة أو جهاز)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78F547-D63D-7464-1F3E-AC5543E85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E865C18-985D-1DF3-B05A-F88821DD7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مرادفات(في النص):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الاختراعات – مذهل - المرتفعة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B8A9291-564A-6A80-239B-827A00A940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4641A7F-B16A-7E5B-1450-E79869B0E4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97BC865-C779-E882-F0F4-C8098C9BC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9301AB-4840-3AA8-A94C-60232ACA9E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2581" y="2667697"/>
            <a:ext cx="1555567" cy="73429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56BB166-7B56-8268-F761-1749889E8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8436" y="2701984"/>
            <a:ext cx="1234985" cy="734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73FFA4B-D361-9129-C3AC-C1B529A83C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1527" y="3436275"/>
            <a:ext cx="1359676" cy="7342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BC5D50C-F51F-9DDA-BEED-63ED30DCE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42619" y="4080197"/>
            <a:ext cx="1205346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9514360"/>
              </p:ext>
            </p:extLst>
          </p:nvPr>
        </p:nvGraphicFramePr>
        <p:xfrm>
          <a:off x="1132606" y="2624732"/>
          <a:ext cx="10771911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حَديثَةٌ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مُذْهِلٌ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اَلْمُرْتَفِعَةُ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اَلاِخْتِراعاتُ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2730881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مُتَطَوِّرَةٌ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80654" y="3843955"/>
            <a:ext cx="70716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rtl="1">
              <a:defRPr/>
            </a:pPr>
            <a:r>
              <a:rPr kumimoji="0" lang="ar-MA" sz="4400" b="1" i="0" u="none" strike="noStrike" kern="1200" cap="none" spc="0" normalizeH="0" baseline="0" noProof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يَسْتَخدِمُ الإِنْسانُ </a:t>
            </a:r>
            <a:r>
              <a:rPr lang="ar-MA" sz="44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آلاتٍ مُتَطَوِّرَةً في مَجالِ الصِّناعَةِ.</a:t>
            </a:r>
            <a:endParaRPr lang="fr-FR" sz="44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مُدْهِشٌ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اَلشّاهِقَةُ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811482" y="516802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60F22-7889-E489-BD72-4E5BCF5A391F}"/>
              </a:ext>
            </a:extLst>
          </p:cNvPr>
          <p:cNvSpPr txBox="1"/>
          <p:nvPr/>
        </p:nvSpPr>
        <p:spPr>
          <a:xfrm>
            <a:off x="7180115" y="8036098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اَلْمُبْتَكَراتُ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D914EC4-78F5-8645-D83E-DCE1F3C1D1CA}"/>
              </a:ext>
            </a:extLst>
          </p:cNvPr>
          <p:cNvSpPr txBox="1"/>
          <p:nvPr/>
        </p:nvSpPr>
        <p:spPr>
          <a:xfrm>
            <a:off x="1811483" y="7970690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4" grpId="0"/>
      <p:bldP spid="15" grpId="0"/>
      <p:bldP spid="16" grpId="0"/>
      <p:bldP spid="17" grpId="0"/>
      <p:bldP spid="4" grpId="0"/>
      <p:bldP spid="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</a:t>
            </a:r>
            <a:r>
              <a:rPr kumimoji="0" lang="ar-MA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جماعيى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38441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38677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كلمتين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 عليكم كتابة المرادف المناسب على ألواحكم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1524000" y="4553233"/>
            <a:ext cx="32350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اَلشّاهِقَةُ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728365" y="455323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مُذْهِلٌ</a:t>
            </a:r>
            <a:endParaRPr kumimoji="0" lang="ar-MA" sz="8800" b="1" i="0" u="none" strike="noStrike" kern="1200" cap="none" spc="0" normalizeH="0" baseline="0" noProof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ص:36،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CD3AB4D-06E1-20C9-B463-11092D4F31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333" y="2204898"/>
            <a:ext cx="6041711" cy="808210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5603E82-6D5D-2AE1-49B0-4FAC5FEF7E8C}"/>
              </a:ext>
            </a:extLst>
          </p:cNvPr>
          <p:cNvSpPr/>
          <p:nvPr/>
        </p:nvSpPr>
        <p:spPr>
          <a:xfrm>
            <a:off x="4073236" y="8437417"/>
            <a:ext cx="4633252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07E450C-2335-427F-D8B7-D1056D2E2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849" y="1951729"/>
            <a:ext cx="12917933" cy="781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اِشْتَرى لي أَبي لَوْحَةً رَقْمِيَّةً.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595F8DA1-D9A6-1379-F413-3738AF1A637A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اِشْتَرى لي أَبي لَوْحَةً رَقْمِيَّةً.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36،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الكلمات(النشاط1) بدقة وسرعة على أحد أفراد أسرتي؛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(جيل الأصابع)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–ث-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77CAA9-35A7-FB55-E84F-8B713B4586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90" y="2350871"/>
            <a:ext cx="5653784" cy="72220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8058F3A-3C69-BAF3-B705-C1017E42D746}"/>
              </a:ext>
            </a:extLst>
          </p:cNvPr>
          <p:cNvSpPr/>
          <p:nvPr/>
        </p:nvSpPr>
        <p:spPr>
          <a:xfrm>
            <a:off x="1260763" y="8830250"/>
            <a:ext cx="4633252" cy="43844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293545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الهمزة المتطرفة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35).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أملأ جدول النشاط1 على الكراسة؛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(البيئة في خطر) بدقة وطلاقة واسترسال؛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الأول من(النشاط3) وأنقل الكلمات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وضدها على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F57C97-AFA5-123F-5E62-3FBB327F12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01" y="2350873"/>
            <a:ext cx="5708074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08BF67D-DE6B-5D34-F575-019814FBE795}"/>
              </a:ext>
            </a:extLst>
          </p:cNvPr>
          <p:cNvSpPr/>
          <p:nvPr/>
        </p:nvSpPr>
        <p:spPr>
          <a:xfrm>
            <a:off x="789709" y="7730836"/>
            <a:ext cx="5202382" cy="48490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A6BBF46-AE5D-F2B4-8593-90EF16920F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233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إجراءات 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60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1008</TotalTime>
  <Words>1461</Words>
  <Application>Microsoft Office PowerPoint</Application>
  <PresentationFormat>Personnalisé</PresentationFormat>
  <Paragraphs>294</Paragraphs>
  <Slides>61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61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2200</cp:revision>
  <dcterms:created xsi:type="dcterms:W3CDTF">2014-10-09T07:32:24Z</dcterms:created>
  <dcterms:modified xsi:type="dcterms:W3CDTF">2025-09-18T10:49:04Z</dcterms:modified>
</cp:coreProperties>
</file>