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0"/>
  </p:notesMasterIdLst>
  <p:handoutMasterIdLst>
    <p:handoutMasterId r:id="rId71"/>
  </p:handoutMasterIdLst>
  <p:sldIdLst>
    <p:sldId id="2134808444" r:id="rId7"/>
    <p:sldId id="2134808445" r:id="rId8"/>
    <p:sldId id="2134808446" r:id="rId9"/>
    <p:sldId id="2134808744" r:id="rId10"/>
    <p:sldId id="2134808448" r:id="rId11"/>
    <p:sldId id="2134805155" r:id="rId12"/>
    <p:sldId id="2134808737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739" r:id="rId22"/>
    <p:sldId id="2134808738" r:id="rId23"/>
    <p:sldId id="2134808532" r:id="rId24"/>
    <p:sldId id="2134808563" r:id="rId25"/>
    <p:sldId id="2134808690" r:id="rId26"/>
    <p:sldId id="2134808691" r:id="rId27"/>
    <p:sldId id="2134808692" r:id="rId28"/>
    <p:sldId id="2134808693" r:id="rId29"/>
    <p:sldId id="597" r:id="rId30"/>
    <p:sldId id="2134808671" r:id="rId31"/>
    <p:sldId id="2134808740" r:id="rId32"/>
    <p:sldId id="2134808700" r:id="rId33"/>
    <p:sldId id="2134808741" r:id="rId34"/>
    <p:sldId id="2134808742" r:id="rId35"/>
    <p:sldId id="2134808732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07" r:id="rId44"/>
    <p:sldId id="2134808698" r:id="rId45"/>
    <p:sldId id="2134808602" r:id="rId46"/>
    <p:sldId id="2134808639" r:id="rId47"/>
    <p:sldId id="2134808640" r:id="rId48"/>
    <p:sldId id="2134808643" r:id="rId49"/>
    <p:sldId id="2134808641" r:id="rId50"/>
    <p:sldId id="2134808717" r:id="rId51"/>
    <p:sldId id="2134808718" r:id="rId52"/>
    <p:sldId id="2134808719" r:id="rId53"/>
    <p:sldId id="2134808720" r:id="rId54"/>
    <p:sldId id="2134808734" r:id="rId55"/>
    <p:sldId id="2134808735" r:id="rId56"/>
    <p:sldId id="2134808723" r:id="rId57"/>
    <p:sldId id="2134808627" r:id="rId58"/>
    <p:sldId id="2134808654" r:id="rId59"/>
    <p:sldId id="2134808743" r:id="rId60"/>
    <p:sldId id="2134808560" r:id="rId61"/>
    <p:sldId id="2134808678" r:id="rId62"/>
    <p:sldId id="838" r:id="rId63"/>
    <p:sldId id="989" r:id="rId64"/>
    <p:sldId id="2134808725" r:id="rId65"/>
    <p:sldId id="2134808501" r:id="rId66"/>
    <p:sldId id="2134808561" r:id="rId67"/>
    <p:sldId id="2134808503" r:id="rId68"/>
    <p:sldId id="2134808502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44"/>
            <p14:sldId id="2134808448"/>
            <p14:sldId id="2134805155"/>
            <p14:sldId id="213480873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739"/>
            <p14:sldId id="2134808738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0"/>
            <p14:sldId id="2134808700"/>
            <p14:sldId id="2134808741"/>
            <p14:sldId id="2134808742"/>
            <p14:sldId id="2134808732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654"/>
            <p14:sldId id="2134808743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30A0578-4591-49A3-A102-2AA440C7EFF4}"/>
    <pc:docChg chg="custSel addSld delSld modSld modSection">
      <pc:chgData name="FERHANE EL MOSTAFA" userId="612e3f77-08f4-424c-9bd0-6ac275dcda07" providerId="ADAL" clId="{030A0578-4591-49A3-A102-2AA440C7EFF4}" dt="2025-08-30T10:46:10.511" v="77" actId="20577"/>
      <pc:docMkLst>
        <pc:docMk/>
      </pc:docMkLst>
      <pc:sldChg chg="del">
        <pc:chgData name="FERHANE EL MOSTAFA" userId="612e3f77-08f4-424c-9bd0-6ac275dcda07" providerId="ADAL" clId="{030A0578-4591-49A3-A102-2AA440C7EFF4}" dt="2025-08-30T08:19:24.646" v="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30A0578-4591-49A3-A102-2AA440C7EFF4}" dt="2025-08-30T10:39:53.661" v="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30A0578-4591-49A3-A102-2AA440C7EFF4}" dt="2025-08-30T10:39:53.661" v="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del">
        <pc:chgData name="FERHANE EL MOSTAFA" userId="612e3f77-08f4-424c-9bd0-6ac275dcda07" providerId="ADAL" clId="{030A0578-4591-49A3-A102-2AA440C7EFF4}" dt="2025-08-30T10:41:20.400" v="3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030A0578-4591-49A3-A102-2AA440C7EFF4}" dt="2025-08-30T10:41:20.400" v="3" actId="47"/>
        <pc:sldMkLst>
          <pc:docMk/>
          <pc:sldMk cId="769154890" sldId="2134808695"/>
        </pc:sldMkLst>
      </pc:sldChg>
      <pc:sldChg chg="modSp">
        <pc:chgData name="FERHANE EL MOSTAFA" userId="612e3f77-08f4-424c-9bd0-6ac275dcda07" providerId="ADAL" clId="{030A0578-4591-49A3-A102-2AA440C7EFF4}" dt="2025-08-30T10:46:10.511" v="7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0A0578-4591-49A3-A102-2AA440C7EFF4}" dt="2025-08-30T10:46:10.511" v="77" actId="20577"/>
          <ac:spMkLst>
            <pc:docMk/>
            <pc:sldMk cId="2554523360" sldId="2134808712"/>
            <ac:spMk id="25" creationId="{19871A05-C260-0DE3-AA2E-ACA6188258B1}"/>
          </ac:spMkLst>
        </pc:spChg>
      </pc:sldChg>
      <pc:sldChg chg="modSp">
        <pc:chgData name="FERHANE EL MOSTAFA" userId="612e3f77-08f4-424c-9bd0-6ac275dcda07" providerId="ADAL" clId="{030A0578-4591-49A3-A102-2AA440C7EFF4}" dt="2025-08-30T10:46:02.358" v="7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030A0578-4591-49A3-A102-2AA440C7EFF4}" dt="2025-08-30T10:45:56.408" v="74" actId="2057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0A0578-4591-49A3-A102-2AA440C7EFF4}" dt="2025-08-30T10:45:59.485" v="75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0A0578-4591-49A3-A102-2AA440C7EFF4}" dt="2025-08-30T10:46:02.358" v="76" actId="20577"/>
          <ac:spMkLst>
            <pc:docMk/>
            <pc:sldMk cId="1366020049" sldId="2134808715"/>
            <ac:spMk id="27" creationId="{77846903-A84E-4CBF-64D2-53A0CB3C3359}"/>
          </ac:spMkLst>
        </pc:spChg>
      </pc:sldChg>
      <pc:sldChg chg="delSp modSp add mod delAnim">
        <pc:chgData name="FERHANE EL MOSTAFA" userId="612e3f77-08f4-424c-9bd0-6ac275dcda07" providerId="ADAL" clId="{030A0578-4591-49A3-A102-2AA440C7EFF4}" dt="2025-08-30T10:44:03.371" v="59" actId="1076"/>
        <pc:sldMkLst>
          <pc:docMk/>
          <pc:sldMk cId="2985476707" sldId="2134808732"/>
        </pc:sldMkLst>
        <pc:spChg chg="mod">
          <ac:chgData name="FERHANE EL MOSTAFA" userId="612e3f77-08f4-424c-9bd0-6ac275dcda07" providerId="ADAL" clId="{030A0578-4591-49A3-A102-2AA440C7EFF4}" dt="2025-08-30T10:43:08.532" v="45" actId="20577"/>
          <ac:spMkLst>
            <pc:docMk/>
            <pc:sldMk cId="2985476707" sldId="2134808732"/>
            <ac:spMk id="3" creationId="{E8899C6C-7DAC-5740-1A21-FA13CE1BAAB1}"/>
          </ac:spMkLst>
        </pc:spChg>
        <pc:spChg chg="mod">
          <ac:chgData name="FERHANE EL MOSTAFA" userId="612e3f77-08f4-424c-9bd0-6ac275dcda07" providerId="ADAL" clId="{030A0578-4591-49A3-A102-2AA440C7EFF4}" dt="2025-08-30T10:44:03.371" v="59" actId="1076"/>
          <ac:spMkLst>
            <pc:docMk/>
            <pc:sldMk cId="2985476707" sldId="2134808732"/>
            <ac:spMk id="13" creationId="{3D7DCC21-152D-22B4-6AAC-B027889468D4}"/>
          </ac:spMkLst>
        </pc:spChg>
        <pc:spChg chg="mod">
          <ac:chgData name="FERHANE EL MOSTAFA" userId="612e3f77-08f4-424c-9bd0-6ac275dcda07" providerId="ADAL" clId="{030A0578-4591-49A3-A102-2AA440C7EFF4}" dt="2025-08-30T10:44:01.188" v="58" actId="1076"/>
          <ac:spMkLst>
            <pc:docMk/>
            <pc:sldMk cId="2985476707" sldId="2134808732"/>
            <ac:spMk id="14" creationId="{F51097DD-170E-0156-09D3-D2CD56A5D99A}"/>
          </ac:spMkLst>
        </pc:spChg>
      </pc:sldChg>
      <pc:sldChg chg="add">
        <pc:chgData name="FERHANE EL MOSTAFA" userId="612e3f77-08f4-424c-9bd0-6ac275dcda07" providerId="ADAL" clId="{030A0578-4591-49A3-A102-2AA440C7EFF4}" dt="2025-08-30T08:19:22.481" v="0"/>
        <pc:sldMkLst>
          <pc:docMk/>
          <pc:sldMk cId="3610759713" sldId="2134808744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06.727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06.72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06.727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add mod">
          <ac:chgData name="FERHANE EL MOSTAFA" userId="612e3f77-08f4-424c-9bd0-6ac275dcda07" providerId="ADAL" clId="{03ECC52A-3917-4E4A-BCC6-67EB2827AB44}" dt="2025-08-20T23:17:37.665" v="2120" actId="1076"/>
          <ac:spMkLst>
            <pc:docMk/>
            <pc:sldMk cId="2150186220" sldId="2134808654"/>
            <ac:spMk id="4" creationId="{6818EE8B-1EC4-DEC7-E2AC-7CFE969C4370}"/>
          </ac:spMkLst>
        </pc:spChg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add mod">
          <ac:chgData name="FERHANE EL MOSTAFA" userId="612e3f77-08f4-424c-9bd0-6ac275dcda07" providerId="ADAL" clId="{03ECC52A-3917-4E4A-BCC6-67EB2827AB44}" dt="2025-08-20T23:17:29.420" v="2118" actId="1076"/>
          <ac:spMkLst>
            <pc:docMk/>
            <pc:sldMk cId="2150186220" sldId="2134808654"/>
            <ac:spMk id="6" creationId="{F181CD3D-21C4-FAE2-5ABE-F9A2C6B57B2C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3ECC52A-3917-4E4A-BCC6-67EB2827AB44}" dt="2025-08-20T23:17:31.708" v="2119" actId="1076"/>
          <ac:spMkLst>
            <pc:docMk/>
            <pc:sldMk cId="2150186220" sldId="2134808654"/>
            <ac:spMk id="14" creationId="{59CA3858-6D1F-606B-2920-01562F865885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1.253" v="1901" actId="1076"/>
          <ac:spMkLst>
            <pc:docMk/>
            <pc:sldMk cId="2349550496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3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اللازمة للعمل في ثنائيات: استعدوا ببطاقات صحيح/خطأ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491345" y="1508068"/>
            <a:ext cx="9899146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هذه هي أيقونة العمل في ثنائيات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 /زميلتي بهدوء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أنصح زميلي؛ لأن ذلك مهمة الأستاذ فقط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أقدم لزميلي المساعدة متى ما طلبها مني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أعير زميلي وسيلتي الخاصة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أصحح له خطأه؛ </a:t>
            </a:r>
            <a:r>
              <a:rPr lang="ar-MA" sz="4400" b="1" dirty="0">
                <a:solidFill>
                  <a:prstClr val="black"/>
                </a:solidFill>
              </a:rPr>
              <a:t>لأن ذلك مهمة الأستاذ فقط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أقبل تصحيح زميلي لخطئي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916" y="2134349"/>
            <a:ext cx="1676545" cy="110941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53E8B78-0D8B-17F7-9186-F62452D4FB24}"/>
              </a:ext>
            </a:extLst>
          </p:cNvPr>
          <p:cNvSpPr/>
          <p:nvPr/>
        </p:nvSpPr>
        <p:spPr>
          <a:xfrm>
            <a:off x="1163780" y="2248861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1FD2A2-DD9E-079E-D164-4A021CD7895E}"/>
              </a:ext>
            </a:extLst>
          </p:cNvPr>
          <p:cNvSpPr/>
          <p:nvPr/>
        </p:nvSpPr>
        <p:spPr>
          <a:xfrm>
            <a:off x="1163780" y="3243767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94CFF-296F-3879-9578-378DEB535395}"/>
              </a:ext>
            </a:extLst>
          </p:cNvPr>
          <p:cNvSpPr/>
          <p:nvPr/>
        </p:nvSpPr>
        <p:spPr>
          <a:xfrm>
            <a:off x="1163780" y="5282446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7AA02-A8B2-284E-86A1-35AF9B825DCE}"/>
              </a:ext>
            </a:extLst>
          </p:cNvPr>
          <p:cNvSpPr/>
          <p:nvPr/>
        </p:nvSpPr>
        <p:spPr>
          <a:xfrm>
            <a:off x="1163780" y="423867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43094D-B77F-4FB5-3D8A-DAB61C0D0B39}"/>
              </a:ext>
            </a:extLst>
          </p:cNvPr>
          <p:cNvSpPr/>
          <p:nvPr/>
        </p:nvSpPr>
        <p:spPr>
          <a:xfrm>
            <a:off x="1163780" y="8295055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07E2D4-C32E-DD4D-01F6-EF338E8C88F2}"/>
              </a:ext>
            </a:extLst>
          </p:cNvPr>
          <p:cNvSpPr/>
          <p:nvPr/>
        </p:nvSpPr>
        <p:spPr>
          <a:xfrm>
            <a:off x="1163780" y="7300149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054262B-0242-4967-F11B-16B594403BA4}"/>
              </a:ext>
            </a:extLst>
          </p:cNvPr>
          <p:cNvSpPr/>
          <p:nvPr/>
        </p:nvSpPr>
        <p:spPr>
          <a:xfrm>
            <a:off x="1163780" y="630524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3" name="ZoneTexte 3">
            <a:extLst>
              <a:ext uri="{FF2B5EF4-FFF2-40B4-BE49-F238E27FC236}">
                <a16:creationId xmlns:a16="http://schemas.microsoft.com/office/drawing/2014/main" id="{E5F4B592-A0FA-4111-A200-95CBCD752406}"/>
              </a:ext>
            </a:extLst>
          </p:cNvPr>
          <p:cNvSpPr txBox="1"/>
          <p:nvPr/>
        </p:nvSpPr>
        <p:spPr>
          <a:xfrm>
            <a:off x="758537" y="2404289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3">
            <a:extLst>
              <a:ext uri="{FF2B5EF4-FFF2-40B4-BE49-F238E27FC236}">
                <a16:creationId xmlns:a16="http://schemas.microsoft.com/office/drawing/2014/main" id="{7128E78D-F84D-A3BB-7497-E3E4332895FB}"/>
              </a:ext>
            </a:extLst>
          </p:cNvPr>
          <p:cNvSpPr txBox="1"/>
          <p:nvPr/>
        </p:nvSpPr>
        <p:spPr>
          <a:xfrm>
            <a:off x="758537" y="2404289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3">
            <a:extLst>
              <a:ext uri="{FF2B5EF4-FFF2-40B4-BE49-F238E27FC236}">
                <a16:creationId xmlns:a16="http://schemas.microsoft.com/office/drawing/2014/main" id="{95C3F251-23BB-B357-EA1C-E9B8312A9546}"/>
              </a:ext>
            </a:extLst>
          </p:cNvPr>
          <p:cNvSpPr txBox="1"/>
          <p:nvPr/>
        </p:nvSpPr>
        <p:spPr>
          <a:xfrm>
            <a:off x="758537" y="2404289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45A6-67BE-857B-EA40-59B73876D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C43E28-4041-5DA1-58A5-FAAF0063FDC0}"/>
              </a:ext>
            </a:extLst>
          </p:cNvPr>
          <p:cNvSpPr txBox="1"/>
          <p:nvPr/>
        </p:nvSpPr>
        <p:spPr>
          <a:xfrm>
            <a:off x="377878" y="780031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تنتهي بهمزة، لنتذكر أولا قاعدة الهمزة المتطرفة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19A0483-3CB9-4483-E568-A422A8CE071D}"/>
              </a:ext>
            </a:extLst>
          </p:cNvPr>
          <p:cNvSpPr/>
          <p:nvPr/>
        </p:nvSpPr>
        <p:spPr>
          <a:xfrm>
            <a:off x="377878" y="6377374"/>
            <a:ext cx="6998763" cy="19857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ٱلْهَمْزَةُ ٱلْمُتَطَرِّفَةُ عَلى أَلِفٍ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إِذا كانَ ما قَبْلَها مَفْتُوحاً.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مثالٌ: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قَرَأَ - مَلَأَ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BB6EEAE-3E05-2596-E2A3-A10DCFFC7665}"/>
              </a:ext>
            </a:extLst>
          </p:cNvPr>
          <p:cNvSpPr/>
          <p:nvPr/>
        </p:nvSpPr>
        <p:spPr>
          <a:xfrm>
            <a:off x="8375528" y="6756479"/>
            <a:ext cx="5073431" cy="11736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ٱلْهَمْزَةُ ٱلْمُتَطَرِّفَةُ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أَلِفٍ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(أ)؟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15B46EB-E164-18DB-8BEE-B9A32EE7CE84}"/>
              </a:ext>
            </a:extLst>
          </p:cNvPr>
          <p:cNvSpPr/>
          <p:nvPr/>
        </p:nvSpPr>
        <p:spPr>
          <a:xfrm>
            <a:off x="7576629" y="7213669"/>
            <a:ext cx="666826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B3B79-8AA6-3545-5CCC-1050749A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6CE4B6-FDFD-22B8-8C43-7BABC4C77836}"/>
              </a:ext>
            </a:extLst>
          </p:cNvPr>
          <p:cNvSpPr/>
          <p:nvPr/>
        </p:nvSpPr>
        <p:spPr>
          <a:xfrm>
            <a:off x="377878" y="2396836"/>
            <a:ext cx="9084777" cy="322817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اَلْهَمْزَةُ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هِيَ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الَّتي تَقَعُ فِي آخِرِ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ٱلْكَلِمَةِ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وَتُكْتَبُ حَسَبَ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حَرَكَةِ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ٱلْحَرْفِ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الَّذي قَبْلَها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فَقَطْ.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E923DD0-243A-EB64-733C-FF45F9D64FC2}"/>
              </a:ext>
            </a:extLst>
          </p:cNvPr>
          <p:cNvSpPr/>
          <p:nvPr/>
        </p:nvSpPr>
        <p:spPr>
          <a:xfrm>
            <a:off x="11554691" y="3075709"/>
            <a:ext cx="1783431" cy="106680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اَلْقاعِدَةُ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56B544D-4EE2-999E-AEE1-9D273158D2E2}"/>
              </a:ext>
            </a:extLst>
          </p:cNvPr>
          <p:cNvSpPr/>
          <p:nvPr/>
        </p:nvSpPr>
        <p:spPr>
          <a:xfrm>
            <a:off x="9615055" y="3370287"/>
            <a:ext cx="1585275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5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0" grpId="0" animBg="1"/>
      <p:bldP spid="4" grpId="0" animBg="1"/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5C07F-79F2-BA84-E6ED-CFF723F48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2DAB-BDCB-DA8D-3AEB-44CEECB17F7D}"/>
              </a:ext>
            </a:extLst>
          </p:cNvPr>
          <p:cNvSpPr txBox="1"/>
          <p:nvPr/>
        </p:nvSpPr>
        <p:spPr>
          <a:xfrm>
            <a:off x="377878" y="780031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تنتهي بهمزة، لنتذكر القاعدة أولا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9567835-93E3-FF38-0118-8E532BCABC66}"/>
              </a:ext>
            </a:extLst>
          </p:cNvPr>
          <p:cNvSpPr/>
          <p:nvPr/>
        </p:nvSpPr>
        <p:spPr>
          <a:xfrm>
            <a:off x="243053" y="2036202"/>
            <a:ext cx="724067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واوٍ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إِذا كانَ ما قَبْلَها مَضْمُوماً.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مثالٌ: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تَبَاطُؤٌ – لُؤْلُؤٌ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B68B059-0671-DB6D-A660-360E3662A46A}"/>
              </a:ext>
            </a:extLst>
          </p:cNvPr>
          <p:cNvSpPr/>
          <p:nvPr/>
        </p:nvSpPr>
        <p:spPr>
          <a:xfrm>
            <a:off x="243054" y="4607514"/>
            <a:ext cx="724067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على ياءٍ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إِذا كانَ ما قَبْلَها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مَكْسُوراً.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مثالٌ: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بَادِئٌ – شَاطِئٌ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1998BCE-120F-9AB1-D2FE-0FC8B9B224C6}"/>
              </a:ext>
            </a:extLst>
          </p:cNvPr>
          <p:cNvSpPr/>
          <p:nvPr/>
        </p:nvSpPr>
        <p:spPr>
          <a:xfrm>
            <a:off x="8414921" y="2384219"/>
            <a:ext cx="5073431" cy="122411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واوٍ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(ؤ)؟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6C7F6D0-85CA-3283-9569-286D1121530A}"/>
              </a:ext>
            </a:extLst>
          </p:cNvPr>
          <p:cNvSpPr/>
          <p:nvPr/>
        </p:nvSpPr>
        <p:spPr>
          <a:xfrm>
            <a:off x="7572066" y="2696709"/>
            <a:ext cx="66631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D193C97-84BE-7E8B-223C-FD09C82CA12F}"/>
              </a:ext>
            </a:extLst>
          </p:cNvPr>
          <p:cNvSpPr/>
          <p:nvPr/>
        </p:nvSpPr>
        <p:spPr>
          <a:xfrm>
            <a:off x="8414921" y="4680628"/>
            <a:ext cx="5073431" cy="133965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ياءٍ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(ئ)؟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C977C059-637D-25BA-42E1-DEB08B2ED0EC}"/>
              </a:ext>
            </a:extLst>
          </p:cNvPr>
          <p:cNvSpPr/>
          <p:nvPr/>
        </p:nvSpPr>
        <p:spPr>
          <a:xfrm>
            <a:off x="7391106" y="7825071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EADE3C-BB82-6C3B-DE16-40CCBF49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BDFE9F2-78B7-ADB5-1ABB-3091BD9B78D5}"/>
              </a:ext>
            </a:extLst>
          </p:cNvPr>
          <p:cNvSpPr/>
          <p:nvPr/>
        </p:nvSpPr>
        <p:spPr>
          <a:xfrm>
            <a:off x="8414921" y="7400739"/>
            <a:ext cx="5073502" cy="133965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ٱلسَّطْرِ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(ء)؟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5040BA8-7C2D-D20C-1D13-AD7556C57C81}"/>
              </a:ext>
            </a:extLst>
          </p:cNvPr>
          <p:cNvSpPr/>
          <p:nvPr/>
        </p:nvSpPr>
        <p:spPr>
          <a:xfrm>
            <a:off x="227577" y="7178826"/>
            <a:ext cx="705978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على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ٱلسَّطْرِ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إِذا كانَ ما قَبْلَها ساكِناً.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مثالٌ: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شَيْءٌ – عِبْءٌ - بَطيءٌ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63355056-DF30-F2A1-90A5-39637C42BCEE}"/>
              </a:ext>
            </a:extLst>
          </p:cNvPr>
          <p:cNvSpPr/>
          <p:nvPr/>
        </p:nvSpPr>
        <p:spPr>
          <a:xfrm>
            <a:off x="7616166" y="5086580"/>
            <a:ext cx="66631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43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 اُكتبوا: قارئ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قارِئٌ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جزء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جُزْءٌ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نشأ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نَشَأَ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504261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اَلْقْراءَةُ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قيمَةٌ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اَلْقِراءاتُ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فُرُقٌ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قِيَمٌ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493AD-8363-FB73-CE5D-2D9E5913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25FD87A-11D4-9274-DE66-E03B03296C2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A8EE68-96EF-8052-515C-5A81D674CD1D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اَلْقْراءَةُ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قيمَةٌ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7DA334-8EB6-891D-BCA5-D7C12FBE0CBF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اَلْقِراءاتُ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B1B6ED-C0E7-91E1-0D16-26EB91F1C94B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فُرُقٌ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D86DD8-EBC0-7146-8BEF-936A34D488F6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قِيَمٌ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280854A-7206-6FBF-94D9-022161BCA0D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ED17761-6BD9-169B-5180-C3C18EC0217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FD217C3-D679-7620-4D14-C5728A190711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794E63-052B-9BE4-5C8E-F8C4AD5534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14732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43260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9BCFE-A8A3-750F-B05E-062350EC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78C4B8-D349-C6D9-58B1-D53C7C6A9BF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جمع الكلمات الأربع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74E6F28-DB57-E1D2-A8C8-7710D14033D1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EB15B3C-90B4-418E-5FF7-38DD81C0B13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8736295-A923-EDB5-49BA-74249217764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61FEB10-910D-35C5-1444-3B04BC69616D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63162F89-25B2-9016-6068-00E259EA94D8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056727-370E-EA14-8F0A-EE4569C03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8CC91C-BB2D-090F-CA47-5D29245B49B3}"/>
              </a:ext>
            </a:extLst>
          </p:cNvPr>
          <p:cNvSpPr txBox="1"/>
          <p:nvPr/>
        </p:nvSpPr>
        <p:spPr>
          <a:xfrm>
            <a:off x="3006433" y="4319853"/>
            <a:ext cx="3463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اَلطَّيِّباتُ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DFA349-2CBE-089B-EE3C-877E6500131B}"/>
              </a:ext>
            </a:extLst>
          </p:cNvPr>
          <p:cNvSpPr txBox="1"/>
          <p:nvPr/>
        </p:nvSpPr>
        <p:spPr>
          <a:xfrm>
            <a:off x="2985652" y="5874934"/>
            <a:ext cx="2445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اَلْأَفْكارُ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9110F8-6FA5-874A-69B6-D95A6E9AC1DF}"/>
              </a:ext>
            </a:extLst>
          </p:cNvPr>
          <p:cNvSpPr txBox="1"/>
          <p:nvPr/>
        </p:nvSpPr>
        <p:spPr>
          <a:xfrm>
            <a:off x="2985652" y="735802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عُقولٌ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39B425-AED1-205B-B829-6B9D56375D69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849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C954-BB11-8528-EC19-3C1B171E8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150FDD-7406-7D6E-F576-D6C606E146C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0B4A44-FD23-AD5A-232B-FA505A255C31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F11E5EF-B2CC-3D95-C5DC-6D286E15DE68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C421DDB-03A1-2CA2-87BE-3B7B5B5F0B8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E94511B-8EC3-43FA-6DB2-EEB7AFF6847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6446707-78B6-69FB-99ED-2D7BDA841BB3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99F58D-6230-FCB9-931F-ED016FDCD994}"/>
              </a:ext>
            </a:extLst>
          </p:cNvPr>
          <p:cNvSpPr txBox="1"/>
          <p:nvPr/>
        </p:nvSpPr>
        <p:spPr>
          <a:xfrm>
            <a:off x="3006433" y="4319853"/>
            <a:ext cx="3463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اَلطَّيِّباتُ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F3BDB2-6F94-B021-A44B-D11CD1D253A7}"/>
              </a:ext>
            </a:extLst>
          </p:cNvPr>
          <p:cNvSpPr txBox="1"/>
          <p:nvPr/>
        </p:nvSpPr>
        <p:spPr>
          <a:xfrm>
            <a:off x="2985652" y="5874934"/>
            <a:ext cx="2445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اَلْأَفْكارُ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7CF4B-EDA1-2FEE-4C75-8F03B2FACDB3}"/>
              </a:ext>
            </a:extLst>
          </p:cNvPr>
          <p:cNvSpPr txBox="1"/>
          <p:nvPr/>
        </p:nvSpPr>
        <p:spPr>
          <a:xfrm>
            <a:off x="2985652" y="735802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عُقولٌ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A06031-1CC5-B3C1-5EB6-2558F835EB06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3DD9CF-C99C-7AA3-360A-72F01ADBAD4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037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6" grpId="0"/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المفرد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، و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عليكم كتابة الجمع على اللوحة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7DCC21-152D-22B4-6AAC-B027889468D4}"/>
              </a:ext>
            </a:extLst>
          </p:cNvPr>
          <p:cNvSpPr txBox="1"/>
          <p:nvPr/>
        </p:nvSpPr>
        <p:spPr>
          <a:xfrm>
            <a:off x="2542311" y="55852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قيمَةٌ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8963892" y="386059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اَلْفِكْرَةُ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بيت سيتحدث النص؟ هل تعرفون بيتا ثانيا؟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اَلْمَدْرَسَةُ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بَيْتُ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ٱلْعَمِّ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بَيْتُ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ٱلْجارِ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691745" y="3628359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</a:t>
            </a:r>
            <a:r>
              <a:rPr lang="ar-MA" sz="32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بَيْتِ الْعَمِّ.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687871" y="7732254"/>
            <a:ext cx="5392315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بَيْتِ </a:t>
            </a:r>
            <a:r>
              <a:rPr lang="ar-MA" sz="3200" b="1" dirty="0" err="1">
                <a:solidFill>
                  <a:schemeClr val="tx1"/>
                </a:solidFill>
              </a:rPr>
              <a:t>ٱلْجارِ</a:t>
            </a:r>
            <a:r>
              <a:rPr lang="ar-MA" sz="3200" b="1" dirty="0">
                <a:solidFill>
                  <a:schemeClr val="tx1"/>
                </a:solidFill>
              </a:rPr>
              <a:t>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55EFEE-7DF7-E014-92F7-73CCF3F26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A71482-EFED-A94B-EC94-2BC345D65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بَيْتِ الْعَمِّ.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بَيْتِ </a:t>
            </a:r>
            <a:r>
              <a:rPr lang="ar-MA" sz="2800" b="1" dirty="0" err="1">
                <a:solidFill>
                  <a:schemeClr val="tx1"/>
                </a:solidFill>
              </a:rPr>
              <a:t>ٱلْجاِر</a:t>
            </a:r>
            <a:r>
              <a:rPr lang="ar-MA" sz="2800" b="1" dirty="0">
                <a:solidFill>
                  <a:schemeClr val="tx1"/>
                </a:solidFill>
              </a:rPr>
              <a:t>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7404024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اَلْأَفْكارَ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اَلطَّيِّبَةِ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اَلْمُساعَدَةَ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فَريقٍ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اَلْعُقولَ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قيمَةٌ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الفائز من وحد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60CA06-8DF2-0568-8B81-511AEDCC3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9A59A6-A08C-1ACE-E410-7914334B2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618" y="3705212"/>
            <a:ext cx="1143180" cy="7987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E05376-722C-FBBF-A74C-213026661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964" y="4405745"/>
            <a:ext cx="1115470" cy="8300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E002B9-55F5-4B6E-B524-60725A4F8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327" y="3732622"/>
            <a:ext cx="1614235" cy="6731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59418F-8959-8328-FC25-2566C3FB9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636" y="4503957"/>
            <a:ext cx="990780" cy="8300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EC8B739-6C68-DDA9-6F66-25CC6C5B8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090" y="8118764"/>
            <a:ext cx="1143179" cy="7243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FC9E7D4-B9BC-74EB-F0F5-BE9BED5CD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7394392"/>
            <a:ext cx="831273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F38499-095A-10C6-73D5-06D30A81B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9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D0959D-CA1C-BAFF-DFC2-1CEC95CC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A0641F-EF0F-C0BB-D727-E1D5E37A2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7EA5D07-6F5B-A3CF-CEE4-454C65B6D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1963593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AA48498-7AEF-1BB2-5F41-D5A756A7F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المُساندة(تأتي غالبا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 طلبها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00CB1A-752E-8E32-2B22-F0A732B3D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F5989C-9FA7-A2ED-911B-5A9FCA6D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603414"/>
            <a:ext cx="1593274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نُنْصِتُ – ندخل - سرور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87155E-25D6-9786-5237-B3528DB2F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A17C4D-FDB7-98A7-AA5F-5FFC701DB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603414"/>
            <a:ext cx="1593274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4685A2-6660-5DC8-7801-A875288FB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09" y="1678977"/>
            <a:ext cx="12950620" cy="7954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171355-34AA-CC97-7A71-D748E4A51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428684"/>
            <a:ext cx="1565563" cy="8596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675B0A-F922-1B91-4E35-41B1A00EB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132" y="3491345"/>
            <a:ext cx="1143180" cy="7342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99FD374-B881-E6EE-5E93-7A82E1E8F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0508" y="6456218"/>
            <a:ext cx="714531" cy="66666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B4FCFFD-A939-92BD-8323-A08C38992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6" y="5597236"/>
            <a:ext cx="997526" cy="74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374550"/>
              </p:ext>
            </p:extLst>
          </p:nvPr>
        </p:nvGraphicFramePr>
        <p:xfrm>
          <a:off x="1132606" y="2624732"/>
          <a:ext cx="10771911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اَلْمُسانَدَةُ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نُنْصِتُ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نَدْخُلُ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سُرورٌ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نُصْغي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نَلِجُ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80115" y="8036098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بَهْجَةٌ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3" y="797069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جماعيى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848374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38441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08" y="249423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نَدْخُلُ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بَهْجَةٌ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ص:34،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-ث)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564465F-4334-4C0E-6CC5-8D574E11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661" y="2073280"/>
            <a:ext cx="6208139" cy="80340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FA93C8-F69F-34A8-3174-6E70456F7A6C}"/>
              </a:ext>
            </a:extLst>
          </p:cNvPr>
          <p:cNvSpPr/>
          <p:nvPr/>
        </p:nvSpPr>
        <p:spPr>
          <a:xfrm>
            <a:off x="4308764" y="8202680"/>
            <a:ext cx="4951906" cy="13708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اَ</a:t>
            </a:r>
            <a:r>
              <a:rPr lang="ar-SA" sz="3200" b="1" dirty="0">
                <a:solidFill>
                  <a:prstClr val="black"/>
                </a:solidFill>
              </a:rPr>
              <a:t>لْمَقْصودُ </a:t>
            </a:r>
            <a:r>
              <a:rPr lang="ar-SA" sz="3200" b="1" dirty="0" err="1">
                <a:solidFill>
                  <a:prstClr val="black"/>
                </a:solidFill>
              </a:rPr>
              <a:t>با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لثّاني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</a:rPr>
              <a:t>:</a:t>
            </a: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َلْمَ</a:t>
            </a: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دْرَسَة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lang="ar-MA" sz="3200" b="1" dirty="0">
                <a:solidFill>
                  <a:srgbClr val="FF0000"/>
                </a:solidFill>
              </a:rPr>
              <a:t>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3766874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اَلْ</a:t>
            </a:r>
            <a:r>
              <a:rPr lang="ar-SA" sz="3200" b="1" dirty="0">
                <a:solidFill>
                  <a:prstClr val="black"/>
                </a:solidFill>
              </a:rPr>
              <a:t>بَيْتُ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لْأَوَّلُ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هُوَ بَيْتُ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ؐلْأُ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سْرَةِ؛ 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لِأَنّنا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نَشَأْنا فيهِ، وَتَرَبَّيْنا فيهِ قَبْلَ الْمَدْرَسَةِ.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20890" y="5493685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</a:rPr>
              <a:t>يُمْكِنُ أَنْ نَتَعَلَّمَ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</a:t>
            </a:r>
            <a:r>
              <a:rPr lang="ar-MA" sz="3200" b="1" dirty="0">
                <a:solidFill>
                  <a:prstClr val="black"/>
                </a:solidFill>
              </a:rPr>
              <a:t> </a:t>
            </a:r>
            <a:r>
              <a:rPr lang="ar-MA" sz="3200" b="1" dirty="0">
                <a:solidFill>
                  <a:srgbClr val="FF0000"/>
                </a:solidFill>
              </a:rPr>
              <a:t>اَلْأَخْلاقَ وَ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ؐلْقِيَمَ وَحُبَّ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ؐلْوَطَنِ...</a:t>
            </a:r>
            <a:r>
              <a:rPr lang="ar-SA" sz="3200" b="1" dirty="0">
                <a:solidFill>
                  <a:srgbClr val="FF0000"/>
                </a:solidFill>
              </a:rPr>
              <a:t>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928134" y="2420770"/>
            <a:ext cx="5471879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3200" b="1" dirty="0">
                <a:solidFill>
                  <a:prstClr val="black"/>
                </a:solidFill>
              </a:rPr>
              <a:t>ما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لْمَقْصودُ </a:t>
            </a:r>
            <a:r>
              <a:rPr lang="ar-SA" sz="3200" b="1" dirty="0" err="1">
                <a:solidFill>
                  <a:prstClr val="black"/>
                </a:solidFill>
              </a:rPr>
              <a:t>با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لثّاني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976336" y="2596808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928134" y="3850265"/>
            <a:ext cx="5471879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في نَظَرِكَ، ما هُوَ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لْأَوَّلُ؟ عَلِّلْ جَوابَكَ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000600" y="402892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928134" y="5599615"/>
            <a:ext cx="5560289" cy="144973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ما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لْأُمورُ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يُمْكِنُ أَنْ نَتَعَلَّمَها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 مِنْ غيرِ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لْقِراءَةِ </a:t>
            </a:r>
            <a:r>
              <a:rPr lang="ar-SA" sz="3200" b="1" dirty="0" err="1">
                <a:solidFill>
                  <a:prstClr val="black"/>
                </a:solidFill>
              </a:rPr>
              <a:t>وَا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لْكِتابَةِ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7080857" y="8309026"/>
            <a:ext cx="676241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818EE8B-1EC4-DEC7-E2AC-7CFE969C4370}"/>
              </a:ext>
            </a:extLst>
          </p:cNvPr>
          <p:cNvSpPr/>
          <p:nvPr/>
        </p:nvSpPr>
        <p:spPr>
          <a:xfrm>
            <a:off x="7928134" y="7866230"/>
            <a:ext cx="5560289" cy="13402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ما هيَ أََهَمُّ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لْقِيَمِ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نَكْتَسِبُها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 وتَمَّ ذِكْرُها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81CD3D-21C4-FAE2-5ABE-F9A2C6B57B2C}"/>
              </a:ext>
            </a:extLst>
          </p:cNvPr>
          <p:cNvSpPr/>
          <p:nvPr/>
        </p:nvSpPr>
        <p:spPr>
          <a:xfrm>
            <a:off x="377879" y="7417198"/>
            <a:ext cx="6622722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</a:rPr>
              <a:t>أََهَمُّ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لْقِيَمِ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</a:t>
            </a:r>
            <a:r>
              <a:rPr lang="ar-MA" sz="3200" b="1" dirty="0">
                <a:solidFill>
                  <a:prstClr val="black"/>
                </a:solidFill>
              </a:rPr>
              <a:t>ذُكِرَتْ في </a:t>
            </a:r>
            <a:r>
              <a:rPr lang="ar-SA" sz="3200" b="1" dirty="0">
                <a:solidFill>
                  <a:prstClr val="black"/>
                </a:solidFill>
              </a:rPr>
              <a:t>ا</a:t>
            </a:r>
            <a:r>
              <a:rPr lang="ar-MA" sz="3200" b="1" dirty="0">
                <a:solidFill>
                  <a:prstClr val="black"/>
                </a:solidFill>
              </a:rPr>
              <a:t>ؐلنَّصِّ:</a:t>
            </a:r>
          </a:p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srgbClr val="FF0000"/>
                </a:solidFill>
              </a:rPr>
              <a:t>اَلْإِصْغاءُ – حَلُّ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ؐلْمُشْكِلاتِ – اَلْحِوارُ – اَلْمَحَبَّةُ – اَلاِحْتِرامُ – حُبُّ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ؐلْوَطَنِ</a:t>
            </a:r>
            <a:r>
              <a:rPr lang="ar-MA" sz="3200" b="1" dirty="0">
                <a:solidFill>
                  <a:prstClr val="black"/>
                </a:solidFill>
              </a:rPr>
              <a:t>...</a:t>
            </a:r>
          </a:p>
          <a:p>
            <a:pPr algn="just" rtl="1">
              <a:lnSpc>
                <a:spcPct val="150000"/>
              </a:lnSpc>
            </a:pP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0307" y="5968902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2DB5-1B24-46AC-8D2F-8FA3B1EC8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C1E49D-E56D-5868-F703-E3FB3B6A6CF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90A825D-D091-A8F1-EDB6-7F63697DAA47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لْمَقْصودُ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لثّاني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َلْمَ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دْرَسَة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667DD2-E250-E068-A6F2-3B609C675F65}"/>
              </a:ext>
            </a:extLst>
          </p:cNvPr>
          <p:cNvSpPr/>
          <p:nvPr/>
        </p:nvSpPr>
        <p:spPr>
          <a:xfrm>
            <a:off x="420890" y="3766874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بَيْتُ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لْأَوَّلُ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هُوَ بَيْتُ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ؐلْأُسْرَةِ؛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لِأَنّنا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نَشَأْنا فيهِ، وَتَرَبَّيْنا فيهِ قَبْلَ الْمَدْرَسَةِ.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F3D295F-69CE-C4DC-5265-D58530316684}"/>
              </a:ext>
            </a:extLst>
          </p:cNvPr>
          <p:cNvSpPr/>
          <p:nvPr/>
        </p:nvSpPr>
        <p:spPr>
          <a:xfrm>
            <a:off x="420890" y="5493685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يُمْكِنُ أَنْ نَتَعَلَّمَ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اَلْأَخْلاقَ وَ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ؐلْقِيَمَ وَحُبَّ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ؐلْوَطَنِ...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23FE349-02FA-44A3-708E-28428E950885}"/>
              </a:ext>
            </a:extLst>
          </p:cNvPr>
          <p:cNvSpPr/>
          <p:nvPr/>
        </p:nvSpPr>
        <p:spPr>
          <a:xfrm>
            <a:off x="7928134" y="2420770"/>
            <a:ext cx="5471879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لْمَقْصودُ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لثّاني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28469D1-24B2-3273-1B08-FC62C74EE377}"/>
              </a:ext>
            </a:extLst>
          </p:cNvPr>
          <p:cNvSpPr/>
          <p:nvPr/>
        </p:nvSpPr>
        <p:spPr>
          <a:xfrm>
            <a:off x="6976336" y="2596808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D3CFA5E-AFE9-2862-1A5B-2C39C04063BE}"/>
              </a:ext>
            </a:extLst>
          </p:cNvPr>
          <p:cNvSpPr/>
          <p:nvPr/>
        </p:nvSpPr>
        <p:spPr>
          <a:xfrm>
            <a:off x="7928134" y="3850265"/>
            <a:ext cx="5471879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نَظَرِكَ، ما هُوَ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لْأَوَّلُ؟ عَلِّلْ جَوابَكَ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9CCD43A-B611-5CAB-21A6-0BB867DBF8DA}"/>
              </a:ext>
            </a:extLst>
          </p:cNvPr>
          <p:cNvSpPr/>
          <p:nvPr/>
        </p:nvSpPr>
        <p:spPr>
          <a:xfrm>
            <a:off x="7000600" y="402892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EEFD090-E551-7943-DB26-C94C56D935C8}"/>
              </a:ext>
            </a:extLst>
          </p:cNvPr>
          <p:cNvSpPr/>
          <p:nvPr/>
        </p:nvSpPr>
        <p:spPr>
          <a:xfrm>
            <a:off x="7928134" y="5599615"/>
            <a:ext cx="5560289" cy="144973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لْأُمورُ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يُمْكِنُ أَنْ نَتَعَلَّمَها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 مِنْ غيرِ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لْقِراءَةِ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لْكِتابَةِ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33012AC-DB7E-401D-8C86-320420094786}"/>
              </a:ext>
            </a:extLst>
          </p:cNvPr>
          <p:cNvSpPr/>
          <p:nvPr/>
        </p:nvSpPr>
        <p:spPr>
          <a:xfrm>
            <a:off x="7080857" y="8309026"/>
            <a:ext cx="676241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7F3E607-047F-4C9D-FB87-29EBD4906C59}"/>
              </a:ext>
            </a:extLst>
          </p:cNvPr>
          <p:cNvSpPr/>
          <p:nvPr/>
        </p:nvSpPr>
        <p:spPr>
          <a:xfrm>
            <a:off x="7928134" y="7866230"/>
            <a:ext cx="5560289" cy="13402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هيَ أََهَمُّ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لْقِيَمِ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نَكْتَسِبُها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 وتَمَّ ذِكْرُها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598861F-9A5E-DF8B-8A3A-ED9ADC97671B}"/>
              </a:ext>
            </a:extLst>
          </p:cNvPr>
          <p:cNvSpPr/>
          <p:nvPr/>
        </p:nvSpPr>
        <p:spPr>
          <a:xfrm>
            <a:off x="377879" y="7417198"/>
            <a:ext cx="6622722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أََهَمُّ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لْقِيَمِ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ذُكِرَتْ في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ؐلنَّصِّ: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اَلْإِصْغاءُ – حَلُّ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ؐلْمُشْكِلاتِ – اَلْحِوارُ – اَلْمَحَبَّةُ – اَلاِحْتِرامُ – حُبُّ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ؐلْوَطَنِ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C70F442D-7D20-E640-AF71-F222DF552438}"/>
              </a:ext>
            </a:extLst>
          </p:cNvPr>
          <p:cNvSpPr/>
          <p:nvPr/>
        </p:nvSpPr>
        <p:spPr>
          <a:xfrm>
            <a:off x="7030307" y="5968902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DD4093-3F60-4656-1892-94378F2FC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0C8F2B-C906-A801-B61D-B544F00DB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اِسْتَيْقَظَ تامِرٌ باكِراً </a:t>
            </a:r>
            <a:r>
              <a:rPr lang="ar-SA" sz="4400" b="1" dirty="0">
                <a:solidFill>
                  <a:prstClr val="black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سْتِعْداداً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للذّهابِ إِلى مَدْرَسَتِهِ.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F2334D7-B95A-99A1-C679-A17CDDF00581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اِسْتَيْقَظَ تامِرٌ باكِراً </a:t>
            </a:r>
            <a:r>
              <a:rPr lang="ar-SA" sz="4400" b="1" dirty="0">
                <a:solidFill>
                  <a:prstClr val="black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سْتِعْداداً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للذّهابِ إِلى مَدْرَسَتِهِ.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34،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(البيت الثاني)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5155E3-19F5-EF51-26A5-B9BB63964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2"/>
            <a:ext cx="5570830" cy="72220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5AAD1E-1AA0-CB3E-F623-81B62A2E91CE}"/>
              </a:ext>
            </a:extLst>
          </p:cNvPr>
          <p:cNvSpPr/>
          <p:nvPr/>
        </p:nvSpPr>
        <p:spPr>
          <a:xfrm>
            <a:off x="1482437" y="8963890"/>
            <a:ext cx="4239488" cy="3240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351A4-652B-63E5-80D9-77B2819F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FEB241-5878-679C-A993-CB0EEBBF046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33).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5394EC40-AA7B-93B6-8C50-F35907C26AC9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(يوم في القرية)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ج – د 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0581C0E-2BFC-7EBD-79E9-5BAE21536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9" y="2184616"/>
            <a:ext cx="5805055" cy="77768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A8A834-4433-2E94-D790-5DB4CC4A4DE4}"/>
              </a:ext>
            </a:extLst>
          </p:cNvPr>
          <p:cNvSpPr/>
          <p:nvPr/>
        </p:nvSpPr>
        <p:spPr>
          <a:xfrm>
            <a:off x="1745674" y="8977745"/>
            <a:ext cx="4239488" cy="7481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0C2E7B-833E-FC0A-6FAC-6626526CE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6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1857</Words>
  <Application>Microsoft Office PowerPoint</Application>
  <PresentationFormat>Personnalisé</PresentationFormat>
  <Paragraphs>324</Paragraphs>
  <Slides>63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63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2025-09-21T22:25:52Z</dcterms:modified>
</cp:coreProperties>
</file>