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  <p:sldMasterId id="2147483952" r:id="rId5"/>
  </p:sldMasterIdLst>
  <p:notesMasterIdLst>
    <p:notesMasterId r:id="rId52"/>
  </p:notesMasterIdLst>
  <p:handoutMasterIdLst>
    <p:handoutMasterId r:id="rId53"/>
  </p:handoutMasterIdLst>
  <p:sldIdLst>
    <p:sldId id="2134808717" r:id="rId6"/>
    <p:sldId id="2134804867" r:id="rId7"/>
    <p:sldId id="2134808718" r:id="rId8"/>
    <p:sldId id="2134808447" r:id="rId9"/>
    <p:sldId id="2134805392" r:id="rId10"/>
    <p:sldId id="2134808719" r:id="rId11"/>
    <p:sldId id="2134808728" r:id="rId12"/>
    <p:sldId id="2134808454" r:id="rId13"/>
    <p:sldId id="2134808724" r:id="rId14"/>
    <p:sldId id="2134808449" r:id="rId15"/>
    <p:sldId id="2134808531" r:id="rId16"/>
    <p:sldId id="542" r:id="rId17"/>
    <p:sldId id="2134808725" r:id="rId18"/>
    <p:sldId id="2134808563" r:id="rId19"/>
    <p:sldId id="2134808726" r:id="rId20"/>
    <p:sldId id="2134808729" r:id="rId21"/>
    <p:sldId id="2134808727" r:id="rId22"/>
    <p:sldId id="2134808730" r:id="rId23"/>
    <p:sldId id="2134808731" r:id="rId24"/>
    <p:sldId id="2134808732" r:id="rId25"/>
    <p:sldId id="2134808733" r:id="rId26"/>
    <p:sldId id="2134808734" r:id="rId27"/>
    <p:sldId id="597" r:id="rId28"/>
    <p:sldId id="2134808735" r:id="rId29"/>
    <p:sldId id="2134808736" r:id="rId30"/>
    <p:sldId id="2134808712" r:id="rId31"/>
    <p:sldId id="2134808714" r:id="rId32"/>
    <p:sldId id="2134808737" r:id="rId33"/>
    <p:sldId id="2134808715" r:id="rId34"/>
    <p:sldId id="2134808630" r:id="rId35"/>
    <p:sldId id="2134808698" r:id="rId36"/>
    <p:sldId id="2134808699" r:id="rId37"/>
    <p:sldId id="2134808709" r:id="rId38"/>
    <p:sldId id="2134808702" r:id="rId39"/>
    <p:sldId id="2134808638" r:id="rId40"/>
    <p:sldId id="2134808711" r:id="rId41"/>
    <p:sldId id="2134808530" r:id="rId42"/>
    <p:sldId id="2134808523" r:id="rId43"/>
    <p:sldId id="2134808774" r:id="rId44"/>
    <p:sldId id="2134808526" r:id="rId45"/>
    <p:sldId id="2134808775" r:id="rId46"/>
    <p:sldId id="2134808627" r:id="rId47"/>
    <p:sldId id="2134808501" r:id="rId48"/>
    <p:sldId id="2134808561" r:id="rId49"/>
    <p:sldId id="2134808503" r:id="rId50"/>
    <p:sldId id="2134808502" r:id="rId51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717"/>
            <p14:sldId id="2134804867"/>
            <p14:sldId id="2134808718"/>
            <p14:sldId id="2134808447"/>
            <p14:sldId id="2134805392"/>
            <p14:sldId id="2134808719"/>
            <p14:sldId id="2134808728"/>
          </p14:sldIdLst>
        </p14:section>
        <p14:section name="افتتاح الحصة" id="{B4CCA7F9-F5CC-4171-9420-75CE68236B45}">
          <p14:sldIdLst>
            <p14:sldId id="2134808454"/>
            <p14:sldId id="2134808724"/>
            <p14:sldId id="2134808449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725"/>
            <p14:sldId id="2134808563"/>
            <p14:sldId id="2134808726"/>
            <p14:sldId id="2134808729"/>
            <p14:sldId id="2134808727"/>
            <p14:sldId id="2134808730"/>
            <p14:sldId id="2134808731"/>
            <p14:sldId id="2134808732"/>
            <p14:sldId id="2134808733"/>
            <p14:sldId id="2134808734"/>
          </p14:sldIdLst>
        </p14:section>
        <p14:section name="أنشطة القراءةوالكتابة" id="{A25CF4A3-DA66-4B51-A640-2EC4C5A8918F}">
          <p14:sldIdLst>
            <p14:sldId id="597"/>
            <p14:sldId id="2134808735"/>
            <p14:sldId id="2134808736"/>
            <p14:sldId id="2134808712"/>
            <p14:sldId id="2134808714"/>
            <p14:sldId id="2134808737"/>
            <p14:sldId id="2134808715"/>
            <p14:sldId id="2134808630"/>
            <p14:sldId id="2134808698"/>
            <p14:sldId id="2134808699"/>
            <p14:sldId id="2134808709"/>
            <p14:sldId id="2134808702"/>
            <p14:sldId id="2134808638"/>
            <p14:sldId id="2134808711"/>
            <p14:sldId id="2134808530"/>
            <p14:sldId id="2134808523"/>
            <p14:sldId id="2134808774"/>
            <p14:sldId id="2134808526"/>
            <p14:sldId id="2134808775"/>
            <p14:sldId id="2134808627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47E"/>
    <a:srgbClr val="8A0000"/>
    <a:srgbClr val="19199B"/>
    <a:srgbClr val="006DB4"/>
    <a:srgbClr val="E74C3C"/>
    <a:srgbClr val="D4EAF3"/>
    <a:srgbClr val="FFFFFF"/>
    <a:srgbClr val="0A0C4C"/>
    <a:srgbClr val="B4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34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microsoft.com/office/2016/11/relationships/changesInfo" Target="changesInfos/changesInfo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theme" Target="theme/theme1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8:47.497" v="0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8:47.497" v="0" actId="20577"/>
        <pc:sldMkLst>
          <pc:docMk/>
          <pc:sldMk cId="0" sldId="2134808717"/>
        </pc:sldMkLst>
        <pc:spChg chg="mod">
          <ac:chgData name="FERHANE EL MOSTAFA" userId="612e3f77-08f4-424c-9bd0-6ac275dcda07" providerId="ADAL" clId="{0E1024C3-58F3-4E60-9D56-58152775B348}" dt="2025-09-05T18:48:47.497" v="0" actId="20577"/>
          <ac:spMkLst>
            <pc:docMk/>
            <pc:sldMk cId="0" sldId="2134808717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9396636D-ADCF-466F-A010-CDF7A4432432}"/>
    <pc:docChg chg="custSel modSld">
      <pc:chgData name="FERHANE EL MOSTAFA" userId="612e3f77-08f4-424c-9bd0-6ac275dcda07" providerId="ADAL" clId="{9396636D-ADCF-466F-A010-CDF7A4432432}" dt="2025-08-15T10:46:16.172" v="0" actId="478"/>
      <pc:docMkLst>
        <pc:docMk/>
      </pc:docMkLst>
      <pc:sldChg chg="delSp mod">
        <pc:chgData name="FERHANE EL MOSTAFA" userId="612e3f77-08f4-424c-9bd0-6ac275dcda07" providerId="ADAL" clId="{9396636D-ADCF-466F-A010-CDF7A4432432}" dt="2025-08-15T10:46:16.172" v="0" actId="478"/>
        <pc:sldMkLst>
          <pc:docMk/>
          <pc:sldMk cId="334418718" sldId="2134808704"/>
        </pc:sldMkLst>
      </pc:sldChg>
    </pc:docChg>
  </pc:docChgLst>
  <pc:docChgLst>
    <pc:chgData name="FERHANE EL MOSTAFA" userId="612e3f77-08f4-424c-9bd0-6ac275dcda07" providerId="ADAL" clId="{D1D8F3B1-70E1-40E9-A25C-5440FA9E4158}"/>
    <pc:docChg chg="addSld delSld modSld modSection">
      <pc:chgData name="FERHANE EL MOSTAFA" userId="612e3f77-08f4-424c-9bd0-6ac275dcda07" providerId="ADAL" clId="{D1D8F3B1-70E1-40E9-A25C-5440FA9E4158}" dt="2025-08-30T08:18:43.884" v="10"/>
      <pc:docMkLst>
        <pc:docMk/>
      </pc:docMkLst>
      <pc:sldChg chg="del">
        <pc:chgData name="FERHANE EL MOSTAFA" userId="612e3f77-08f4-424c-9bd0-6ac275dcda07" providerId="ADAL" clId="{D1D8F3B1-70E1-40E9-A25C-5440FA9E4158}" dt="2025-08-30T08:18:39.893" v="9" actId="47"/>
        <pc:sldMkLst>
          <pc:docMk/>
          <pc:sldMk cId="2635296759" sldId="2134808443"/>
        </pc:sldMkLst>
      </pc:sldChg>
      <pc:sldChg chg="add">
        <pc:chgData name="FERHANE EL MOSTAFA" userId="612e3f77-08f4-424c-9bd0-6ac275dcda07" providerId="ADAL" clId="{D1D8F3B1-70E1-40E9-A25C-5440FA9E4158}" dt="2025-08-30T08:18:43.884" v="10"/>
        <pc:sldMkLst>
          <pc:docMk/>
          <pc:sldMk cId="2533095450" sldId="2134808447"/>
        </pc:sldMkLst>
      </pc:sldChg>
      <pc:sldChg chg="modSp mod">
        <pc:chgData name="FERHANE EL MOSTAFA" userId="612e3f77-08f4-424c-9bd0-6ac275dcda07" providerId="ADAL" clId="{D1D8F3B1-70E1-40E9-A25C-5440FA9E4158}" dt="2025-08-29T11:00:31.581" v="8" actId="20577"/>
        <pc:sldMkLst>
          <pc:docMk/>
          <pc:sldMk cId="0" sldId="2134808717"/>
        </pc:sldMkLst>
        <pc:spChg chg="mod">
          <ac:chgData name="FERHANE EL MOSTAFA" userId="612e3f77-08f4-424c-9bd0-6ac275dcda07" providerId="ADAL" clId="{D1D8F3B1-70E1-40E9-A25C-5440FA9E4158}" dt="2025-08-29T11:00:27.714" v="6" actId="20577"/>
          <ac:spMkLst>
            <pc:docMk/>
            <pc:sldMk cId="0" sldId="2134808717"/>
            <ac:spMk id="4" creationId="{480176DD-AD75-E05C-FFEB-51070627313B}"/>
          </ac:spMkLst>
        </pc:spChg>
        <pc:spChg chg="mod">
          <ac:chgData name="FERHANE EL MOSTAFA" userId="612e3f77-08f4-424c-9bd0-6ac275dcda07" providerId="ADAL" clId="{D1D8F3B1-70E1-40E9-A25C-5440FA9E4158}" dt="2025-08-29T11:00:31.581" v="8" actId="20577"/>
          <ac:spMkLst>
            <pc:docMk/>
            <pc:sldMk cId="0" sldId="2134808717"/>
            <ac:spMk id="9" creationId="{45B0A1E8-F2BA-31DC-A793-BDED4E478A5A}"/>
          </ac:spMkLst>
        </pc:spChg>
        <pc:spChg chg="mod">
          <ac:chgData name="FERHANE EL MOSTAFA" userId="612e3f77-08f4-424c-9bd0-6ac275dcda07" providerId="ADAL" clId="{D1D8F3B1-70E1-40E9-A25C-5440FA9E4158}" dt="2025-08-29T11:00:22.975" v="0" actId="20577"/>
          <ac:spMkLst>
            <pc:docMk/>
            <pc:sldMk cId="0" sldId="2134808717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C31EA469-F18C-4EAC-9389-AC42A8D1FF77}"/>
    <pc:docChg chg="modSld">
      <pc:chgData name="FERHANE EL MOSTAFA" userId="612e3f77-08f4-424c-9bd0-6ac275dcda07" providerId="ADAL" clId="{C31EA469-F18C-4EAC-9389-AC42A8D1FF77}" dt="2025-08-16T09:44:43.688" v="8"/>
      <pc:docMkLst>
        <pc:docMk/>
      </pc:docMkLst>
      <pc:sldChg chg="modAnim">
        <pc:chgData name="FERHANE EL MOSTAFA" userId="612e3f77-08f4-424c-9bd0-6ac275dcda07" providerId="ADAL" clId="{C31EA469-F18C-4EAC-9389-AC42A8D1FF77}" dt="2025-08-16T09:43:50.402" v="4"/>
        <pc:sldMkLst>
          <pc:docMk/>
          <pc:sldMk cId="2200463605" sldId="2134808638"/>
        </pc:sldMkLst>
      </pc:sldChg>
      <pc:sldChg chg="modAnim">
        <pc:chgData name="FERHANE EL MOSTAFA" userId="612e3f77-08f4-424c-9bd0-6ac275dcda07" providerId="ADAL" clId="{C31EA469-F18C-4EAC-9389-AC42A8D1FF77}" dt="2025-08-16T09:44:15.299" v="7"/>
        <pc:sldMkLst>
          <pc:docMk/>
          <pc:sldMk cId="488445246" sldId="2134808684"/>
        </pc:sldMkLst>
      </pc:sldChg>
      <pc:sldChg chg="modAnim">
        <pc:chgData name="FERHANE EL MOSTAFA" userId="612e3f77-08f4-424c-9bd0-6ac275dcda07" providerId="ADAL" clId="{C31EA469-F18C-4EAC-9389-AC42A8D1FF77}" dt="2025-08-16T09:42:42.736" v="0"/>
        <pc:sldMkLst>
          <pc:docMk/>
          <pc:sldMk cId="2281701825" sldId="2134808697"/>
        </pc:sldMkLst>
      </pc:sldChg>
      <pc:sldChg chg="modAnim">
        <pc:chgData name="FERHANE EL MOSTAFA" userId="612e3f77-08f4-424c-9bd0-6ac275dcda07" providerId="ADAL" clId="{C31EA469-F18C-4EAC-9389-AC42A8D1FF77}" dt="2025-08-16T09:43:20.778" v="3"/>
        <pc:sldMkLst>
          <pc:docMk/>
          <pc:sldMk cId="3185743173" sldId="2134808702"/>
        </pc:sldMkLst>
      </pc:sldChg>
      <pc:sldChg chg="modSp mod">
        <pc:chgData name="FERHANE EL MOSTAFA" userId="612e3f77-08f4-424c-9bd0-6ac275dcda07" providerId="ADAL" clId="{C31EA469-F18C-4EAC-9389-AC42A8D1FF77}" dt="2025-08-16T09:43:12.687" v="2"/>
        <pc:sldMkLst>
          <pc:docMk/>
          <pc:sldMk cId="1016264566" sldId="2134808709"/>
        </pc:sldMkLst>
        <pc:graphicFrameChg chg="mod modGraphic">
          <ac:chgData name="FERHANE EL MOSTAFA" userId="612e3f77-08f4-424c-9bd0-6ac275dcda07" providerId="ADAL" clId="{C31EA469-F18C-4EAC-9389-AC42A8D1FF77}" dt="2025-08-16T09:43:12.687" v="2"/>
          <ac:graphicFrameMkLst>
            <pc:docMk/>
            <pc:sldMk cId="1016264566" sldId="2134808709"/>
            <ac:graphicFrameMk id="4" creationId="{B6B58CFA-2637-FEC4-8EA3-C5462F9994C2}"/>
          </ac:graphicFrameMkLst>
        </pc:graphicFrameChg>
      </pc:sldChg>
      <pc:sldChg chg="modAnim">
        <pc:chgData name="FERHANE EL MOSTAFA" userId="612e3f77-08f4-424c-9bd0-6ac275dcda07" providerId="ADAL" clId="{C31EA469-F18C-4EAC-9389-AC42A8D1FF77}" dt="2025-08-16T09:43:54.401" v="5"/>
        <pc:sldMkLst>
          <pc:docMk/>
          <pc:sldMk cId="3373598049" sldId="2134808711"/>
        </pc:sldMkLst>
      </pc:sldChg>
      <pc:sldChg chg="modAnim">
        <pc:chgData name="FERHANE EL MOSTAFA" userId="612e3f77-08f4-424c-9bd0-6ac275dcda07" providerId="ADAL" clId="{C31EA469-F18C-4EAC-9389-AC42A8D1FF77}" dt="2025-08-16T09:44:02.401" v="6"/>
        <pc:sldMkLst>
          <pc:docMk/>
          <pc:sldMk cId="2413080565" sldId="2134808713"/>
        </pc:sldMkLst>
      </pc:sldChg>
      <pc:sldChg chg="modAnim">
        <pc:chgData name="FERHANE EL MOSTAFA" userId="612e3f77-08f4-424c-9bd0-6ac275dcda07" providerId="ADAL" clId="{C31EA469-F18C-4EAC-9389-AC42A8D1FF77}" dt="2025-08-16T09:44:43.688" v="8"/>
        <pc:sldMkLst>
          <pc:docMk/>
          <pc:sldMk cId="1988282312" sldId="213480872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421766"/>
      </p:ext>
    </p:extLst>
  </p:cSld>
  <p:clrMapOvr>
    <a:masterClrMapping/>
  </p:clrMapOvr>
  <p:hf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373926"/>
      </p:ext>
    </p:extLst>
  </p:cSld>
  <p:clrMapOvr>
    <a:masterClrMapping/>
  </p:clrMapOvr>
  <p:hf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492736"/>
      </p:ext>
    </p:extLst>
  </p:cSld>
  <p:clrMapOvr>
    <a:masterClrMapping/>
  </p:clrMapOvr>
  <p:hf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526868"/>
      </p:ext>
    </p:extLst>
  </p:cSld>
  <p:clrMapOvr>
    <a:masterClrMapping/>
  </p:clrMapOvr>
  <p:hf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81550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689234"/>
      </p:ext>
    </p:extLst>
  </p:cSld>
  <p:clrMapOvr>
    <a:masterClrMapping/>
  </p:clrMapOvr>
  <p:hf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076259"/>
      </p:ext>
    </p:extLst>
  </p:cSld>
  <p:clrMapOvr>
    <a:masterClrMapping/>
  </p:clrMapOvr>
  <p:hf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585202"/>
      </p:ext>
    </p:extLst>
  </p:cSld>
  <p:clrMapOvr>
    <a:masterClrMapping/>
  </p:clrMapOvr>
  <p:hf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602309"/>
      </p:ext>
    </p:extLst>
  </p:cSld>
  <p:clrMapOvr>
    <a:masterClrMapping/>
  </p:clrMapOvr>
  <p:hf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317065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44804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05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95432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7674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82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5958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559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297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34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3128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92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858659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96815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25585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553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8011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14664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24247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8222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97388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729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18" Type="http://schemas.openxmlformats.org/officeDocument/2006/relationships/slideLayout" Target="../slideLayouts/slideLayout82.xml"/><Relationship Id="rId26" Type="http://schemas.openxmlformats.org/officeDocument/2006/relationships/slideLayout" Target="../slideLayouts/slideLayout90.xml"/><Relationship Id="rId3" Type="http://schemas.openxmlformats.org/officeDocument/2006/relationships/slideLayout" Target="../slideLayouts/slideLayout67.xml"/><Relationship Id="rId21" Type="http://schemas.openxmlformats.org/officeDocument/2006/relationships/slideLayout" Target="../slideLayouts/slideLayout85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slideLayout" Target="../slideLayouts/slideLayout81.xml"/><Relationship Id="rId25" Type="http://schemas.openxmlformats.org/officeDocument/2006/relationships/slideLayout" Target="../slideLayouts/slideLayout89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20" Type="http://schemas.openxmlformats.org/officeDocument/2006/relationships/slideLayout" Target="../slideLayouts/slideLayout84.xml"/><Relationship Id="rId29" Type="http://schemas.openxmlformats.org/officeDocument/2006/relationships/slideLayout" Target="../slideLayouts/slideLayout93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24" Type="http://schemas.openxmlformats.org/officeDocument/2006/relationships/slideLayout" Target="../slideLayouts/slideLayout8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23" Type="http://schemas.openxmlformats.org/officeDocument/2006/relationships/slideLayout" Target="../slideLayouts/slideLayout87.xml"/><Relationship Id="rId28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74.xml"/><Relationship Id="rId19" Type="http://schemas.openxmlformats.org/officeDocument/2006/relationships/slideLayout" Target="../slideLayouts/slideLayout83.xml"/><Relationship Id="rId31" Type="http://schemas.openxmlformats.org/officeDocument/2006/relationships/slideLayout" Target="../slideLayouts/slideLayout95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Relationship Id="rId22" Type="http://schemas.openxmlformats.org/officeDocument/2006/relationships/slideLayout" Target="../slideLayouts/slideLayout86.xml"/><Relationship Id="rId27" Type="http://schemas.openxmlformats.org/officeDocument/2006/relationships/slideLayout" Target="../slideLayouts/slideLayout91.xml"/><Relationship Id="rId30" Type="http://schemas.openxmlformats.org/officeDocument/2006/relationships/slideLayout" Target="../slideLayouts/slideLayout9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5427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  <p:sldLayoutId id="2147483964" r:id="rId12"/>
    <p:sldLayoutId id="2147483965" r:id="rId13"/>
    <p:sldLayoutId id="2147483966" r:id="rId14"/>
    <p:sldLayoutId id="2147483967" r:id="rId15"/>
    <p:sldLayoutId id="2147483968" r:id="rId16"/>
    <p:sldLayoutId id="2147483969" r:id="rId17"/>
    <p:sldLayoutId id="2147483970" r:id="rId18"/>
    <p:sldLayoutId id="2147483971" r:id="rId19"/>
    <p:sldLayoutId id="2147483972" r:id="rId20"/>
    <p:sldLayoutId id="2147483973" r:id="rId21"/>
    <p:sldLayoutId id="2147483974" r:id="rId22"/>
    <p:sldLayoutId id="2147483975" r:id="rId23"/>
    <p:sldLayoutId id="2147483976" r:id="rId24"/>
    <p:sldLayoutId id="2147483977" r:id="rId25"/>
    <p:sldLayoutId id="2147483978" r:id="rId26"/>
    <p:sldLayoutId id="2147483979" r:id="rId27"/>
    <p:sldLayoutId id="2147483980" r:id="rId28"/>
    <p:sldLayoutId id="2147483981" r:id="rId29"/>
    <p:sldLayoutId id="2147483982" r:id="rId30"/>
    <p:sldLayoutId id="2147483983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86597" y="9257003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9826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12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B34948-E3A0-CCDE-52CD-08D0CE712D30}"/>
              </a:ext>
            </a:extLst>
          </p:cNvPr>
          <p:cNvSpPr/>
          <p:nvPr/>
        </p:nvSpPr>
        <p:spPr>
          <a:xfrm>
            <a:off x="4301837" y="7622269"/>
            <a:ext cx="4568476" cy="813494"/>
          </a:xfrm>
          <a:prstGeom prst="roundRect">
            <a:avLst>
              <a:gd name="adj" fmla="val 32324"/>
            </a:avLst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توليف وتصديق على اللبنة</a:t>
            </a:r>
            <a:endParaRPr kumimoji="0" lang="fr-MA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لنتذكر جميعا السلوكات التي تدربنا عليها سابقا. هيا بنا.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1867BC-3151-CB99-42A6-07AE5CDB8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54" y="689461"/>
            <a:ext cx="1676545" cy="1280271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EB354BC-5FBD-DC71-7D1A-75D7F286DDFC}"/>
              </a:ext>
            </a:extLst>
          </p:cNvPr>
          <p:cNvSpPr/>
          <p:nvPr/>
        </p:nvSpPr>
        <p:spPr>
          <a:xfrm>
            <a:off x="340530" y="2378354"/>
            <a:ext cx="8637215" cy="872839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شروطه وضوابطه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772A848-394B-C186-E15A-7826E4170716}"/>
              </a:ext>
            </a:extLst>
          </p:cNvPr>
          <p:cNvSpPr/>
          <p:nvPr/>
        </p:nvSpPr>
        <p:spPr>
          <a:xfrm>
            <a:off x="9892147" y="2378355"/>
            <a:ext cx="3089563" cy="872838"/>
          </a:xfrm>
          <a:prstGeom prst="roundRect">
            <a:avLst/>
          </a:prstGeom>
          <a:solidFill>
            <a:schemeClr val="accent2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السلوك</a:t>
            </a:r>
            <a:endParaRPr kumimoji="0" lang="fr-FR" sz="4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F1E5C38-AF96-03CF-4334-93C5F350E6D1}"/>
              </a:ext>
            </a:extLst>
          </p:cNvPr>
          <p:cNvSpPr/>
          <p:nvPr/>
        </p:nvSpPr>
        <p:spPr>
          <a:xfrm>
            <a:off x="464052" y="4768261"/>
            <a:ext cx="8513693" cy="87283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لنتذكر جميعا </a:t>
            </a:r>
            <a:r>
              <a:rPr lang="ar-MA" sz="4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شروط العمل في ثنائيات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E3E1F83-A416-E46C-7BAF-46C370CC70E4}"/>
              </a:ext>
            </a:extLst>
          </p:cNvPr>
          <p:cNvSpPr/>
          <p:nvPr/>
        </p:nvSpPr>
        <p:spPr>
          <a:xfrm>
            <a:off x="9864437" y="4792533"/>
            <a:ext cx="3241963" cy="8728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العمل في ثنائيات</a:t>
            </a:r>
            <a:endParaRPr kumimoji="0" lang="fr-FR" sz="4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201D7805-3232-6BFC-8AF2-A8E84CEA814A}"/>
              </a:ext>
            </a:extLst>
          </p:cNvPr>
          <p:cNvSpPr/>
          <p:nvPr/>
        </p:nvSpPr>
        <p:spPr>
          <a:xfrm>
            <a:off x="609526" y="7734378"/>
            <a:ext cx="8513692" cy="87283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لنتذكر جميعا شروط الاستماع وأخذ الإذن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6B455F97-37F2-7EDE-BCFF-D9D8CF972848}"/>
              </a:ext>
            </a:extLst>
          </p:cNvPr>
          <p:cNvSpPr/>
          <p:nvPr/>
        </p:nvSpPr>
        <p:spPr>
          <a:xfrm>
            <a:off x="9864437" y="7734378"/>
            <a:ext cx="3241963" cy="8728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الاستماع وأخذ الإذن</a:t>
            </a:r>
            <a:endParaRPr kumimoji="0" lang="fr-FR" sz="4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Flèche : bas 2">
            <a:extLst>
              <a:ext uri="{FF2B5EF4-FFF2-40B4-BE49-F238E27FC236}">
                <a16:creationId xmlns:a16="http://schemas.microsoft.com/office/drawing/2014/main" id="{5F93A1EB-16E9-BC93-8432-EF1EF218DEB3}"/>
              </a:ext>
            </a:extLst>
          </p:cNvPr>
          <p:cNvSpPr/>
          <p:nvPr/>
        </p:nvSpPr>
        <p:spPr>
          <a:xfrm>
            <a:off x="11146120" y="349548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bas 3">
            <a:extLst>
              <a:ext uri="{FF2B5EF4-FFF2-40B4-BE49-F238E27FC236}">
                <a16:creationId xmlns:a16="http://schemas.microsoft.com/office/drawing/2014/main" id="{D277FA52-6489-110E-9BA4-C5C400B5DC30}"/>
              </a:ext>
            </a:extLst>
          </p:cNvPr>
          <p:cNvSpPr/>
          <p:nvPr/>
        </p:nvSpPr>
        <p:spPr>
          <a:xfrm>
            <a:off x="4478582" y="3495484"/>
            <a:ext cx="484632" cy="978408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45FE9188-7B02-279D-D288-5AA7819355DB}"/>
              </a:ext>
            </a:extLst>
          </p:cNvPr>
          <p:cNvSpPr/>
          <p:nvPr/>
        </p:nvSpPr>
        <p:spPr>
          <a:xfrm>
            <a:off x="9123218" y="4986636"/>
            <a:ext cx="595745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F3A2CB28-9531-FE0A-8A2E-7A4628A30469}"/>
              </a:ext>
            </a:extLst>
          </p:cNvPr>
          <p:cNvSpPr/>
          <p:nvPr/>
        </p:nvSpPr>
        <p:spPr>
          <a:xfrm>
            <a:off x="9154390" y="7928481"/>
            <a:ext cx="595745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8016C92-72B9-19D1-9C9D-B60E61FEB7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0846" y="2552622"/>
            <a:ext cx="609653" cy="5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54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0" grpId="0" animBg="1"/>
      <p:bldP spid="12" grpId="0" animBg="1"/>
      <p:bldP spid="13" grpId="0" animBg="1"/>
      <p:bldP spid="3" grpId="0" animBg="1"/>
      <p:bldP spid="4" grpId="0" animBg="1"/>
      <p:bldP spid="11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24691" y="4033975"/>
            <a:ext cx="7647709" cy="223946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إملاء: توليف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تتضمن ظواهر تطرقنا إليها في هذه اللبنة. استعدوا. 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سافرتُ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1041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سافَرْتُ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600619" y="6481597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0B5A0AA-3D7D-D34B-E712-F39E196B12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5D198310-5935-A65E-1427-B6CF3652F868}"/>
              </a:ext>
            </a:extLst>
          </p:cNvPr>
          <p:cNvSpPr/>
          <p:nvPr/>
        </p:nvSpPr>
        <p:spPr>
          <a:xfrm>
            <a:off x="1600619" y="8385202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ما هي الظاهرة الإملائية الخاصة بهذه الكلمة</a:t>
            </a:r>
            <a:r>
              <a:rPr lang="ar-MA" sz="54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5A7B6-F070-F978-E3EB-B9255BB05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D0AFF99-DE59-4CF1-C018-200D6D686A81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اُكتبوا: ملء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148576F-39B9-C6C3-C9E2-D8B757659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B3081AF-9833-B1E3-961B-9B1393B50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0412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58979-ADC3-BE4D-9C6F-9373DF357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2FC7AC1-8AB5-CF60-A076-85E94213BAF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D58FAF6-C3A2-0C3B-D943-44D011831068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مِلْءٌ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DD47810-AA08-B475-19D1-E7DDA29C5458}"/>
              </a:ext>
            </a:extLst>
          </p:cNvPr>
          <p:cNvSpPr/>
          <p:nvPr/>
        </p:nvSpPr>
        <p:spPr>
          <a:xfrm>
            <a:off x="1600619" y="6481597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6769504-9A6A-EE84-2FFB-5AA5D8CD7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7C11E07-9C23-522F-63CE-A853DFE40659}"/>
              </a:ext>
            </a:extLst>
          </p:cNvPr>
          <p:cNvSpPr/>
          <p:nvPr/>
        </p:nvSpPr>
        <p:spPr>
          <a:xfrm>
            <a:off x="1600619" y="8385202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ما هي الظاهرة الإملائية الخاصة بهذه الكلمة؟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3320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FA1A0-2FB3-D6DF-9F43-2163AD7BB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0F882EF-E73B-DC8A-4C04-CE11C24384FA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اُكتبوا: فؤاد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13C5029-F5E9-F13C-77A8-1768D0EF1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F83CF27-66D1-C688-40DD-EA5403888E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6859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E3840-FB5C-2CFF-F478-6930F6DC4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CDEC315-76F3-136E-F8AA-91D28421265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F64D56C-332E-0DE5-D38B-EC642B37EB8E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فُؤادٌ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16A70CF-2584-6529-62A5-9CCC3C1EF3CC}"/>
              </a:ext>
            </a:extLst>
          </p:cNvPr>
          <p:cNvSpPr/>
          <p:nvPr/>
        </p:nvSpPr>
        <p:spPr>
          <a:xfrm>
            <a:off x="1600619" y="6481597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A7E0B1A-25B0-E8E1-DAA5-C11D5D9A3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056DAB9-0066-C4FB-D340-928A67CE5FF4}"/>
              </a:ext>
            </a:extLst>
          </p:cNvPr>
          <p:cNvSpPr/>
          <p:nvPr/>
        </p:nvSpPr>
        <p:spPr>
          <a:xfrm>
            <a:off x="1600619" y="8385202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ما هي الظاهرة الإملائية الخاصة بهذه الكلمة؟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53037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E80DA-A10C-CDD2-7082-D549C9252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059FE7B-F0E0-212A-4BDF-E368D591C7A3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اُكتبوا: غابة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2C57DA-352A-DA16-8FB9-06911A85B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1918A3E-7132-1203-134B-43457D3C72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752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677B6-8661-E0EE-E46E-BEF6E5043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8A196F0-D3A6-9332-EE89-ED0D936977E2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586048F-67F9-5D97-A42F-118C09B6306D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غابَةٌ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08497CF-AC05-CDFE-9A8C-4A7A1FBCC016}"/>
              </a:ext>
            </a:extLst>
          </p:cNvPr>
          <p:cNvSpPr/>
          <p:nvPr/>
        </p:nvSpPr>
        <p:spPr>
          <a:xfrm>
            <a:off x="1600619" y="6481597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01AE851-22B6-E062-24ED-A65B4C068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8E56F96C-0525-6E7C-C492-CAB294A555F3}"/>
              </a:ext>
            </a:extLst>
          </p:cNvPr>
          <p:cNvSpPr/>
          <p:nvPr/>
        </p:nvSpPr>
        <p:spPr>
          <a:xfrm>
            <a:off x="1600619" y="8385202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ما هي الظاهرة الإملائية الخاصة بهذه الكلمة؟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84356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E2E1C-D0D4-37B9-E78D-6503BE8F9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272C912-9503-902D-8DBD-78BEA2028C8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سئمتْ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AD93589-EE14-A4CC-C907-A5D8456DC8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F8AB59F-BFDE-C032-42FF-5E8BA892D4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0357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D06DE-80AA-D014-637C-DC072F5D1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5A18E5E-B26E-D019-B78F-755C939819F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F384719-9D36-C774-13F6-50DEBA8AA7C6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سَئِمَتْ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361DBCC-387F-03B5-CD62-0447E78AF764}"/>
              </a:ext>
            </a:extLst>
          </p:cNvPr>
          <p:cNvSpPr/>
          <p:nvPr/>
        </p:nvSpPr>
        <p:spPr>
          <a:xfrm>
            <a:off x="1600619" y="6481597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2A1DD16-3A54-B0DF-EAB9-ABBFDF21F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9513C4D-29E8-B01C-D5F3-701FB8FD4141}"/>
              </a:ext>
            </a:extLst>
          </p:cNvPr>
          <p:cNvSpPr/>
          <p:nvPr/>
        </p:nvSpPr>
        <p:spPr>
          <a:xfrm>
            <a:off x="1600619" y="8385202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ما هي الظاهرة الإملائية الخاصة بهذه الكلمة؟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75785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5"/>
            <a:ext cx="6456219" cy="416497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دراسة العنوان: التوقعات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مسحية: البحث عن كلمات في النص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النص بطلاقة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</a:t>
            </a: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447494" y="1214827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كل ثنائي ينشئ الخريطة الذهنية لعنوان نصنا الجديد، ويطرح توقعين. سأمر بين الصفوف</a:t>
            </a: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rtl="1"/>
            <a:endParaRPr lang="ar-MA" sz="54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/>
            <a:r>
              <a:rPr lang="ar-MA" sz="5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لَوْحَةٌ مُعَبِّرَةٌ</a:t>
            </a:r>
            <a:endParaRPr lang="fr-MA" sz="54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10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83F57-C861-3F70-43D4-D13189383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2B92D9E-4FBF-7409-06F9-631BDDA34193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التوقعات: ستشاركون في صياغة التوقعات.  في نظركم عن أية لوحة سيتحدث النص؟ هل سبق أن رسمتم لوحة فنية؟ مثلا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693F2E6-55DD-FD7A-C9F5-DBEBBDEB1F29}"/>
              </a:ext>
            </a:extLst>
          </p:cNvPr>
          <p:cNvSpPr/>
          <p:nvPr/>
        </p:nvSpPr>
        <p:spPr>
          <a:xfrm>
            <a:off x="5410200" y="4015886"/>
            <a:ext cx="2971800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rtl="1"/>
            <a:r>
              <a:rPr lang="ar-MA" sz="5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لَوْحَةٌ مُعَبِّرَةٌ</a:t>
            </a:r>
            <a:endParaRPr lang="fr-MA" sz="54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549F8327-9CE2-F426-2B05-978DEFF0C220}"/>
              </a:ext>
            </a:extLst>
          </p:cNvPr>
          <p:cNvSpPr/>
          <p:nvPr/>
        </p:nvSpPr>
        <p:spPr>
          <a:xfrm>
            <a:off x="9006369" y="2260608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فَنّانٌ</a:t>
            </a:r>
            <a:r>
              <a:rPr kumimoji="0" lang="ar-MA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تَشْكيلِيٌّ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DB98A11-DF1A-5A4F-6858-32AF9FC1ACEF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تِلْميذٌ(ة) فَنّانٌ (ة)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3D8F853-3A53-22E1-3AC0-D8C59865709F}"/>
              </a:ext>
            </a:extLst>
          </p:cNvPr>
          <p:cNvSpPr/>
          <p:nvPr/>
        </p:nvSpPr>
        <p:spPr>
          <a:xfrm rot="19752768">
            <a:off x="8159878" y="3743397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8F68D13-FF76-A7BB-77E3-035CE0E6E8BA}"/>
              </a:ext>
            </a:extLst>
          </p:cNvPr>
          <p:cNvSpPr/>
          <p:nvPr/>
        </p:nvSpPr>
        <p:spPr>
          <a:xfrm rot="1818720">
            <a:off x="4286844" y="4062064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A58A3005-95E1-5466-D9F5-AA18BD9128F8}"/>
              </a:ext>
            </a:extLst>
          </p:cNvPr>
          <p:cNvSpPr/>
          <p:nvPr/>
        </p:nvSpPr>
        <p:spPr>
          <a:xfrm>
            <a:off x="5590597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مَعْرِضٌ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EBAE3C71-7308-268D-1775-2ABD48421272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F3ECCF6-2DF8-8900-175B-C96B8D76E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0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7135092" y="3464337"/>
            <a:ext cx="6214049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أَتَوَقَّعُ أَنْ يَتَحَدَّثَ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ٱلنَّصُّ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عَنْ لَوْحَةٍ</a:t>
            </a:r>
            <a:r>
              <a:rPr kumimoji="0" lang="ar-MA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مُعَبِّرَةٍ لِفَنّانٍ تَشْكيلِيٍّ.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215839" y="3464337"/>
            <a:ext cx="6365071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ar-MA" sz="3200" b="1" dirty="0">
                <a:solidFill>
                  <a:prstClr val="black"/>
                </a:solidFill>
              </a:rPr>
              <a:t>رُبَّما سَ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يَتَحَدَّثُ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ٱلنَّصُّ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عَنْ</a:t>
            </a:r>
            <a:r>
              <a:rPr lang="ar-MA" sz="3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تِلْميذٍ(ة) رَسَمَ(تْ)</a:t>
            </a:r>
            <a:r>
              <a:rPr lang="ar-MA" sz="3200" b="1" dirty="0">
                <a:solidFill>
                  <a:prstClr val="black"/>
                </a:solidFill>
              </a:rPr>
              <a:t> لَوْحَةً مُعَبِّرَةً.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3006435" y="7467600"/>
            <a:ext cx="7398329" cy="11790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ar-MA" sz="3200" b="1" dirty="0">
                <a:solidFill>
                  <a:prstClr val="black"/>
                </a:solidFill>
              </a:rPr>
              <a:t>قَدْ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يَتَحَدَّثُ ٱلنَّصُّ عَنْ مَعْرِضٍ يَضُمُّ</a:t>
            </a:r>
            <a:r>
              <a:rPr kumimoji="0" lang="ar-MA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3200" b="1" dirty="0">
                <a:solidFill>
                  <a:prstClr val="black"/>
                </a:solidFill>
              </a:rPr>
              <a:t>لَوْحَةً مُعَبِّرَةً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799" y="4805075"/>
            <a:ext cx="2833255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rtl="1"/>
            <a:r>
              <a:rPr lang="ar-MA" sz="5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لَوْحَةٌ مُعَبِّرَةٌ</a:t>
            </a:r>
            <a:endParaRPr lang="fr-MA" sz="54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اَلتَّوَقُّعاتُ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452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C11904C-29ED-B291-8452-49CA76CC97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909" y="2039825"/>
            <a:ext cx="12661961" cy="824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0C4FD-76E4-3BD8-0B6B-721B97839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1DACB3-62EE-3A3E-822C-73B43A59464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ناقش مع زميلك  كيف تحققت من التوقعات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FC493AE-F47E-1C7D-5594-ED0B0B841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09A527C-1A18-7413-F344-1F6FFD1A08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781" y="1988047"/>
            <a:ext cx="12661961" cy="824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852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للتحقق؟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5617733" y="3628359"/>
            <a:ext cx="693448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prstClr val="black"/>
                </a:solidFill>
              </a:rPr>
              <a:t>أَتَوَقَّعُ أَنْ يَتَحَدَّثَ </a:t>
            </a:r>
            <a:r>
              <a:rPr lang="ar-MA" sz="2800" b="1" dirty="0" err="1">
                <a:solidFill>
                  <a:prstClr val="black"/>
                </a:solidFill>
              </a:rPr>
              <a:t>ٱلنَّصُّ</a:t>
            </a:r>
            <a:r>
              <a:rPr lang="ar-MA" sz="2800" b="1" dirty="0">
                <a:solidFill>
                  <a:prstClr val="black"/>
                </a:solidFill>
              </a:rPr>
              <a:t> عَنْ لَوْحَةٍ مُعَبِّرَةٍ لِفَنّانٍ تَشْكيلِيٍّ.</a:t>
            </a:r>
            <a:endParaRPr lang="fr-MA" sz="2800" b="1" dirty="0">
              <a:solidFill>
                <a:prstClr val="black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5617733" y="5287042"/>
            <a:ext cx="693448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MA" sz="2800" b="1" dirty="0">
                <a:solidFill>
                  <a:prstClr val="black"/>
                </a:solidFill>
              </a:rPr>
              <a:t>رُبَّما سَيَتَحَدَّثُ </a:t>
            </a:r>
            <a:r>
              <a:rPr lang="ar-MA" sz="2800" b="1" dirty="0" err="1">
                <a:solidFill>
                  <a:prstClr val="black"/>
                </a:solidFill>
              </a:rPr>
              <a:t>ٱلنَّصُّ</a:t>
            </a:r>
            <a:r>
              <a:rPr lang="ar-MA" sz="2800" b="1" dirty="0">
                <a:solidFill>
                  <a:prstClr val="black"/>
                </a:solidFill>
              </a:rPr>
              <a:t> عَنْ</a:t>
            </a:r>
            <a:r>
              <a:rPr lang="ar-MA" sz="28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800" b="1" dirty="0">
                <a:solidFill>
                  <a:prstClr val="black"/>
                </a:solidFill>
              </a:rPr>
              <a:t>تِلْميذٍ(ة) رَسَمَ(تْ) لَوْحَةً مُعَبِّرَةً. </a:t>
            </a:r>
            <a:endParaRPr lang="fr-MA" sz="2800" b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846903-A84E-4CBF-64D2-53A0CB3C3359}"/>
              </a:ext>
            </a:extLst>
          </p:cNvPr>
          <p:cNvSpPr/>
          <p:nvPr/>
        </p:nvSpPr>
        <p:spPr>
          <a:xfrm>
            <a:off x="5617733" y="7404024"/>
            <a:ext cx="693448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prstClr val="black"/>
                </a:solidFill>
              </a:rPr>
              <a:t>قَدْ يَتَحَدَّثُ </a:t>
            </a:r>
            <a:r>
              <a:rPr lang="ar-MA" sz="2800" b="1" dirty="0" err="1">
                <a:solidFill>
                  <a:prstClr val="black"/>
                </a:solidFill>
              </a:rPr>
              <a:t>ٱلنَّصُّ</a:t>
            </a:r>
            <a:r>
              <a:rPr lang="ar-MA" sz="2800" b="1" dirty="0">
                <a:solidFill>
                  <a:prstClr val="black"/>
                </a:solidFill>
              </a:rPr>
              <a:t> عَنْ مَعْرِضٍ يَضُمُّ لَوْحَةً مُعَبِّرَةً.</a:t>
            </a:r>
            <a:endParaRPr lang="fr-MA" sz="2800" b="1" dirty="0">
              <a:solidFill>
                <a:prstClr val="black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اَلتَّحَقُّـقُ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C05CCA-AAAB-C679-1887-52A39D104F95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FC3CF8-214A-1210-D8B9-FCD6C4C58AC4}"/>
              </a:ext>
            </a:extLst>
          </p:cNvPr>
          <p:cNvSpPr/>
          <p:nvPr/>
        </p:nvSpPr>
        <p:spPr>
          <a:xfrm>
            <a:off x="2916668" y="5287042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C45969-906E-1374-9D71-DA5189462A3C}"/>
              </a:ext>
            </a:extLst>
          </p:cNvPr>
          <p:cNvSpPr/>
          <p:nvPr/>
        </p:nvSpPr>
        <p:spPr>
          <a:xfrm>
            <a:off x="2916668" y="7404024"/>
            <a:ext cx="1420378" cy="9144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6" grpId="0" animBg="1"/>
      <p:bldP spid="4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1179966" y="5219890"/>
            <a:ext cx="10762652" cy="2972377"/>
            <a:chOff x="2370868" y="5219889"/>
            <a:chExt cx="9165935" cy="2220081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370868" y="5219889"/>
              <a:ext cx="9165935" cy="1289804"/>
              <a:chOff x="3513314" y="5115132"/>
              <a:chExt cx="9165935" cy="1289804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513314" y="5117652"/>
                <a:ext cx="8547581" cy="48274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 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نص بطلاقة.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370868" y="6043307"/>
              <a:ext cx="8547581" cy="48274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726C26D5-DDAB-4BAC-C441-A2E261944BF3}"/>
              </a:ext>
            </a:extLst>
          </p:cNvPr>
          <p:cNvSpPr txBox="1"/>
          <p:nvPr/>
        </p:nvSpPr>
        <p:spPr>
          <a:xfrm>
            <a:off x="1179966" y="7487244"/>
            <a:ext cx="1003658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اجتياز رائز التصديق على اللبنة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179C704-EF7C-A643-826E-A352E3321655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95823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5D841-5B44-D695-411B-C97BEED6F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DFC943-36D8-52D1-7BC5-470759BE6495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سأعرض عليكم كلمات، ونقرأها. ستضعون سطرا تحتها في النص(ص: 44) عبر قراءة مسحية سريعة.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A8A7151-C0B2-4683-6641-E495D24C3CB3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أَمْسَكَتْ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DD026575-0090-587F-7A84-9501D11CC708}"/>
              </a:ext>
            </a:extLst>
          </p:cNvPr>
          <p:cNvSpPr/>
          <p:nvPr/>
        </p:nvSpPr>
        <p:spPr>
          <a:xfrm>
            <a:off x="10656579" y="3210895"/>
            <a:ext cx="2028123" cy="842377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ِ</a:t>
            </a:r>
            <a:r>
              <a:rPr lang="ar-MA" sz="4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دارِيَّةً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6BB9FB48-9E69-F0AD-DFF0-5D8336FCC669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رَسَمَتْ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DD7DE3B1-C1ED-A3AC-74A1-76438D9DF436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الْفَخْرُ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DC2F461F-B1E3-F687-9F1B-9B85D149F6A3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الْخَلْفِيَّةِ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FFC32477-A5DC-947F-97E4-398344F6992E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انْهَمَرَتِ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8C24A44-2198-547B-8A6B-A3D97802D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91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20" grpId="0" animBg="1"/>
      <p:bldP spid="22" grpId="0" animBg="1"/>
      <p:bldP spid="2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9422A-1C8B-F753-08C7-E711E7C16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22B68E-7E9B-0701-0909-B9E2E38C348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السبورة: الثنائي الفائز من حدد أكبر عدد من الكلمات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E3AC151-1C88-F88E-7F81-E6139DEF5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0E2C525-05FD-F80D-395B-7AB962C647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781" y="2019509"/>
            <a:ext cx="12661961" cy="8247175"/>
          </a:xfrm>
          <a:prstGeom prst="rect">
            <a:avLst/>
          </a:prstGeom>
        </p:spPr>
      </p:pic>
      <p:sp>
        <p:nvSpPr>
          <p:cNvPr id="13" name="Signe Moins 12">
            <a:extLst>
              <a:ext uri="{FF2B5EF4-FFF2-40B4-BE49-F238E27FC236}">
                <a16:creationId xmlns:a16="http://schemas.microsoft.com/office/drawing/2014/main" id="{032CED8C-8A2E-9064-EEE7-C3284D148597}"/>
              </a:ext>
            </a:extLst>
          </p:cNvPr>
          <p:cNvSpPr/>
          <p:nvPr/>
        </p:nvSpPr>
        <p:spPr>
          <a:xfrm>
            <a:off x="3117346" y="3450654"/>
            <a:ext cx="1314957" cy="15917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4" name="Signe Moins 13">
            <a:extLst>
              <a:ext uri="{FF2B5EF4-FFF2-40B4-BE49-F238E27FC236}">
                <a16:creationId xmlns:a16="http://schemas.microsoft.com/office/drawing/2014/main" id="{25802A1B-EB3E-0DBC-D788-B57519C92799}"/>
              </a:ext>
            </a:extLst>
          </p:cNvPr>
          <p:cNvSpPr/>
          <p:nvPr/>
        </p:nvSpPr>
        <p:spPr>
          <a:xfrm>
            <a:off x="2755900" y="4051300"/>
            <a:ext cx="1314957" cy="19050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5" name="Signe Moins 14">
            <a:extLst>
              <a:ext uri="{FF2B5EF4-FFF2-40B4-BE49-F238E27FC236}">
                <a16:creationId xmlns:a16="http://schemas.microsoft.com/office/drawing/2014/main" id="{874063D8-1F93-6430-6387-1E02AB779F8C}"/>
              </a:ext>
            </a:extLst>
          </p:cNvPr>
          <p:cNvSpPr/>
          <p:nvPr/>
        </p:nvSpPr>
        <p:spPr>
          <a:xfrm>
            <a:off x="5544805" y="4743232"/>
            <a:ext cx="1187956" cy="273268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6" name="Signe Moins 15">
            <a:extLst>
              <a:ext uri="{FF2B5EF4-FFF2-40B4-BE49-F238E27FC236}">
                <a16:creationId xmlns:a16="http://schemas.microsoft.com/office/drawing/2014/main" id="{4AFE13B3-6398-762D-713B-6FC2A7D0EE99}"/>
              </a:ext>
            </a:extLst>
          </p:cNvPr>
          <p:cNvSpPr/>
          <p:nvPr/>
        </p:nvSpPr>
        <p:spPr>
          <a:xfrm>
            <a:off x="8407399" y="7380903"/>
            <a:ext cx="1022857" cy="222468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7" name="Signe Moins 16">
            <a:extLst>
              <a:ext uri="{FF2B5EF4-FFF2-40B4-BE49-F238E27FC236}">
                <a16:creationId xmlns:a16="http://schemas.microsoft.com/office/drawing/2014/main" id="{7FDACDE6-F4BC-1DD1-0A5D-5F546C573356}"/>
              </a:ext>
            </a:extLst>
          </p:cNvPr>
          <p:cNvSpPr/>
          <p:nvPr/>
        </p:nvSpPr>
        <p:spPr>
          <a:xfrm>
            <a:off x="7975600" y="8076485"/>
            <a:ext cx="1289557" cy="222468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8" name="Signe Moins 17">
            <a:extLst>
              <a:ext uri="{FF2B5EF4-FFF2-40B4-BE49-F238E27FC236}">
                <a16:creationId xmlns:a16="http://schemas.microsoft.com/office/drawing/2014/main" id="{0622F36D-57CD-1D08-0102-4F926BDAA995}"/>
              </a:ext>
            </a:extLst>
          </p:cNvPr>
          <p:cNvSpPr/>
          <p:nvPr/>
        </p:nvSpPr>
        <p:spPr>
          <a:xfrm>
            <a:off x="4387346" y="9400743"/>
            <a:ext cx="1358901" cy="15917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11123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D1DD0-C49C-6D88-BCCA-338491171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9142C15-9D95-3EB0-6602-2BD3F816FAF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الآن، ركزوا مع قراءتي ولا ترددوا ورائي، سأطلب رأيكم في قراءتي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CE8AB10-CC3B-79B6-D089-77E0918EB1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01" y="618447"/>
            <a:ext cx="1472354" cy="13540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5D610E9-473C-8308-660E-7EF6157A4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781" y="1988047"/>
            <a:ext cx="12661961" cy="824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197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88021-6F4C-22A1-BBF3-A72EC8C48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55D3139-1C9C-0D0D-055F-72FA04396C8B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6B58CFA-2637-FEC4-8EA3-C5462F9994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9879694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4EF3BAC6-807F-3453-3E8A-A2905B647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645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ED50A-8CBE-1228-E2AB-D22776385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8A9F4A3-A4A0-77AC-BDCE-D515AE65B327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ثنائيات اقرأوا بشكل هامس، وحددوا عدد فقرات النص، ونهاية كل فقرة.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7AED0B07-4FD7-08E6-7B01-3B2F704496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48849" y="662220"/>
            <a:ext cx="1909442" cy="126705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0126D57-5151-1F2B-67E3-5F5BF2DA9C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781" y="1988047"/>
            <a:ext cx="12661961" cy="824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74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D7652-0F47-8313-D54F-75213F7AE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6DE239-88F5-A929-9AA8-3AE1D205EF64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اقرؤوا فرديا النص بشكل هامس، سأمر بين الصفوف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F924213-C328-FD71-5657-3E4A132891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2B2706E-6F55-8274-7FC4-45E0444D0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781" y="1988047"/>
            <a:ext cx="12661961" cy="824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6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99221-0376-E88C-7FC9-A31CE6099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902EBE5-B5DF-E340-D196-E13A69DBA452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جهرية، كل متعلم يقرأ فقرة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55647DB-6EAF-685C-091E-FEF46BD0A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B0F742D-4F0C-5BF5-C1F1-C76BA538E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781" y="1988047"/>
            <a:ext cx="12661961" cy="824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59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9AEC9-4B0F-D192-6A81-C00313D8E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3CA48A8-716C-AA5C-61CE-79ED2E63CE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2848FB35-A22E-1F80-9FDD-8A82FE07ED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01E1FF9-355F-3832-9F11-9BC104DF1D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رائز التصديق على اللبنة</a:t>
            </a:r>
            <a:endParaRPr kumimoji="1" lang="fr-FR" altLang="ja-JP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6E9C789A-F843-2ADF-6CA5-EF424CB861D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276E746-792E-3B92-9B3C-611062BA1DD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26D939C-EAAD-2145-B627-0B762477FD1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02E76B3-B75B-F639-E0C6-4ED6EA385DA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466409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92C29-1F4C-0D8D-F91A-4BB7F9954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B8DC3A1-762B-030F-C6F1-C0C45F28500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يهيئ الأستاذ مكانا خاصا لتمرير رائز التصديق على اللبنة. الرائز يمرر بشكل فردي.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E0B89405-27CB-1A27-E7E5-F0345CC86644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 fontScale="925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رائز التصديق على اللبنة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9F341F2-6F55-8376-7B11-EA012CEEEAE5}"/>
              </a:ext>
            </a:extLst>
          </p:cNvPr>
          <p:cNvSpPr txBox="1">
            <a:spLocks/>
          </p:cNvSpPr>
          <p:nvPr/>
        </p:nvSpPr>
        <p:spPr>
          <a:xfrm>
            <a:off x="520700" y="2981739"/>
            <a:ext cx="6337300" cy="658851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بالموازاة مع تمرير الرائز الفردي يطلب الأستاذ من باقي المتعلمين(في مجموعات) إنجاز النشاط رقم 3 من الصفحة 44 على الدفاتر  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818996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AD07F-899F-B8B6-A621-A5591A78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6C4EBA-6576-54A9-AA83-D3A0FEC4E601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على  الكراسات، ص:44، في مجموعاتكم، ستجيبون عن أسئلة الفهم: النشاط رقم: 03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6B03A75-44E2-A942-8F05-57F4CEEE0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0029" y="2152753"/>
            <a:ext cx="6138877" cy="79586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B1A391A-8C27-2DA5-2873-29A7D9EB6CDC}"/>
              </a:ext>
            </a:extLst>
          </p:cNvPr>
          <p:cNvSpPr/>
          <p:nvPr/>
        </p:nvSpPr>
        <p:spPr>
          <a:xfrm>
            <a:off x="2998335" y="7976924"/>
            <a:ext cx="5642264" cy="185619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B15F67-1814-FB8F-B0FB-120C5CFB9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556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88B36-C8EA-4F98-A9B6-A0C0DFB7A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1ECD235-C585-9E5B-0E17-E2B10C7DAB4A}"/>
              </a:ext>
            </a:extLst>
          </p:cNvPr>
          <p:cNvSpPr txBox="1"/>
          <p:nvPr/>
        </p:nvSpPr>
        <p:spPr>
          <a:xfrm>
            <a:off x="5250235" y="710975"/>
            <a:ext cx="753751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كل متعلم قراءة الأقصوصة. شروط التحكم هي نفسها شروط رائز الموضعة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يعبئ الأستاذ النتائج في الشبكة.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5848276-7F87-AA54-999F-2035CE8D5BCA}"/>
              </a:ext>
            </a:extLst>
          </p:cNvPr>
          <p:cNvSpPr txBox="1">
            <a:spLocks/>
          </p:cNvSpPr>
          <p:nvPr/>
        </p:nvSpPr>
        <p:spPr>
          <a:xfrm>
            <a:off x="354385" y="895641"/>
            <a:ext cx="4425434" cy="803563"/>
          </a:xfrm>
          <a:prstGeom prst="rect">
            <a:avLst/>
          </a:prstGeom>
          <a:solidFill>
            <a:schemeClr val="accent3"/>
          </a:solidFill>
        </p:spPr>
        <p:txBody>
          <a:bodyPr>
            <a:normAutofit fontScale="85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رائز التصديق على اللبنة</a:t>
            </a:r>
            <a:endParaRPr kumimoji="0" lang="fr-FR" sz="6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1E6406DA-B098-1718-481C-26FFABB4D429}"/>
              </a:ext>
            </a:extLst>
          </p:cNvPr>
          <p:cNvSpPr txBox="1">
            <a:spLocks/>
          </p:cNvSpPr>
          <p:nvPr/>
        </p:nvSpPr>
        <p:spPr>
          <a:xfrm>
            <a:off x="96981" y="1967345"/>
            <a:ext cx="13397346" cy="821574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anchor="ctr">
            <a:normAutofit fontScale="92500"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371600" rtl="1" eaLnBrk="1" fontAlgn="auto" latinLnBrk="0" hangingPunct="1">
              <a:lnSpc>
                <a:spcPct val="15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</a:t>
            </a: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قَرَّرَ سَعيدٌ أَنْ يَذْهَبَ فِي نُزْهَةٍ إِلَى اؐلْغابَةِ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يَ</a:t>
            </a:r>
            <a:r>
              <a:rPr kumimoji="0" lang="ar-SA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وْمَ</a:t>
            </a: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اؐلْأَحَدِ</a:t>
            </a: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كانَ يُريدُ جَمْعَ </a:t>
            </a:r>
            <a:r>
              <a:rPr kumimoji="0" lang="ar-SA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ْأَ</a:t>
            </a: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زْهارِ اؐلنّادِرَةِ </a:t>
            </a:r>
            <a:r>
              <a:rPr kumimoji="0" lang="ar-SA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وَاؐلبَحْثَ</a:t>
            </a: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عَنْ أَعْشاشِ </a:t>
            </a:r>
            <a:r>
              <a:rPr kumimoji="0" lang="ar-SA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اؐلطُّيورِ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</a:p>
          <a:p>
            <a:pPr marL="0" marR="0" lvl="0" indent="0" algn="r" defTabSz="1371600" rtl="1" eaLnBrk="1" fontAlgn="auto" latinLnBrk="0" hangingPunct="1">
              <a:lnSpc>
                <a:spcPct val="15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</a:t>
            </a: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وَهُوَ يَسْتَكْشِفُ بَيْنَ </a:t>
            </a:r>
            <a:r>
              <a:rPr kumimoji="0" lang="ar-SA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اؐلْأَشْجارِ</a:t>
            </a: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اؐلْكَثيفَةِ</a:t>
            </a: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 فَجْأَةً، سَمِعَ صَوْتَ أَنينٍ خافِتٍ يَأْتي مِنْ وَراءِ جِذْعٍ كَبيرٍ</a:t>
            </a:r>
            <a:r>
              <a:rPr kumimoji="0" lang="f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تَقَدَّمَ بِحَذَرٍ، فَإِذا بِغَزالٍ صَغيرٍ قَدْ عَلِقَتْ بَيْنَ </a:t>
            </a:r>
            <a:r>
              <a:rPr kumimoji="0" lang="ar-SA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اؐلْأَغْصانِ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r>
              <a:rPr kumimoji="0" lang="f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تَرَدَّدَ سَعيدٌ لَحْظَةً، ثُمَّ قالَ فِي نَفْسِهِ: "لا بُدَّ أَنْ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أُقَدِّمَ لَهُ</a:t>
            </a: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اؐ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لْمُ</a:t>
            </a: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ساعِدَ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ةَ</a:t>
            </a: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"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r>
              <a:rPr kumimoji="0" lang="f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فَكَّ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اؐلْأَغْصانَ</a:t>
            </a: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بِلُطْفٍ، حَتّى تَحَرَّرَ </a:t>
            </a:r>
            <a:r>
              <a:rPr kumimoji="0" lang="ar-SA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اؐلْغَزالُ</a:t>
            </a: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، وَجَرى بَسُرْعَةٍ بَيْنَ </a:t>
            </a:r>
            <a:r>
              <a:rPr kumimoji="0" lang="ar-SA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اؐلشَّجَرِ</a:t>
            </a: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، كَأَنَّهُ يَشْكُرُهُ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r>
              <a:rPr kumimoji="0" lang="f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شَعَرَ سَعيدٌ </a:t>
            </a:r>
            <a:r>
              <a:rPr kumimoji="0" lang="ar-SA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بِاؐلْفَخْرِ</a:t>
            </a: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وَاؐلسَّعادَةِ</a:t>
            </a: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، ثُمَّ أَخَذَ يَكْتُبُ ما حَدَثَ فِي مُذَكِّرَتِهِ</a:t>
            </a:r>
            <a:r>
              <a:rPr kumimoji="0" lang="f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br>
              <a:rPr kumimoji="0" lang="f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</a:t>
            </a: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وَعِنْدَما عادَ إِلى </a:t>
            </a:r>
            <a:r>
              <a:rPr kumimoji="0" lang="ar-SA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اؐلْبَيْتِ</a:t>
            </a: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، حَكى لِوالِدَيْهِ قِصَّتَهُ، وَعَزَمَ أَنْ يَزورَ اؐلْغابَةَ كُلَّ أُسْبوعٍ</a:t>
            </a:r>
            <a:r>
              <a:rPr kumimoji="0" lang="fr-M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78033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312D8-D310-3B58-2815-3813E9329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CE7A98E-34E9-DECB-05AD-A62B8F010BAF}"/>
              </a:ext>
            </a:extLst>
          </p:cNvPr>
          <p:cNvSpPr txBox="1"/>
          <p:nvPr/>
        </p:nvSpPr>
        <p:spPr>
          <a:xfrm>
            <a:off x="4779180" y="710975"/>
            <a:ext cx="753751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يقرأ المتعلم السؤالين ويختار الجواب الصحيح ويقرأه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شرط التحكم هو أن يتوفق في السؤالين معا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DE4162F6-6E0B-EFFE-6571-F577B575CA3D}"/>
              </a:ext>
            </a:extLst>
          </p:cNvPr>
          <p:cNvSpPr txBox="1">
            <a:spLocks/>
          </p:cNvSpPr>
          <p:nvPr/>
        </p:nvSpPr>
        <p:spPr>
          <a:xfrm>
            <a:off x="354385" y="895641"/>
            <a:ext cx="3497179" cy="646331"/>
          </a:xfrm>
          <a:prstGeom prst="rect">
            <a:avLst/>
          </a:prstGeom>
          <a:solidFill>
            <a:schemeClr val="accent3"/>
          </a:solidFill>
        </p:spPr>
        <p:txBody>
          <a:bodyPr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التحقق من الفهم</a:t>
            </a:r>
            <a:endParaRPr kumimoji="0" lang="fr-FR" sz="6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AB66A29-22CC-5AF6-53AA-6D65C98E65E7}"/>
              </a:ext>
            </a:extLst>
          </p:cNvPr>
          <p:cNvSpPr txBox="1"/>
          <p:nvPr/>
        </p:nvSpPr>
        <p:spPr>
          <a:xfrm>
            <a:off x="1551710" y="2047536"/>
            <a:ext cx="11353479" cy="4022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1-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لِماذا ذَهَبَ سعيدٌ إِلى ٱلْغابَةِ؟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571500" marR="0" lvl="0" indent="-571500" algn="ct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لِيَ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جَمْعَ اؐ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لْوُرودَ 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وَ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يَصْطادَ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ar-S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اؐلطُّيور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َ 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اؐلنّادِرَة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َ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؛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ct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 typeface="Wingdings" panose="05000000000000000000" pitchFamily="2" charset="2"/>
              <a:buChar char=""/>
              <a:tabLst/>
              <a:defRPr/>
            </a:pP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لِيَسْتَمْتِعَ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بِجَمالِ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ٱلطَّبيعَةِ وَيَجْمَعَ 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اؐ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لْوُرودَ 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؛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ct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 typeface="Wingdings" panose="05000000000000000000" pitchFamily="2" charset="2"/>
              <a:buChar char="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لِيَ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جَمْعَ </a:t>
            </a:r>
            <a:r>
              <a:rPr kumimoji="0" lang="ar-S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اؐل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ْأَ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زْهار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َ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اؐلنّادِرَة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َ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وَ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يَ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ب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ْ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ح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َ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ثَ عَنْ أَعْشاشِ </a:t>
            </a:r>
            <a:r>
              <a:rPr kumimoji="0" lang="ar-S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اؐلطُّيورِ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؛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ct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 typeface="Wingdings" panose="05000000000000000000" pitchFamily="2" charset="2"/>
              <a:buChar char="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لِيَسْتَكْشِفَ خَبايا ٱلْغابَةِ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وَ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يَ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ب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ْ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ح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َ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ثَ عَن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ِ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اؐ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لنّباتاتِ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ar-S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اؐلنّادِرَ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ةِ 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9FE8B16-1459-E19A-D1DD-BFBF22E9146B}"/>
              </a:ext>
            </a:extLst>
          </p:cNvPr>
          <p:cNvSpPr txBox="1"/>
          <p:nvPr/>
        </p:nvSpPr>
        <p:spPr>
          <a:xfrm>
            <a:off x="1551710" y="5848759"/>
            <a:ext cx="11492025" cy="4434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2-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لِماذا 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شَعَرَ</a:t>
            </a: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سَعيدٌ </a:t>
            </a:r>
            <a:r>
              <a:rPr kumimoji="0" lang="ar-S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بِاؐلْفَخْرِ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ar-S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وَاؐلسَّعادَةِ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؟</a:t>
            </a:r>
            <a:endParaRPr kumimoji="0" lang="fr-MA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ct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 typeface="Wingdings" panose="05000000000000000000" pitchFamily="2" charset="2"/>
              <a:buChar char="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لِأَنّهُ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ٱسْتَمْتَعَ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بِنُزْهَتِهِ  في ٱلْغابَةِ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؛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ct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 typeface="Wingdings" panose="05000000000000000000" pitchFamily="2" charset="2"/>
              <a:buChar char=""/>
              <a:tabLst/>
              <a:defRPr/>
            </a:pP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لِأَنّهُ قَدَّمَ ٱلْمُساعَدَةَ لِلْغَزالِ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؛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571500" marR="0" lvl="0" indent="-571500" algn="ct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لِأَنّهُ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ك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َ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ت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َ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ب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َ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 ما حَدَثَ فِي مُذَكِّرَتِهِ؛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ct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 typeface="Wingdings" panose="05000000000000000000" pitchFamily="2" charset="2"/>
              <a:buChar char="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لِأَنّهُ 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حَكى لِوالِدَيْهِ قِصَّتَهُ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Calibri" panose="020F0502020204030204" pitchFamily="34" charset="0"/>
              </a:rPr>
              <a:t>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711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بعد إنهاء تمرير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رائز التصديق.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كل مجموعة تعرض عملها، ونصحح جميعا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45،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97198" y="2350873"/>
            <a:ext cx="5761057" cy="7455736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1- أقرأ النص(درس في الصبر) بدقة وطلاقة واسترسال، وأقوِّم قراءتي؛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أنجز النشاط المصاحب للنص،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31F543B-9E76-643A-5861-DA1834AE5A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3E483C1-5F3E-5395-5A47-B988F433F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575" y="2350872"/>
            <a:ext cx="5991468" cy="758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249768" y="668265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60474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4431" y="2487525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863903"/>
              </p:ext>
            </p:extLst>
          </p:nvPr>
        </p:nvGraphicFramePr>
        <p:xfrm>
          <a:off x="1246909" y="1536450"/>
          <a:ext cx="11166764" cy="1144075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336460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توليف السلوكات السابقة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50202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  <a:r>
                        <a:rPr lang="f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</a:t>
                      </a: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تتضمن جميع الصعوبات السابقة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64242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3. 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دراسة العنوان: التوقعات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مسحية: البحث عن كلمات في النص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النص بطلاقة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73691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4. رائز التصديق على اللبنة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kern="120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والفهم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809625" indent="-45720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تعبئة شبكة التصديق على اللبنة</a:t>
                      </a:r>
                    </a:p>
                    <a:p>
                      <a:pPr marL="352425" indent="0" algn="r" rtl="1">
                        <a:buFontTx/>
                        <a:buNone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5. اختتام الحصة</a:t>
                      </a:r>
                    </a:p>
                    <a:p>
                      <a:pPr marL="352425" indent="0" algn="r" rtl="1">
                        <a:buFontTx/>
                        <a:buNone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</a:t>
                      </a: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الأنشطة المنزلية وتبصر الحصة   </a:t>
                      </a:r>
                    </a:p>
                    <a:p>
                      <a:pPr marL="0" indent="0" algn="r" rtl="1">
                        <a:buFont typeface="+mj-lt"/>
                        <a:buNone/>
                      </a:pP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224639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64242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072595" y="3153915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072595" y="455085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072595" y="714304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25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081234" y="1513085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C99C1D-B96C-6C5D-E64D-9CBF392B6317}"/>
              </a:ext>
            </a:extLst>
          </p:cNvPr>
          <p:cNvGrpSpPr/>
          <p:nvPr/>
        </p:nvGrpSpPr>
        <p:grpSpPr>
          <a:xfrm flipH="1">
            <a:off x="2072595" y="8395155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DD79AC28-880A-23B5-D7A6-EE06ABC93396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3F64696-B1B1-4AF2-283A-9B918625A4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AFD56CBC-5B0A-E22A-ED89-9B41C040007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2 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1400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</a:t>
            </a:r>
            <a:r>
              <a:rPr lang="f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43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). سأراقب ما قمتم به، قبل أن نبدأ حصة اليوم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9898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الأفعال (النشاط1)؛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(رحلة وعبرة)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 الثاني (النشاط3) وأنقل الجواب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799AB87-142F-7086-8C03-DA2648DDA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657" y="2350873"/>
            <a:ext cx="5850835" cy="722200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E994A2C-DCAC-E456-0803-23BF51FAC877}"/>
              </a:ext>
            </a:extLst>
          </p:cNvPr>
          <p:cNvSpPr/>
          <p:nvPr/>
        </p:nvSpPr>
        <p:spPr>
          <a:xfrm>
            <a:off x="526473" y="7800109"/>
            <a:ext cx="5409391" cy="103909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093CDE3-00A5-D24B-6E31-41A03B8253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8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F9F739F-A9D3-28BA-842C-C17074BB76D9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تذكير </a:t>
            </a:r>
            <a:r>
              <a:rPr lang="ar-MA" sz="60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بالسلوكات</a:t>
            </a: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 التي رأيناها سابقا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77552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2397</TotalTime>
  <Words>1351</Words>
  <Application>Microsoft Office PowerPoint</Application>
  <PresentationFormat>Personnalisé</PresentationFormat>
  <Paragraphs>205</Paragraphs>
  <Slides>46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46</vt:i4>
      </vt:variant>
    </vt:vector>
  </HeadingPairs>
  <TitlesOfParts>
    <vt:vector size="65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1_Thème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2203</cp:revision>
  <dcterms:created xsi:type="dcterms:W3CDTF">2014-10-09T07:32:24Z</dcterms:created>
  <dcterms:modified xsi:type="dcterms:W3CDTF">2025-09-22T20:02:28Z</dcterms:modified>
</cp:coreProperties>
</file>