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5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94" r:id="rId2"/>
    <p:sldMasterId id="2147483882" r:id="rId3"/>
    <p:sldMasterId id="2147483824" r:id="rId4"/>
    <p:sldMasterId id="2147483934" r:id="rId5"/>
    <p:sldMasterId id="2147483982" r:id="rId6"/>
  </p:sldMasterIdLst>
  <p:notesMasterIdLst>
    <p:notesMasterId r:id="rId71"/>
  </p:notesMasterIdLst>
  <p:handoutMasterIdLst>
    <p:handoutMasterId r:id="rId72"/>
  </p:handoutMasterIdLst>
  <p:sldIdLst>
    <p:sldId id="2134808444" r:id="rId7"/>
    <p:sldId id="2134808445" r:id="rId8"/>
    <p:sldId id="2134808446" r:id="rId9"/>
    <p:sldId id="2134808773" r:id="rId10"/>
    <p:sldId id="2134808448" r:id="rId11"/>
    <p:sldId id="2134805155" r:id="rId12"/>
    <p:sldId id="2134808766" r:id="rId13"/>
    <p:sldId id="2134808454" r:id="rId14"/>
    <p:sldId id="2134808450" r:id="rId15"/>
    <p:sldId id="2134808767" r:id="rId16"/>
    <p:sldId id="2134808531" r:id="rId17"/>
    <p:sldId id="542" r:id="rId18"/>
    <p:sldId id="2134808628" r:id="rId19"/>
    <p:sldId id="2134808696" r:id="rId20"/>
    <p:sldId id="2134808697" r:id="rId21"/>
    <p:sldId id="2134808532" r:id="rId22"/>
    <p:sldId id="2134808563" r:id="rId23"/>
    <p:sldId id="2134808690" r:id="rId24"/>
    <p:sldId id="2134808691" r:id="rId25"/>
    <p:sldId id="2134808692" r:id="rId26"/>
    <p:sldId id="2134808693" r:id="rId27"/>
    <p:sldId id="597" r:id="rId28"/>
    <p:sldId id="2134808700" r:id="rId29"/>
    <p:sldId id="2134808768" r:id="rId30"/>
    <p:sldId id="2134808769" r:id="rId31"/>
    <p:sldId id="2134808750" r:id="rId32"/>
    <p:sldId id="2134808711" r:id="rId33"/>
    <p:sldId id="2134808713" r:id="rId34"/>
    <p:sldId id="2134808712" r:id="rId35"/>
    <p:sldId id="2134808714" r:id="rId36"/>
    <p:sldId id="2134808733" r:id="rId37"/>
    <p:sldId id="2134808715" r:id="rId38"/>
    <p:sldId id="2134808706" r:id="rId39"/>
    <p:sldId id="2134808770" r:id="rId40"/>
    <p:sldId id="2134808707" r:id="rId41"/>
    <p:sldId id="2134808698" r:id="rId42"/>
    <p:sldId id="2134808602" r:id="rId43"/>
    <p:sldId id="2134808639" r:id="rId44"/>
    <p:sldId id="2134808640" r:id="rId45"/>
    <p:sldId id="2134808641" r:id="rId46"/>
    <p:sldId id="2134808717" r:id="rId47"/>
    <p:sldId id="2134808771" r:id="rId48"/>
    <p:sldId id="2134808718" r:id="rId49"/>
    <p:sldId id="2134808720" r:id="rId50"/>
    <p:sldId id="2134808735" r:id="rId51"/>
    <p:sldId id="2134808758" r:id="rId52"/>
    <p:sldId id="2134808757" r:id="rId53"/>
    <p:sldId id="2134808760" r:id="rId54"/>
    <p:sldId id="2134808761" r:id="rId55"/>
    <p:sldId id="2134808762" r:id="rId56"/>
    <p:sldId id="2134808772" r:id="rId57"/>
    <p:sldId id="2134808763" r:id="rId58"/>
    <p:sldId id="2134808627" r:id="rId59"/>
    <p:sldId id="2134808723" r:id="rId60"/>
    <p:sldId id="2134808764" r:id="rId61"/>
    <p:sldId id="2134808560" r:id="rId62"/>
    <p:sldId id="2134808678" r:id="rId63"/>
    <p:sldId id="2134808765" r:id="rId64"/>
    <p:sldId id="2134808751" r:id="rId65"/>
    <p:sldId id="2134808583" r:id="rId66"/>
    <p:sldId id="2134808501" r:id="rId67"/>
    <p:sldId id="2134808561" r:id="rId68"/>
    <p:sldId id="2134808503" r:id="rId69"/>
    <p:sldId id="2134808502" r:id="rId70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134808444"/>
            <p14:sldId id="2134808445"/>
            <p14:sldId id="2134808446"/>
            <p14:sldId id="2134808773"/>
            <p14:sldId id="2134808448"/>
            <p14:sldId id="2134805155"/>
            <p14:sldId id="2134808766"/>
          </p14:sldIdLst>
        </p14:section>
        <p14:section name="افتتاح الحصة" id="{B4CCA7F9-F5CC-4171-9420-75CE68236B45}">
          <p14:sldIdLst>
            <p14:sldId id="2134808454"/>
            <p14:sldId id="2134808450"/>
            <p14:sldId id="2134808767"/>
            <p14:sldId id="2134808531"/>
          </p14:sldIdLst>
        </p14:section>
        <p14:section name="نشاط اعتيادي" id="{3822E05A-48B7-466A-9806-AC1514DAD3AF}">
          <p14:sldIdLst>
            <p14:sldId id="542"/>
            <p14:sldId id="2134808628"/>
            <p14:sldId id="2134808696"/>
            <p14:sldId id="2134808697"/>
            <p14:sldId id="2134808532"/>
            <p14:sldId id="2134808563"/>
            <p14:sldId id="2134808690"/>
            <p14:sldId id="2134808691"/>
            <p14:sldId id="2134808692"/>
            <p14:sldId id="2134808693"/>
          </p14:sldIdLst>
        </p14:section>
        <p14:section name="أنشطة القراءةوالكتابة" id="{A25CF4A3-DA66-4B51-A640-2EC4C5A8918F}">
          <p14:sldIdLst>
            <p14:sldId id="597"/>
            <p14:sldId id="2134808700"/>
            <p14:sldId id="2134808768"/>
            <p14:sldId id="2134808769"/>
            <p14:sldId id="2134808750"/>
            <p14:sldId id="2134808711"/>
            <p14:sldId id="2134808713"/>
            <p14:sldId id="2134808712"/>
            <p14:sldId id="2134808714"/>
            <p14:sldId id="2134808733"/>
            <p14:sldId id="2134808715"/>
            <p14:sldId id="2134808706"/>
            <p14:sldId id="2134808770"/>
            <p14:sldId id="2134808707"/>
            <p14:sldId id="2134808698"/>
            <p14:sldId id="2134808602"/>
            <p14:sldId id="2134808639"/>
            <p14:sldId id="2134808640"/>
            <p14:sldId id="2134808641"/>
            <p14:sldId id="2134808717"/>
            <p14:sldId id="2134808771"/>
            <p14:sldId id="2134808718"/>
            <p14:sldId id="2134808720"/>
            <p14:sldId id="2134808735"/>
            <p14:sldId id="2134808758"/>
            <p14:sldId id="2134808757"/>
            <p14:sldId id="2134808760"/>
            <p14:sldId id="2134808761"/>
            <p14:sldId id="2134808762"/>
            <p14:sldId id="2134808772"/>
            <p14:sldId id="2134808763"/>
            <p14:sldId id="2134808627"/>
            <p14:sldId id="2134808723"/>
            <p14:sldId id="2134808764"/>
            <p14:sldId id="2134808560"/>
            <p14:sldId id="2134808678"/>
          </p14:sldIdLst>
        </p14:section>
        <p14:section name="ألعاب" id="{66953B43-0502-40BE-9D9D-49C14FC1791C}">
          <p14:sldIdLst>
            <p14:sldId id="2134808765"/>
            <p14:sldId id="2134808751"/>
            <p14:sldId id="2134808583"/>
          </p14:sldIdLst>
        </p14:section>
        <p14:section name="اختتام الحصة" id="{CFAC160B-4D15-40C5-8575-18C3947DD0CB}">
          <p14:sldIdLst>
            <p14:sldId id="2134808501"/>
            <p14:sldId id="2134808561"/>
            <p14:sldId id="2134808503"/>
            <p14:sldId id="213480850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DB4"/>
    <a:srgbClr val="19199B"/>
    <a:srgbClr val="E74C3C"/>
    <a:srgbClr val="D4EAF3"/>
    <a:srgbClr val="FFFFFF"/>
    <a:srgbClr val="10147E"/>
    <a:srgbClr val="0A0C4C"/>
    <a:srgbClr val="B40000"/>
    <a:srgbClr val="8A0000"/>
    <a:srgbClr val="FF6D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232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195" y="53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0.xml"/><Relationship Id="rId21" Type="http://schemas.openxmlformats.org/officeDocument/2006/relationships/slide" Target="slides/slide15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63" Type="http://schemas.openxmlformats.org/officeDocument/2006/relationships/slide" Target="slides/slide57.xml"/><Relationship Id="rId68" Type="http://schemas.openxmlformats.org/officeDocument/2006/relationships/slide" Target="slides/slide62.xml"/><Relationship Id="rId16" Type="http://schemas.openxmlformats.org/officeDocument/2006/relationships/slide" Target="slides/slide10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slide" Target="slides/slide47.xml"/><Relationship Id="rId58" Type="http://schemas.openxmlformats.org/officeDocument/2006/relationships/slide" Target="slides/slide52.xml"/><Relationship Id="rId66" Type="http://schemas.openxmlformats.org/officeDocument/2006/relationships/slide" Target="slides/slide60.xml"/><Relationship Id="rId74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5.xml"/><Relationship Id="rId19" Type="http://schemas.openxmlformats.org/officeDocument/2006/relationships/slide" Target="slides/slide1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slide" Target="slides/slide50.xml"/><Relationship Id="rId64" Type="http://schemas.openxmlformats.org/officeDocument/2006/relationships/slide" Target="slides/slide58.xml"/><Relationship Id="rId69" Type="http://schemas.openxmlformats.org/officeDocument/2006/relationships/slide" Target="slides/slide63.xml"/><Relationship Id="rId77" Type="http://schemas.openxmlformats.org/officeDocument/2006/relationships/tableStyles" Target="tableStyles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72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slide" Target="slides/slide53.xml"/><Relationship Id="rId67" Type="http://schemas.openxmlformats.org/officeDocument/2006/relationships/slide" Target="slides/slide61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62" Type="http://schemas.openxmlformats.org/officeDocument/2006/relationships/slide" Target="slides/slide56.xml"/><Relationship Id="rId70" Type="http://schemas.openxmlformats.org/officeDocument/2006/relationships/slide" Target="slides/slide64.xml"/><Relationship Id="rId7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slide" Target="slides/slide51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slide" Target="slides/slide54.xml"/><Relationship Id="rId65" Type="http://schemas.openxmlformats.org/officeDocument/2006/relationships/slide" Target="slides/slide59.xml"/><Relationship Id="rId73" Type="http://schemas.openxmlformats.org/officeDocument/2006/relationships/commentAuthors" Target="commentAuthors.xml"/><Relationship Id="rId78" Type="http://schemas.microsoft.com/office/2016/11/relationships/changesInfo" Target="changesInfos/changesInfo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9" Type="http://schemas.openxmlformats.org/officeDocument/2006/relationships/slide" Target="slides/slide33.xml"/><Relationship Id="rId34" Type="http://schemas.openxmlformats.org/officeDocument/2006/relationships/slide" Target="slides/slide28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76" Type="http://schemas.openxmlformats.org/officeDocument/2006/relationships/theme" Target="theme/theme1.xml"/><Relationship Id="rId7" Type="http://schemas.openxmlformats.org/officeDocument/2006/relationships/slide" Target="slides/slide1.xml"/><Relationship Id="rId71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RHANE EL MOSTAFA" userId="612e3f77-08f4-424c-9bd0-6ac275dcda07" providerId="ADAL" clId="{FA163132-F41F-48DA-A451-8169FABDCD7A}"/>
    <pc:docChg chg="undo custSel addSld delSld modSld modSection">
      <pc:chgData name="FERHANE EL MOSTAFA" userId="612e3f77-08f4-424c-9bd0-6ac275dcda07" providerId="ADAL" clId="{FA163132-F41F-48DA-A451-8169FABDCD7A}" dt="2025-08-30T14:44:42.685" v="1315" actId="20577"/>
      <pc:docMkLst>
        <pc:docMk/>
      </pc:docMkLst>
      <pc:sldChg chg="del">
        <pc:chgData name="FERHANE EL MOSTAFA" userId="612e3f77-08f4-424c-9bd0-6ac275dcda07" providerId="ADAL" clId="{FA163132-F41F-48DA-A451-8169FABDCD7A}" dt="2025-08-29T09:26:01.240" v="26" actId="47"/>
        <pc:sldMkLst>
          <pc:docMk/>
          <pc:sldMk cId="1948545125" sldId="838"/>
        </pc:sldMkLst>
      </pc:sldChg>
      <pc:sldChg chg="del">
        <pc:chgData name="FERHANE EL MOSTAFA" userId="612e3f77-08f4-424c-9bd0-6ac275dcda07" providerId="ADAL" clId="{FA163132-F41F-48DA-A451-8169FABDCD7A}" dt="2025-08-29T09:26:05.477" v="27" actId="47"/>
        <pc:sldMkLst>
          <pc:docMk/>
          <pc:sldMk cId="1702143944" sldId="989"/>
        </pc:sldMkLst>
      </pc:sldChg>
      <pc:sldChg chg="modSp mod">
        <pc:chgData name="FERHANE EL MOSTAFA" userId="612e3f77-08f4-424c-9bd0-6ac275dcda07" providerId="ADAL" clId="{FA163132-F41F-48DA-A451-8169FABDCD7A}" dt="2025-08-29T09:25:23.959" v="24" actId="20577"/>
        <pc:sldMkLst>
          <pc:docMk/>
          <pc:sldMk cId="969077855" sldId="2134805155"/>
        </pc:sldMkLst>
        <pc:graphicFrameChg chg="modGraphic">
          <ac:chgData name="FERHANE EL MOSTAFA" userId="612e3f77-08f4-424c-9bd0-6ac275dcda07" providerId="ADAL" clId="{FA163132-F41F-48DA-A451-8169FABDCD7A}" dt="2025-08-29T09:25:23.959" v="24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modSp mod">
        <pc:chgData name="FERHANE EL MOSTAFA" userId="612e3f77-08f4-424c-9bd0-6ac275dcda07" providerId="ADAL" clId="{FA163132-F41F-48DA-A451-8169FABDCD7A}" dt="2025-08-29T09:24:30.907" v="1" actId="20577"/>
        <pc:sldMkLst>
          <pc:docMk/>
          <pc:sldMk cId="0" sldId="2134808444"/>
        </pc:sldMkLst>
        <pc:spChg chg="mod">
          <ac:chgData name="FERHANE EL MOSTAFA" userId="612e3f77-08f4-424c-9bd0-6ac275dcda07" providerId="ADAL" clId="{FA163132-F41F-48DA-A451-8169FABDCD7A}" dt="2025-08-29T09:24:30.907" v="1" actId="20577"/>
          <ac:spMkLst>
            <pc:docMk/>
            <pc:sldMk cId="0" sldId="2134808444"/>
            <ac:spMk id="9" creationId="{45B0A1E8-F2BA-31DC-A793-BDED4E478A5A}"/>
          </ac:spMkLst>
        </pc:spChg>
      </pc:sldChg>
      <pc:sldChg chg="del">
        <pc:chgData name="FERHANE EL MOSTAFA" userId="612e3f77-08f4-424c-9bd0-6ac275dcda07" providerId="ADAL" clId="{FA163132-F41F-48DA-A451-8169FABDCD7A}" dt="2025-08-30T08:22:11.073" v="1259" actId="47"/>
        <pc:sldMkLst>
          <pc:docMk/>
          <pc:sldMk cId="2533095450" sldId="2134808447"/>
        </pc:sldMkLst>
      </pc:sldChg>
      <pc:sldChg chg="modSp mod">
        <pc:chgData name="FERHANE EL MOSTAFA" userId="612e3f77-08f4-424c-9bd0-6ac275dcda07" providerId="ADAL" clId="{FA163132-F41F-48DA-A451-8169FABDCD7A}" dt="2025-08-30T14:38:26.197" v="1260" actId="1076"/>
        <pc:sldMkLst>
          <pc:docMk/>
          <pc:sldMk cId="1118925082" sldId="2134808448"/>
        </pc:sldMkLst>
        <pc:spChg chg="mod">
          <ac:chgData name="FERHANE EL MOSTAFA" userId="612e3f77-08f4-424c-9bd0-6ac275dcda07" providerId="ADAL" clId="{FA163132-F41F-48DA-A451-8169FABDCD7A}" dt="2025-08-30T14:38:26.197" v="1260" actId="1076"/>
          <ac:spMkLst>
            <pc:docMk/>
            <pc:sldMk cId="1118925082" sldId="2134808448"/>
            <ac:spMk id="17" creationId="{5AC32C25-E301-0508-FC5C-9E1914EC275A}"/>
          </ac:spMkLst>
        </pc:spChg>
      </pc:sldChg>
      <pc:sldChg chg="add">
        <pc:chgData name="FERHANE EL MOSTAFA" userId="612e3f77-08f4-424c-9bd0-6ac275dcda07" providerId="ADAL" clId="{FA163132-F41F-48DA-A451-8169FABDCD7A}" dt="2025-08-29T09:39:49.027" v="84"/>
        <pc:sldMkLst>
          <pc:docMk/>
          <pc:sldMk cId="2097033110" sldId="2134808450"/>
        </pc:sldMkLst>
      </pc:sldChg>
      <pc:sldChg chg="del">
        <pc:chgData name="FERHANE EL MOSTAFA" userId="612e3f77-08f4-424c-9bd0-6ac275dcda07" providerId="ADAL" clId="{FA163132-F41F-48DA-A451-8169FABDCD7A}" dt="2025-08-29T09:39:45.772" v="83" actId="47"/>
        <pc:sldMkLst>
          <pc:docMk/>
          <pc:sldMk cId="368224478" sldId="2134808451"/>
        </pc:sldMkLst>
      </pc:sldChg>
      <pc:sldChg chg="modSp mod">
        <pc:chgData name="FERHANE EL MOSTAFA" userId="612e3f77-08f4-424c-9bd0-6ac275dcda07" providerId="ADAL" clId="{FA163132-F41F-48DA-A451-8169FABDCD7A}" dt="2025-08-29T09:46:23.435" v="165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FA163132-F41F-48DA-A451-8169FABDCD7A}" dt="2025-08-29T09:46:23.435" v="165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addSp delSp modSp mod">
        <pc:chgData name="FERHANE EL MOSTAFA" userId="612e3f77-08f4-424c-9bd0-6ac275dcda07" providerId="ADAL" clId="{FA163132-F41F-48DA-A451-8169FABDCD7A}" dt="2025-08-29T10:56:56.338" v="1197" actId="14100"/>
        <pc:sldMkLst>
          <pc:docMk/>
          <pc:sldMk cId="512562272" sldId="2134808561"/>
        </pc:sldMkLst>
        <pc:spChg chg="mod">
          <ac:chgData name="FERHANE EL MOSTAFA" userId="612e3f77-08f4-424c-9bd0-6ac275dcda07" providerId="ADAL" clId="{FA163132-F41F-48DA-A451-8169FABDCD7A}" dt="2025-08-29T10:55:57.580" v="1166" actId="20577"/>
          <ac:spMkLst>
            <pc:docMk/>
            <pc:sldMk cId="512562272" sldId="2134808561"/>
            <ac:spMk id="2" creationId="{570C6D3E-D944-E7DF-6E2F-7037213AB7FF}"/>
          </ac:spMkLst>
        </pc:spChg>
        <pc:spChg chg="mod">
          <ac:chgData name="FERHANE EL MOSTAFA" userId="612e3f77-08f4-424c-9bd0-6ac275dcda07" providerId="ADAL" clId="{FA163132-F41F-48DA-A451-8169FABDCD7A}" dt="2025-08-29T10:56:34.865" v="1194" actId="20577"/>
          <ac:spMkLst>
            <pc:docMk/>
            <pc:sldMk cId="512562272" sldId="2134808561"/>
            <ac:spMk id="4" creationId="{D012E12E-157F-1F50-18B5-626DB37D1ECA}"/>
          </ac:spMkLst>
        </pc:spChg>
        <pc:spChg chg="add mod">
          <ac:chgData name="FERHANE EL MOSTAFA" userId="612e3f77-08f4-424c-9bd0-6ac275dcda07" providerId="ADAL" clId="{FA163132-F41F-48DA-A451-8169FABDCD7A}" dt="2025-08-29T10:56:56.338" v="1197" actId="14100"/>
          <ac:spMkLst>
            <pc:docMk/>
            <pc:sldMk cId="512562272" sldId="2134808561"/>
            <ac:spMk id="10" creationId="{6E994A2C-DCAC-E456-0803-23BF51FAC877}"/>
          </ac:spMkLst>
        </pc:spChg>
        <pc:picChg chg="add mod">
          <ac:chgData name="FERHANE EL MOSTAFA" userId="612e3f77-08f4-424c-9bd0-6ac275dcda07" providerId="ADAL" clId="{FA163132-F41F-48DA-A451-8169FABDCD7A}" dt="2025-08-29T10:55:45.809" v="1164" actId="14100"/>
          <ac:picMkLst>
            <pc:docMk/>
            <pc:sldMk cId="512562272" sldId="2134808561"/>
            <ac:picMk id="8" creationId="{1799AB87-142F-7086-8C03-DA2648DDABA7}"/>
          </ac:picMkLst>
        </pc:picChg>
      </pc:sldChg>
      <pc:sldChg chg="modSp">
        <pc:chgData name="FERHANE EL MOSTAFA" userId="612e3f77-08f4-424c-9bd0-6ac275dcda07" providerId="ADAL" clId="{FA163132-F41F-48DA-A451-8169FABDCD7A}" dt="2025-08-29T09:46:38.263" v="178" actId="20577"/>
        <pc:sldMkLst>
          <pc:docMk/>
          <pc:sldMk cId="1808969683" sldId="2134808563"/>
        </pc:sldMkLst>
        <pc:spChg chg="mod">
          <ac:chgData name="FERHANE EL MOSTAFA" userId="612e3f77-08f4-424c-9bd0-6ac275dcda07" providerId="ADAL" clId="{FA163132-F41F-48DA-A451-8169FABDCD7A}" dt="2025-08-29T09:46:34.372" v="173" actId="20577"/>
          <ac:spMkLst>
            <pc:docMk/>
            <pc:sldMk cId="1808969683" sldId="2134808563"/>
            <ac:spMk id="3" creationId="{07195A75-6B76-144D-74AB-3CF8A6CDA84C}"/>
          </ac:spMkLst>
        </pc:spChg>
        <pc:spChg chg="mod">
          <ac:chgData name="FERHANE EL MOSTAFA" userId="612e3f77-08f4-424c-9bd0-6ac275dcda07" providerId="ADAL" clId="{FA163132-F41F-48DA-A451-8169FABDCD7A}" dt="2025-08-29T09:46:38.263" v="178" actId="20577"/>
          <ac:spMkLst>
            <pc:docMk/>
            <pc:sldMk cId="1808969683" sldId="2134808563"/>
            <ac:spMk id="5" creationId="{B1F39C87-79AE-8AC4-532E-A0759DD200CC}"/>
          </ac:spMkLst>
        </pc:spChg>
      </pc:sldChg>
      <pc:sldChg chg="modSp add mod">
        <pc:chgData name="FERHANE EL MOSTAFA" userId="612e3f77-08f4-424c-9bd0-6ac275dcda07" providerId="ADAL" clId="{FA163132-F41F-48DA-A451-8169FABDCD7A}" dt="2025-08-29T09:28:14.927" v="72" actId="6549"/>
        <pc:sldMkLst>
          <pc:docMk/>
          <pc:sldMk cId="1097258087" sldId="2134808583"/>
        </pc:sldMkLst>
        <pc:graphicFrameChg chg="mod modGraphic">
          <ac:chgData name="FERHANE EL MOSTAFA" userId="612e3f77-08f4-424c-9bd0-6ac275dcda07" providerId="ADAL" clId="{FA163132-F41F-48DA-A451-8169FABDCD7A}" dt="2025-08-29T09:28:14.927" v="72" actId="6549"/>
          <ac:graphicFrameMkLst>
            <pc:docMk/>
            <pc:sldMk cId="1097258087" sldId="2134808583"/>
            <ac:graphicFrameMk id="3" creationId="{6EFCEFFE-4A00-7FED-9745-A8F1DA4CF61C}"/>
          </ac:graphicFrameMkLst>
        </pc:graphicFrameChg>
      </pc:sldChg>
      <pc:sldChg chg="modSp mod">
        <pc:chgData name="FERHANE EL MOSTAFA" userId="612e3f77-08f4-424c-9bd0-6ac275dcda07" providerId="ADAL" clId="{FA163132-F41F-48DA-A451-8169FABDCD7A}" dt="2025-08-30T14:42:59.065" v="1305" actId="20577"/>
        <pc:sldMkLst>
          <pc:docMk/>
          <pc:sldMk cId="2180123270" sldId="2134808602"/>
        </pc:sldMkLst>
        <pc:spChg chg="mod">
          <ac:chgData name="FERHANE EL MOSTAFA" userId="612e3f77-08f4-424c-9bd0-6ac275dcda07" providerId="ADAL" clId="{FA163132-F41F-48DA-A451-8169FABDCD7A}" dt="2025-08-30T14:42:59.065" v="1305" actId="20577"/>
          <ac:spMkLst>
            <pc:docMk/>
            <pc:sldMk cId="2180123270" sldId="2134808602"/>
            <ac:spMk id="2" creationId="{F0112923-F785-7B75-5B51-49E52FA2DF93}"/>
          </ac:spMkLst>
        </pc:spChg>
      </pc:sldChg>
      <pc:sldChg chg="modSp mod">
        <pc:chgData name="FERHANE EL MOSTAFA" userId="612e3f77-08f4-424c-9bd0-6ac275dcda07" providerId="ADAL" clId="{FA163132-F41F-48DA-A451-8169FABDCD7A}" dt="2025-08-30T14:39:10.383" v="1262" actId="207"/>
        <pc:sldMkLst>
          <pc:docMk/>
          <pc:sldMk cId="4156804253" sldId="2134808628"/>
        </pc:sldMkLst>
        <pc:spChg chg="mod">
          <ac:chgData name="FERHANE EL MOSTAFA" userId="612e3f77-08f4-424c-9bd0-6ac275dcda07" providerId="ADAL" clId="{FA163132-F41F-48DA-A451-8169FABDCD7A}" dt="2025-08-30T14:39:10.383" v="1262" actId="207"/>
          <ac:spMkLst>
            <pc:docMk/>
            <pc:sldMk cId="4156804253" sldId="2134808628"/>
            <ac:spMk id="2" creationId="{A7A4471B-E10C-B399-E005-C82B07FE3698}"/>
          </ac:spMkLst>
        </pc:spChg>
      </pc:sldChg>
      <pc:sldChg chg="addSp delSp modSp mod modAnim">
        <pc:chgData name="FERHANE EL MOSTAFA" userId="612e3f77-08f4-424c-9bd0-6ac275dcda07" providerId="ADAL" clId="{FA163132-F41F-48DA-A451-8169FABDCD7A}" dt="2025-08-30T14:43:04.038" v="1306"/>
        <pc:sldMkLst>
          <pc:docMk/>
          <pc:sldMk cId="3555504287" sldId="2134808639"/>
        </pc:sldMkLst>
        <pc:picChg chg="add mod">
          <ac:chgData name="FERHANE EL MOSTAFA" userId="612e3f77-08f4-424c-9bd0-6ac275dcda07" providerId="ADAL" clId="{FA163132-F41F-48DA-A451-8169FABDCD7A}" dt="2025-08-29T10:04:16.748" v="400"/>
          <ac:picMkLst>
            <pc:docMk/>
            <pc:sldMk cId="3555504287" sldId="2134808639"/>
            <ac:picMk id="3" creationId="{1A4987EA-CB91-97C3-5BFB-B10668EE12F8}"/>
          </ac:picMkLst>
        </pc:picChg>
      </pc:sldChg>
      <pc:sldChg chg="addSp delSp modSp mod modAnim">
        <pc:chgData name="FERHANE EL MOSTAFA" userId="612e3f77-08f4-424c-9bd0-6ac275dcda07" providerId="ADAL" clId="{FA163132-F41F-48DA-A451-8169FABDCD7A}" dt="2025-08-30T14:43:06.960" v="1307"/>
        <pc:sldMkLst>
          <pc:docMk/>
          <pc:sldMk cId="2115320888" sldId="2134808640"/>
        </pc:sldMkLst>
        <pc:picChg chg="add mod">
          <ac:chgData name="FERHANE EL MOSTAFA" userId="612e3f77-08f4-424c-9bd0-6ac275dcda07" providerId="ADAL" clId="{FA163132-F41F-48DA-A451-8169FABDCD7A}" dt="2025-08-29T10:04:20.152" v="402"/>
          <ac:picMkLst>
            <pc:docMk/>
            <pc:sldMk cId="2115320888" sldId="2134808640"/>
            <ac:picMk id="3" creationId="{C2CC4BC7-0FD0-C694-E03F-4AA3EFD433E2}"/>
          </ac:picMkLst>
        </pc:picChg>
      </pc:sldChg>
      <pc:sldChg chg="addSp delSp modSp mod modAnim">
        <pc:chgData name="FERHANE EL MOSTAFA" userId="612e3f77-08f4-424c-9bd0-6ac275dcda07" providerId="ADAL" clId="{FA163132-F41F-48DA-A451-8169FABDCD7A}" dt="2025-08-30T14:43:10.135" v="1308"/>
        <pc:sldMkLst>
          <pc:docMk/>
          <pc:sldMk cId="322019483" sldId="2134808641"/>
        </pc:sldMkLst>
        <pc:picChg chg="add mod">
          <ac:chgData name="FERHANE EL MOSTAFA" userId="612e3f77-08f4-424c-9bd0-6ac275dcda07" providerId="ADAL" clId="{FA163132-F41F-48DA-A451-8169FABDCD7A}" dt="2025-08-29T10:04:24.509" v="404"/>
          <ac:picMkLst>
            <pc:docMk/>
            <pc:sldMk cId="322019483" sldId="2134808641"/>
            <ac:picMk id="3" creationId="{B95D8BDF-AD4F-ADB8-4B41-6CEC040F0A33}"/>
          </ac:picMkLst>
        </pc:picChg>
      </pc:sldChg>
      <pc:sldChg chg="del">
        <pc:chgData name="FERHANE EL MOSTAFA" userId="612e3f77-08f4-424c-9bd0-6ac275dcda07" providerId="ADAL" clId="{FA163132-F41F-48DA-A451-8169FABDCD7A}" dt="2025-08-29T09:51:58.383" v="224" actId="47"/>
        <pc:sldMkLst>
          <pc:docMk/>
          <pc:sldMk cId="2487464742" sldId="2134808671"/>
        </pc:sldMkLst>
      </pc:sldChg>
      <pc:sldChg chg="addSp delSp modSp mod">
        <pc:chgData name="FERHANE EL MOSTAFA" userId="612e3f77-08f4-424c-9bd0-6ac275dcda07" providerId="ADAL" clId="{FA163132-F41F-48DA-A451-8169FABDCD7A}" dt="2025-08-29T10:04:54.400" v="419"/>
        <pc:sldMkLst>
          <pc:docMk/>
          <pc:sldMk cId="4220590668" sldId="2134808678"/>
        </pc:sldMkLst>
        <pc:picChg chg="add mod">
          <ac:chgData name="FERHANE EL MOSTAFA" userId="612e3f77-08f4-424c-9bd0-6ac275dcda07" providerId="ADAL" clId="{FA163132-F41F-48DA-A451-8169FABDCD7A}" dt="2025-08-29T10:04:54.400" v="419"/>
          <ac:picMkLst>
            <pc:docMk/>
            <pc:sldMk cId="4220590668" sldId="2134808678"/>
            <ac:picMk id="3" creationId="{7DB2C899-56A3-B8BD-1734-56C4FB534C02}"/>
          </ac:picMkLst>
        </pc:picChg>
      </pc:sldChg>
      <pc:sldChg chg="modSp mod">
        <pc:chgData name="FERHANE EL MOSTAFA" userId="612e3f77-08f4-424c-9bd0-6ac275dcda07" providerId="ADAL" clId="{FA163132-F41F-48DA-A451-8169FABDCD7A}" dt="2025-08-29T09:49:48.653" v="202" actId="20577"/>
        <pc:sldMkLst>
          <pc:docMk/>
          <pc:sldMk cId="2619828749" sldId="2134808690"/>
        </pc:sldMkLst>
        <pc:spChg chg="mod">
          <ac:chgData name="FERHANE EL MOSTAFA" userId="612e3f77-08f4-424c-9bd0-6ac275dcda07" providerId="ADAL" clId="{FA163132-F41F-48DA-A451-8169FABDCD7A}" dt="2025-08-29T09:49:48.653" v="202" actId="20577"/>
          <ac:spMkLst>
            <pc:docMk/>
            <pc:sldMk cId="2619828749" sldId="2134808690"/>
            <ac:spMk id="6" creationId="{3431B3BC-D41B-DE22-66C8-C389B1FC46CE}"/>
          </ac:spMkLst>
        </pc:spChg>
      </pc:sldChg>
      <pc:sldChg chg="modSp">
        <pc:chgData name="FERHANE EL MOSTAFA" userId="612e3f77-08f4-424c-9bd0-6ac275dcda07" providerId="ADAL" clId="{FA163132-F41F-48DA-A451-8169FABDCD7A}" dt="2025-08-29T09:49:59.572" v="213" actId="20577"/>
        <pc:sldMkLst>
          <pc:docMk/>
          <pc:sldMk cId="2405031514" sldId="2134808691"/>
        </pc:sldMkLst>
        <pc:spChg chg="mod">
          <ac:chgData name="FERHANE EL MOSTAFA" userId="612e3f77-08f4-424c-9bd0-6ac275dcda07" providerId="ADAL" clId="{FA163132-F41F-48DA-A451-8169FABDCD7A}" dt="2025-08-29T09:49:59.572" v="213" actId="20577"/>
          <ac:spMkLst>
            <pc:docMk/>
            <pc:sldMk cId="2405031514" sldId="2134808691"/>
            <ac:spMk id="3" creationId="{E30E77CE-97DB-B0FD-612F-8FC95E90743A}"/>
          </ac:spMkLst>
        </pc:spChg>
        <pc:spChg chg="mod">
          <ac:chgData name="FERHANE EL MOSTAFA" userId="612e3f77-08f4-424c-9bd0-6ac275dcda07" providerId="ADAL" clId="{FA163132-F41F-48DA-A451-8169FABDCD7A}" dt="2025-08-29T09:47:54.710" v="198" actId="20577"/>
          <ac:spMkLst>
            <pc:docMk/>
            <pc:sldMk cId="2405031514" sldId="2134808691"/>
            <ac:spMk id="5" creationId="{C6BDB3A3-796F-E550-5A84-42ABC3697BDA}"/>
          </ac:spMkLst>
        </pc:spChg>
      </pc:sldChg>
      <pc:sldChg chg="modSp mod">
        <pc:chgData name="FERHANE EL MOSTAFA" userId="612e3f77-08f4-424c-9bd0-6ac275dcda07" providerId="ADAL" clId="{FA163132-F41F-48DA-A451-8169FABDCD7A}" dt="2025-08-29T09:50:50.698" v="217" actId="20577"/>
        <pc:sldMkLst>
          <pc:docMk/>
          <pc:sldMk cId="3323549716" sldId="2134808692"/>
        </pc:sldMkLst>
        <pc:spChg chg="mod">
          <ac:chgData name="FERHANE EL MOSTAFA" userId="612e3f77-08f4-424c-9bd0-6ac275dcda07" providerId="ADAL" clId="{FA163132-F41F-48DA-A451-8169FABDCD7A}" dt="2025-08-29T09:50:50.698" v="217" actId="20577"/>
          <ac:spMkLst>
            <pc:docMk/>
            <pc:sldMk cId="3323549716" sldId="2134808692"/>
            <ac:spMk id="6" creationId="{2DB1B572-F89D-5209-0E9F-07C865ACCF0F}"/>
          </ac:spMkLst>
        </pc:spChg>
      </pc:sldChg>
      <pc:sldChg chg="modSp">
        <pc:chgData name="FERHANE EL MOSTAFA" userId="612e3f77-08f4-424c-9bd0-6ac275dcda07" providerId="ADAL" clId="{FA163132-F41F-48DA-A451-8169FABDCD7A}" dt="2025-08-29T09:51:00.854" v="223" actId="20577"/>
        <pc:sldMkLst>
          <pc:docMk/>
          <pc:sldMk cId="3730913070" sldId="2134808693"/>
        </pc:sldMkLst>
        <pc:spChg chg="mod">
          <ac:chgData name="FERHANE EL MOSTAFA" userId="612e3f77-08f4-424c-9bd0-6ac275dcda07" providerId="ADAL" clId="{FA163132-F41F-48DA-A451-8169FABDCD7A}" dt="2025-08-29T09:51:00.854" v="223" actId="20577"/>
          <ac:spMkLst>
            <pc:docMk/>
            <pc:sldMk cId="3730913070" sldId="2134808693"/>
            <ac:spMk id="3" creationId="{F89B113C-0142-3951-3374-6C393CE92987}"/>
          </ac:spMkLst>
        </pc:spChg>
      </pc:sldChg>
      <pc:sldChg chg="addSp delSp modSp mod delAnim modAnim">
        <pc:chgData name="FERHANE EL MOSTAFA" userId="612e3f77-08f4-424c-9bd0-6ac275dcda07" providerId="ADAL" clId="{FA163132-F41F-48DA-A451-8169FABDCD7A}" dt="2025-08-30T14:39:19.153" v="1263" actId="207"/>
        <pc:sldMkLst>
          <pc:docMk/>
          <pc:sldMk cId="3630681292" sldId="2134808696"/>
        </pc:sldMkLst>
        <pc:spChg chg="add mod">
          <ac:chgData name="FERHANE EL MOSTAFA" userId="612e3f77-08f4-424c-9bd0-6ac275dcda07" providerId="ADAL" clId="{FA163132-F41F-48DA-A451-8169FABDCD7A}" dt="2025-08-30T14:39:19.153" v="1263" actId="207"/>
          <ac:spMkLst>
            <pc:docMk/>
            <pc:sldMk cId="3630681292" sldId="2134808696"/>
            <ac:spMk id="3" creationId="{4094A55D-2DC3-9123-E0C5-A91DA2FBB7D2}"/>
          </ac:spMkLst>
        </pc:spChg>
      </pc:sldChg>
      <pc:sldChg chg="addSp delSp modSp mod delAnim modAnim">
        <pc:chgData name="FERHANE EL MOSTAFA" userId="612e3f77-08f4-424c-9bd0-6ac275dcda07" providerId="ADAL" clId="{FA163132-F41F-48DA-A451-8169FABDCD7A}" dt="2025-08-30T14:39:36.624" v="1266" actId="108"/>
        <pc:sldMkLst>
          <pc:docMk/>
          <pc:sldMk cId="3631818263" sldId="2134808697"/>
        </pc:sldMkLst>
        <pc:spChg chg="add mod">
          <ac:chgData name="FERHANE EL MOSTAFA" userId="612e3f77-08f4-424c-9bd0-6ac275dcda07" providerId="ADAL" clId="{FA163132-F41F-48DA-A451-8169FABDCD7A}" dt="2025-08-30T14:39:36.624" v="1266" actId="108"/>
          <ac:spMkLst>
            <pc:docMk/>
            <pc:sldMk cId="3631818263" sldId="2134808697"/>
            <ac:spMk id="2" creationId="{EAC73C05-FBBC-F7E1-3EE3-55F88ADDFC6A}"/>
          </ac:spMkLst>
        </pc:spChg>
      </pc:sldChg>
      <pc:sldChg chg="addSp delSp modSp mod modAnim">
        <pc:chgData name="FERHANE EL MOSTAFA" userId="612e3f77-08f4-424c-9bd0-6ac275dcda07" providerId="ADAL" clId="{FA163132-F41F-48DA-A451-8169FABDCD7A}" dt="2025-08-30T14:42:53.012" v="1304"/>
        <pc:sldMkLst>
          <pc:docMk/>
          <pc:sldMk cId="1075695747" sldId="2134808698"/>
        </pc:sldMkLst>
        <pc:picChg chg="add mod">
          <ac:chgData name="FERHANE EL MOSTAFA" userId="612e3f77-08f4-424c-9bd0-6ac275dcda07" providerId="ADAL" clId="{FA163132-F41F-48DA-A451-8169FABDCD7A}" dt="2025-08-29T10:04:12.483" v="398"/>
          <ac:picMkLst>
            <pc:docMk/>
            <pc:sldMk cId="1075695747" sldId="2134808698"/>
            <ac:picMk id="5" creationId="{8DAFB0B2-1312-1008-06DF-6EAF257599BB}"/>
          </ac:picMkLst>
        </pc:picChg>
      </pc:sldChg>
      <pc:sldChg chg="modSp mod">
        <pc:chgData name="FERHANE EL MOSTAFA" userId="612e3f77-08f4-424c-9bd0-6ac275dcda07" providerId="ADAL" clId="{FA163132-F41F-48DA-A451-8169FABDCD7A}" dt="2025-08-29T09:53:10.872" v="280" actId="20577"/>
        <pc:sldMkLst>
          <pc:docMk/>
          <pc:sldMk cId="175661024" sldId="2134808700"/>
        </pc:sldMkLst>
        <pc:spChg chg="mod">
          <ac:chgData name="FERHANE EL MOSTAFA" userId="612e3f77-08f4-424c-9bd0-6ac275dcda07" providerId="ADAL" clId="{FA163132-F41F-48DA-A451-8169FABDCD7A}" dt="2025-08-29T09:52:04.946" v="226" actId="6549"/>
          <ac:spMkLst>
            <pc:docMk/>
            <pc:sldMk cId="175661024" sldId="2134808700"/>
            <ac:spMk id="3" creationId="{303984AF-FBB0-7610-CF32-F0D31D1EB5AD}"/>
          </ac:spMkLst>
        </pc:spChg>
        <pc:graphicFrameChg chg="modGraphic">
          <ac:chgData name="FERHANE EL MOSTAFA" userId="612e3f77-08f4-424c-9bd0-6ac275dcda07" providerId="ADAL" clId="{FA163132-F41F-48DA-A451-8169FABDCD7A}" dt="2025-08-29T09:53:10.872" v="280" actId="20577"/>
          <ac:graphicFrameMkLst>
            <pc:docMk/>
            <pc:sldMk cId="175661024" sldId="2134808700"/>
            <ac:graphicFrameMk id="2" creationId="{8E571894-12F6-EEEE-3169-7A031509EE37}"/>
          </ac:graphicFrameMkLst>
        </pc:graphicFrameChg>
      </pc:sldChg>
      <pc:sldChg chg="modSp mod">
        <pc:chgData name="FERHANE EL MOSTAFA" userId="612e3f77-08f4-424c-9bd0-6ac275dcda07" providerId="ADAL" clId="{FA163132-F41F-48DA-A451-8169FABDCD7A}" dt="2025-08-29T10:08:33.113" v="496" actId="20577"/>
        <pc:sldMkLst>
          <pc:docMk/>
          <pc:sldMk cId="1301504599" sldId="2134808706"/>
        </pc:sldMkLst>
        <pc:spChg chg="mod">
          <ac:chgData name="FERHANE EL MOSTAFA" userId="612e3f77-08f4-424c-9bd0-6ac275dcda07" providerId="ADAL" clId="{FA163132-F41F-48DA-A451-8169FABDCD7A}" dt="2025-08-29T10:05:36.313" v="421" actId="20577"/>
          <ac:spMkLst>
            <pc:docMk/>
            <pc:sldMk cId="1301504599" sldId="2134808706"/>
            <ac:spMk id="2" creationId="{EBD225D2-D8F6-F1E1-0154-64CEB418CAFE}"/>
          </ac:spMkLst>
        </pc:spChg>
        <pc:spChg chg="mod">
          <ac:chgData name="FERHANE EL MOSTAFA" userId="612e3f77-08f4-424c-9bd0-6ac275dcda07" providerId="ADAL" clId="{FA163132-F41F-48DA-A451-8169FABDCD7A}" dt="2025-08-29T10:08:33.113" v="496" actId="20577"/>
          <ac:spMkLst>
            <pc:docMk/>
            <pc:sldMk cId="1301504599" sldId="2134808706"/>
            <ac:spMk id="3" creationId="{D1667CBE-ECA4-4090-DB9A-9AF58AE24DDD}"/>
          </ac:spMkLst>
        </pc:spChg>
        <pc:spChg chg="mod">
          <ac:chgData name="FERHANE EL MOSTAFA" userId="612e3f77-08f4-424c-9bd0-6ac275dcda07" providerId="ADAL" clId="{FA163132-F41F-48DA-A451-8169FABDCD7A}" dt="2025-08-29T10:06:41.235" v="458" actId="20577"/>
          <ac:spMkLst>
            <pc:docMk/>
            <pc:sldMk cId="1301504599" sldId="2134808706"/>
            <ac:spMk id="11" creationId="{BFD7A413-5D74-67E5-4462-F2F2D71E5D46}"/>
          </ac:spMkLst>
        </pc:spChg>
        <pc:spChg chg="mod">
          <ac:chgData name="FERHANE EL MOSTAFA" userId="612e3f77-08f4-424c-9bd0-6ac275dcda07" providerId="ADAL" clId="{FA163132-F41F-48DA-A451-8169FABDCD7A}" dt="2025-08-29T10:06:25.943" v="434" actId="20577"/>
          <ac:spMkLst>
            <pc:docMk/>
            <pc:sldMk cId="1301504599" sldId="2134808706"/>
            <ac:spMk id="15" creationId="{5D2986E1-B7A4-31E7-9BD7-A527DDDEA834}"/>
          </ac:spMkLst>
        </pc:spChg>
        <pc:spChg chg="mod">
          <ac:chgData name="FERHANE EL MOSTAFA" userId="612e3f77-08f4-424c-9bd0-6ac275dcda07" providerId="ADAL" clId="{FA163132-F41F-48DA-A451-8169FABDCD7A}" dt="2025-08-29T10:06:48.861" v="466" actId="20577"/>
          <ac:spMkLst>
            <pc:docMk/>
            <pc:sldMk cId="1301504599" sldId="2134808706"/>
            <ac:spMk id="17" creationId="{B1AD6576-869E-7D48-B590-8C3276393C94}"/>
          </ac:spMkLst>
        </pc:spChg>
        <pc:spChg chg="mod">
          <ac:chgData name="FERHANE EL MOSTAFA" userId="612e3f77-08f4-424c-9bd0-6ac275dcda07" providerId="ADAL" clId="{FA163132-F41F-48DA-A451-8169FABDCD7A}" dt="2025-08-29T10:08:00.283" v="474" actId="20577"/>
          <ac:spMkLst>
            <pc:docMk/>
            <pc:sldMk cId="1301504599" sldId="2134808706"/>
            <ac:spMk id="20" creationId="{145615E8-34D8-5AFB-166A-5A976BD2CD13}"/>
          </ac:spMkLst>
        </pc:spChg>
        <pc:spChg chg="mod">
          <ac:chgData name="FERHANE EL MOSTAFA" userId="612e3f77-08f4-424c-9bd0-6ac275dcda07" providerId="ADAL" clId="{FA163132-F41F-48DA-A451-8169FABDCD7A}" dt="2025-08-29T10:08:05.814" v="482" actId="20577"/>
          <ac:spMkLst>
            <pc:docMk/>
            <pc:sldMk cId="1301504599" sldId="2134808706"/>
            <ac:spMk id="22" creationId="{9ED54D2D-BF90-E954-64FE-63F076E74B97}"/>
          </ac:spMkLst>
        </pc:spChg>
        <pc:spChg chg="mod">
          <ac:chgData name="FERHANE EL MOSTAFA" userId="612e3f77-08f4-424c-9bd0-6ac275dcda07" providerId="ADAL" clId="{FA163132-F41F-48DA-A451-8169FABDCD7A}" dt="2025-08-29T10:08:12.337" v="490" actId="20577"/>
          <ac:spMkLst>
            <pc:docMk/>
            <pc:sldMk cId="1301504599" sldId="2134808706"/>
            <ac:spMk id="25" creationId="{BEE52E8A-BE92-10C4-CDEF-4096BAFF70AC}"/>
          </ac:spMkLst>
        </pc:spChg>
      </pc:sldChg>
      <pc:sldChg chg="addSp delSp modSp mod delAnim modAnim">
        <pc:chgData name="FERHANE EL MOSTAFA" userId="612e3f77-08f4-424c-9bd0-6ac275dcda07" providerId="ADAL" clId="{FA163132-F41F-48DA-A451-8169FABDCD7A}" dt="2025-08-29T17:39:48.950" v="1257"/>
        <pc:sldMkLst>
          <pc:docMk/>
          <pc:sldMk cId="1030826978" sldId="2134808707"/>
        </pc:sldMkLst>
        <pc:spChg chg="add mod">
          <ac:chgData name="FERHANE EL MOSTAFA" userId="612e3f77-08f4-424c-9bd0-6ac275dcda07" providerId="ADAL" clId="{FA163132-F41F-48DA-A451-8169FABDCD7A}" dt="2025-08-29T17:38:32.110" v="1250" actId="14100"/>
          <ac:spMkLst>
            <pc:docMk/>
            <pc:sldMk cId="1030826978" sldId="2134808707"/>
            <ac:spMk id="12" creationId="{7A839CEC-731F-D3E8-6B54-7D1954AD8ED5}"/>
          </ac:spMkLst>
        </pc:spChg>
        <pc:spChg chg="add mod">
          <ac:chgData name="FERHANE EL MOSTAFA" userId="612e3f77-08f4-424c-9bd0-6ac275dcda07" providerId="ADAL" clId="{FA163132-F41F-48DA-A451-8169FABDCD7A}" dt="2025-08-29T17:37:48.634" v="1233" actId="14100"/>
          <ac:spMkLst>
            <pc:docMk/>
            <pc:sldMk cId="1030826978" sldId="2134808707"/>
            <ac:spMk id="13" creationId="{56F16C7D-2017-D52E-43AA-FE5E85953330}"/>
          </ac:spMkLst>
        </pc:spChg>
        <pc:spChg chg="add mod">
          <ac:chgData name="FERHANE EL MOSTAFA" userId="612e3f77-08f4-424c-9bd0-6ac275dcda07" providerId="ADAL" clId="{FA163132-F41F-48DA-A451-8169FABDCD7A}" dt="2025-08-29T17:37:38.152" v="1230" actId="1076"/>
          <ac:spMkLst>
            <pc:docMk/>
            <pc:sldMk cId="1030826978" sldId="2134808707"/>
            <ac:spMk id="14" creationId="{0AA25900-AF9B-F619-1BA8-2F7E07C53BE4}"/>
          </ac:spMkLst>
        </pc:spChg>
        <pc:spChg chg="add mod">
          <ac:chgData name="FERHANE EL MOSTAFA" userId="612e3f77-08f4-424c-9bd0-6ac275dcda07" providerId="ADAL" clId="{FA163132-F41F-48DA-A451-8169FABDCD7A}" dt="2025-08-29T17:37:25.656" v="1228" actId="1076"/>
          <ac:spMkLst>
            <pc:docMk/>
            <pc:sldMk cId="1030826978" sldId="2134808707"/>
            <ac:spMk id="15" creationId="{E3F64C73-CB03-BFBE-B676-788C296A942B}"/>
          </ac:spMkLst>
        </pc:spChg>
        <pc:spChg chg="add mod">
          <ac:chgData name="FERHANE EL MOSTAFA" userId="612e3f77-08f4-424c-9bd0-6ac275dcda07" providerId="ADAL" clId="{FA163132-F41F-48DA-A451-8169FABDCD7A}" dt="2025-08-29T17:36:56.711" v="1222" actId="1076"/>
          <ac:spMkLst>
            <pc:docMk/>
            <pc:sldMk cId="1030826978" sldId="2134808707"/>
            <ac:spMk id="16" creationId="{ED150672-1529-ED19-10C0-4124C4057247}"/>
          </ac:spMkLst>
        </pc:spChg>
        <pc:spChg chg="add mod">
          <ac:chgData name="FERHANE EL MOSTAFA" userId="612e3f77-08f4-424c-9bd0-6ac275dcda07" providerId="ADAL" clId="{FA163132-F41F-48DA-A451-8169FABDCD7A}" dt="2025-08-29T17:36:47.115" v="1220" actId="14100"/>
          <ac:spMkLst>
            <pc:docMk/>
            <pc:sldMk cId="1030826978" sldId="2134808707"/>
            <ac:spMk id="17" creationId="{30EA02AF-D628-2692-A9DB-DDFE2CAE035A}"/>
          </ac:spMkLst>
        </pc:spChg>
        <pc:spChg chg="add mod">
          <ac:chgData name="FERHANE EL MOSTAFA" userId="612e3f77-08f4-424c-9bd0-6ac275dcda07" providerId="ADAL" clId="{FA163132-F41F-48DA-A451-8169FABDCD7A}" dt="2025-08-29T17:36:26.090" v="1218" actId="1076"/>
          <ac:spMkLst>
            <pc:docMk/>
            <pc:sldMk cId="1030826978" sldId="2134808707"/>
            <ac:spMk id="18" creationId="{5A366B9E-71ED-28E9-D8FB-69B09DC78CA1}"/>
          </ac:spMkLst>
        </pc:spChg>
        <pc:picChg chg="add mod">
          <ac:chgData name="FERHANE EL MOSTAFA" userId="612e3f77-08f4-424c-9bd0-6ac275dcda07" providerId="ADAL" clId="{FA163132-F41F-48DA-A451-8169FABDCD7A}" dt="2025-08-29T17:38:20.030" v="1247" actId="1076"/>
          <ac:picMkLst>
            <pc:docMk/>
            <pc:sldMk cId="1030826978" sldId="2134808707"/>
            <ac:picMk id="4" creationId="{EBD073EE-4A96-F78A-73E3-E59753E27EA7}"/>
          </ac:picMkLst>
        </pc:picChg>
      </pc:sldChg>
      <pc:sldChg chg="modSp mod">
        <pc:chgData name="FERHANE EL MOSTAFA" userId="612e3f77-08f4-424c-9bd0-6ac275dcda07" providerId="ADAL" clId="{FA163132-F41F-48DA-A451-8169FABDCD7A}" dt="2025-08-29T10:01:31.647" v="379" actId="20577"/>
        <pc:sldMkLst>
          <pc:docMk/>
          <pc:sldMk cId="2380771049" sldId="2134808711"/>
        </pc:sldMkLst>
        <pc:spChg chg="mod">
          <ac:chgData name="FERHANE EL MOSTAFA" userId="612e3f77-08f4-424c-9bd0-6ac275dcda07" providerId="ADAL" clId="{FA163132-F41F-48DA-A451-8169FABDCD7A}" dt="2025-08-29T10:01:31.647" v="379" actId="20577"/>
          <ac:spMkLst>
            <pc:docMk/>
            <pc:sldMk cId="2380771049" sldId="2134808711"/>
            <ac:spMk id="2" creationId="{A148B842-B090-31DB-8CF2-9D8E2D8BA15E}"/>
          </ac:spMkLst>
        </pc:spChg>
      </pc:sldChg>
      <pc:sldChg chg="modSp">
        <pc:chgData name="FERHANE EL MOSTAFA" userId="612e3f77-08f4-424c-9bd0-6ac275dcda07" providerId="ADAL" clId="{FA163132-F41F-48DA-A451-8169FABDCD7A}" dt="2025-08-29T10:01:53.693" v="381"/>
        <pc:sldMkLst>
          <pc:docMk/>
          <pc:sldMk cId="2554523360" sldId="2134808712"/>
        </pc:sldMkLst>
        <pc:spChg chg="mod">
          <ac:chgData name="FERHANE EL MOSTAFA" userId="612e3f77-08f4-424c-9bd0-6ac275dcda07" providerId="ADAL" clId="{FA163132-F41F-48DA-A451-8169FABDCD7A}" dt="2025-08-29T10:01:53.693" v="381"/>
          <ac:spMkLst>
            <pc:docMk/>
            <pc:sldMk cId="2554523360" sldId="2134808712"/>
            <ac:spMk id="4" creationId="{F681F5E9-4AD0-9A72-1788-F37DE5DA98B5}"/>
          </ac:spMkLst>
        </pc:spChg>
      </pc:sldChg>
      <pc:sldChg chg="modSp mod modAnim">
        <pc:chgData name="FERHANE EL MOSTAFA" userId="612e3f77-08f4-424c-9bd0-6ac275dcda07" providerId="ADAL" clId="{FA163132-F41F-48DA-A451-8169FABDCD7A}" dt="2025-08-30T14:41:42.313" v="1303"/>
        <pc:sldMkLst>
          <pc:docMk/>
          <pc:sldMk cId="3733205394" sldId="2134808713"/>
        </pc:sldMkLst>
        <pc:spChg chg="mod">
          <ac:chgData name="FERHANE EL MOSTAFA" userId="612e3f77-08f4-424c-9bd0-6ac275dcda07" providerId="ADAL" clId="{FA163132-F41F-48DA-A451-8169FABDCD7A}" dt="2025-08-29T10:01:48.862" v="380"/>
          <ac:spMkLst>
            <pc:docMk/>
            <pc:sldMk cId="3733205394" sldId="2134808713"/>
            <ac:spMk id="2" creationId="{0693F2E6-55DD-FD7A-C9F5-DBEBBDEB1F29}"/>
          </ac:spMkLst>
        </pc:spChg>
        <pc:spChg chg="mod">
          <ac:chgData name="FERHANE EL MOSTAFA" userId="612e3f77-08f4-424c-9bd0-6ac275dcda07" providerId="ADAL" clId="{FA163132-F41F-48DA-A451-8169FABDCD7A}" dt="2025-08-30T14:41:15.468" v="1302" actId="20577"/>
          <ac:spMkLst>
            <pc:docMk/>
            <pc:sldMk cId="3733205394" sldId="2134808713"/>
            <ac:spMk id="3" creationId="{A2B92D9E-4FBF-7409-06F9-631BDDA34193}"/>
          </ac:spMkLst>
        </pc:spChg>
      </pc:sldChg>
      <pc:sldChg chg="addSp delSp modSp mod">
        <pc:chgData name="FERHANE EL MOSTAFA" userId="612e3f77-08f4-424c-9bd0-6ac275dcda07" providerId="ADAL" clId="{FA163132-F41F-48DA-A451-8169FABDCD7A}" dt="2025-08-29T10:03:45.099" v="385" actId="14100"/>
        <pc:sldMkLst>
          <pc:docMk/>
          <pc:sldMk cId="1705819537" sldId="2134808714"/>
        </pc:sldMkLst>
        <pc:picChg chg="add mod">
          <ac:chgData name="FERHANE EL MOSTAFA" userId="612e3f77-08f4-424c-9bd0-6ac275dcda07" providerId="ADAL" clId="{FA163132-F41F-48DA-A451-8169FABDCD7A}" dt="2025-08-29T10:03:45.099" v="385" actId="14100"/>
          <ac:picMkLst>
            <pc:docMk/>
            <pc:sldMk cId="1705819537" sldId="2134808714"/>
            <ac:picMk id="5" creationId="{D345A4F7-D172-64F4-E86A-FD1FA80D337F}"/>
          </ac:picMkLst>
        </pc:picChg>
      </pc:sldChg>
      <pc:sldChg chg="addSp delSp modSp mod delAnim modAnim">
        <pc:chgData name="FERHANE EL MOSTAFA" userId="612e3f77-08f4-424c-9bd0-6ac275dcda07" providerId="ADAL" clId="{FA163132-F41F-48DA-A451-8169FABDCD7A}" dt="2025-08-29T10:30:35.829" v="772" actId="1076"/>
        <pc:sldMkLst>
          <pc:docMk/>
          <pc:sldMk cId="11916258" sldId="2134808717"/>
        </pc:sldMkLst>
        <pc:spChg chg="mod">
          <ac:chgData name="FERHANE EL MOSTAFA" userId="612e3f77-08f4-424c-9bd0-6ac275dcda07" providerId="ADAL" clId="{FA163132-F41F-48DA-A451-8169FABDCD7A}" dt="2025-08-29T10:30:28.483" v="771" actId="20577"/>
          <ac:spMkLst>
            <pc:docMk/>
            <pc:sldMk cId="11916258" sldId="2134808717"/>
            <ac:spMk id="2" creationId="{ADED2B89-5D63-8791-E1A9-0AC6F980B5B3}"/>
          </ac:spMkLst>
        </pc:spChg>
        <pc:picChg chg="add mod">
          <ac:chgData name="FERHANE EL MOSTAFA" userId="612e3f77-08f4-424c-9bd0-6ac275dcda07" providerId="ADAL" clId="{FA163132-F41F-48DA-A451-8169FABDCD7A}" dt="2025-08-29T10:18:24.095" v="656" actId="1076"/>
          <ac:picMkLst>
            <pc:docMk/>
            <pc:sldMk cId="11916258" sldId="2134808717"/>
            <ac:picMk id="4" creationId="{3EBD8C96-151D-2383-5DBD-7DDEECEB85E9}"/>
          </ac:picMkLst>
        </pc:picChg>
        <pc:picChg chg="add mod">
          <ac:chgData name="FERHANE EL MOSTAFA" userId="612e3f77-08f4-424c-9bd0-6ac275dcda07" providerId="ADAL" clId="{FA163132-F41F-48DA-A451-8169FABDCD7A}" dt="2025-08-29T10:30:35.829" v="772" actId="1076"/>
          <ac:picMkLst>
            <pc:docMk/>
            <pc:sldMk cId="11916258" sldId="2134808717"/>
            <ac:picMk id="6" creationId="{1ED7E525-DFDE-89C2-53CB-B28E8449D951}"/>
          </ac:picMkLst>
        </pc:picChg>
      </pc:sldChg>
      <pc:sldChg chg="addSp delSp modSp mod delAnim modAnim">
        <pc:chgData name="FERHANE EL MOSTAFA" userId="612e3f77-08f4-424c-9bd0-6ac275dcda07" providerId="ADAL" clId="{FA163132-F41F-48DA-A451-8169FABDCD7A}" dt="2025-08-29T10:38:52.034" v="803"/>
        <pc:sldMkLst>
          <pc:docMk/>
          <pc:sldMk cId="342120363" sldId="2134808718"/>
        </pc:sldMkLst>
        <pc:spChg chg="mod">
          <ac:chgData name="FERHANE EL MOSTAFA" userId="612e3f77-08f4-424c-9bd0-6ac275dcda07" providerId="ADAL" clId="{FA163132-F41F-48DA-A451-8169FABDCD7A}" dt="2025-08-29T10:38:52.034" v="803"/>
          <ac:spMkLst>
            <pc:docMk/>
            <pc:sldMk cId="342120363" sldId="2134808718"/>
            <ac:spMk id="2" creationId="{051A1139-3C35-BAB8-D711-54A889FAE5A4}"/>
          </ac:spMkLst>
        </pc:spChg>
        <pc:picChg chg="add mod">
          <ac:chgData name="FERHANE EL MOSTAFA" userId="612e3f77-08f4-424c-9bd0-6ac275dcda07" providerId="ADAL" clId="{FA163132-F41F-48DA-A451-8169FABDCD7A}" dt="2025-08-29T10:26:52.135" v="725" actId="1076"/>
          <ac:picMkLst>
            <pc:docMk/>
            <pc:sldMk cId="342120363" sldId="2134808718"/>
            <ac:picMk id="3" creationId="{779D5A3D-1629-DCE1-3EBE-A74F4AF5E6FC}"/>
          </ac:picMkLst>
        </pc:picChg>
        <pc:picChg chg="add mod">
          <ac:chgData name="FERHANE EL MOSTAFA" userId="612e3f77-08f4-424c-9bd0-6ac275dcda07" providerId="ADAL" clId="{FA163132-F41F-48DA-A451-8169FABDCD7A}" dt="2025-08-29T10:28:02.436" v="740" actId="14100"/>
          <ac:picMkLst>
            <pc:docMk/>
            <pc:sldMk cId="342120363" sldId="2134808718"/>
            <ac:picMk id="10" creationId="{67BEAF65-CA46-7230-201D-C60084C09EAF}"/>
          </ac:picMkLst>
        </pc:picChg>
        <pc:picChg chg="add mod">
          <ac:chgData name="FERHANE EL MOSTAFA" userId="612e3f77-08f4-424c-9bd0-6ac275dcda07" providerId="ADAL" clId="{FA163132-F41F-48DA-A451-8169FABDCD7A}" dt="2025-08-29T10:27:53.761" v="739" actId="14100"/>
          <ac:picMkLst>
            <pc:docMk/>
            <pc:sldMk cId="342120363" sldId="2134808718"/>
            <ac:picMk id="11" creationId="{C08825E5-9045-4E05-9219-5DC198CE94B4}"/>
          </ac:picMkLst>
        </pc:picChg>
        <pc:picChg chg="add mod">
          <ac:chgData name="FERHANE EL MOSTAFA" userId="612e3f77-08f4-424c-9bd0-6ac275dcda07" providerId="ADAL" clId="{FA163132-F41F-48DA-A451-8169FABDCD7A}" dt="2025-08-29T10:30:52.551" v="774" actId="1076"/>
          <ac:picMkLst>
            <pc:docMk/>
            <pc:sldMk cId="342120363" sldId="2134808718"/>
            <ac:picMk id="12" creationId="{49E15F47-658A-D843-4C63-8EA1735DABA7}"/>
          </ac:picMkLst>
        </pc:picChg>
        <pc:picChg chg="add mod">
          <ac:chgData name="FERHANE EL MOSTAFA" userId="612e3f77-08f4-424c-9bd0-6ac275dcda07" providerId="ADAL" clId="{FA163132-F41F-48DA-A451-8169FABDCD7A}" dt="2025-08-29T10:31:25.809" v="778" actId="14100"/>
          <ac:picMkLst>
            <pc:docMk/>
            <pc:sldMk cId="342120363" sldId="2134808718"/>
            <ac:picMk id="13" creationId="{CC858B24-2667-D4CC-FB64-8129BAA9FAA3}"/>
          </ac:picMkLst>
        </pc:picChg>
        <pc:picChg chg="add mod">
          <ac:chgData name="FERHANE EL MOSTAFA" userId="612e3f77-08f4-424c-9bd0-6ac275dcda07" providerId="ADAL" clId="{FA163132-F41F-48DA-A451-8169FABDCD7A}" dt="2025-08-29T10:36:08.133" v="781" actId="14100"/>
          <ac:picMkLst>
            <pc:docMk/>
            <pc:sldMk cId="342120363" sldId="2134808718"/>
            <ac:picMk id="14" creationId="{E36C97E8-CE60-F8E2-A79C-DDF041033D25}"/>
          </ac:picMkLst>
        </pc:picChg>
        <pc:picChg chg="add mod">
          <ac:chgData name="FERHANE EL MOSTAFA" userId="612e3f77-08f4-424c-9bd0-6ac275dcda07" providerId="ADAL" clId="{FA163132-F41F-48DA-A451-8169FABDCD7A}" dt="2025-08-29T10:38:38.592" v="802"/>
          <ac:picMkLst>
            <pc:docMk/>
            <pc:sldMk cId="342120363" sldId="2134808718"/>
            <ac:picMk id="15" creationId="{9A068D22-76CA-DA38-60C0-36CA3769A819}"/>
          </ac:picMkLst>
        </pc:picChg>
      </pc:sldChg>
      <pc:sldChg chg="addSp delSp modSp del mod delAnim">
        <pc:chgData name="FERHANE EL MOSTAFA" userId="612e3f77-08f4-424c-9bd0-6ac275dcda07" providerId="ADAL" clId="{FA163132-F41F-48DA-A451-8169FABDCD7A}" dt="2025-08-29T10:38:58.412" v="804" actId="47"/>
        <pc:sldMkLst>
          <pc:docMk/>
          <pc:sldMk cId="2143469606" sldId="2134808719"/>
        </pc:sldMkLst>
      </pc:sldChg>
      <pc:sldChg chg="addSp modSp mod">
        <pc:chgData name="FERHANE EL MOSTAFA" userId="612e3f77-08f4-424c-9bd0-6ac275dcda07" providerId="ADAL" clId="{FA163132-F41F-48DA-A451-8169FABDCD7A}" dt="2025-08-29T10:42:56.843" v="938" actId="1076"/>
        <pc:sldMkLst>
          <pc:docMk/>
          <pc:sldMk cId="827506173" sldId="2134808720"/>
        </pc:sldMkLst>
        <pc:spChg chg="mod">
          <ac:chgData name="FERHANE EL MOSTAFA" userId="612e3f77-08f4-424c-9bd0-6ac275dcda07" providerId="ADAL" clId="{FA163132-F41F-48DA-A451-8169FABDCD7A}" dt="2025-08-29T10:42:56.843" v="938" actId="1076"/>
          <ac:spMkLst>
            <pc:docMk/>
            <pc:sldMk cId="827506173" sldId="2134808720"/>
            <ac:spMk id="4" creationId="{4F260F22-7889-E489-BD72-4E5BCF5A391F}"/>
          </ac:spMkLst>
        </pc:spChg>
        <pc:spChg chg="add mod">
          <ac:chgData name="FERHANE EL MOSTAFA" userId="612e3f77-08f4-424c-9bd0-6ac275dcda07" providerId="ADAL" clId="{FA163132-F41F-48DA-A451-8169FABDCD7A}" dt="2025-08-29T10:42:38.703" v="935" actId="20577"/>
          <ac:spMkLst>
            <pc:docMk/>
            <pc:sldMk cId="827506173" sldId="2134808720"/>
            <ac:spMk id="5" creationId="{A00EC5A0-0DBC-79D7-B219-6058310CA23B}"/>
          </ac:spMkLst>
        </pc:spChg>
        <pc:spChg chg="mod">
          <ac:chgData name="FERHANE EL MOSTAFA" userId="612e3f77-08f4-424c-9bd0-6ac275dcda07" providerId="ADAL" clId="{FA163132-F41F-48DA-A451-8169FABDCD7A}" dt="2025-08-29T10:42:14.493" v="920" actId="1076"/>
          <ac:spMkLst>
            <pc:docMk/>
            <pc:sldMk cId="827506173" sldId="2134808720"/>
            <ac:spMk id="6" creationId="{0CC7984D-1860-D7C8-A292-2791F5CFF274}"/>
          </ac:spMkLst>
        </pc:spChg>
        <pc:spChg chg="mod">
          <ac:chgData name="FERHANE EL MOSTAFA" userId="612e3f77-08f4-424c-9bd0-6ac275dcda07" providerId="ADAL" clId="{FA163132-F41F-48DA-A451-8169FABDCD7A}" dt="2025-08-29T10:42:51.055" v="937" actId="20577"/>
          <ac:spMkLst>
            <pc:docMk/>
            <pc:sldMk cId="827506173" sldId="2134808720"/>
            <ac:spMk id="14" creationId="{391DC996-BBFE-D500-A200-FFA9C0E8AB74}"/>
          </ac:spMkLst>
        </pc:spChg>
        <pc:spChg chg="mod">
          <ac:chgData name="FERHANE EL MOSTAFA" userId="612e3f77-08f4-424c-9bd0-6ac275dcda07" providerId="ADAL" clId="{FA163132-F41F-48DA-A451-8169FABDCD7A}" dt="2025-08-29T10:42:17.847" v="921" actId="1076"/>
          <ac:spMkLst>
            <pc:docMk/>
            <pc:sldMk cId="827506173" sldId="2134808720"/>
            <ac:spMk id="15" creationId="{96262DCF-3EF0-C4D6-403A-29F355672949}"/>
          </ac:spMkLst>
        </pc:spChg>
        <pc:graphicFrameChg chg="mod modGraphic">
          <ac:chgData name="FERHANE EL MOSTAFA" userId="612e3f77-08f4-424c-9bd0-6ac275dcda07" providerId="ADAL" clId="{FA163132-F41F-48DA-A451-8169FABDCD7A}" dt="2025-08-29T10:42:26.178" v="927" actId="20577"/>
          <ac:graphicFrameMkLst>
            <pc:docMk/>
            <pc:sldMk cId="827506173" sldId="2134808720"/>
            <ac:graphicFrameMk id="2" creationId="{A0740E10-723F-6847-0D3C-D252570A8503}"/>
          </ac:graphicFrameMkLst>
        </pc:graphicFrameChg>
      </pc:sldChg>
      <pc:sldChg chg="addSp delSp modSp mod">
        <pc:chgData name="FERHANE EL MOSTAFA" userId="612e3f77-08f4-424c-9bd0-6ac275dcda07" providerId="ADAL" clId="{FA163132-F41F-48DA-A451-8169FABDCD7A}" dt="2025-08-30T14:44:42.685" v="1315" actId="20577"/>
        <pc:sldMkLst>
          <pc:docMk/>
          <pc:sldMk cId="2746584739" sldId="2134808723"/>
        </pc:sldMkLst>
        <pc:spChg chg="mod">
          <ac:chgData name="FERHANE EL MOSTAFA" userId="612e3f77-08f4-424c-9bd0-6ac275dcda07" providerId="ADAL" clId="{FA163132-F41F-48DA-A451-8169FABDCD7A}" dt="2025-08-30T14:44:42.685" v="1315" actId="20577"/>
          <ac:spMkLst>
            <pc:docMk/>
            <pc:sldMk cId="2746584739" sldId="2134808723"/>
            <ac:spMk id="2" creationId="{B86C4EBA-6576-54A9-AA83-D3A0FEC4E601}"/>
          </ac:spMkLst>
        </pc:spChg>
        <pc:spChg chg="add mod">
          <ac:chgData name="FERHANE EL MOSTAFA" userId="612e3f77-08f4-424c-9bd0-6ac275dcda07" providerId="ADAL" clId="{FA163132-F41F-48DA-A451-8169FABDCD7A}" dt="2025-08-30T14:44:37.457" v="1313" actId="14100"/>
          <ac:spMkLst>
            <pc:docMk/>
            <pc:sldMk cId="2746584739" sldId="2134808723"/>
            <ac:spMk id="8" creationId="{5951303E-05BD-846D-016D-8277431A62BA}"/>
          </ac:spMkLst>
        </pc:spChg>
        <pc:picChg chg="add mod">
          <ac:chgData name="FERHANE EL MOSTAFA" userId="612e3f77-08f4-424c-9bd0-6ac275dcda07" providerId="ADAL" clId="{FA163132-F41F-48DA-A451-8169FABDCD7A}" dt="2025-08-30T14:44:29.903" v="1312" actId="1076"/>
          <ac:picMkLst>
            <pc:docMk/>
            <pc:sldMk cId="2746584739" sldId="2134808723"/>
            <ac:picMk id="6" creationId="{8DE92686-188F-CFE3-36D3-1227079C08F1}"/>
          </ac:picMkLst>
        </pc:picChg>
      </pc:sldChg>
      <pc:sldChg chg="del">
        <pc:chgData name="FERHANE EL MOSTAFA" userId="612e3f77-08f4-424c-9bd0-6ac275dcda07" providerId="ADAL" clId="{FA163132-F41F-48DA-A451-8169FABDCD7A}" dt="2025-08-29T09:26:06.514" v="28" actId="47"/>
        <pc:sldMkLst>
          <pc:docMk/>
          <pc:sldMk cId="3657102211" sldId="2134808725"/>
        </pc:sldMkLst>
      </pc:sldChg>
      <pc:sldChg chg="addSp delSp modSp mod">
        <pc:chgData name="FERHANE EL MOSTAFA" userId="612e3f77-08f4-424c-9bd0-6ac275dcda07" providerId="ADAL" clId="{FA163132-F41F-48DA-A451-8169FABDCD7A}" dt="2025-08-29T10:03:54.049" v="387"/>
        <pc:sldMkLst>
          <pc:docMk/>
          <pc:sldMk cId="3471885217" sldId="2134808733"/>
        </pc:sldMkLst>
        <pc:picChg chg="add mod">
          <ac:chgData name="FERHANE EL MOSTAFA" userId="612e3f77-08f4-424c-9bd0-6ac275dcda07" providerId="ADAL" clId="{FA163132-F41F-48DA-A451-8169FABDCD7A}" dt="2025-08-29T10:03:54.049" v="387"/>
          <ac:picMkLst>
            <pc:docMk/>
            <pc:sldMk cId="3471885217" sldId="2134808733"/>
            <ac:picMk id="3" creationId="{4527ED09-8BDA-FAD9-D32F-FD85C817B3AE}"/>
          </ac:picMkLst>
        </pc:picChg>
      </pc:sldChg>
      <pc:sldChg chg="modSp">
        <pc:chgData name="FERHANE EL MOSTAFA" userId="612e3f77-08f4-424c-9bd0-6ac275dcda07" providerId="ADAL" clId="{FA163132-F41F-48DA-A451-8169FABDCD7A}" dt="2025-08-30T14:43:39.345" v="1309" actId="20577"/>
        <pc:sldMkLst>
          <pc:docMk/>
          <pc:sldMk cId="2349550496" sldId="2134808735"/>
        </pc:sldMkLst>
        <pc:spChg chg="mod">
          <ac:chgData name="FERHANE EL MOSTAFA" userId="612e3f77-08f4-424c-9bd0-6ac275dcda07" providerId="ADAL" clId="{FA163132-F41F-48DA-A451-8169FABDCD7A}" dt="2025-08-29T10:43:25.830" v="948" actId="20577"/>
          <ac:spMkLst>
            <pc:docMk/>
            <pc:sldMk cId="2349550496" sldId="2134808735"/>
            <ac:spMk id="3" creationId="{8B7B93CA-C478-A881-9718-F33C71D41B54}"/>
          </ac:spMkLst>
        </pc:spChg>
        <pc:spChg chg="mod">
          <ac:chgData name="FERHANE EL MOSTAFA" userId="612e3f77-08f4-424c-9bd0-6ac275dcda07" providerId="ADAL" clId="{FA163132-F41F-48DA-A451-8169FABDCD7A}" dt="2025-08-30T14:43:39.345" v="1309" actId="20577"/>
          <ac:spMkLst>
            <pc:docMk/>
            <pc:sldMk cId="2349550496" sldId="2134808735"/>
            <ac:spMk id="6" creationId="{CEE632A8-D3D2-864D-6495-29BB3723FEEF}"/>
          </ac:spMkLst>
        </pc:spChg>
        <pc:spChg chg="mod">
          <ac:chgData name="FERHANE EL MOSTAFA" userId="612e3f77-08f4-424c-9bd0-6ac275dcda07" providerId="ADAL" clId="{FA163132-F41F-48DA-A451-8169FABDCD7A}" dt="2025-08-29T10:43:19.383" v="944" actId="20577"/>
          <ac:spMkLst>
            <pc:docMk/>
            <pc:sldMk cId="2349550496" sldId="2134808735"/>
            <ac:spMk id="14" creationId="{183E0D97-A9C4-776A-046A-733B1CE7E7A5}"/>
          </ac:spMkLst>
        </pc:spChg>
      </pc:sldChg>
      <pc:sldChg chg="del">
        <pc:chgData name="FERHANE EL MOSTAFA" userId="612e3f77-08f4-424c-9bd0-6ac275dcda07" providerId="ADAL" clId="{FA163132-F41F-48DA-A451-8169FABDCD7A}" dt="2025-08-29T09:45:53.733" v="157" actId="47"/>
        <pc:sldMkLst>
          <pc:docMk/>
          <pc:sldMk cId="1013569934" sldId="2134808739"/>
        </pc:sldMkLst>
      </pc:sldChg>
      <pc:sldChg chg="del">
        <pc:chgData name="FERHANE EL MOSTAFA" userId="612e3f77-08f4-424c-9bd0-6ac275dcda07" providerId="ADAL" clId="{FA163132-F41F-48DA-A451-8169FABDCD7A}" dt="2025-08-29T09:39:43.462" v="82" actId="47"/>
        <pc:sldMkLst>
          <pc:docMk/>
          <pc:sldMk cId="4285607448" sldId="2134808745"/>
        </pc:sldMkLst>
      </pc:sldChg>
      <pc:sldChg chg="delSp modSp mod delAnim">
        <pc:chgData name="FERHANE EL MOSTAFA" userId="612e3f77-08f4-424c-9bd0-6ac275dcda07" providerId="ADAL" clId="{FA163132-F41F-48DA-A451-8169FABDCD7A}" dt="2025-08-29T09:59:40.435" v="375" actId="20577"/>
        <pc:sldMkLst>
          <pc:docMk/>
          <pc:sldMk cId="3628690232" sldId="2134808750"/>
        </pc:sldMkLst>
        <pc:spChg chg="mod">
          <ac:chgData name="FERHANE EL MOSTAFA" userId="612e3f77-08f4-424c-9bd0-6ac275dcda07" providerId="ADAL" clId="{FA163132-F41F-48DA-A451-8169FABDCD7A}" dt="2025-08-29T09:58:57.556" v="355" actId="20577"/>
          <ac:spMkLst>
            <pc:docMk/>
            <pc:sldMk cId="3628690232" sldId="2134808750"/>
            <ac:spMk id="3" creationId="{5671EBF5-F1EC-3545-6F8A-BE24439E0C9C}"/>
          </ac:spMkLst>
        </pc:spChg>
        <pc:spChg chg="mod">
          <ac:chgData name="FERHANE EL MOSTAFA" userId="612e3f77-08f4-424c-9bd0-6ac275dcda07" providerId="ADAL" clId="{FA163132-F41F-48DA-A451-8169FABDCD7A}" dt="2025-08-29T09:59:40.435" v="375" actId="20577"/>
          <ac:spMkLst>
            <pc:docMk/>
            <pc:sldMk cId="3628690232" sldId="2134808750"/>
            <ac:spMk id="6" creationId="{3F5DC233-AB6B-7C00-E27C-5E10DDD836F9}"/>
          </ac:spMkLst>
        </pc:spChg>
        <pc:spChg chg="mod">
          <ac:chgData name="FERHANE EL MOSTAFA" userId="612e3f77-08f4-424c-9bd0-6ac275dcda07" providerId="ADAL" clId="{FA163132-F41F-48DA-A451-8169FABDCD7A}" dt="2025-08-29T09:59:27.736" v="369" actId="20577"/>
          <ac:spMkLst>
            <pc:docMk/>
            <pc:sldMk cId="3628690232" sldId="2134808750"/>
            <ac:spMk id="14" creationId="{B28FAB64-E6A8-D565-F318-CED416D53954}"/>
          </ac:spMkLst>
        </pc:spChg>
      </pc:sldChg>
      <pc:sldChg chg="modSp add mod">
        <pc:chgData name="FERHANE EL MOSTAFA" userId="612e3f77-08f4-424c-9bd0-6ac275dcda07" providerId="ADAL" clId="{FA163132-F41F-48DA-A451-8169FABDCD7A}" dt="2025-08-29T09:27:46.899" v="69" actId="20577"/>
        <pc:sldMkLst>
          <pc:docMk/>
          <pc:sldMk cId="2922113435" sldId="2134808751"/>
        </pc:sldMkLst>
        <pc:spChg chg="mod">
          <ac:chgData name="FERHANE EL MOSTAFA" userId="612e3f77-08f4-424c-9bd0-6ac275dcda07" providerId="ADAL" clId="{FA163132-F41F-48DA-A451-8169FABDCD7A}" dt="2025-08-29T09:27:46.899" v="69" actId="20577"/>
          <ac:spMkLst>
            <pc:docMk/>
            <pc:sldMk cId="2922113435" sldId="2134808751"/>
            <ac:spMk id="2" creationId="{89B6A75A-A5A4-AB83-0054-AFCB3D346A32}"/>
          </ac:spMkLst>
        </pc:spChg>
        <pc:graphicFrameChg chg="modGraphic">
          <ac:chgData name="FERHANE EL MOSTAFA" userId="612e3f77-08f4-424c-9bd0-6ac275dcda07" providerId="ADAL" clId="{FA163132-F41F-48DA-A451-8169FABDCD7A}" dt="2025-08-29T09:27:29.559" v="53" actId="6549"/>
          <ac:graphicFrameMkLst>
            <pc:docMk/>
            <pc:sldMk cId="2922113435" sldId="2134808751"/>
            <ac:graphicFrameMk id="4" creationId="{75BF85F0-4DFF-9070-8D6E-04910381A98A}"/>
          </ac:graphicFrameMkLst>
        </pc:graphicFrameChg>
      </pc:sldChg>
      <pc:sldChg chg="del">
        <pc:chgData name="FERHANE EL MOSTAFA" userId="612e3f77-08f4-424c-9bd0-6ac275dcda07" providerId="ADAL" clId="{FA163132-F41F-48DA-A451-8169FABDCD7A}" dt="2025-08-29T09:29:26.371" v="81" actId="47"/>
        <pc:sldMkLst>
          <pc:docMk/>
          <pc:sldMk cId="3672763390" sldId="2134808752"/>
        </pc:sldMkLst>
      </pc:sldChg>
      <pc:sldChg chg="del">
        <pc:chgData name="FERHANE EL MOSTAFA" userId="612e3f77-08f4-424c-9bd0-6ac275dcda07" providerId="ADAL" clId="{FA163132-F41F-48DA-A451-8169FABDCD7A}" dt="2025-08-29T09:51:59.462" v="225" actId="47"/>
        <pc:sldMkLst>
          <pc:docMk/>
          <pc:sldMk cId="1659941931" sldId="2134808753"/>
        </pc:sldMkLst>
      </pc:sldChg>
      <pc:sldChg chg="del">
        <pc:chgData name="FERHANE EL MOSTAFA" userId="612e3f77-08f4-424c-9bd0-6ac275dcda07" providerId="ADAL" clId="{FA163132-F41F-48DA-A451-8169FABDCD7A}" dt="2025-08-29T09:56:39.776" v="343" actId="47"/>
        <pc:sldMkLst>
          <pc:docMk/>
          <pc:sldMk cId="2951963151" sldId="2134808754"/>
        </pc:sldMkLst>
      </pc:sldChg>
      <pc:sldChg chg="del">
        <pc:chgData name="FERHANE EL MOSTAFA" userId="612e3f77-08f4-424c-9bd0-6ac275dcda07" providerId="ADAL" clId="{FA163132-F41F-48DA-A451-8169FABDCD7A}" dt="2025-08-29T09:59:16.624" v="359" actId="47"/>
        <pc:sldMkLst>
          <pc:docMk/>
          <pc:sldMk cId="322785338" sldId="2134808755"/>
        </pc:sldMkLst>
      </pc:sldChg>
      <pc:sldChg chg="del">
        <pc:chgData name="FERHANE EL MOSTAFA" userId="612e3f77-08f4-424c-9bd0-6ac275dcda07" providerId="ADAL" clId="{FA163132-F41F-48DA-A451-8169FABDCD7A}" dt="2025-08-29T10:09:19.597" v="501" actId="47"/>
        <pc:sldMkLst>
          <pc:docMk/>
          <pc:sldMk cId="93297" sldId="2134808756"/>
        </pc:sldMkLst>
      </pc:sldChg>
      <pc:sldChg chg="modSp mod modAnim">
        <pc:chgData name="FERHANE EL MOSTAFA" userId="612e3f77-08f4-424c-9bd0-6ac275dcda07" providerId="ADAL" clId="{FA163132-F41F-48DA-A451-8169FABDCD7A}" dt="2025-08-29T10:45:03.191" v="977" actId="20577"/>
        <pc:sldMkLst>
          <pc:docMk/>
          <pc:sldMk cId="3245557733" sldId="2134808757"/>
        </pc:sldMkLst>
        <pc:spChg chg="mod">
          <ac:chgData name="FERHANE EL MOSTAFA" userId="612e3f77-08f4-424c-9bd0-6ac275dcda07" providerId="ADAL" clId="{FA163132-F41F-48DA-A451-8169FABDCD7A}" dt="2025-08-29T10:44:54.630" v="967" actId="20577"/>
          <ac:spMkLst>
            <pc:docMk/>
            <pc:sldMk cId="3245557733" sldId="2134808757"/>
            <ac:spMk id="2" creationId="{1DE60D1A-6D9D-9BBC-98FE-627F5AA6E19B}"/>
          </ac:spMkLst>
        </pc:spChg>
        <pc:spChg chg="mod">
          <ac:chgData name="FERHANE EL MOSTAFA" userId="612e3f77-08f4-424c-9bd0-6ac275dcda07" providerId="ADAL" clId="{FA163132-F41F-48DA-A451-8169FABDCD7A}" dt="2025-08-29T10:45:03.191" v="977" actId="20577"/>
          <ac:spMkLst>
            <pc:docMk/>
            <pc:sldMk cId="3245557733" sldId="2134808757"/>
            <ac:spMk id="6" creationId="{C4DE3010-DBA5-FF0A-2214-7796BE7D0543}"/>
          </ac:spMkLst>
        </pc:spChg>
      </pc:sldChg>
      <pc:sldChg chg="del">
        <pc:chgData name="FERHANE EL MOSTAFA" userId="612e3f77-08f4-424c-9bd0-6ac275dcda07" providerId="ADAL" clId="{FA163132-F41F-48DA-A451-8169FABDCD7A}" dt="2025-08-29T10:49:41.843" v="1068" actId="47"/>
        <pc:sldMkLst>
          <pc:docMk/>
          <pc:sldMk cId="877773967" sldId="2134808759"/>
        </pc:sldMkLst>
      </pc:sldChg>
      <pc:sldChg chg="modSp mod">
        <pc:chgData name="FERHANE EL MOSTAFA" userId="612e3f77-08f4-424c-9bd0-6ac275dcda07" providerId="ADAL" clId="{FA163132-F41F-48DA-A451-8169FABDCD7A}" dt="2025-08-29T10:48:20.147" v="1060" actId="108"/>
        <pc:sldMkLst>
          <pc:docMk/>
          <pc:sldMk cId="2656362713" sldId="2134808761"/>
        </pc:sldMkLst>
        <pc:spChg chg="mod">
          <ac:chgData name="FERHANE EL MOSTAFA" userId="612e3f77-08f4-424c-9bd0-6ac275dcda07" providerId="ADAL" clId="{FA163132-F41F-48DA-A451-8169FABDCD7A}" dt="2025-08-29T10:48:15.131" v="1059" actId="14100"/>
          <ac:spMkLst>
            <pc:docMk/>
            <pc:sldMk cId="2656362713" sldId="2134808761"/>
            <ac:spMk id="6" creationId="{8A8BC18A-E2C8-673A-F710-A5F79BA74DA6}"/>
          </ac:spMkLst>
        </pc:spChg>
        <pc:spChg chg="mod">
          <ac:chgData name="FERHANE EL MOSTAFA" userId="612e3f77-08f4-424c-9bd0-6ac275dcda07" providerId="ADAL" clId="{FA163132-F41F-48DA-A451-8169FABDCD7A}" dt="2025-08-29T10:48:20.147" v="1060" actId="108"/>
          <ac:spMkLst>
            <pc:docMk/>
            <pc:sldMk cId="2656362713" sldId="2134808761"/>
            <ac:spMk id="7" creationId="{5F7E3065-4EFB-4648-776C-39DF9A73DBC2}"/>
          </ac:spMkLst>
        </pc:spChg>
      </pc:sldChg>
      <pc:sldChg chg="add">
        <pc:chgData name="FERHANE EL MOSTAFA" userId="612e3f77-08f4-424c-9bd0-6ac275dcda07" providerId="ADAL" clId="{FA163132-F41F-48DA-A451-8169FABDCD7A}" dt="2025-08-29T09:25:58.054" v="25"/>
        <pc:sldMkLst>
          <pc:docMk/>
          <pc:sldMk cId="3527258764" sldId="2134808765"/>
        </pc:sldMkLst>
      </pc:sldChg>
      <pc:sldChg chg="addSp delSp modSp add mod">
        <pc:chgData name="FERHANE EL MOSTAFA" userId="612e3f77-08f4-424c-9bd0-6ac275dcda07" providerId="ADAL" clId="{FA163132-F41F-48DA-A451-8169FABDCD7A}" dt="2025-08-29T09:29:21.360" v="80" actId="20577"/>
        <pc:sldMkLst>
          <pc:docMk/>
          <pc:sldMk cId="277484116" sldId="2134808766"/>
        </pc:sldMkLst>
        <pc:spChg chg="mod">
          <ac:chgData name="FERHANE EL MOSTAFA" userId="612e3f77-08f4-424c-9bd0-6ac275dcda07" providerId="ADAL" clId="{FA163132-F41F-48DA-A451-8169FABDCD7A}" dt="2025-08-29T09:29:21.360" v="80" actId="20577"/>
          <ac:spMkLst>
            <pc:docMk/>
            <pc:sldMk cId="277484116" sldId="2134808766"/>
            <ac:spMk id="2" creationId="{570C6D3E-D944-E7DF-6E2F-7037213AB7FF}"/>
          </ac:spMkLst>
        </pc:spChg>
        <pc:picChg chg="add mod">
          <ac:chgData name="FERHANE EL MOSTAFA" userId="612e3f77-08f4-424c-9bd0-6ac275dcda07" providerId="ADAL" clId="{FA163132-F41F-48DA-A451-8169FABDCD7A}" dt="2025-08-29T09:29:00.199" v="75"/>
          <ac:picMkLst>
            <pc:docMk/>
            <pc:sldMk cId="277484116" sldId="2134808766"/>
            <ac:picMk id="3" creationId="{F6E25FA8-F30C-5A2F-BB98-C0301FDE58A6}"/>
          </ac:picMkLst>
        </pc:picChg>
      </pc:sldChg>
      <pc:sldChg chg="modSp add mod">
        <pc:chgData name="FERHANE EL MOSTAFA" userId="612e3f77-08f4-424c-9bd0-6ac275dcda07" providerId="ADAL" clId="{FA163132-F41F-48DA-A451-8169FABDCD7A}" dt="2025-08-29T09:40:13.496" v="108" actId="20577"/>
        <pc:sldMkLst>
          <pc:docMk/>
          <pc:sldMk cId="3729271322" sldId="2134808767"/>
        </pc:sldMkLst>
        <pc:spChg chg="mod">
          <ac:chgData name="FERHANE EL MOSTAFA" userId="612e3f77-08f4-424c-9bd0-6ac275dcda07" providerId="ADAL" clId="{FA163132-F41F-48DA-A451-8169FABDCD7A}" dt="2025-08-29T09:40:13.496" v="108" actId="20577"/>
          <ac:spMkLst>
            <pc:docMk/>
            <pc:sldMk cId="3729271322" sldId="2134808767"/>
            <ac:spMk id="6" creationId="{58942D4D-0471-6477-9F3F-AF08839F7B89}"/>
          </ac:spMkLst>
        </pc:spChg>
      </pc:sldChg>
      <pc:sldChg chg="addSp delSp modSp add mod modAnim">
        <pc:chgData name="FERHANE EL MOSTAFA" userId="612e3f77-08f4-424c-9bd0-6ac275dcda07" providerId="ADAL" clId="{FA163132-F41F-48DA-A451-8169FABDCD7A}" dt="2025-08-29T09:55:28.430" v="342" actId="20577"/>
        <pc:sldMkLst>
          <pc:docMk/>
          <pc:sldMk cId="2580960556" sldId="2134808768"/>
        </pc:sldMkLst>
        <pc:spChg chg="mod">
          <ac:chgData name="FERHANE EL MOSTAFA" userId="612e3f77-08f4-424c-9bd0-6ac275dcda07" providerId="ADAL" clId="{FA163132-F41F-48DA-A451-8169FABDCD7A}" dt="2025-08-29T09:53:52.486" v="285"/>
          <ac:spMkLst>
            <pc:docMk/>
            <pc:sldMk cId="2580960556" sldId="2134808768"/>
            <ac:spMk id="3" creationId="{C3F75327-B094-778B-F56D-BB911C959718}"/>
          </ac:spMkLst>
        </pc:spChg>
        <pc:spChg chg="add mod">
          <ac:chgData name="FERHANE EL MOSTAFA" userId="612e3f77-08f4-424c-9bd0-6ac275dcda07" providerId="ADAL" clId="{FA163132-F41F-48DA-A451-8169FABDCD7A}" dt="2025-08-29T09:54:11.493" v="294" actId="20577"/>
          <ac:spMkLst>
            <pc:docMk/>
            <pc:sldMk cId="2580960556" sldId="2134808768"/>
            <ac:spMk id="7" creationId="{EF3F072A-5D5B-DC75-4ACA-79B68DD45E4F}"/>
          </ac:spMkLst>
        </pc:spChg>
        <pc:spChg chg="add mod">
          <ac:chgData name="FERHANE EL MOSTAFA" userId="612e3f77-08f4-424c-9bd0-6ac275dcda07" providerId="ADAL" clId="{FA163132-F41F-48DA-A451-8169FABDCD7A}" dt="2025-08-29T09:54:32.081" v="306" actId="20577"/>
          <ac:spMkLst>
            <pc:docMk/>
            <pc:sldMk cId="2580960556" sldId="2134808768"/>
            <ac:spMk id="8" creationId="{6C36D03B-E6BA-7F34-15EB-B25FE573F750}"/>
          </ac:spMkLst>
        </pc:spChg>
        <pc:spChg chg="add mod">
          <ac:chgData name="FERHANE EL MOSTAFA" userId="612e3f77-08f4-424c-9bd0-6ac275dcda07" providerId="ADAL" clId="{FA163132-F41F-48DA-A451-8169FABDCD7A}" dt="2025-08-29T09:54:53.203" v="319" actId="20577"/>
          <ac:spMkLst>
            <pc:docMk/>
            <pc:sldMk cId="2580960556" sldId="2134808768"/>
            <ac:spMk id="13" creationId="{1E9B03F3-C0B2-EBD6-C2D9-D42295AF16B6}"/>
          </ac:spMkLst>
        </pc:spChg>
        <pc:spChg chg="add mod">
          <ac:chgData name="FERHANE EL MOSTAFA" userId="612e3f77-08f4-424c-9bd0-6ac275dcda07" providerId="ADAL" clId="{FA163132-F41F-48DA-A451-8169FABDCD7A}" dt="2025-08-29T09:55:10.183" v="330" actId="20577"/>
          <ac:spMkLst>
            <pc:docMk/>
            <pc:sldMk cId="2580960556" sldId="2134808768"/>
            <ac:spMk id="14" creationId="{80E04539-67D7-3CE7-50C0-C0610DB83032}"/>
          </ac:spMkLst>
        </pc:spChg>
        <pc:spChg chg="add mod">
          <ac:chgData name="FERHANE EL MOSTAFA" userId="612e3f77-08f4-424c-9bd0-6ac275dcda07" providerId="ADAL" clId="{FA163132-F41F-48DA-A451-8169FABDCD7A}" dt="2025-08-29T09:55:28.430" v="342" actId="20577"/>
          <ac:spMkLst>
            <pc:docMk/>
            <pc:sldMk cId="2580960556" sldId="2134808768"/>
            <ac:spMk id="15" creationId="{0922CA8A-700A-A0F0-1B20-A599AF645EE9}"/>
          </ac:spMkLst>
        </pc:spChg>
        <pc:picChg chg="add mod">
          <ac:chgData name="FERHANE EL MOSTAFA" userId="612e3f77-08f4-424c-9bd0-6ac275dcda07" providerId="ADAL" clId="{FA163132-F41F-48DA-A451-8169FABDCD7A}" dt="2025-08-29T09:53:39.469" v="284"/>
          <ac:picMkLst>
            <pc:docMk/>
            <pc:sldMk cId="2580960556" sldId="2134808768"/>
            <ac:picMk id="6" creationId="{7D336829-0850-76AB-14CF-70F0C3B56DEC}"/>
          </ac:picMkLst>
        </pc:picChg>
      </pc:sldChg>
      <pc:sldChg chg="addSp delSp modSp add mod modAnim">
        <pc:chgData name="FERHANE EL MOSTAFA" userId="612e3f77-08f4-424c-9bd0-6ac275dcda07" providerId="ADAL" clId="{FA163132-F41F-48DA-A451-8169FABDCD7A}" dt="2025-08-29T09:58:41.561" v="348"/>
        <pc:sldMkLst>
          <pc:docMk/>
          <pc:sldMk cId="1236098193" sldId="2134808769"/>
        </pc:sldMkLst>
        <pc:spChg chg="mod">
          <ac:chgData name="FERHANE EL MOSTAFA" userId="612e3f77-08f4-424c-9bd0-6ac275dcda07" providerId="ADAL" clId="{FA163132-F41F-48DA-A451-8169FABDCD7A}" dt="2025-08-29T09:58:31.700" v="347"/>
          <ac:spMkLst>
            <pc:docMk/>
            <pc:sldMk cId="1236098193" sldId="2134808769"/>
            <ac:spMk id="3" creationId="{1FE261C9-88BA-F94F-522D-F5300D089B0A}"/>
          </ac:spMkLst>
        </pc:spChg>
        <pc:picChg chg="add mod">
          <ac:chgData name="FERHANE EL MOSTAFA" userId="612e3f77-08f4-424c-9bd0-6ac275dcda07" providerId="ADAL" clId="{FA163132-F41F-48DA-A451-8169FABDCD7A}" dt="2025-08-29T09:58:21.203" v="346"/>
          <ac:picMkLst>
            <pc:docMk/>
            <pc:sldMk cId="1236098193" sldId="2134808769"/>
            <ac:picMk id="4" creationId="{35DF0306-A44C-5A53-43A8-9DCE6CC5B0AE}"/>
          </ac:picMkLst>
        </pc:picChg>
      </pc:sldChg>
      <pc:sldChg chg="addSp delSp modSp add mod">
        <pc:chgData name="FERHANE EL MOSTAFA" userId="612e3f77-08f4-424c-9bd0-6ac275dcda07" providerId="ADAL" clId="{FA163132-F41F-48DA-A451-8169FABDCD7A}" dt="2025-08-29T10:09:13.935" v="500"/>
        <pc:sldMkLst>
          <pc:docMk/>
          <pc:sldMk cId="3512481618" sldId="2134808770"/>
        </pc:sldMkLst>
        <pc:spChg chg="mod">
          <ac:chgData name="FERHANE EL MOSTAFA" userId="612e3f77-08f4-424c-9bd0-6ac275dcda07" providerId="ADAL" clId="{FA163132-F41F-48DA-A451-8169FABDCD7A}" dt="2025-08-29T10:09:13.935" v="500"/>
          <ac:spMkLst>
            <pc:docMk/>
            <pc:sldMk cId="3512481618" sldId="2134808770"/>
            <ac:spMk id="2" creationId="{FFAD6F70-E474-1FDE-F8A3-A8A7384C83DF}"/>
          </ac:spMkLst>
        </pc:spChg>
        <pc:picChg chg="add mod">
          <ac:chgData name="FERHANE EL MOSTAFA" userId="612e3f77-08f4-424c-9bd0-6ac275dcda07" providerId="ADAL" clId="{FA163132-F41F-48DA-A451-8169FABDCD7A}" dt="2025-08-29T10:09:03.873" v="499"/>
          <ac:picMkLst>
            <pc:docMk/>
            <pc:sldMk cId="3512481618" sldId="2134808770"/>
            <ac:picMk id="5" creationId="{26FFFF87-CCA4-02A8-361F-DA87559BC3E9}"/>
          </ac:picMkLst>
        </pc:picChg>
      </pc:sldChg>
      <pc:sldChg chg="addSp delSp modSp add mod delAnim modAnim">
        <pc:chgData name="FERHANE EL MOSTAFA" userId="612e3f77-08f4-424c-9bd0-6ac275dcda07" providerId="ADAL" clId="{FA163132-F41F-48DA-A451-8169FABDCD7A}" dt="2025-08-29T10:38:25.085" v="800"/>
        <pc:sldMkLst>
          <pc:docMk/>
          <pc:sldMk cId="42414819" sldId="2134808771"/>
        </pc:sldMkLst>
        <pc:spChg chg="mod">
          <ac:chgData name="FERHANE EL MOSTAFA" userId="612e3f77-08f4-424c-9bd0-6ac275dcda07" providerId="ADAL" clId="{FA163132-F41F-48DA-A451-8169FABDCD7A}" dt="2025-08-29T10:37:59.402" v="795" actId="6549"/>
          <ac:spMkLst>
            <pc:docMk/>
            <pc:sldMk cId="42414819" sldId="2134808771"/>
            <ac:spMk id="2" creationId="{E2207096-1037-6304-4531-B74F85EC76D7}"/>
          </ac:spMkLst>
        </pc:spChg>
        <pc:picChg chg="add mod">
          <ac:chgData name="FERHANE EL MOSTAFA" userId="612e3f77-08f4-424c-9bd0-6ac275dcda07" providerId="ADAL" clId="{FA163132-F41F-48DA-A451-8169FABDCD7A}" dt="2025-08-29T10:37:30.073" v="791"/>
          <ac:picMkLst>
            <pc:docMk/>
            <pc:sldMk cId="42414819" sldId="2134808771"/>
            <ac:picMk id="5" creationId="{CCD5DF0C-AAF2-97CB-9BED-B368CBEE8CE9}"/>
          </ac:picMkLst>
        </pc:picChg>
        <pc:picChg chg="add mod">
          <ac:chgData name="FERHANE EL MOSTAFA" userId="612e3f77-08f4-424c-9bd0-6ac275dcda07" providerId="ADAL" clId="{FA163132-F41F-48DA-A451-8169FABDCD7A}" dt="2025-08-29T10:38:11.547" v="798" actId="1076"/>
          <ac:picMkLst>
            <pc:docMk/>
            <pc:sldMk cId="42414819" sldId="2134808771"/>
            <ac:picMk id="6" creationId="{EF459BA4-C4E0-A4F3-D6F5-A8F98E8850DB}"/>
          </ac:picMkLst>
        </pc:picChg>
      </pc:sldChg>
      <pc:sldChg chg="addSp delSp modSp add mod">
        <pc:chgData name="FERHANE EL MOSTAFA" userId="612e3f77-08f4-424c-9bd0-6ac275dcda07" providerId="ADAL" clId="{FA163132-F41F-48DA-A451-8169FABDCD7A}" dt="2025-08-29T10:52:02.206" v="1128" actId="20577"/>
        <pc:sldMkLst>
          <pc:docMk/>
          <pc:sldMk cId="1029906763" sldId="2134808772"/>
        </pc:sldMkLst>
        <pc:spChg chg="mod">
          <ac:chgData name="FERHANE EL MOSTAFA" userId="612e3f77-08f4-424c-9bd0-6ac275dcda07" providerId="ADAL" clId="{FA163132-F41F-48DA-A451-8169FABDCD7A}" dt="2025-08-29T10:51:35.369" v="1120" actId="20577"/>
          <ac:spMkLst>
            <pc:docMk/>
            <pc:sldMk cId="1029906763" sldId="2134808772"/>
            <ac:spMk id="6" creationId="{4AF356CA-0B1F-1875-37DD-C161B897C564}"/>
          </ac:spMkLst>
        </pc:spChg>
        <pc:spChg chg="mod">
          <ac:chgData name="FERHANE EL MOSTAFA" userId="612e3f77-08f4-424c-9bd0-6ac275dcda07" providerId="ADAL" clId="{FA163132-F41F-48DA-A451-8169FABDCD7A}" dt="2025-08-29T10:51:47.339" v="1122" actId="6549"/>
          <ac:spMkLst>
            <pc:docMk/>
            <pc:sldMk cId="1029906763" sldId="2134808772"/>
            <ac:spMk id="7" creationId="{F89FEC2F-65DF-9FA8-380C-3FCDD5FDAEAB}"/>
          </ac:spMkLst>
        </pc:spChg>
        <pc:spChg chg="mod">
          <ac:chgData name="FERHANE EL MOSTAFA" userId="612e3f77-08f4-424c-9bd0-6ac275dcda07" providerId="ADAL" clId="{FA163132-F41F-48DA-A451-8169FABDCD7A}" dt="2025-08-29T10:52:02.206" v="1128" actId="20577"/>
          <ac:spMkLst>
            <pc:docMk/>
            <pc:sldMk cId="1029906763" sldId="2134808772"/>
            <ac:spMk id="10" creationId="{7E3932BA-AB66-FFA0-A3B2-34FDC606755D}"/>
          </ac:spMkLst>
        </pc:spChg>
        <pc:spChg chg="mod">
          <ac:chgData name="FERHANE EL MOSTAFA" userId="612e3f77-08f4-424c-9bd0-6ac275dcda07" providerId="ADAL" clId="{FA163132-F41F-48DA-A451-8169FABDCD7A}" dt="2025-08-29T10:50:28.961" v="1093" actId="14100"/>
          <ac:spMkLst>
            <pc:docMk/>
            <pc:sldMk cId="1029906763" sldId="2134808772"/>
            <ac:spMk id="12" creationId="{5A1E2A76-AB5F-A765-291F-6AA1FF9CB8D1}"/>
          </ac:spMkLst>
        </pc:spChg>
        <pc:spChg chg="add mod">
          <ac:chgData name="FERHANE EL MOSTAFA" userId="612e3f77-08f4-424c-9bd0-6ac275dcda07" providerId="ADAL" clId="{FA163132-F41F-48DA-A451-8169FABDCD7A}" dt="2025-08-29T10:51:32.869" v="1119" actId="1076"/>
          <ac:spMkLst>
            <pc:docMk/>
            <pc:sldMk cId="1029906763" sldId="2134808772"/>
            <ac:spMk id="14" creationId="{7B51E476-552F-49DF-F0D6-6ED4A17B0E94}"/>
          </ac:spMkLst>
        </pc:spChg>
      </pc:sldChg>
      <pc:sldChg chg="add">
        <pc:chgData name="FERHANE EL MOSTAFA" userId="612e3f77-08f4-424c-9bd0-6ac275dcda07" providerId="ADAL" clId="{FA163132-F41F-48DA-A451-8169FABDCD7A}" dt="2025-08-30T08:22:08.812" v="1258"/>
        <pc:sldMkLst>
          <pc:docMk/>
          <pc:sldMk cId="3606150809" sldId="2134808773"/>
        </pc:sldMkLst>
      </pc:sldChg>
    </pc:docChg>
  </pc:docChgLst>
  <pc:docChgLst>
    <pc:chgData name="FERHANE EL MOSTAFA" userId="612e3f77-08f4-424c-9bd0-6ac275dcda07" providerId="ADAL" clId="{0E1024C3-58F3-4E60-9D56-58152775B348}"/>
    <pc:docChg chg="modSld">
      <pc:chgData name="FERHANE EL MOSTAFA" userId="612e3f77-08f4-424c-9bd0-6ac275dcda07" providerId="ADAL" clId="{0E1024C3-58F3-4E60-9D56-58152775B348}" dt="2025-09-05T18:48:36.389" v="0" actId="20577"/>
      <pc:docMkLst>
        <pc:docMk/>
      </pc:docMkLst>
      <pc:sldChg chg="modSp mod">
        <pc:chgData name="FERHANE EL MOSTAFA" userId="612e3f77-08f4-424c-9bd0-6ac275dcda07" providerId="ADAL" clId="{0E1024C3-58F3-4E60-9D56-58152775B348}" dt="2025-09-05T18:48:36.389" v="0" actId="20577"/>
        <pc:sldMkLst>
          <pc:docMk/>
          <pc:sldMk cId="0" sldId="2134808444"/>
        </pc:sldMkLst>
        <pc:spChg chg="mod">
          <ac:chgData name="FERHANE EL MOSTAFA" userId="612e3f77-08f4-424c-9bd0-6ac275dcda07" providerId="ADAL" clId="{0E1024C3-58F3-4E60-9D56-58152775B348}" dt="2025-09-05T18:48:36.389" v="0" actId="20577"/>
          <ac:spMkLst>
            <pc:docMk/>
            <pc:sldMk cId="0" sldId="2134808444"/>
            <ac:spMk id="16" creationId="{1011D395-B48B-1A0E-A8D8-19564F8D3BB7}"/>
          </ac:spMkLst>
        </pc:spChg>
      </pc:sldChg>
    </pc:docChg>
  </pc:docChgLst>
  <pc:docChgLst>
    <pc:chgData name="FERHANE EL MOSTAFA" userId="612e3f77-08f4-424c-9bd0-6ac275dcda07" providerId="ADAL" clId="{A64A7F10-220F-4C8C-89FD-321083E4E9DC}"/>
    <pc:docChg chg="undo custSel addSld delSld modSld modSection">
      <pc:chgData name="FERHANE EL MOSTAFA" userId="612e3f77-08f4-424c-9bd0-6ac275dcda07" providerId="ADAL" clId="{A64A7F10-220F-4C8C-89FD-321083E4E9DC}" dt="2025-08-19T19:47:04.283" v="4191" actId="20577"/>
      <pc:docMkLst>
        <pc:docMk/>
      </pc:docMkLst>
      <pc:sldChg chg="addSp modSp mod">
        <pc:chgData name="FERHANE EL MOSTAFA" userId="612e3f77-08f4-424c-9bd0-6ac275dcda07" providerId="ADAL" clId="{A64A7F10-220F-4C8C-89FD-321083E4E9DC}" dt="2025-08-19T10:42:01.488" v="54" actId="14100"/>
        <pc:sldMkLst>
          <pc:docMk/>
          <pc:sldMk cId="1861730519" sldId="597"/>
        </pc:sldMkLst>
        <pc:spChg chg="add mod">
          <ac:chgData name="FERHANE EL MOSTAFA" userId="612e3f77-08f4-424c-9bd0-6ac275dcda07" providerId="ADAL" clId="{A64A7F10-220F-4C8C-89FD-321083E4E9DC}" dt="2025-08-19T10:42:01.488" v="54" actId="14100"/>
          <ac:spMkLst>
            <pc:docMk/>
            <pc:sldMk cId="1861730519" sldId="597"/>
            <ac:spMk id="6" creationId="{D914014D-3C86-D642-31BC-56C49397C663}"/>
          </ac:spMkLst>
        </pc:spChg>
      </pc:sldChg>
      <pc:sldChg chg="addSp modSp mod">
        <pc:chgData name="FERHANE EL MOSTAFA" userId="612e3f77-08f4-424c-9bd0-6ac275dcda07" providerId="ADAL" clId="{A64A7F10-220F-4C8C-89FD-321083E4E9DC}" dt="2025-08-19T19:33:14.766" v="3790" actId="20577"/>
        <pc:sldMkLst>
          <pc:docMk/>
          <pc:sldMk cId="1948545125" sldId="838"/>
        </pc:sldMkLst>
      </pc:sldChg>
      <pc:sldChg chg="del">
        <pc:chgData name="FERHANE EL MOSTAFA" userId="612e3f77-08f4-424c-9bd0-6ac275dcda07" providerId="ADAL" clId="{A64A7F10-220F-4C8C-89FD-321083E4E9DC}" dt="2025-08-19T19:38:10.526" v="4027" actId="47"/>
        <pc:sldMkLst>
          <pc:docMk/>
          <pc:sldMk cId="3308383923" sldId="985"/>
        </pc:sldMkLst>
      </pc:sldChg>
      <pc:sldChg chg="del">
        <pc:chgData name="FERHANE EL MOSTAFA" userId="612e3f77-08f4-424c-9bd0-6ac275dcda07" providerId="ADAL" clId="{A64A7F10-220F-4C8C-89FD-321083E4E9DC}" dt="2025-08-19T19:30:22.990" v="3755" actId="47"/>
        <pc:sldMkLst>
          <pc:docMk/>
          <pc:sldMk cId="307478271" sldId="988"/>
        </pc:sldMkLst>
      </pc:sldChg>
      <pc:sldChg chg="addSp modSp mod">
        <pc:chgData name="FERHANE EL MOSTAFA" userId="612e3f77-08f4-424c-9bd0-6ac275dcda07" providerId="ADAL" clId="{A64A7F10-220F-4C8C-89FD-321083E4E9DC}" dt="2025-08-19T19:43:53.529" v="4094" actId="403"/>
        <pc:sldMkLst>
          <pc:docMk/>
          <pc:sldMk cId="1702143944" sldId="989"/>
        </pc:sldMkLst>
      </pc:sldChg>
      <pc:sldChg chg="del">
        <pc:chgData name="FERHANE EL MOSTAFA" userId="612e3f77-08f4-424c-9bd0-6ac275dcda07" providerId="ADAL" clId="{A64A7F10-220F-4C8C-89FD-321083E4E9DC}" dt="2025-08-19T19:38:38.892" v="4030" actId="47"/>
        <pc:sldMkLst>
          <pc:docMk/>
          <pc:sldMk cId="3696151667" sldId="990"/>
        </pc:sldMkLst>
      </pc:sldChg>
      <pc:sldChg chg="modSp mod">
        <pc:chgData name="FERHANE EL MOSTAFA" userId="612e3f77-08f4-424c-9bd0-6ac275dcda07" providerId="ADAL" clId="{A64A7F10-220F-4C8C-89FD-321083E4E9DC}" dt="2025-08-19T19:32:59.983" v="3780" actId="20577"/>
        <pc:sldMkLst>
          <pc:docMk/>
          <pc:sldMk cId="969077855" sldId="2134805155"/>
        </pc:sldMkLst>
        <pc:graphicFrameChg chg="modGraphic">
          <ac:chgData name="FERHANE EL MOSTAFA" userId="612e3f77-08f4-424c-9bd0-6ac275dcda07" providerId="ADAL" clId="{A64A7F10-220F-4C8C-89FD-321083E4E9DC}" dt="2025-08-19T19:32:59.983" v="3780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modSp add mod">
        <pc:chgData name="FERHANE EL MOSTAFA" userId="612e3f77-08f4-424c-9bd0-6ac275dcda07" providerId="ADAL" clId="{A64A7F10-220F-4C8C-89FD-321083E4E9DC}" dt="2025-08-19T19:38:13.896" v="4028" actId="20577"/>
        <pc:sldMkLst>
          <pc:docMk/>
          <pc:sldMk cId="3222612512" sldId="2134808501"/>
        </pc:sldMkLst>
        <pc:spChg chg="mod">
          <ac:chgData name="FERHANE EL MOSTAFA" userId="612e3f77-08f4-424c-9bd0-6ac275dcda07" providerId="ADAL" clId="{A64A7F10-220F-4C8C-89FD-321083E4E9DC}" dt="2025-08-19T19:38:13.896" v="4028" actId="20577"/>
          <ac:spMkLst>
            <pc:docMk/>
            <pc:sldMk cId="3222612512" sldId="2134808501"/>
            <ac:spMk id="8" creationId="{0E34D6B8-8522-A58B-32EE-6075A6DCB402}"/>
          </ac:spMkLst>
        </pc:spChg>
      </pc:sldChg>
      <pc:sldChg chg="add">
        <pc:chgData name="FERHANE EL MOSTAFA" userId="612e3f77-08f4-424c-9bd0-6ac275dcda07" providerId="ADAL" clId="{A64A7F10-220F-4C8C-89FD-321083E4E9DC}" dt="2025-08-19T19:38:35.840" v="4029"/>
        <pc:sldMkLst>
          <pc:docMk/>
          <pc:sldMk cId="1747481819" sldId="2134808502"/>
        </pc:sldMkLst>
      </pc:sldChg>
      <pc:sldChg chg="add">
        <pc:chgData name="FERHANE EL MOSTAFA" userId="612e3f77-08f4-424c-9bd0-6ac275dcda07" providerId="ADAL" clId="{A64A7F10-220F-4C8C-89FD-321083E4E9DC}" dt="2025-08-19T19:38:35.840" v="4029"/>
        <pc:sldMkLst>
          <pc:docMk/>
          <pc:sldMk cId="2328477974" sldId="2134808503"/>
        </pc:sldMkLst>
      </pc:sldChg>
      <pc:sldChg chg="addSp delSp modSp add mod">
        <pc:chgData name="FERHANE EL MOSTAFA" userId="612e3f77-08f4-424c-9bd0-6ac275dcda07" providerId="ADAL" clId="{A64A7F10-220F-4C8C-89FD-321083E4E9DC}" dt="2025-08-19T18:20:56.238" v="3633" actId="21"/>
        <pc:sldMkLst>
          <pc:docMk/>
          <pc:sldMk cId="2254889488" sldId="2134808547"/>
        </pc:sldMkLst>
      </pc:sldChg>
      <pc:sldChg chg="modSp add mod">
        <pc:chgData name="FERHANE EL MOSTAFA" userId="612e3f77-08f4-424c-9bd0-6ac275dcda07" providerId="ADAL" clId="{A64A7F10-220F-4C8C-89FD-321083E4E9DC}" dt="2025-08-19T19:30:52.429" v="3766" actId="20577"/>
        <pc:sldMkLst>
          <pc:docMk/>
          <pc:sldMk cId="2796215011" sldId="2134808560"/>
        </pc:sldMkLst>
        <pc:spChg chg="mod">
          <ac:chgData name="FERHANE EL MOSTAFA" userId="612e3f77-08f4-424c-9bd0-6ac275dcda07" providerId="ADAL" clId="{A64A7F10-220F-4C8C-89FD-321083E4E9DC}" dt="2025-08-19T19:30:47.729" v="3761" actId="20577"/>
          <ac:spMkLst>
            <pc:docMk/>
            <pc:sldMk cId="2796215011" sldId="2134808560"/>
            <ac:spMk id="2" creationId="{19651D0A-B02D-74ED-ED20-0EB95E886048}"/>
          </ac:spMkLst>
        </pc:spChg>
        <pc:spChg chg="mod">
          <ac:chgData name="FERHANE EL MOSTAFA" userId="612e3f77-08f4-424c-9bd0-6ac275dcda07" providerId="ADAL" clId="{A64A7F10-220F-4C8C-89FD-321083E4E9DC}" dt="2025-08-19T19:30:52.429" v="3766" actId="20577"/>
          <ac:spMkLst>
            <pc:docMk/>
            <pc:sldMk cId="2796215011" sldId="2134808560"/>
            <ac:spMk id="6" creationId="{2325268A-1001-28C0-1B24-9567388D63E5}"/>
          </ac:spMkLst>
        </pc:spChg>
      </pc:sldChg>
      <pc:sldChg chg="addSp delSp modSp add mod">
        <pc:chgData name="FERHANE EL MOSTAFA" userId="612e3f77-08f4-424c-9bd0-6ac275dcda07" providerId="ADAL" clId="{A64A7F10-220F-4C8C-89FD-321083E4E9DC}" dt="2025-08-19T19:40:43.425" v="4085" actId="1076"/>
        <pc:sldMkLst>
          <pc:docMk/>
          <pc:sldMk cId="512562272" sldId="2134808561"/>
        </pc:sldMkLst>
        <pc:spChg chg="mod">
          <ac:chgData name="FERHANE EL MOSTAFA" userId="612e3f77-08f4-424c-9bd0-6ac275dcda07" providerId="ADAL" clId="{A64A7F10-220F-4C8C-89FD-321083E4E9DC}" dt="2025-08-19T19:39:26.532" v="4040" actId="20577"/>
          <ac:spMkLst>
            <pc:docMk/>
            <pc:sldMk cId="512562272" sldId="2134808561"/>
            <ac:spMk id="2" creationId="{570C6D3E-D944-E7DF-6E2F-7037213AB7FF}"/>
          </ac:spMkLst>
        </pc:spChg>
        <pc:spChg chg="mod">
          <ac:chgData name="FERHANE EL MOSTAFA" userId="612e3f77-08f4-424c-9bd0-6ac275dcda07" providerId="ADAL" clId="{A64A7F10-220F-4C8C-89FD-321083E4E9DC}" dt="2025-08-19T19:40:11.291" v="4079" actId="20577"/>
          <ac:spMkLst>
            <pc:docMk/>
            <pc:sldMk cId="512562272" sldId="2134808561"/>
            <ac:spMk id="4" creationId="{D012E12E-157F-1F50-18B5-626DB37D1ECA}"/>
          </ac:spMkLst>
        </pc:spChg>
      </pc:sldChg>
      <pc:sldChg chg="add del">
        <pc:chgData name="FERHANE EL MOSTAFA" userId="612e3f77-08f4-424c-9bd0-6ac275dcda07" providerId="ADAL" clId="{A64A7F10-220F-4C8C-89FD-321083E4E9DC}" dt="2025-08-19T11:49:36.125" v="1180" actId="2696"/>
        <pc:sldMkLst>
          <pc:docMk/>
          <pc:sldMk cId="998925571" sldId="2134808602"/>
        </pc:sldMkLst>
      </pc:sldChg>
      <pc:sldChg chg="add">
        <pc:chgData name="FERHANE EL MOSTAFA" userId="612e3f77-08f4-424c-9bd0-6ac275dcda07" providerId="ADAL" clId="{A64A7F10-220F-4C8C-89FD-321083E4E9DC}" dt="2025-08-19T11:49:43.718" v="1181"/>
        <pc:sldMkLst>
          <pc:docMk/>
          <pc:sldMk cId="2180123270" sldId="2134808602"/>
        </pc:sldMkLst>
      </pc:sldChg>
      <pc:sldChg chg="modSp add mod">
        <pc:chgData name="FERHANE EL MOSTAFA" userId="612e3f77-08f4-424c-9bd0-6ac275dcda07" providerId="ADAL" clId="{A64A7F10-220F-4C8C-89FD-321083E4E9DC}" dt="2025-08-19T18:22:27.195" v="3647" actId="20577"/>
        <pc:sldMkLst>
          <pc:docMk/>
          <pc:sldMk cId="253666560" sldId="2134808627"/>
        </pc:sldMkLst>
      </pc:sldChg>
      <pc:sldChg chg="addSp delSp modSp add mod">
        <pc:chgData name="FERHANE EL MOSTAFA" userId="612e3f77-08f4-424c-9bd0-6ac275dcda07" providerId="ADAL" clId="{A64A7F10-220F-4C8C-89FD-321083E4E9DC}" dt="2025-08-19T10:44:04.460" v="96" actId="1076"/>
        <pc:sldMkLst>
          <pc:docMk/>
          <pc:sldMk cId="1596164037" sldId="2134808628"/>
        </pc:sldMkLst>
      </pc:sldChg>
      <pc:sldChg chg="add del">
        <pc:chgData name="FERHANE EL MOSTAFA" userId="612e3f77-08f4-424c-9bd0-6ac275dcda07" providerId="ADAL" clId="{A64A7F10-220F-4C8C-89FD-321083E4E9DC}" dt="2025-08-19T11:50:04.608" v="1184" actId="47"/>
        <pc:sldMkLst>
          <pc:docMk/>
          <pc:sldMk cId="2139915436" sldId="2134808630"/>
        </pc:sldMkLst>
      </pc:sldChg>
      <pc:sldChg chg="add del">
        <pc:chgData name="FERHANE EL MOSTAFA" userId="612e3f77-08f4-424c-9bd0-6ac275dcda07" providerId="ADAL" clId="{A64A7F10-220F-4C8C-89FD-321083E4E9DC}" dt="2025-08-19T11:50:14.259" v="1187" actId="47"/>
        <pc:sldMkLst>
          <pc:docMk/>
          <pc:sldMk cId="1401053377" sldId="2134808634"/>
        </pc:sldMkLst>
      </pc:sldChg>
      <pc:sldChg chg="add del">
        <pc:chgData name="FERHANE EL MOSTAFA" userId="612e3f77-08f4-424c-9bd0-6ac275dcda07" providerId="ADAL" clId="{A64A7F10-220F-4C8C-89FD-321083E4E9DC}" dt="2025-08-19T11:50:56.446" v="1189" actId="47"/>
        <pc:sldMkLst>
          <pc:docMk/>
          <pc:sldMk cId="2200463605" sldId="2134808638"/>
        </pc:sldMkLst>
      </pc:sldChg>
      <pc:sldChg chg="addSp delSp modSp add mod modAnim">
        <pc:chgData name="FERHANE EL MOSTAFA" userId="612e3f77-08f4-424c-9bd0-6ac275dcda07" providerId="ADAL" clId="{A64A7F10-220F-4C8C-89FD-321083E4E9DC}" dt="2025-08-19T11:51:17.082" v="1193"/>
        <pc:sldMkLst>
          <pc:docMk/>
          <pc:sldMk cId="3555504287" sldId="2134808639"/>
        </pc:sldMkLst>
      </pc:sldChg>
      <pc:sldChg chg="addSp delSp modSp add mod modAnim">
        <pc:chgData name="FERHANE EL MOSTAFA" userId="612e3f77-08f4-424c-9bd0-6ac275dcda07" providerId="ADAL" clId="{A64A7F10-220F-4C8C-89FD-321083E4E9DC}" dt="2025-08-19T11:51:24.701" v="1195"/>
        <pc:sldMkLst>
          <pc:docMk/>
          <pc:sldMk cId="2115320888" sldId="2134808640"/>
        </pc:sldMkLst>
      </pc:sldChg>
      <pc:sldChg chg="addSp delSp modSp add mod modAnim">
        <pc:chgData name="FERHANE EL MOSTAFA" userId="612e3f77-08f4-424c-9bd0-6ac275dcda07" providerId="ADAL" clId="{A64A7F10-220F-4C8C-89FD-321083E4E9DC}" dt="2025-08-19T11:52:27.351" v="1232" actId="20577"/>
        <pc:sldMkLst>
          <pc:docMk/>
          <pc:sldMk cId="322019483" sldId="2134808641"/>
        </pc:sldMkLst>
        <pc:spChg chg="mod">
          <ac:chgData name="FERHANE EL MOSTAFA" userId="612e3f77-08f4-424c-9bd0-6ac275dcda07" providerId="ADAL" clId="{A64A7F10-220F-4C8C-89FD-321083E4E9DC}" dt="2025-08-19T11:52:27.351" v="1232" actId="20577"/>
          <ac:spMkLst>
            <pc:docMk/>
            <pc:sldMk cId="322019483" sldId="2134808641"/>
            <ac:spMk id="2" creationId="{ECA62755-4FDE-3ADB-7392-2020983870F3}"/>
          </ac:spMkLst>
        </pc:spChg>
      </pc:sldChg>
      <pc:sldChg chg="addSp delSp modSp add mod modAnim">
        <pc:chgData name="FERHANE EL MOSTAFA" userId="612e3f77-08f4-424c-9bd0-6ac275dcda07" providerId="ADAL" clId="{A64A7F10-220F-4C8C-89FD-321083E4E9DC}" dt="2025-08-19T11:51:44.304" v="1204" actId="20577"/>
        <pc:sldMkLst>
          <pc:docMk/>
          <pc:sldMk cId="1231011705" sldId="2134808643"/>
        </pc:sldMkLst>
      </pc:sldChg>
      <pc:sldChg chg="add del">
        <pc:chgData name="FERHANE EL MOSTAFA" userId="612e3f77-08f4-424c-9bd0-6ac275dcda07" providerId="ADAL" clId="{A64A7F10-220F-4C8C-89FD-321083E4E9DC}" dt="2025-08-19T11:50:10.869" v="1186" actId="47"/>
        <pc:sldMkLst>
          <pc:docMk/>
          <pc:sldMk cId="2757630257" sldId="2134808650"/>
        </pc:sldMkLst>
      </pc:sldChg>
      <pc:sldChg chg="add del">
        <pc:chgData name="FERHANE EL MOSTAFA" userId="612e3f77-08f4-424c-9bd0-6ac275dcda07" providerId="ADAL" clId="{A64A7F10-220F-4C8C-89FD-321083E4E9DC}" dt="2025-08-19T11:50:16.303" v="1188" actId="47"/>
        <pc:sldMkLst>
          <pc:docMk/>
          <pc:sldMk cId="3157513240" sldId="2134808651"/>
        </pc:sldMkLst>
      </pc:sldChg>
      <pc:sldChg chg="add del">
        <pc:chgData name="FERHANE EL MOSTAFA" userId="612e3f77-08f4-424c-9bd0-6ac275dcda07" providerId="ADAL" clId="{A64A7F10-220F-4C8C-89FD-321083E4E9DC}" dt="2025-08-19T19:30:21.323" v="3754" actId="47"/>
        <pc:sldMkLst>
          <pc:docMk/>
          <pc:sldMk cId="3701968933" sldId="2134808652"/>
        </pc:sldMkLst>
      </pc:sldChg>
      <pc:sldChg chg="modSp add mod">
        <pc:chgData name="FERHANE EL MOSTAFA" userId="612e3f77-08f4-424c-9bd0-6ac275dcda07" providerId="ADAL" clId="{A64A7F10-220F-4C8C-89FD-321083E4E9DC}" dt="2025-08-19T19:28:56.713" v="3747" actId="20577"/>
        <pc:sldMkLst>
          <pc:docMk/>
          <pc:sldMk cId="2150186220" sldId="2134808654"/>
        </pc:sldMkLst>
      </pc:sldChg>
      <pc:sldChg chg="add del">
        <pc:chgData name="FERHANE EL MOSTAFA" userId="612e3f77-08f4-424c-9bd0-6ac275dcda07" providerId="ADAL" clId="{A64A7F10-220F-4C8C-89FD-321083E4E9DC}" dt="2025-08-19T11:50:06.038" v="1185" actId="47"/>
        <pc:sldMkLst>
          <pc:docMk/>
          <pc:sldMk cId="2189944454" sldId="2134808665"/>
        </pc:sldMkLst>
      </pc:sldChg>
      <pc:sldChg chg="delSp modSp add mod delAnim">
        <pc:chgData name="FERHANE EL MOSTAFA" userId="612e3f77-08f4-424c-9bd0-6ac275dcda07" providerId="ADAL" clId="{A64A7F10-220F-4C8C-89FD-321083E4E9DC}" dt="2025-08-19T11:21:45.721" v="443" actId="478"/>
        <pc:sldMkLst>
          <pc:docMk/>
          <pc:sldMk cId="2487464742" sldId="2134808671"/>
        </pc:sldMkLst>
      </pc:sldChg>
      <pc:sldChg chg="add del">
        <pc:chgData name="FERHANE EL MOSTAFA" userId="612e3f77-08f4-424c-9bd0-6ac275dcda07" providerId="ADAL" clId="{A64A7F10-220F-4C8C-89FD-321083E4E9DC}" dt="2025-08-19T11:36:28.802" v="803" actId="47"/>
        <pc:sldMkLst>
          <pc:docMk/>
          <pc:sldMk cId="3727604126" sldId="2134808673"/>
        </pc:sldMkLst>
      </pc:sldChg>
      <pc:sldChg chg="addSp delSp modSp add mod delAnim">
        <pc:chgData name="FERHANE EL MOSTAFA" userId="612e3f77-08f4-424c-9bd0-6ac275dcda07" providerId="ADAL" clId="{A64A7F10-220F-4C8C-89FD-321083E4E9DC}" dt="2025-08-19T19:31:11.919" v="3769" actId="1076"/>
        <pc:sldMkLst>
          <pc:docMk/>
          <pc:sldMk cId="4220590668" sldId="2134808678"/>
        </pc:sldMkLst>
      </pc:sldChg>
      <pc:sldChg chg="addSp delSp modSp add del mod">
        <pc:chgData name="FERHANE EL MOSTAFA" userId="612e3f77-08f4-424c-9bd0-6ac275dcda07" providerId="ADAL" clId="{A64A7F10-220F-4C8C-89FD-321083E4E9DC}" dt="2025-08-19T11:32:12.162" v="760" actId="47"/>
        <pc:sldMkLst>
          <pc:docMk/>
          <pc:sldMk cId="488445246" sldId="2134808684"/>
        </pc:sldMkLst>
      </pc:sldChg>
      <pc:sldChg chg="add del">
        <pc:chgData name="FERHANE EL MOSTAFA" userId="612e3f77-08f4-424c-9bd0-6ac275dcda07" providerId="ADAL" clId="{A64A7F10-220F-4C8C-89FD-321083E4E9DC}" dt="2025-08-19T11:50:00.482" v="1182" actId="47"/>
        <pc:sldMkLst>
          <pc:docMk/>
          <pc:sldMk cId="2407232" sldId="2134808685"/>
        </pc:sldMkLst>
      </pc:sldChg>
      <pc:sldChg chg="add del">
        <pc:chgData name="FERHANE EL MOSTAFA" userId="612e3f77-08f4-424c-9bd0-6ac275dcda07" providerId="ADAL" clId="{A64A7F10-220F-4C8C-89FD-321083E4E9DC}" dt="2025-08-19T11:50:03.083" v="1183" actId="47"/>
        <pc:sldMkLst>
          <pc:docMk/>
          <pc:sldMk cId="657170249" sldId="2134808686"/>
        </pc:sldMkLst>
      </pc:sldChg>
      <pc:sldChg chg="addSp delSp modSp add mod">
        <pc:chgData name="FERHANE EL MOSTAFA" userId="612e3f77-08f4-424c-9bd0-6ac275dcda07" providerId="ADAL" clId="{A64A7F10-220F-4C8C-89FD-321083E4E9DC}" dt="2025-08-19T11:33:31.942" v="788" actId="14100"/>
        <pc:sldMkLst>
          <pc:docMk/>
          <pc:sldMk cId="1775406601" sldId="2134808696"/>
        </pc:sldMkLst>
      </pc:sldChg>
      <pc:sldChg chg="addSp delSp modSp add mod">
        <pc:chgData name="FERHANE EL MOSTAFA" userId="612e3f77-08f4-424c-9bd0-6ac275dcda07" providerId="ADAL" clId="{A64A7F10-220F-4C8C-89FD-321083E4E9DC}" dt="2025-08-19T10:46:21.525" v="224" actId="1076"/>
        <pc:sldMkLst>
          <pc:docMk/>
          <pc:sldMk cId="2758474391" sldId="2134808697"/>
        </pc:sldMkLst>
      </pc:sldChg>
      <pc:sldChg chg="addSp delSp modSp add mod modAnim">
        <pc:chgData name="FERHANE EL MOSTAFA" userId="612e3f77-08f4-424c-9bd0-6ac275dcda07" providerId="ADAL" clId="{A64A7F10-220F-4C8C-89FD-321083E4E9DC}" dt="2025-08-19T11:49:25.912" v="1179"/>
        <pc:sldMkLst>
          <pc:docMk/>
          <pc:sldMk cId="1075695747" sldId="2134808698"/>
        </pc:sldMkLst>
      </pc:sldChg>
      <pc:sldChg chg="addSp delSp modSp add mod modAnim">
        <pc:chgData name="FERHANE EL MOSTAFA" userId="612e3f77-08f4-424c-9bd0-6ac275dcda07" providerId="ADAL" clId="{A64A7F10-220F-4C8C-89FD-321083E4E9DC}" dt="2025-08-19T11:34:18.492" v="794"/>
        <pc:sldMkLst>
          <pc:docMk/>
          <pc:sldMk cId="2876529393" sldId="2134808699"/>
        </pc:sldMkLst>
      </pc:sldChg>
      <pc:sldChg chg="addSp delSp modSp add mod delAnim">
        <pc:chgData name="FERHANE EL MOSTAFA" userId="612e3f77-08f4-424c-9bd0-6ac275dcda07" providerId="ADAL" clId="{A64A7F10-220F-4C8C-89FD-321083E4E9DC}" dt="2025-08-19T11:33:45.043" v="789" actId="20577"/>
        <pc:sldMkLst>
          <pc:docMk/>
          <pc:sldMk cId="175661024" sldId="2134808700"/>
        </pc:sldMkLst>
        <pc:spChg chg="mod">
          <ac:chgData name="FERHANE EL MOSTAFA" userId="612e3f77-08f4-424c-9bd0-6ac275dcda07" providerId="ADAL" clId="{A64A7F10-220F-4C8C-89FD-321083E4E9DC}" dt="2025-08-19T11:33:45.043" v="789" actId="20577"/>
          <ac:spMkLst>
            <pc:docMk/>
            <pc:sldMk cId="175661024" sldId="2134808700"/>
            <ac:spMk id="3" creationId="{303984AF-FBB0-7610-CF32-F0D31D1EB5AD}"/>
          </ac:spMkLst>
        </pc:spChg>
        <pc:spChg chg="add mod">
          <ac:chgData name="FERHANE EL MOSTAFA" userId="612e3f77-08f4-424c-9bd0-6ac275dcda07" providerId="ADAL" clId="{A64A7F10-220F-4C8C-89FD-321083E4E9DC}" dt="2025-08-19T11:26:42.976" v="590" actId="1076"/>
          <ac:spMkLst>
            <pc:docMk/>
            <pc:sldMk cId="175661024" sldId="2134808700"/>
            <ac:spMk id="9" creationId="{B1E87F5F-5237-997E-A10C-FA2B54D737E1}"/>
          </ac:spMkLst>
        </pc:spChg>
        <pc:graphicFrameChg chg="mod modGraphic">
          <ac:chgData name="FERHANE EL MOSTAFA" userId="612e3f77-08f4-424c-9bd0-6ac275dcda07" providerId="ADAL" clId="{A64A7F10-220F-4C8C-89FD-321083E4E9DC}" dt="2025-08-19T11:26:33.519" v="588" actId="2165"/>
          <ac:graphicFrameMkLst>
            <pc:docMk/>
            <pc:sldMk cId="175661024" sldId="2134808700"/>
            <ac:graphicFrameMk id="2" creationId="{8E571894-12F6-EEEE-3169-7A031509EE37}"/>
          </ac:graphicFrameMkLst>
        </pc:graphicFrameChg>
      </pc:sldChg>
      <pc:sldChg chg="addSp modSp add del mod modAnim">
        <pc:chgData name="FERHANE EL MOSTAFA" userId="612e3f77-08f4-424c-9bd0-6ac275dcda07" providerId="ADAL" clId="{A64A7F10-220F-4C8C-89FD-321083E4E9DC}" dt="2025-08-19T11:35:05.501" v="795" actId="47"/>
        <pc:sldMkLst>
          <pc:docMk/>
          <pc:sldMk cId="717802901" sldId="2134808701"/>
        </pc:sldMkLst>
      </pc:sldChg>
      <pc:sldChg chg="addSp delSp modSp add del mod">
        <pc:chgData name="FERHANE EL MOSTAFA" userId="612e3f77-08f4-424c-9bd0-6ac275dcda07" providerId="ADAL" clId="{A64A7F10-220F-4C8C-89FD-321083E4E9DC}" dt="2025-08-19T11:32:41.139" v="765" actId="47"/>
        <pc:sldMkLst>
          <pc:docMk/>
          <pc:sldMk cId="655233060" sldId="2134808702"/>
        </pc:sldMkLst>
      </pc:sldChg>
      <pc:sldChg chg="addSp delSp modSp add mod delAnim">
        <pc:chgData name="FERHANE EL MOSTAFA" userId="612e3f77-08f4-424c-9bd0-6ac275dcda07" providerId="ADAL" clId="{A64A7F10-220F-4C8C-89FD-321083E4E9DC}" dt="2025-08-19T11:35:16.735" v="800" actId="478"/>
        <pc:sldMkLst>
          <pc:docMk/>
          <pc:sldMk cId="3483167129" sldId="2134808703"/>
        </pc:sldMkLst>
      </pc:sldChg>
      <pc:sldChg chg="addSp delSp modSp add mod">
        <pc:chgData name="FERHANE EL MOSTAFA" userId="612e3f77-08f4-424c-9bd0-6ac275dcda07" providerId="ADAL" clId="{A64A7F10-220F-4C8C-89FD-321083E4E9DC}" dt="2025-08-19T11:32:37.986" v="764"/>
        <pc:sldMkLst>
          <pc:docMk/>
          <pc:sldMk cId="3197194160" sldId="2134808704"/>
        </pc:sldMkLst>
      </pc:sldChg>
      <pc:sldChg chg="addSp delSp modSp add mod modAnim">
        <pc:chgData name="FERHANE EL MOSTAFA" userId="612e3f77-08f4-424c-9bd0-6ac275dcda07" providerId="ADAL" clId="{A64A7F10-220F-4C8C-89FD-321083E4E9DC}" dt="2025-08-19T11:35:57.418" v="802"/>
        <pc:sldMkLst>
          <pc:docMk/>
          <pc:sldMk cId="2303604193" sldId="2134808705"/>
        </pc:sldMkLst>
      </pc:sldChg>
      <pc:sldChg chg="addSp delSp modSp add mod">
        <pc:chgData name="FERHANE EL MOSTAFA" userId="612e3f77-08f4-424c-9bd0-6ac275dcda07" providerId="ADAL" clId="{A64A7F10-220F-4C8C-89FD-321083E4E9DC}" dt="2025-08-19T11:47:01.753" v="1153" actId="20577"/>
        <pc:sldMkLst>
          <pc:docMk/>
          <pc:sldMk cId="1301504599" sldId="2134808706"/>
        </pc:sldMkLst>
        <pc:spChg chg="mod">
          <ac:chgData name="FERHANE EL MOSTAFA" userId="612e3f77-08f4-424c-9bd0-6ac275dcda07" providerId="ADAL" clId="{A64A7F10-220F-4C8C-89FD-321083E4E9DC}" dt="2025-08-19T11:40:07.425" v="971" actId="20577"/>
          <ac:spMkLst>
            <pc:docMk/>
            <pc:sldMk cId="1301504599" sldId="2134808706"/>
            <ac:spMk id="2" creationId="{EBD225D2-D8F6-F1E1-0154-64CEB418CAFE}"/>
          </ac:spMkLst>
        </pc:spChg>
        <pc:spChg chg="mod">
          <ac:chgData name="FERHANE EL MOSTAFA" userId="612e3f77-08f4-424c-9bd0-6ac275dcda07" providerId="ADAL" clId="{A64A7F10-220F-4C8C-89FD-321083E4E9DC}" dt="2025-08-19T11:47:01.753" v="1153" actId="20577"/>
          <ac:spMkLst>
            <pc:docMk/>
            <pc:sldMk cId="1301504599" sldId="2134808706"/>
            <ac:spMk id="11" creationId="{BFD7A413-5D74-67E5-4462-F2F2D71E5D46}"/>
          </ac:spMkLst>
        </pc:spChg>
        <pc:spChg chg="mod">
          <ac:chgData name="FERHANE EL MOSTAFA" userId="612e3f77-08f4-424c-9bd0-6ac275dcda07" providerId="ADAL" clId="{A64A7F10-220F-4C8C-89FD-321083E4E9DC}" dt="2025-08-19T11:43:52.965" v="1109" actId="207"/>
          <ac:spMkLst>
            <pc:docMk/>
            <pc:sldMk cId="1301504599" sldId="2134808706"/>
            <ac:spMk id="15" creationId="{5D2986E1-B7A4-31E7-9BD7-A527DDDEA834}"/>
          </ac:spMkLst>
        </pc:spChg>
        <pc:spChg chg="mod">
          <ac:chgData name="FERHANE EL MOSTAFA" userId="612e3f77-08f4-424c-9bd0-6ac275dcda07" providerId="ADAL" clId="{A64A7F10-220F-4C8C-89FD-321083E4E9DC}" dt="2025-08-19T11:39:03.271" v="921" actId="20577"/>
          <ac:spMkLst>
            <pc:docMk/>
            <pc:sldMk cId="1301504599" sldId="2134808706"/>
            <ac:spMk id="17" creationId="{B1AD6576-869E-7D48-B590-8C3276393C94}"/>
          </ac:spMkLst>
        </pc:spChg>
        <pc:spChg chg="mod">
          <ac:chgData name="FERHANE EL MOSTAFA" userId="612e3f77-08f4-424c-9bd0-6ac275dcda07" providerId="ADAL" clId="{A64A7F10-220F-4C8C-89FD-321083E4E9DC}" dt="2025-08-19T11:39:27.691" v="931" actId="20577"/>
          <ac:spMkLst>
            <pc:docMk/>
            <pc:sldMk cId="1301504599" sldId="2134808706"/>
            <ac:spMk id="20" creationId="{145615E8-34D8-5AFB-166A-5A976BD2CD13}"/>
          </ac:spMkLst>
        </pc:spChg>
        <pc:spChg chg="mod">
          <ac:chgData name="FERHANE EL MOSTAFA" userId="612e3f77-08f4-424c-9bd0-6ac275dcda07" providerId="ADAL" clId="{A64A7F10-220F-4C8C-89FD-321083E4E9DC}" dt="2025-08-19T11:39:39.590" v="941" actId="20577"/>
          <ac:spMkLst>
            <pc:docMk/>
            <pc:sldMk cId="1301504599" sldId="2134808706"/>
            <ac:spMk id="22" creationId="{9ED54D2D-BF90-E954-64FE-63F076E74B97}"/>
          </ac:spMkLst>
        </pc:spChg>
        <pc:spChg chg="mod">
          <ac:chgData name="FERHANE EL MOSTAFA" userId="612e3f77-08f4-424c-9bd0-6ac275dcda07" providerId="ADAL" clId="{A64A7F10-220F-4C8C-89FD-321083E4E9DC}" dt="2025-08-19T11:39:47.488" v="949" actId="20577"/>
          <ac:spMkLst>
            <pc:docMk/>
            <pc:sldMk cId="1301504599" sldId="2134808706"/>
            <ac:spMk id="25" creationId="{BEE52E8A-BE92-10C4-CDEF-4096BAFF70AC}"/>
          </ac:spMkLst>
        </pc:spChg>
      </pc:sldChg>
      <pc:sldChg chg="addSp delSp modSp add mod delAnim modAnim">
        <pc:chgData name="FERHANE EL MOSTAFA" userId="612e3f77-08f4-424c-9bd0-6ac275dcda07" providerId="ADAL" clId="{A64A7F10-220F-4C8C-89FD-321083E4E9DC}" dt="2025-08-19T11:41:59.517" v="1005"/>
        <pc:sldMkLst>
          <pc:docMk/>
          <pc:sldMk cId="1030826978" sldId="2134808707"/>
        </pc:sldMkLst>
        <pc:spChg chg="mod">
          <ac:chgData name="FERHANE EL MOSTAFA" userId="612e3f77-08f4-424c-9bd0-6ac275dcda07" providerId="ADAL" clId="{A64A7F10-220F-4C8C-89FD-321083E4E9DC}" dt="2025-08-19T11:40:50.774" v="994" actId="20577"/>
          <ac:spMkLst>
            <pc:docMk/>
            <pc:sldMk cId="1030826978" sldId="2134808707"/>
            <ac:spMk id="2" creationId="{575F3318-6A11-B106-FFFA-B03B1FA726B4}"/>
          </ac:spMkLst>
        </pc:spChg>
      </pc:sldChg>
      <pc:sldChg chg="addSp delSp modSp add mod modAnim">
        <pc:chgData name="FERHANE EL MOSTAFA" userId="612e3f77-08f4-424c-9bd0-6ac275dcda07" providerId="ADAL" clId="{A64A7F10-220F-4C8C-89FD-321083E4E9DC}" dt="2025-08-19T11:47:57.744" v="1170" actId="20577"/>
        <pc:sldMkLst>
          <pc:docMk/>
          <pc:sldMk cId="4268842225" sldId="2134808708"/>
        </pc:sldMkLst>
      </pc:sldChg>
      <pc:sldChg chg="addSp delSp modSp add mod delAnim modAnim">
        <pc:chgData name="FERHANE EL MOSTAFA" userId="612e3f77-08f4-424c-9bd0-6ac275dcda07" providerId="ADAL" clId="{A64A7F10-220F-4C8C-89FD-321083E4E9DC}" dt="2025-08-19T11:48:52.447" v="1177"/>
        <pc:sldMkLst>
          <pc:docMk/>
          <pc:sldMk cId="596647479" sldId="2134808709"/>
        </pc:sldMkLst>
      </pc:sldChg>
      <pc:sldChg chg="addSp delSp modSp add del mod delAnim modAnim">
        <pc:chgData name="FERHANE EL MOSTAFA" userId="612e3f77-08f4-424c-9bd0-6ac275dcda07" providerId="ADAL" clId="{A64A7F10-220F-4C8C-89FD-321083E4E9DC}" dt="2025-08-19T12:45:56.594" v="1310" actId="2696"/>
        <pc:sldMkLst>
          <pc:docMk/>
          <pc:sldMk cId="515443587" sldId="2134808710"/>
        </pc:sldMkLst>
      </pc:sldChg>
      <pc:sldChg chg="addSp delSp modSp add mod delAnim modAnim">
        <pc:chgData name="FERHANE EL MOSTAFA" userId="612e3f77-08f4-424c-9bd0-6ac275dcda07" providerId="ADAL" clId="{A64A7F10-220F-4C8C-89FD-321083E4E9DC}" dt="2025-08-19T17:18:27.522" v="2212" actId="20577"/>
        <pc:sldMkLst>
          <pc:docMk/>
          <pc:sldMk cId="3184985472" sldId="2134808710"/>
        </pc:sldMkLst>
      </pc:sldChg>
      <pc:sldChg chg="add del">
        <pc:chgData name="FERHANE EL MOSTAFA" userId="612e3f77-08f4-424c-9bd0-6ac275dcda07" providerId="ADAL" clId="{A64A7F10-220F-4C8C-89FD-321083E4E9DC}" dt="2025-08-19T11:51:09.528" v="1192"/>
        <pc:sldMkLst>
          <pc:docMk/>
          <pc:sldMk cId="4086094678" sldId="2134808710"/>
        </pc:sldMkLst>
      </pc:sldChg>
      <pc:sldChg chg="addSp delSp modSp add mod">
        <pc:chgData name="FERHANE EL MOSTAFA" userId="612e3f77-08f4-424c-9bd0-6ac275dcda07" providerId="ADAL" clId="{A64A7F10-220F-4C8C-89FD-321083E4E9DC}" dt="2025-08-19T16:59:38.182" v="1765" actId="20577"/>
        <pc:sldMkLst>
          <pc:docMk/>
          <pc:sldMk cId="2380771049" sldId="2134808711"/>
        </pc:sldMkLst>
        <pc:spChg chg="mod">
          <ac:chgData name="FERHANE EL MOSTAFA" userId="612e3f77-08f4-424c-9bd0-6ac275dcda07" providerId="ADAL" clId="{A64A7F10-220F-4C8C-89FD-321083E4E9DC}" dt="2025-08-19T16:59:38.182" v="1765" actId="20577"/>
          <ac:spMkLst>
            <pc:docMk/>
            <pc:sldMk cId="2380771049" sldId="2134808711"/>
            <ac:spMk id="3" creationId="{529CA40B-EC02-C58C-C498-671741456AD5}"/>
          </ac:spMkLst>
        </pc:spChg>
        <pc:spChg chg="mod">
          <ac:chgData name="FERHANE EL MOSTAFA" userId="612e3f77-08f4-424c-9bd0-6ac275dcda07" providerId="ADAL" clId="{A64A7F10-220F-4C8C-89FD-321083E4E9DC}" dt="2025-08-19T12:55:01.767" v="1449" actId="20577"/>
          <ac:spMkLst>
            <pc:docMk/>
            <pc:sldMk cId="2380771049" sldId="2134808711"/>
            <ac:spMk id="6" creationId="{CD27F68F-D557-5208-8168-784B4E939A10}"/>
          </ac:spMkLst>
        </pc:spChg>
        <pc:spChg chg="mod">
          <ac:chgData name="FERHANE EL MOSTAFA" userId="612e3f77-08f4-424c-9bd0-6ac275dcda07" providerId="ADAL" clId="{A64A7F10-220F-4C8C-89FD-321083E4E9DC}" dt="2025-08-19T12:55:07.032" v="1455" actId="20577"/>
          <ac:spMkLst>
            <pc:docMk/>
            <pc:sldMk cId="2380771049" sldId="2134808711"/>
            <ac:spMk id="7" creationId="{9B313E17-2E78-F083-692F-F3FDDE162588}"/>
          </ac:spMkLst>
        </pc:spChg>
        <pc:spChg chg="mod">
          <ac:chgData name="FERHANE EL MOSTAFA" userId="612e3f77-08f4-424c-9bd0-6ac275dcda07" providerId="ADAL" clId="{A64A7F10-220F-4C8C-89FD-321083E4E9DC}" dt="2025-08-19T12:55:12.193" v="1462" actId="20577"/>
          <ac:spMkLst>
            <pc:docMk/>
            <pc:sldMk cId="2380771049" sldId="2134808711"/>
            <ac:spMk id="10" creationId="{8C080AF2-F01A-CE5B-FF5B-CEC9CFE4EE6C}"/>
          </ac:spMkLst>
        </pc:spChg>
        <pc:picChg chg="add mod">
          <ac:chgData name="FERHANE EL MOSTAFA" userId="612e3f77-08f4-424c-9bd0-6ac275dcda07" providerId="ADAL" clId="{A64A7F10-220F-4C8C-89FD-321083E4E9DC}" dt="2025-08-19T12:59:37.695" v="1556"/>
          <ac:picMkLst>
            <pc:docMk/>
            <pc:sldMk cId="2380771049" sldId="2134808711"/>
            <ac:picMk id="11" creationId="{317D191C-E39A-2624-D416-9C637E19FC8F}"/>
          </ac:picMkLst>
        </pc:picChg>
      </pc:sldChg>
      <pc:sldChg chg="addSp delSp modSp add del mod delAnim">
        <pc:chgData name="FERHANE EL MOSTAFA" userId="612e3f77-08f4-424c-9bd0-6ac275dcda07" providerId="ADAL" clId="{A64A7F10-220F-4C8C-89FD-321083E4E9DC}" dt="2025-08-19T16:55:17.715" v="1722" actId="2696"/>
        <pc:sldMkLst>
          <pc:docMk/>
          <pc:sldMk cId="2435056264" sldId="2134808712"/>
        </pc:sldMkLst>
      </pc:sldChg>
      <pc:sldChg chg="addSp modSp add mod modAnim">
        <pc:chgData name="FERHANE EL MOSTAFA" userId="612e3f77-08f4-424c-9bd0-6ac275dcda07" providerId="ADAL" clId="{A64A7F10-220F-4C8C-89FD-321083E4E9DC}" dt="2025-08-19T17:37:15.500" v="2560"/>
        <pc:sldMkLst>
          <pc:docMk/>
          <pc:sldMk cId="2554523360" sldId="2134808712"/>
        </pc:sldMkLst>
        <pc:spChg chg="mod">
          <ac:chgData name="FERHANE EL MOSTAFA" userId="612e3f77-08f4-424c-9bd0-6ac275dcda07" providerId="ADAL" clId="{A64A7F10-220F-4C8C-89FD-321083E4E9DC}" dt="2025-08-19T17:13:04.668" v="2108" actId="20577"/>
          <ac:spMkLst>
            <pc:docMk/>
            <pc:sldMk cId="2554523360" sldId="2134808712"/>
            <ac:spMk id="2" creationId="{1398BA04-108E-6F4C-136D-2E5CD4550D05}"/>
          </ac:spMkLst>
        </pc:spChg>
        <pc:spChg chg="add mod">
          <ac:chgData name="FERHANE EL MOSTAFA" userId="612e3f77-08f4-424c-9bd0-6ac275dcda07" providerId="ADAL" clId="{A64A7F10-220F-4C8C-89FD-321083E4E9DC}" dt="2025-08-19T17:24:11.182" v="2300" actId="14100"/>
          <ac:spMkLst>
            <pc:docMk/>
            <pc:sldMk cId="2554523360" sldId="2134808712"/>
            <ac:spMk id="4" creationId="{F681F5E9-4AD0-9A72-1788-F37DE5DA98B5}"/>
          </ac:spMkLst>
        </pc:spChg>
        <pc:spChg chg="add mod">
          <ac:chgData name="FERHANE EL MOSTAFA" userId="612e3f77-08f4-424c-9bd0-6ac275dcda07" providerId="ADAL" clId="{A64A7F10-220F-4C8C-89FD-321083E4E9DC}" dt="2025-08-19T17:22:20.134" v="2272" actId="1076"/>
          <ac:spMkLst>
            <pc:docMk/>
            <pc:sldMk cId="2554523360" sldId="2134808712"/>
            <ac:spMk id="5" creationId="{2BED813D-200B-A410-7743-6C6984E6C5EC}"/>
          </ac:spMkLst>
        </pc:spChg>
        <pc:spChg chg="add mod">
          <ac:chgData name="FERHANE EL MOSTAFA" userId="612e3f77-08f4-424c-9bd0-6ac275dcda07" providerId="ADAL" clId="{A64A7F10-220F-4C8C-89FD-321083E4E9DC}" dt="2025-08-19T17:22:36.471" v="2277" actId="14100"/>
          <ac:spMkLst>
            <pc:docMk/>
            <pc:sldMk cId="2554523360" sldId="2134808712"/>
            <ac:spMk id="25" creationId="{19871A05-C260-0DE3-AA2E-ACA6188258B1}"/>
          </ac:spMkLst>
        </pc:spChg>
        <pc:spChg chg="add mod">
          <ac:chgData name="FERHANE EL MOSTAFA" userId="612e3f77-08f4-424c-9bd0-6ac275dcda07" providerId="ADAL" clId="{A64A7F10-220F-4C8C-89FD-321083E4E9DC}" dt="2025-08-19T17:24:54.402" v="2303" actId="207"/>
          <ac:spMkLst>
            <pc:docMk/>
            <pc:sldMk cId="2554523360" sldId="2134808712"/>
            <ac:spMk id="26" creationId="{6ED0058E-A64C-040F-7DE3-B535C1008084}"/>
          </ac:spMkLst>
        </pc:spChg>
        <pc:spChg chg="add mod">
          <ac:chgData name="FERHANE EL MOSTAFA" userId="612e3f77-08f4-424c-9bd0-6ac275dcda07" providerId="ADAL" clId="{A64A7F10-220F-4C8C-89FD-321083E4E9DC}" dt="2025-08-19T17:25:00.178" v="2305" actId="207"/>
          <ac:spMkLst>
            <pc:docMk/>
            <pc:sldMk cId="2554523360" sldId="2134808712"/>
            <ac:spMk id="28" creationId="{F9EEE9FE-ECC9-932D-D927-883BCF0E09D2}"/>
          </ac:spMkLst>
        </pc:spChg>
      </pc:sldChg>
      <pc:sldChg chg="addSp delSp modSp add mod delAnim modAnim">
        <pc:chgData name="FERHANE EL MOSTAFA" userId="612e3f77-08f4-424c-9bd0-6ac275dcda07" providerId="ADAL" clId="{A64A7F10-220F-4C8C-89FD-321083E4E9DC}" dt="2025-08-19T17:13:36.301" v="2115" actId="21"/>
        <pc:sldMkLst>
          <pc:docMk/>
          <pc:sldMk cId="3733205394" sldId="2134808713"/>
        </pc:sldMkLst>
        <pc:spChg chg="mod">
          <ac:chgData name="FERHANE EL MOSTAFA" userId="612e3f77-08f4-424c-9bd0-6ac275dcda07" providerId="ADAL" clId="{A64A7F10-220F-4C8C-89FD-321083E4E9DC}" dt="2025-08-19T17:06:11.133" v="1890" actId="14100"/>
          <ac:spMkLst>
            <pc:docMk/>
            <pc:sldMk cId="3733205394" sldId="2134808713"/>
            <ac:spMk id="2" creationId="{0693F2E6-55DD-FD7A-C9F5-DBEBBDEB1F29}"/>
          </ac:spMkLst>
        </pc:spChg>
        <pc:spChg chg="mod">
          <ac:chgData name="FERHANE EL MOSTAFA" userId="612e3f77-08f4-424c-9bd0-6ac275dcda07" providerId="ADAL" clId="{A64A7F10-220F-4C8C-89FD-321083E4E9DC}" dt="2025-08-19T17:12:04.088" v="1994" actId="20577"/>
          <ac:spMkLst>
            <pc:docMk/>
            <pc:sldMk cId="3733205394" sldId="2134808713"/>
            <ac:spMk id="3" creationId="{A2B92D9E-4FBF-7409-06F9-631BDDA34193}"/>
          </ac:spMkLst>
        </pc:spChg>
        <pc:spChg chg="mod">
          <ac:chgData name="FERHANE EL MOSTAFA" userId="612e3f77-08f4-424c-9bd0-6ac275dcda07" providerId="ADAL" clId="{A64A7F10-220F-4C8C-89FD-321083E4E9DC}" dt="2025-08-19T17:07:43.485" v="1942" actId="1076"/>
          <ac:spMkLst>
            <pc:docMk/>
            <pc:sldMk cId="3733205394" sldId="2134808713"/>
            <ac:spMk id="6" creationId="{549F8327-9CE2-F426-2B05-978DEFF0C220}"/>
          </ac:spMkLst>
        </pc:spChg>
        <pc:spChg chg="mod">
          <ac:chgData name="FERHANE EL MOSTAFA" userId="612e3f77-08f4-424c-9bd0-6ac275dcda07" providerId="ADAL" clId="{A64A7F10-220F-4C8C-89FD-321083E4E9DC}" dt="2025-08-19T17:08:57.873" v="1946" actId="1076"/>
          <ac:spMkLst>
            <pc:docMk/>
            <pc:sldMk cId="3733205394" sldId="2134808713"/>
            <ac:spMk id="7" creationId="{9DB98A11-DF1A-5A4F-6858-32AF9FC1ACEF}"/>
          </ac:spMkLst>
        </pc:spChg>
        <pc:spChg chg="mod">
          <ac:chgData name="FERHANE EL MOSTAFA" userId="612e3f77-08f4-424c-9bd0-6ac275dcda07" providerId="ADAL" clId="{A64A7F10-220F-4C8C-89FD-321083E4E9DC}" dt="2025-08-19T17:07:39.672" v="1940" actId="1076"/>
          <ac:spMkLst>
            <pc:docMk/>
            <pc:sldMk cId="3733205394" sldId="2134808713"/>
            <ac:spMk id="8" creationId="{D3D8F853-3A53-22E1-3AC0-D8C59865709F}"/>
          </ac:spMkLst>
        </pc:spChg>
        <pc:spChg chg="mod">
          <ac:chgData name="FERHANE EL MOSTAFA" userId="612e3f77-08f4-424c-9bd0-6ac275dcda07" providerId="ADAL" clId="{A64A7F10-220F-4C8C-89FD-321083E4E9DC}" dt="2025-08-19T17:01:36.418" v="1802" actId="1076"/>
          <ac:spMkLst>
            <pc:docMk/>
            <pc:sldMk cId="3733205394" sldId="2134808713"/>
            <ac:spMk id="9" creationId="{E8F68D13-FF76-A7BB-77E3-035CE0E6E8BA}"/>
          </ac:spMkLst>
        </pc:spChg>
        <pc:spChg chg="mod">
          <ac:chgData name="FERHANE EL MOSTAFA" userId="612e3f77-08f4-424c-9bd0-6ac275dcda07" providerId="ADAL" clId="{A64A7F10-220F-4C8C-89FD-321083E4E9DC}" dt="2025-08-19T17:07:49.006" v="1944" actId="1076"/>
          <ac:spMkLst>
            <pc:docMk/>
            <pc:sldMk cId="3733205394" sldId="2134808713"/>
            <ac:spMk id="10" creationId="{A58A3005-95E1-5466-D9F5-AA18BD9128F8}"/>
          </ac:spMkLst>
        </pc:spChg>
        <pc:spChg chg="mod">
          <ac:chgData name="FERHANE EL MOSTAFA" userId="612e3f77-08f4-424c-9bd0-6ac275dcda07" providerId="ADAL" clId="{A64A7F10-220F-4C8C-89FD-321083E4E9DC}" dt="2025-08-19T17:07:47.461" v="1943" actId="1076"/>
          <ac:spMkLst>
            <pc:docMk/>
            <pc:sldMk cId="3733205394" sldId="2134808713"/>
            <ac:spMk id="12" creationId="{EBAE3C71-7308-268D-1775-2ABD48421272}"/>
          </ac:spMkLst>
        </pc:spChg>
        <pc:picChg chg="add mod">
          <ac:chgData name="FERHANE EL MOSTAFA" userId="612e3f77-08f4-424c-9bd0-6ac275dcda07" providerId="ADAL" clId="{A64A7F10-220F-4C8C-89FD-321083E4E9DC}" dt="2025-08-19T16:55:45.839" v="1726"/>
          <ac:picMkLst>
            <pc:docMk/>
            <pc:sldMk cId="3733205394" sldId="2134808713"/>
            <ac:picMk id="4" creationId="{2F3ECCF6-2DF8-8900-175B-C96B8D76EA93}"/>
          </ac:picMkLst>
        </pc:picChg>
      </pc:sldChg>
      <pc:sldChg chg="addSp delSp modSp add mod delAnim">
        <pc:chgData name="FERHANE EL MOSTAFA" userId="612e3f77-08f4-424c-9bd0-6ac275dcda07" providerId="ADAL" clId="{A64A7F10-220F-4C8C-89FD-321083E4E9DC}" dt="2025-08-19T17:26:50.568" v="2396"/>
        <pc:sldMkLst>
          <pc:docMk/>
          <pc:sldMk cId="1705819537" sldId="2134808714"/>
        </pc:sldMkLst>
        <pc:spChg chg="mod">
          <ac:chgData name="FERHANE EL MOSTAFA" userId="612e3f77-08f4-424c-9bd0-6ac275dcda07" providerId="ADAL" clId="{A64A7F10-220F-4C8C-89FD-321083E4E9DC}" dt="2025-08-19T17:26:32.031" v="2394" actId="20577"/>
          <ac:spMkLst>
            <pc:docMk/>
            <pc:sldMk cId="1705819537" sldId="2134808714"/>
            <ac:spMk id="2" creationId="{6FCB88EC-F975-5B92-6710-93CB9B0BAA52}"/>
          </ac:spMkLst>
        </pc:spChg>
        <pc:picChg chg="add mod">
          <ac:chgData name="FERHANE EL MOSTAFA" userId="612e3f77-08f4-424c-9bd0-6ac275dcda07" providerId="ADAL" clId="{A64A7F10-220F-4C8C-89FD-321083E4E9DC}" dt="2025-08-19T17:26:50.568" v="2396"/>
          <ac:picMkLst>
            <pc:docMk/>
            <pc:sldMk cId="1705819537" sldId="2134808714"/>
            <ac:picMk id="3" creationId="{022009C3-188A-A37F-C921-0060AB487442}"/>
          </ac:picMkLst>
        </pc:picChg>
      </pc:sldChg>
      <pc:sldChg chg="addSp delSp modSp add mod delAnim modAnim">
        <pc:chgData name="FERHANE EL MOSTAFA" userId="612e3f77-08f4-424c-9bd0-6ac275dcda07" providerId="ADAL" clId="{A64A7F10-220F-4C8C-89FD-321083E4E9DC}" dt="2025-08-19T17:38:32.667" v="2568"/>
        <pc:sldMkLst>
          <pc:docMk/>
          <pc:sldMk cId="1366020049" sldId="2134808715"/>
        </pc:sldMkLst>
        <pc:spChg chg="mod">
          <ac:chgData name="FERHANE EL MOSTAFA" userId="612e3f77-08f4-424c-9bd0-6ac275dcda07" providerId="ADAL" clId="{A64A7F10-220F-4C8C-89FD-321083E4E9DC}" dt="2025-08-19T17:28:25.614" v="2468" actId="20577"/>
          <ac:spMkLst>
            <pc:docMk/>
            <pc:sldMk cId="1366020049" sldId="2134808715"/>
            <ac:spMk id="2" creationId="{BE6C931B-68FC-3A67-1CB1-C0996FA4E1DE}"/>
          </ac:spMkLst>
        </pc:spChg>
        <pc:spChg chg="mod">
          <ac:chgData name="FERHANE EL MOSTAFA" userId="612e3f77-08f4-424c-9bd0-6ac275dcda07" providerId="ADAL" clId="{A64A7F10-220F-4C8C-89FD-321083E4E9DC}" dt="2025-08-19T17:34:26.205" v="2533" actId="207"/>
          <ac:spMkLst>
            <pc:docMk/>
            <pc:sldMk cId="1366020049" sldId="2134808715"/>
            <ac:spMk id="5" creationId="{C14967DE-04FF-6CE6-6BB0-3FF9E96C8525}"/>
          </ac:spMkLst>
        </pc:spChg>
      </pc:sldChg>
      <pc:sldChg chg="addSp delSp modSp add mod">
        <pc:chgData name="FERHANE EL MOSTAFA" userId="612e3f77-08f4-424c-9bd0-6ac275dcda07" providerId="ADAL" clId="{A64A7F10-220F-4C8C-89FD-321083E4E9DC}" dt="2025-08-19T17:44:28.227" v="2641" actId="20577"/>
        <pc:sldMkLst>
          <pc:docMk/>
          <pc:sldMk cId="483109708" sldId="2134808716"/>
        </pc:sldMkLst>
      </pc:sldChg>
      <pc:sldChg chg="addSp modSp add mod modAnim">
        <pc:chgData name="FERHANE EL MOSTAFA" userId="612e3f77-08f4-424c-9bd0-6ac275dcda07" providerId="ADAL" clId="{A64A7F10-220F-4C8C-89FD-321083E4E9DC}" dt="2025-08-19T17:46:56.720" v="2748" actId="1076"/>
        <pc:sldMkLst>
          <pc:docMk/>
          <pc:sldMk cId="11916258" sldId="2134808717"/>
        </pc:sldMkLst>
        <pc:spChg chg="mod">
          <ac:chgData name="FERHANE EL MOSTAFA" userId="612e3f77-08f4-424c-9bd0-6ac275dcda07" providerId="ADAL" clId="{A64A7F10-220F-4C8C-89FD-321083E4E9DC}" dt="2025-08-19T17:46:18.934" v="2742" actId="20577"/>
          <ac:spMkLst>
            <pc:docMk/>
            <pc:sldMk cId="11916258" sldId="2134808717"/>
            <ac:spMk id="2" creationId="{ADED2B89-5D63-8791-E1A9-0AC6F980B5B3}"/>
          </ac:spMkLst>
        </pc:spChg>
      </pc:sldChg>
      <pc:sldChg chg="addSp delSp modSp add mod modAnim">
        <pc:chgData name="FERHANE EL MOSTAFA" userId="612e3f77-08f4-424c-9bd0-6ac275dcda07" providerId="ADAL" clId="{A64A7F10-220F-4C8C-89FD-321083E4E9DC}" dt="2025-08-19T17:48:02.698" v="2808"/>
        <pc:sldMkLst>
          <pc:docMk/>
          <pc:sldMk cId="342120363" sldId="2134808718"/>
        </pc:sldMkLst>
        <pc:spChg chg="mod">
          <ac:chgData name="FERHANE EL MOSTAFA" userId="612e3f77-08f4-424c-9bd0-6ac275dcda07" providerId="ADAL" clId="{A64A7F10-220F-4C8C-89FD-321083E4E9DC}" dt="2025-08-19T17:47:52.391" v="2807" actId="20577"/>
          <ac:spMkLst>
            <pc:docMk/>
            <pc:sldMk cId="342120363" sldId="2134808718"/>
            <ac:spMk id="2" creationId="{051A1139-3C35-BAB8-D711-54A889FAE5A4}"/>
          </ac:spMkLst>
        </pc:spChg>
      </pc:sldChg>
      <pc:sldChg chg="addSp delSp modSp add mod modAnim">
        <pc:chgData name="FERHANE EL MOSTAFA" userId="612e3f77-08f4-424c-9bd0-6ac275dcda07" providerId="ADAL" clId="{A64A7F10-220F-4C8C-89FD-321083E4E9DC}" dt="2025-08-19T17:50:14.640" v="2895"/>
        <pc:sldMkLst>
          <pc:docMk/>
          <pc:sldMk cId="2143469606" sldId="2134808719"/>
        </pc:sldMkLst>
      </pc:sldChg>
      <pc:sldChg chg="addSp delSp modSp add mod delAnim modAnim">
        <pc:chgData name="FERHANE EL MOSTAFA" userId="612e3f77-08f4-424c-9bd0-6ac275dcda07" providerId="ADAL" clId="{A64A7F10-220F-4C8C-89FD-321083E4E9DC}" dt="2025-08-19T18:05:35.785" v="3429" actId="20577"/>
        <pc:sldMkLst>
          <pc:docMk/>
          <pc:sldMk cId="827506173" sldId="2134808720"/>
        </pc:sldMkLst>
        <pc:spChg chg="mod">
          <ac:chgData name="FERHANE EL MOSTAFA" userId="612e3f77-08f4-424c-9bd0-6ac275dcda07" providerId="ADAL" clId="{A64A7F10-220F-4C8C-89FD-321083E4E9DC}" dt="2025-08-19T17:52:31.140" v="3012" actId="20577"/>
          <ac:spMkLst>
            <pc:docMk/>
            <pc:sldMk cId="827506173" sldId="2134808720"/>
            <ac:spMk id="3" creationId="{147C895B-3E63-7DC0-91DB-90EDCD101387}"/>
          </ac:spMkLst>
        </pc:spChg>
        <pc:spChg chg="mod">
          <ac:chgData name="FERHANE EL MOSTAFA" userId="612e3f77-08f4-424c-9bd0-6ac275dcda07" providerId="ADAL" clId="{A64A7F10-220F-4C8C-89FD-321083E4E9DC}" dt="2025-08-19T17:57:37.695" v="3198" actId="1076"/>
          <ac:spMkLst>
            <pc:docMk/>
            <pc:sldMk cId="827506173" sldId="2134808720"/>
            <ac:spMk id="6" creationId="{0CC7984D-1860-D7C8-A292-2791F5CFF274}"/>
          </ac:spMkLst>
        </pc:spChg>
        <pc:spChg chg="add mod">
          <ac:chgData name="FERHANE EL MOSTAFA" userId="612e3f77-08f4-424c-9bd0-6ac275dcda07" providerId="ADAL" clId="{A64A7F10-220F-4C8C-89FD-321083E4E9DC}" dt="2025-08-19T17:57:41.712" v="3199" actId="1076"/>
          <ac:spMkLst>
            <pc:docMk/>
            <pc:sldMk cId="827506173" sldId="2134808720"/>
            <ac:spMk id="14" creationId="{391DC996-BBFE-D500-A200-FFA9C0E8AB74}"/>
          </ac:spMkLst>
        </pc:spChg>
        <pc:spChg chg="add mod">
          <ac:chgData name="FERHANE EL MOSTAFA" userId="612e3f77-08f4-424c-9bd0-6ac275dcda07" providerId="ADAL" clId="{A64A7F10-220F-4C8C-89FD-321083E4E9DC}" dt="2025-08-19T18:05:35.785" v="3429" actId="20577"/>
          <ac:spMkLst>
            <pc:docMk/>
            <pc:sldMk cId="827506173" sldId="2134808720"/>
            <ac:spMk id="15" creationId="{96262DCF-3EF0-C4D6-403A-29F355672949}"/>
          </ac:spMkLst>
        </pc:spChg>
        <pc:graphicFrameChg chg="mod modGraphic">
          <ac:chgData name="FERHANE EL MOSTAFA" userId="612e3f77-08f4-424c-9bd0-6ac275dcda07" providerId="ADAL" clId="{A64A7F10-220F-4C8C-89FD-321083E4E9DC}" dt="2025-08-19T17:57:32.949" v="3197" actId="1076"/>
          <ac:graphicFrameMkLst>
            <pc:docMk/>
            <pc:sldMk cId="827506173" sldId="2134808720"/>
            <ac:graphicFrameMk id="2" creationId="{A0740E10-723F-6847-0D3C-D252570A8503}"/>
          </ac:graphicFrameMkLst>
        </pc:graphicFrameChg>
      </pc:sldChg>
      <pc:sldChg chg="addSp delSp modSp add mod modAnim">
        <pc:chgData name="FERHANE EL MOSTAFA" userId="612e3f77-08f4-424c-9bd0-6ac275dcda07" providerId="ADAL" clId="{A64A7F10-220F-4C8C-89FD-321083E4E9DC}" dt="2025-08-19T18:12:24.266" v="3514" actId="20577"/>
        <pc:sldMkLst>
          <pc:docMk/>
          <pc:sldMk cId="3033448778" sldId="2134808721"/>
        </pc:sldMkLst>
      </pc:sldChg>
      <pc:sldChg chg="addSp delSp modSp add mod modAnim">
        <pc:chgData name="FERHANE EL MOSTAFA" userId="612e3f77-08f4-424c-9bd0-6ac275dcda07" providerId="ADAL" clId="{A64A7F10-220F-4C8C-89FD-321083E4E9DC}" dt="2025-08-19T18:13:12.410" v="3545"/>
        <pc:sldMkLst>
          <pc:docMk/>
          <pc:sldMk cId="851597282" sldId="2134808722"/>
        </pc:sldMkLst>
      </pc:sldChg>
      <pc:sldChg chg="addSp delSp modSp add mod">
        <pc:chgData name="FERHANE EL MOSTAFA" userId="612e3f77-08f4-424c-9bd0-6ac275dcda07" providerId="ADAL" clId="{A64A7F10-220F-4C8C-89FD-321083E4E9DC}" dt="2025-08-19T18:23:05.073" v="3675" actId="20577"/>
        <pc:sldMkLst>
          <pc:docMk/>
          <pc:sldMk cId="2746584739" sldId="2134808723"/>
        </pc:sldMkLst>
        <pc:spChg chg="mod">
          <ac:chgData name="FERHANE EL MOSTAFA" userId="612e3f77-08f4-424c-9bd0-6ac275dcda07" providerId="ADAL" clId="{A64A7F10-220F-4C8C-89FD-321083E4E9DC}" dt="2025-08-19T18:23:05.073" v="3675" actId="20577"/>
          <ac:spMkLst>
            <pc:docMk/>
            <pc:sldMk cId="2746584739" sldId="2134808723"/>
            <ac:spMk id="2" creationId="{B86C4EBA-6576-54A9-AA83-D3A0FEC4E601}"/>
          </ac:spMkLst>
        </pc:spChg>
        <pc:picChg chg="add mod">
          <ac:chgData name="FERHANE EL MOSTAFA" userId="612e3f77-08f4-424c-9bd0-6ac275dcda07" providerId="ADAL" clId="{A64A7F10-220F-4C8C-89FD-321083E4E9DC}" dt="2025-08-19T18:21:26.851" v="3635"/>
          <ac:picMkLst>
            <pc:docMk/>
            <pc:sldMk cId="2746584739" sldId="2134808723"/>
            <ac:picMk id="5" creationId="{6F8FD717-9A5E-6845-38B3-6D3A93A13770}"/>
          </ac:picMkLst>
        </pc:picChg>
      </pc:sldChg>
      <pc:sldChg chg="addSp delSp modSp add mod modAnim">
        <pc:chgData name="FERHANE EL MOSTAFA" userId="612e3f77-08f4-424c-9bd0-6ac275dcda07" providerId="ADAL" clId="{A64A7F10-220F-4C8C-89FD-321083E4E9DC}" dt="2025-08-19T19:30:06.548" v="3753"/>
        <pc:sldMkLst>
          <pc:docMk/>
          <pc:sldMk cId="1058716187" sldId="2134808724"/>
        </pc:sldMkLst>
      </pc:sldChg>
      <pc:sldChg chg="addSp delSp modSp add mod">
        <pc:chgData name="FERHANE EL MOSTAFA" userId="612e3f77-08f4-424c-9bd0-6ac275dcda07" providerId="ADAL" clId="{A64A7F10-220F-4C8C-89FD-321083E4E9DC}" dt="2025-08-19T19:46:24.307" v="4146" actId="20577"/>
        <pc:sldMkLst>
          <pc:docMk/>
          <pc:sldMk cId="3657102211" sldId="2134808725"/>
        </pc:sldMkLst>
      </pc:sldChg>
      <pc:sldChg chg="addSp delSp modSp add mod">
        <pc:chgData name="FERHANE EL MOSTAFA" userId="612e3f77-08f4-424c-9bd0-6ac275dcda07" providerId="ADAL" clId="{A64A7F10-220F-4C8C-89FD-321083E4E9DC}" dt="2025-08-19T19:47:04.283" v="4191" actId="20577"/>
        <pc:sldMkLst>
          <pc:docMk/>
          <pc:sldMk cId="2783003011" sldId="2134808726"/>
        </pc:sldMkLst>
      </pc:sldChg>
      <pc:sldMasterChg chg="delSldLayout">
        <pc:chgData name="FERHANE EL MOSTAFA" userId="612e3f77-08f4-424c-9bd0-6ac275dcda07" providerId="ADAL" clId="{A64A7F10-220F-4C8C-89FD-321083E4E9DC}" dt="2025-08-19T19:38:10.526" v="4027" actId="47"/>
        <pc:sldMasterMkLst>
          <pc:docMk/>
          <pc:sldMasterMk cId="540381291" sldId="2147483934"/>
        </pc:sldMasterMkLst>
        <pc:sldLayoutChg chg="del">
          <pc:chgData name="FERHANE EL MOSTAFA" userId="612e3f77-08f4-424c-9bd0-6ac275dcda07" providerId="ADAL" clId="{A64A7F10-220F-4C8C-89FD-321083E4E9DC}" dt="2025-08-19T19:38:10.526" v="4027" actId="47"/>
          <pc:sldLayoutMkLst>
            <pc:docMk/>
            <pc:sldMasterMk cId="540381291" sldId="2147483934"/>
            <pc:sldLayoutMk cId="1892700019" sldId="2147483946"/>
          </pc:sldLayoutMkLst>
        </pc:sldLayoutChg>
      </pc:sldMasterChg>
    </pc:docChg>
  </pc:docChgLst>
  <pc:docChgLst>
    <pc:chgData name="FERHANE EL MOSTAFA" userId="612e3f77-08f4-424c-9bd0-6ac275dcda07" providerId="ADAL" clId="{61656FBC-2B91-4CDD-AA49-01491A594FA8}"/>
    <pc:docChg chg="custSel addSld delSld modSld modSection">
      <pc:chgData name="FERHANE EL MOSTAFA" userId="612e3f77-08f4-424c-9bd0-6ac275dcda07" providerId="ADAL" clId="{61656FBC-2B91-4CDD-AA49-01491A594FA8}" dt="2025-08-24T20:39:48.532" v="340"/>
      <pc:docMkLst>
        <pc:docMk/>
      </pc:docMkLst>
      <pc:sldChg chg="modSp mod">
        <pc:chgData name="FERHANE EL MOSTAFA" userId="612e3f77-08f4-424c-9bd0-6ac275dcda07" providerId="ADAL" clId="{61656FBC-2B91-4CDD-AA49-01491A594FA8}" dt="2025-08-24T20:15:41.400" v="1" actId="20577"/>
        <pc:sldMkLst>
          <pc:docMk/>
          <pc:sldMk cId="0" sldId="2134808444"/>
        </pc:sldMkLst>
        <pc:spChg chg="mod">
          <ac:chgData name="FERHANE EL MOSTAFA" userId="612e3f77-08f4-424c-9bd0-6ac275dcda07" providerId="ADAL" clId="{61656FBC-2B91-4CDD-AA49-01491A594FA8}" dt="2025-08-24T20:15:37.537" v="0" actId="20577"/>
          <ac:spMkLst>
            <pc:docMk/>
            <pc:sldMk cId="0" sldId="2134808444"/>
            <ac:spMk id="9" creationId="{45B0A1E8-F2BA-31DC-A793-BDED4E478A5A}"/>
          </ac:spMkLst>
        </pc:spChg>
        <pc:spChg chg="mod">
          <ac:chgData name="FERHANE EL MOSTAFA" userId="612e3f77-08f4-424c-9bd0-6ac275dcda07" providerId="ADAL" clId="{61656FBC-2B91-4CDD-AA49-01491A594FA8}" dt="2025-08-24T20:15:41.400" v="1" actId="20577"/>
          <ac:spMkLst>
            <pc:docMk/>
            <pc:sldMk cId="0" sldId="2134808444"/>
            <ac:spMk id="16" creationId="{1011D395-B48B-1A0E-A8D8-19564F8D3BB7}"/>
          </ac:spMkLst>
        </pc:spChg>
      </pc:sldChg>
      <pc:sldChg chg="del">
        <pc:chgData name="FERHANE EL MOSTAFA" userId="612e3f77-08f4-424c-9bd0-6ac275dcda07" providerId="ADAL" clId="{61656FBC-2B91-4CDD-AA49-01491A594FA8}" dt="2025-08-24T20:19:55.121" v="15" actId="47"/>
        <pc:sldMkLst>
          <pc:docMk/>
          <pc:sldMk cId="2097033110" sldId="2134808450"/>
        </pc:sldMkLst>
      </pc:sldChg>
      <pc:sldChg chg="del">
        <pc:chgData name="FERHANE EL MOSTAFA" userId="612e3f77-08f4-424c-9bd0-6ac275dcda07" providerId="ADAL" clId="{61656FBC-2B91-4CDD-AA49-01491A594FA8}" dt="2025-08-24T20:20:36.533" v="29" actId="47"/>
        <pc:sldMkLst>
          <pc:docMk/>
          <pc:sldMk cId="368224478" sldId="2134808451"/>
        </pc:sldMkLst>
      </pc:sldChg>
      <pc:sldChg chg="modSp mod">
        <pc:chgData name="FERHANE EL MOSTAFA" userId="612e3f77-08f4-424c-9bd0-6ac275dcda07" providerId="ADAL" clId="{61656FBC-2B91-4CDD-AA49-01491A594FA8}" dt="2025-08-24T20:34:53.807" v="254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61656FBC-2B91-4CDD-AA49-01491A594FA8}" dt="2025-08-24T20:34:53.807" v="254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modSp">
        <pc:chgData name="FERHANE EL MOSTAFA" userId="612e3f77-08f4-424c-9bd0-6ac275dcda07" providerId="ADAL" clId="{61656FBC-2B91-4CDD-AA49-01491A594FA8}" dt="2025-08-24T20:34:14.804" v="234" actId="20577"/>
        <pc:sldMkLst>
          <pc:docMk/>
          <pc:sldMk cId="1808969683" sldId="2134808563"/>
        </pc:sldMkLst>
        <pc:spChg chg="mod">
          <ac:chgData name="FERHANE EL MOSTAFA" userId="612e3f77-08f4-424c-9bd0-6ac275dcda07" providerId="ADAL" clId="{61656FBC-2B91-4CDD-AA49-01491A594FA8}" dt="2025-08-24T20:34:10.606" v="229" actId="20577"/>
          <ac:spMkLst>
            <pc:docMk/>
            <pc:sldMk cId="1808969683" sldId="2134808563"/>
            <ac:spMk id="3" creationId="{07195A75-6B76-144D-74AB-3CF8A6CDA84C}"/>
          </ac:spMkLst>
        </pc:spChg>
        <pc:spChg chg="mod">
          <ac:chgData name="FERHANE EL MOSTAFA" userId="612e3f77-08f4-424c-9bd0-6ac275dcda07" providerId="ADAL" clId="{61656FBC-2B91-4CDD-AA49-01491A594FA8}" dt="2025-08-24T20:34:14.804" v="234" actId="20577"/>
          <ac:spMkLst>
            <pc:docMk/>
            <pc:sldMk cId="1808969683" sldId="2134808563"/>
            <ac:spMk id="5" creationId="{B1F39C87-79AE-8AC4-532E-A0759DD200CC}"/>
          </ac:spMkLst>
        </pc:spChg>
      </pc:sldChg>
      <pc:sldChg chg="modSp mod">
        <pc:chgData name="FERHANE EL MOSTAFA" userId="612e3f77-08f4-424c-9bd0-6ac275dcda07" providerId="ADAL" clId="{61656FBC-2B91-4CDD-AA49-01491A594FA8}" dt="2025-08-24T20:32:42.591" v="201" actId="1076"/>
        <pc:sldMkLst>
          <pc:docMk/>
          <pc:sldMk cId="4156804253" sldId="2134808628"/>
        </pc:sldMkLst>
        <pc:spChg chg="mod">
          <ac:chgData name="FERHANE EL MOSTAFA" userId="612e3f77-08f4-424c-9bd0-6ac275dcda07" providerId="ADAL" clId="{61656FBC-2B91-4CDD-AA49-01491A594FA8}" dt="2025-08-24T20:32:42.591" v="201" actId="1076"/>
          <ac:spMkLst>
            <pc:docMk/>
            <pc:sldMk cId="4156804253" sldId="2134808628"/>
            <ac:spMk id="2" creationId="{A7A4471B-E10C-B399-E005-C82B07FE3698}"/>
          </ac:spMkLst>
        </pc:spChg>
      </pc:sldChg>
      <pc:sldChg chg="addSp delSp modSp mod delAnim">
        <pc:chgData name="FERHANE EL MOSTAFA" userId="612e3f77-08f4-424c-9bd0-6ac275dcda07" providerId="ADAL" clId="{61656FBC-2B91-4CDD-AA49-01491A594FA8}" dt="2025-08-24T20:39:04.868" v="319"/>
        <pc:sldMkLst>
          <pc:docMk/>
          <pc:sldMk cId="3555504287" sldId="2134808639"/>
        </pc:sldMkLst>
      </pc:sldChg>
      <pc:sldChg chg="addSp delSp modSp mod delAnim">
        <pc:chgData name="FERHANE EL MOSTAFA" userId="612e3f77-08f4-424c-9bd0-6ac275dcda07" providerId="ADAL" clId="{61656FBC-2B91-4CDD-AA49-01491A594FA8}" dt="2025-08-24T20:39:08.534" v="321"/>
        <pc:sldMkLst>
          <pc:docMk/>
          <pc:sldMk cId="2115320888" sldId="2134808640"/>
        </pc:sldMkLst>
      </pc:sldChg>
      <pc:sldChg chg="addSp delSp modSp mod">
        <pc:chgData name="FERHANE EL MOSTAFA" userId="612e3f77-08f4-424c-9bd0-6ac275dcda07" providerId="ADAL" clId="{61656FBC-2B91-4CDD-AA49-01491A594FA8}" dt="2025-08-24T20:39:15.430" v="325"/>
        <pc:sldMkLst>
          <pc:docMk/>
          <pc:sldMk cId="322019483" sldId="2134808641"/>
        </pc:sldMkLst>
      </pc:sldChg>
      <pc:sldChg chg="addSp delSp modSp mod delAnim">
        <pc:chgData name="FERHANE EL MOSTAFA" userId="612e3f77-08f4-424c-9bd0-6ac275dcda07" providerId="ADAL" clId="{61656FBC-2B91-4CDD-AA49-01491A594FA8}" dt="2025-08-24T20:39:12.006" v="323"/>
        <pc:sldMkLst>
          <pc:docMk/>
          <pc:sldMk cId="1231011705" sldId="2134808643"/>
        </pc:sldMkLst>
      </pc:sldChg>
      <pc:sldChg chg="addSp delSp modSp mod">
        <pc:chgData name="FERHANE EL MOSTAFA" userId="612e3f77-08f4-424c-9bd0-6ac275dcda07" providerId="ADAL" clId="{61656FBC-2B91-4CDD-AA49-01491A594FA8}" dt="2025-08-24T20:39:48.532" v="340"/>
        <pc:sldMkLst>
          <pc:docMk/>
          <pc:sldMk cId="4220590668" sldId="2134808678"/>
        </pc:sldMkLst>
      </pc:sldChg>
      <pc:sldChg chg="modSp mod">
        <pc:chgData name="FERHANE EL MOSTAFA" userId="612e3f77-08f4-424c-9bd0-6ac275dcda07" providerId="ADAL" clId="{61656FBC-2B91-4CDD-AA49-01491A594FA8}" dt="2025-08-24T20:35:09.491" v="258" actId="20577"/>
        <pc:sldMkLst>
          <pc:docMk/>
          <pc:sldMk cId="2619828749" sldId="2134808690"/>
        </pc:sldMkLst>
        <pc:spChg chg="mod">
          <ac:chgData name="FERHANE EL MOSTAFA" userId="612e3f77-08f4-424c-9bd0-6ac275dcda07" providerId="ADAL" clId="{61656FBC-2B91-4CDD-AA49-01491A594FA8}" dt="2025-08-24T20:35:09.491" v="258" actId="20577"/>
          <ac:spMkLst>
            <pc:docMk/>
            <pc:sldMk cId="2619828749" sldId="2134808690"/>
            <ac:spMk id="6" creationId="{3431B3BC-D41B-DE22-66C8-C389B1FC46CE}"/>
          </ac:spMkLst>
        </pc:spChg>
      </pc:sldChg>
      <pc:sldChg chg="modSp">
        <pc:chgData name="FERHANE EL MOSTAFA" userId="612e3f77-08f4-424c-9bd0-6ac275dcda07" providerId="ADAL" clId="{61656FBC-2B91-4CDD-AA49-01491A594FA8}" dt="2025-08-24T20:35:29.433" v="267" actId="20577"/>
        <pc:sldMkLst>
          <pc:docMk/>
          <pc:sldMk cId="2405031514" sldId="2134808691"/>
        </pc:sldMkLst>
        <pc:spChg chg="mod">
          <ac:chgData name="FERHANE EL MOSTAFA" userId="612e3f77-08f4-424c-9bd0-6ac275dcda07" providerId="ADAL" clId="{61656FBC-2B91-4CDD-AA49-01491A594FA8}" dt="2025-08-24T20:35:22.670" v="262" actId="20577"/>
          <ac:spMkLst>
            <pc:docMk/>
            <pc:sldMk cId="2405031514" sldId="2134808691"/>
            <ac:spMk id="3" creationId="{E30E77CE-97DB-B0FD-612F-8FC95E90743A}"/>
          </ac:spMkLst>
        </pc:spChg>
        <pc:spChg chg="mod">
          <ac:chgData name="FERHANE EL MOSTAFA" userId="612e3f77-08f4-424c-9bd0-6ac275dcda07" providerId="ADAL" clId="{61656FBC-2B91-4CDD-AA49-01491A594FA8}" dt="2025-08-24T20:35:29.433" v="267" actId="20577"/>
          <ac:spMkLst>
            <pc:docMk/>
            <pc:sldMk cId="2405031514" sldId="2134808691"/>
            <ac:spMk id="5" creationId="{C6BDB3A3-796F-E550-5A84-42ABC3697BDA}"/>
          </ac:spMkLst>
        </pc:spChg>
      </pc:sldChg>
      <pc:sldChg chg="modSp mod">
        <pc:chgData name="FERHANE EL MOSTAFA" userId="612e3f77-08f4-424c-9bd0-6ac275dcda07" providerId="ADAL" clId="{61656FBC-2B91-4CDD-AA49-01491A594FA8}" dt="2025-08-24T20:35:50.966" v="271" actId="20577"/>
        <pc:sldMkLst>
          <pc:docMk/>
          <pc:sldMk cId="3323549716" sldId="2134808692"/>
        </pc:sldMkLst>
        <pc:spChg chg="mod">
          <ac:chgData name="FERHANE EL MOSTAFA" userId="612e3f77-08f4-424c-9bd0-6ac275dcda07" providerId="ADAL" clId="{61656FBC-2B91-4CDD-AA49-01491A594FA8}" dt="2025-08-24T20:35:50.966" v="271" actId="20577"/>
          <ac:spMkLst>
            <pc:docMk/>
            <pc:sldMk cId="3323549716" sldId="2134808692"/>
            <ac:spMk id="6" creationId="{2DB1B572-F89D-5209-0E9F-07C865ACCF0F}"/>
          </ac:spMkLst>
        </pc:spChg>
      </pc:sldChg>
      <pc:sldChg chg="modSp">
        <pc:chgData name="FERHANE EL MOSTAFA" userId="612e3f77-08f4-424c-9bd0-6ac275dcda07" providerId="ADAL" clId="{61656FBC-2B91-4CDD-AA49-01491A594FA8}" dt="2025-08-24T20:35:57.306" v="275" actId="20577"/>
        <pc:sldMkLst>
          <pc:docMk/>
          <pc:sldMk cId="3730913070" sldId="2134808693"/>
        </pc:sldMkLst>
        <pc:spChg chg="mod">
          <ac:chgData name="FERHANE EL MOSTAFA" userId="612e3f77-08f4-424c-9bd0-6ac275dcda07" providerId="ADAL" clId="{61656FBC-2B91-4CDD-AA49-01491A594FA8}" dt="2025-08-24T20:35:57.306" v="275" actId="20577"/>
          <ac:spMkLst>
            <pc:docMk/>
            <pc:sldMk cId="3730913070" sldId="2134808693"/>
            <ac:spMk id="3" creationId="{F89B113C-0142-3951-3374-6C393CE92987}"/>
          </ac:spMkLst>
        </pc:spChg>
      </pc:sldChg>
      <pc:sldChg chg="modSp mod">
        <pc:chgData name="FERHANE EL MOSTAFA" userId="612e3f77-08f4-424c-9bd0-6ac275dcda07" providerId="ADAL" clId="{61656FBC-2B91-4CDD-AA49-01491A594FA8}" dt="2025-08-24T20:36:07.570" v="278" actId="20577"/>
        <pc:sldMkLst>
          <pc:docMk/>
          <pc:sldMk cId="3557025472" sldId="2134808694"/>
        </pc:sldMkLst>
      </pc:sldChg>
      <pc:sldChg chg="modSp mod">
        <pc:chgData name="FERHANE EL MOSTAFA" userId="612e3f77-08f4-424c-9bd0-6ac275dcda07" providerId="ADAL" clId="{61656FBC-2B91-4CDD-AA49-01491A594FA8}" dt="2025-08-24T20:36:40.403" v="297" actId="14100"/>
        <pc:sldMkLst>
          <pc:docMk/>
          <pc:sldMk cId="769154890" sldId="2134808695"/>
        </pc:sldMkLst>
      </pc:sldChg>
      <pc:sldChg chg="addSp delSp modSp mod delAnim modAnim">
        <pc:chgData name="FERHANE EL MOSTAFA" userId="612e3f77-08f4-424c-9bd0-6ac275dcda07" providerId="ADAL" clId="{61656FBC-2B91-4CDD-AA49-01491A594FA8}" dt="2025-08-24T20:32:50.711" v="203"/>
        <pc:sldMkLst>
          <pc:docMk/>
          <pc:sldMk cId="3630681292" sldId="2134808696"/>
        </pc:sldMkLst>
      </pc:sldChg>
      <pc:sldChg chg="addSp delSp modSp mod delAnim modAnim">
        <pc:chgData name="FERHANE EL MOSTAFA" userId="612e3f77-08f4-424c-9bd0-6ac275dcda07" providerId="ADAL" clId="{61656FBC-2B91-4CDD-AA49-01491A594FA8}" dt="2025-08-24T20:32:57.198" v="205"/>
        <pc:sldMkLst>
          <pc:docMk/>
          <pc:sldMk cId="3631818263" sldId="2134808697"/>
        </pc:sldMkLst>
      </pc:sldChg>
      <pc:sldChg chg="addSp delSp modSp mod delAnim">
        <pc:chgData name="FERHANE EL MOSTAFA" userId="612e3f77-08f4-424c-9bd0-6ac275dcda07" providerId="ADAL" clId="{61656FBC-2B91-4CDD-AA49-01491A594FA8}" dt="2025-08-24T20:38:59.901" v="317"/>
        <pc:sldMkLst>
          <pc:docMk/>
          <pc:sldMk cId="1075695747" sldId="2134808698"/>
        </pc:sldMkLst>
      </pc:sldChg>
      <pc:sldChg chg="addSp delSp modSp mod delAnim">
        <pc:chgData name="FERHANE EL MOSTAFA" userId="612e3f77-08f4-424c-9bd0-6ac275dcda07" providerId="ADAL" clId="{61656FBC-2B91-4CDD-AA49-01491A594FA8}" dt="2025-08-24T20:38:56.476" v="315"/>
        <pc:sldMkLst>
          <pc:docMk/>
          <pc:sldMk cId="1030826978" sldId="2134808707"/>
        </pc:sldMkLst>
      </pc:sldChg>
      <pc:sldChg chg="addSp delSp modSp mod">
        <pc:chgData name="FERHANE EL MOSTAFA" userId="612e3f77-08f4-424c-9bd0-6ac275dcda07" providerId="ADAL" clId="{61656FBC-2B91-4CDD-AA49-01491A594FA8}" dt="2025-08-24T20:38:35.202" v="305" actId="14100"/>
        <pc:sldMkLst>
          <pc:docMk/>
          <pc:sldMk cId="1705819537" sldId="2134808714"/>
        </pc:sldMkLst>
      </pc:sldChg>
      <pc:sldChg chg="addSp delSp modSp mod">
        <pc:chgData name="FERHANE EL MOSTAFA" userId="612e3f77-08f4-424c-9bd0-6ac275dcda07" providerId="ADAL" clId="{61656FBC-2B91-4CDD-AA49-01491A594FA8}" dt="2025-08-24T20:39:22.352" v="328"/>
        <pc:sldMkLst>
          <pc:docMk/>
          <pc:sldMk cId="11916258" sldId="2134808717"/>
        </pc:sldMkLst>
      </pc:sldChg>
      <pc:sldChg chg="addSp delSp modSp mod">
        <pc:chgData name="FERHANE EL MOSTAFA" userId="612e3f77-08f4-424c-9bd0-6ac275dcda07" providerId="ADAL" clId="{61656FBC-2B91-4CDD-AA49-01491A594FA8}" dt="2025-08-24T20:39:29.365" v="331"/>
        <pc:sldMkLst>
          <pc:docMk/>
          <pc:sldMk cId="342120363" sldId="2134808718"/>
        </pc:sldMkLst>
      </pc:sldChg>
      <pc:sldChg chg="addSp delSp modSp mod delAnim">
        <pc:chgData name="FERHANE EL MOSTAFA" userId="612e3f77-08f4-424c-9bd0-6ac275dcda07" providerId="ADAL" clId="{61656FBC-2B91-4CDD-AA49-01491A594FA8}" dt="2025-08-24T20:39:39.927" v="338"/>
        <pc:sldMkLst>
          <pc:docMk/>
          <pc:sldMk cId="2143469606" sldId="2134808719"/>
        </pc:sldMkLst>
      </pc:sldChg>
      <pc:sldChg chg="addSp delSp modSp mod delAnim">
        <pc:chgData name="FERHANE EL MOSTAFA" userId="612e3f77-08f4-424c-9bd0-6ac275dcda07" providerId="ADAL" clId="{61656FBC-2B91-4CDD-AA49-01491A594FA8}" dt="2025-08-24T20:38:42.152" v="307"/>
        <pc:sldMkLst>
          <pc:docMk/>
          <pc:sldMk cId="3471885217" sldId="2134808733"/>
        </pc:sldMkLst>
      </pc:sldChg>
      <pc:sldChg chg="del">
        <pc:chgData name="FERHANE EL MOSTAFA" userId="612e3f77-08f4-424c-9bd0-6ac275dcda07" providerId="ADAL" clId="{61656FBC-2B91-4CDD-AA49-01491A594FA8}" dt="2025-08-24T20:19:21.878" v="13" actId="47"/>
        <pc:sldMkLst>
          <pc:docMk/>
          <pc:sldMk cId="876863649" sldId="2134808737"/>
        </pc:sldMkLst>
      </pc:sldChg>
      <pc:sldChg chg="del">
        <pc:chgData name="FERHANE EL MOSTAFA" userId="612e3f77-08f4-424c-9bd0-6ac275dcda07" providerId="ADAL" clId="{61656FBC-2B91-4CDD-AA49-01491A594FA8}" dt="2025-08-24T20:33:03.729" v="207" actId="47"/>
        <pc:sldMkLst>
          <pc:docMk/>
          <pc:sldMk cId="2991432417" sldId="2134808738"/>
        </pc:sldMkLst>
      </pc:sldChg>
      <pc:sldChg chg="del">
        <pc:chgData name="FERHANE EL MOSTAFA" userId="612e3f77-08f4-424c-9bd0-6ac275dcda07" providerId="ADAL" clId="{61656FBC-2B91-4CDD-AA49-01491A594FA8}" dt="2025-08-24T20:33:02.338" v="206" actId="47"/>
        <pc:sldMkLst>
          <pc:docMk/>
          <pc:sldMk cId="1013569934" sldId="2134808739"/>
        </pc:sldMkLst>
      </pc:sldChg>
      <pc:sldChg chg="addSp delSp modSp add mod">
        <pc:chgData name="FERHANE EL MOSTAFA" userId="612e3f77-08f4-424c-9bd0-6ac275dcda07" providerId="ADAL" clId="{61656FBC-2B91-4CDD-AA49-01491A594FA8}" dt="2025-08-24T20:19:15.221" v="12" actId="20577"/>
        <pc:sldMkLst>
          <pc:docMk/>
          <pc:sldMk cId="3936123366" sldId="2134808744"/>
        </pc:sldMkLst>
      </pc:sldChg>
      <pc:sldChg chg="add">
        <pc:chgData name="FERHANE EL MOSTAFA" userId="612e3f77-08f4-424c-9bd0-6ac275dcda07" providerId="ADAL" clId="{61656FBC-2B91-4CDD-AA49-01491A594FA8}" dt="2025-08-24T20:19:51.412" v="14"/>
        <pc:sldMkLst>
          <pc:docMk/>
          <pc:sldMk cId="4285607448" sldId="2134808745"/>
        </pc:sldMkLst>
      </pc:sldChg>
      <pc:sldChg chg="modSp add mod">
        <pc:chgData name="FERHANE EL MOSTAFA" userId="612e3f77-08f4-424c-9bd0-6ac275dcda07" providerId="ADAL" clId="{61656FBC-2B91-4CDD-AA49-01491A594FA8}" dt="2025-08-24T20:20:23.438" v="28" actId="20577"/>
        <pc:sldMkLst>
          <pc:docMk/>
          <pc:sldMk cId="776497217" sldId="2134808746"/>
        </pc:sldMkLst>
      </pc:sldChg>
      <pc:sldMasterChg chg="delSldLayout">
        <pc:chgData name="FERHANE EL MOSTAFA" userId="612e3f77-08f4-424c-9bd0-6ac275dcda07" providerId="ADAL" clId="{61656FBC-2B91-4CDD-AA49-01491A594FA8}" dt="2025-08-24T20:19:21.878" v="13" actId="47"/>
        <pc:sldMasterMkLst>
          <pc:docMk/>
          <pc:sldMasterMk cId="3077954908" sldId="2147483982"/>
        </pc:sldMasterMkLst>
        <pc:sldLayoutChg chg="del">
          <pc:chgData name="FERHANE EL MOSTAFA" userId="612e3f77-08f4-424c-9bd0-6ac275dcda07" providerId="ADAL" clId="{61656FBC-2B91-4CDD-AA49-01491A594FA8}" dt="2025-08-24T20:19:21.878" v="13" actId="47"/>
          <pc:sldLayoutMkLst>
            <pc:docMk/>
            <pc:sldMasterMk cId="3077954908" sldId="2147483982"/>
            <pc:sldLayoutMk cId="3393542091" sldId="2147483994"/>
          </pc:sldLayoutMkLst>
        </pc:sldLayoutChg>
      </pc:sldMasterChg>
    </pc:docChg>
  </pc:docChgLst>
  <pc:docChgLst>
    <pc:chgData name="FERHANE EL MOSTAFA" userId="612e3f77-08f4-424c-9bd0-6ac275dcda07" providerId="ADAL" clId="{DC45ABEC-B678-4592-B1B5-F810431A7E59}"/>
    <pc:docChg chg="undo custSel addSld delSld modSld delMainMaster modSection">
      <pc:chgData name="FERHANE EL MOSTAFA" userId="612e3f77-08f4-424c-9bd0-6ac275dcda07" providerId="ADAL" clId="{DC45ABEC-B678-4592-B1B5-F810431A7E59}" dt="2025-08-17T11:37:49.464" v="914" actId="20577"/>
      <pc:docMkLst>
        <pc:docMk/>
      </pc:docMkLst>
      <pc:sldChg chg="del">
        <pc:chgData name="FERHANE EL MOSTAFA" userId="612e3f77-08f4-424c-9bd0-6ac275dcda07" providerId="ADAL" clId="{DC45ABEC-B678-4592-B1B5-F810431A7E59}" dt="2025-08-17T10:22:49.587" v="2" actId="47"/>
        <pc:sldMkLst>
          <pc:docMk/>
          <pc:sldMk cId="0" sldId="257"/>
        </pc:sldMkLst>
      </pc:sldChg>
      <pc:sldChg chg="del">
        <pc:chgData name="FERHANE EL MOSTAFA" userId="612e3f77-08f4-424c-9bd0-6ac275dcda07" providerId="ADAL" clId="{DC45ABEC-B678-4592-B1B5-F810431A7E59}" dt="2025-08-17T10:26:26.290" v="53" actId="47"/>
        <pc:sldMkLst>
          <pc:docMk/>
          <pc:sldMk cId="254142550" sldId="345"/>
        </pc:sldMkLst>
      </pc:sldChg>
      <pc:sldChg chg="add del">
        <pc:chgData name="FERHANE EL MOSTAFA" userId="612e3f77-08f4-424c-9bd0-6ac275dcda07" providerId="ADAL" clId="{DC45ABEC-B678-4592-B1B5-F810431A7E59}" dt="2025-08-17T10:23:41.481" v="13" actId="47"/>
        <pc:sldMkLst>
          <pc:docMk/>
          <pc:sldMk cId="389635199" sldId="467"/>
        </pc:sldMkLst>
      </pc:sldChg>
      <pc:sldChg chg="addSp modSp mod">
        <pc:chgData name="FERHANE EL MOSTAFA" userId="612e3f77-08f4-424c-9bd0-6ac275dcda07" providerId="ADAL" clId="{DC45ABEC-B678-4592-B1B5-F810431A7E59}" dt="2025-08-17T11:05:37.437" v="368" actId="1076"/>
        <pc:sldMkLst>
          <pc:docMk/>
          <pc:sldMk cId="2425538299" sldId="542"/>
        </pc:sldMkLst>
        <pc:spChg chg="add mod">
          <ac:chgData name="FERHANE EL MOSTAFA" userId="612e3f77-08f4-424c-9bd0-6ac275dcda07" providerId="ADAL" clId="{DC45ABEC-B678-4592-B1B5-F810431A7E59}" dt="2025-08-17T11:05:37.437" v="368" actId="1076"/>
          <ac:spMkLst>
            <pc:docMk/>
            <pc:sldMk cId="2425538299" sldId="542"/>
            <ac:spMk id="2" creationId="{2B5FA5B8-60B1-2BED-9977-2EB9882CB6D6}"/>
          </ac:spMkLst>
        </pc:spChg>
      </pc:sldChg>
      <pc:sldChg chg="del">
        <pc:chgData name="FERHANE EL MOSTAFA" userId="612e3f77-08f4-424c-9bd0-6ac275dcda07" providerId="ADAL" clId="{DC45ABEC-B678-4592-B1B5-F810431A7E59}" dt="2025-08-17T11:04:22.938" v="353" actId="47"/>
        <pc:sldMkLst>
          <pc:docMk/>
          <pc:sldMk cId="3622702464" sldId="953"/>
        </pc:sldMkLst>
      </pc:sldChg>
      <pc:sldChg chg="addSp modSp mod">
        <pc:chgData name="FERHANE EL MOSTAFA" userId="612e3f77-08f4-424c-9bd0-6ac275dcda07" providerId="ADAL" clId="{DC45ABEC-B678-4592-B1B5-F810431A7E59}" dt="2025-08-17T11:30:32.338" v="778" actId="20577"/>
        <pc:sldMkLst>
          <pc:docMk/>
          <pc:sldMk cId="4221709158" sldId="987"/>
        </pc:sldMkLst>
      </pc:sldChg>
      <pc:sldChg chg="del">
        <pc:chgData name="FERHANE EL MOSTAFA" userId="612e3f77-08f4-424c-9bd0-6ac275dcda07" providerId="ADAL" clId="{DC45ABEC-B678-4592-B1B5-F810431A7E59}" dt="2025-08-17T10:23:23.163" v="10" actId="47"/>
        <pc:sldMkLst>
          <pc:docMk/>
          <pc:sldMk cId="1082456540" sldId="2134804867"/>
        </pc:sldMkLst>
      </pc:sldChg>
      <pc:sldChg chg="del">
        <pc:chgData name="FERHANE EL MOSTAFA" userId="612e3f77-08f4-424c-9bd0-6ac275dcda07" providerId="ADAL" clId="{DC45ABEC-B678-4592-B1B5-F810431A7E59}" dt="2025-08-17T10:23:26.008" v="11" actId="47"/>
        <pc:sldMkLst>
          <pc:docMk/>
          <pc:sldMk cId="1113929566" sldId="2134805101"/>
        </pc:sldMkLst>
      </pc:sldChg>
      <pc:sldChg chg="modSp mod">
        <pc:chgData name="FERHANE EL MOSTAFA" userId="612e3f77-08f4-424c-9bd0-6ac275dcda07" providerId="ADAL" clId="{DC45ABEC-B678-4592-B1B5-F810431A7E59}" dt="2025-08-17T10:39:44.640" v="164" actId="20577"/>
        <pc:sldMkLst>
          <pc:docMk/>
          <pc:sldMk cId="969077855" sldId="2134805155"/>
        </pc:sldMkLst>
        <pc:spChg chg="mod">
          <ac:chgData name="FERHANE EL MOSTAFA" userId="612e3f77-08f4-424c-9bd0-6ac275dcda07" providerId="ADAL" clId="{DC45ABEC-B678-4592-B1B5-F810431A7E59}" dt="2025-08-17T10:25:22.722" v="49" actId="1076"/>
          <ac:spMkLst>
            <pc:docMk/>
            <pc:sldMk cId="969077855" sldId="2134805155"/>
            <ac:spMk id="3" creationId="{064936FB-F45E-5E99-51D0-38EA46B6D6FC}"/>
          </ac:spMkLst>
        </pc:spChg>
        <pc:spChg chg="mod">
          <ac:chgData name="FERHANE EL MOSTAFA" userId="612e3f77-08f4-424c-9bd0-6ac275dcda07" providerId="ADAL" clId="{DC45ABEC-B678-4592-B1B5-F810431A7E59}" dt="2025-08-17T10:25:22.722" v="49" actId="1076"/>
          <ac:spMkLst>
            <pc:docMk/>
            <pc:sldMk cId="969077855" sldId="2134805155"/>
            <ac:spMk id="5" creationId="{10C4AA61-1EF0-3FFD-E0CD-1292EF045520}"/>
          </ac:spMkLst>
        </pc:spChg>
        <pc:spChg chg="mod">
          <ac:chgData name="FERHANE EL MOSTAFA" userId="612e3f77-08f4-424c-9bd0-6ac275dcda07" providerId="ADAL" clId="{DC45ABEC-B678-4592-B1B5-F810431A7E59}" dt="2025-08-17T10:25:15.340" v="47" actId="1076"/>
          <ac:spMkLst>
            <pc:docMk/>
            <pc:sldMk cId="969077855" sldId="2134805155"/>
            <ac:spMk id="71" creationId="{1BBD44C4-A87E-EA5E-4227-09A0444EB2BE}"/>
          </ac:spMkLst>
        </pc:spChg>
        <pc:spChg chg="mod">
          <ac:chgData name="FERHANE EL MOSTAFA" userId="612e3f77-08f4-424c-9bd0-6ac275dcda07" providerId="ADAL" clId="{DC45ABEC-B678-4592-B1B5-F810431A7E59}" dt="2025-08-17T10:25:15.340" v="47" actId="1076"/>
          <ac:spMkLst>
            <pc:docMk/>
            <pc:sldMk cId="969077855" sldId="2134805155"/>
            <ac:spMk id="73" creationId="{F5C3A839-097D-DAF4-2346-0E31E5605608}"/>
          </ac:spMkLst>
        </pc:spChg>
        <pc:spChg chg="mod">
          <ac:chgData name="FERHANE EL MOSTAFA" userId="612e3f77-08f4-424c-9bd0-6ac275dcda07" providerId="ADAL" clId="{DC45ABEC-B678-4592-B1B5-F810431A7E59}" dt="2025-08-17T10:25:35.134" v="51" actId="1076"/>
          <ac:spMkLst>
            <pc:docMk/>
            <pc:sldMk cId="969077855" sldId="2134805155"/>
            <ac:spMk id="75" creationId="{DBA96D9A-B1AB-3FC4-18F2-0ABC34CE9F49}"/>
          </ac:spMkLst>
        </pc:spChg>
        <pc:spChg chg="mod">
          <ac:chgData name="FERHANE EL MOSTAFA" userId="612e3f77-08f4-424c-9bd0-6ac275dcda07" providerId="ADAL" clId="{DC45ABEC-B678-4592-B1B5-F810431A7E59}" dt="2025-08-17T10:25:35.134" v="51" actId="1076"/>
          <ac:spMkLst>
            <pc:docMk/>
            <pc:sldMk cId="969077855" sldId="2134805155"/>
            <ac:spMk id="77" creationId="{A1644A5B-2517-F4C3-1BDC-8A68A399B5FE}"/>
          </ac:spMkLst>
        </pc:spChg>
        <pc:spChg chg="mod">
          <ac:chgData name="FERHANE EL MOSTAFA" userId="612e3f77-08f4-424c-9bd0-6ac275dcda07" providerId="ADAL" clId="{DC45ABEC-B678-4592-B1B5-F810431A7E59}" dt="2025-08-17T10:25:08.027" v="46" actId="1076"/>
          <ac:spMkLst>
            <pc:docMk/>
            <pc:sldMk cId="969077855" sldId="2134805155"/>
            <ac:spMk id="79" creationId="{3B94B07B-2099-8DE4-4396-997AB11F99A6}"/>
          </ac:spMkLst>
        </pc:spChg>
        <pc:spChg chg="mod">
          <ac:chgData name="FERHANE EL MOSTAFA" userId="612e3f77-08f4-424c-9bd0-6ac275dcda07" providerId="ADAL" clId="{DC45ABEC-B678-4592-B1B5-F810431A7E59}" dt="2025-08-17T10:25:08.027" v="46" actId="1076"/>
          <ac:spMkLst>
            <pc:docMk/>
            <pc:sldMk cId="969077855" sldId="2134805155"/>
            <ac:spMk id="81" creationId="{BE08A98F-D854-3397-0154-55F80662A1A3}"/>
          </ac:spMkLst>
        </pc:spChg>
        <pc:grpChg chg="mod">
          <ac:chgData name="FERHANE EL MOSTAFA" userId="612e3f77-08f4-424c-9bd0-6ac275dcda07" providerId="ADAL" clId="{DC45ABEC-B678-4592-B1B5-F810431A7E59}" dt="2025-08-17T10:25:22.722" v="49" actId="1076"/>
          <ac:grpSpMkLst>
            <pc:docMk/>
            <pc:sldMk cId="969077855" sldId="2134805155"/>
            <ac:grpSpMk id="2" creationId="{6C23A183-CC1F-51C8-8C37-81572760EA95}"/>
          </ac:grpSpMkLst>
        </pc:grpChg>
        <pc:grpChg chg="mod">
          <ac:chgData name="FERHANE EL MOSTAFA" userId="612e3f77-08f4-424c-9bd0-6ac275dcda07" providerId="ADAL" clId="{DC45ABEC-B678-4592-B1B5-F810431A7E59}" dt="2025-08-17T10:25:15.340" v="47" actId="1076"/>
          <ac:grpSpMkLst>
            <pc:docMk/>
            <pc:sldMk cId="969077855" sldId="2134805155"/>
            <ac:grpSpMk id="70" creationId="{7F590FEE-F30C-7A4E-47CD-15296B33A39D}"/>
          </ac:grpSpMkLst>
        </pc:grpChg>
        <pc:grpChg chg="mod">
          <ac:chgData name="FERHANE EL MOSTAFA" userId="612e3f77-08f4-424c-9bd0-6ac275dcda07" providerId="ADAL" clId="{DC45ABEC-B678-4592-B1B5-F810431A7E59}" dt="2025-08-17T10:25:35.134" v="51" actId="1076"/>
          <ac:grpSpMkLst>
            <pc:docMk/>
            <pc:sldMk cId="969077855" sldId="2134805155"/>
            <ac:grpSpMk id="74" creationId="{B240C497-93B7-D5A5-CC16-0CCCEF6AFA07}"/>
          </ac:grpSpMkLst>
        </pc:grpChg>
        <pc:grpChg chg="mod">
          <ac:chgData name="FERHANE EL MOSTAFA" userId="612e3f77-08f4-424c-9bd0-6ac275dcda07" providerId="ADAL" clId="{DC45ABEC-B678-4592-B1B5-F810431A7E59}" dt="2025-08-17T10:25:08.027" v="46" actId="1076"/>
          <ac:grpSpMkLst>
            <pc:docMk/>
            <pc:sldMk cId="969077855" sldId="2134805155"/>
            <ac:grpSpMk id="78" creationId="{BF30825B-BC58-435B-A42C-8221948DEC05}"/>
          </ac:grpSpMkLst>
        </pc:grpChg>
        <pc:graphicFrameChg chg="mod modGraphic">
          <ac:chgData name="FERHANE EL MOSTAFA" userId="612e3f77-08f4-424c-9bd0-6ac275dcda07" providerId="ADAL" clId="{DC45ABEC-B678-4592-B1B5-F810431A7E59}" dt="2025-08-17T10:39:44.640" v="164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  <pc:picChg chg="mod">
          <ac:chgData name="FERHANE EL MOSTAFA" userId="612e3f77-08f4-424c-9bd0-6ac275dcda07" providerId="ADAL" clId="{DC45ABEC-B678-4592-B1B5-F810431A7E59}" dt="2025-08-17T10:25:22.722" v="49" actId="1076"/>
          <ac:picMkLst>
            <pc:docMk/>
            <pc:sldMk cId="969077855" sldId="2134805155"/>
            <ac:picMk id="4" creationId="{52D0B7BF-F2F0-3C83-BAE9-123AE915A277}"/>
          </ac:picMkLst>
        </pc:picChg>
        <pc:picChg chg="mod">
          <ac:chgData name="FERHANE EL MOSTAFA" userId="612e3f77-08f4-424c-9bd0-6ac275dcda07" providerId="ADAL" clId="{DC45ABEC-B678-4592-B1B5-F810431A7E59}" dt="2025-08-17T10:25:15.340" v="47" actId="1076"/>
          <ac:picMkLst>
            <pc:docMk/>
            <pc:sldMk cId="969077855" sldId="2134805155"/>
            <ac:picMk id="72" creationId="{EBB4714D-6696-2C59-6083-E19A4577FF6D}"/>
          </ac:picMkLst>
        </pc:picChg>
        <pc:picChg chg="mod">
          <ac:chgData name="FERHANE EL MOSTAFA" userId="612e3f77-08f4-424c-9bd0-6ac275dcda07" providerId="ADAL" clId="{DC45ABEC-B678-4592-B1B5-F810431A7E59}" dt="2025-08-17T10:25:35.134" v="51" actId="1076"/>
          <ac:picMkLst>
            <pc:docMk/>
            <pc:sldMk cId="969077855" sldId="2134805155"/>
            <ac:picMk id="76" creationId="{BB23B1FB-A001-330E-9C3A-0366729CC5F4}"/>
          </ac:picMkLst>
        </pc:picChg>
        <pc:picChg chg="mod">
          <ac:chgData name="FERHANE EL MOSTAFA" userId="612e3f77-08f4-424c-9bd0-6ac275dcda07" providerId="ADAL" clId="{DC45ABEC-B678-4592-B1B5-F810431A7E59}" dt="2025-08-17T10:25:08.027" v="46" actId="1076"/>
          <ac:picMkLst>
            <pc:docMk/>
            <pc:sldMk cId="969077855" sldId="2134805155"/>
            <ac:picMk id="80" creationId="{751C334E-9D7C-EFC5-6038-42F03FAD9AD9}"/>
          </ac:picMkLst>
        </pc:picChg>
      </pc:sldChg>
      <pc:sldChg chg="del">
        <pc:chgData name="FERHANE EL MOSTAFA" userId="612e3f77-08f4-424c-9bd0-6ac275dcda07" providerId="ADAL" clId="{DC45ABEC-B678-4592-B1B5-F810431A7E59}" dt="2025-08-17T10:23:44.437" v="14" actId="47"/>
        <pc:sldMkLst>
          <pc:docMk/>
          <pc:sldMk cId="3727397737" sldId="2134805392"/>
        </pc:sldMkLst>
      </pc:sldChg>
      <pc:sldChg chg="del">
        <pc:chgData name="FERHANE EL MOSTAFA" userId="612e3f77-08f4-424c-9bd0-6ac275dcda07" providerId="ADAL" clId="{DC45ABEC-B678-4592-B1B5-F810431A7E59}" dt="2025-08-17T10:23:28.041" v="12" actId="47"/>
        <pc:sldMkLst>
          <pc:docMk/>
          <pc:sldMk cId="2635296759" sldId="2134808443"/>
        </pc:sldMkLst>
      </pc:sldChg>
      <pc:sldChg chg="modSp add mod">
        <pc:chgData name="FERHANE EL MOSTAFA" userId="612e3f77-08f4-424c-9bd0-6ac275dcda07" providerId="ADAL" clId="{DC45ABEC-B678-4592-B1B5-F810431A7E59}" dt="2025-08-17T10:23:02.918" v="9" actId="20577"/>
        <pc:sldMkLst>
          <pc:docMk/>
          <pc:sldMk cId="0" sldId="2134808444"/>
        </pc:sldMkLst>
        <pc:spChg chg="mod">
          <ac:chgData name="FERHANE EL MOSTAFA" userId="612e3f77-08f4-424c-9bd0-6ac275dcda07" providerId="ADAL" clId="{DC45ABEC-B678-4592-B1B5-F810431A7E59}" dt="2025-08-17T10:22:58.227" v="8" actId="20577"/>
          <ac:spMkLst>
            <pc:docMk/>
            <pc:sldMk cId="0" sldId="2134808444"/>
            <ac:spMk id="4" creationId="{480176DD-AD75-E05C-FFEB-51070627313B}"/>
          </ac:spMkLst>
        </pc:spChg>
        <pc:spChg chg="mod">
          <ac:chgData name="FERHANE EL MOSTAFA" userId="612e3f77-08f4-424c-9bd0-6ac275dcda07" providerId="ADAL" clId="{DC45ABEC-B678-4592-B1B5-F810431A7E59}" dt="2025-08-17T10:23:02.918" v="9" actId="20577"/>
          <ac:spMkLst>
            <pc:docMk/>
            <pc:sldMk cId="0" sldId="2134808444"/>
            <ac:spMk id="9" creationId="{45B0A1E8-F2BA-31DC-A793-BDED4E478A5A}"/>
          </ac:spMkLst>
        </pc:spChg>
      </pc:sldChg>
      <pc:sldChg chg="add">
        <pc:chgData name="FERHANE EL MOSTAFA" userId="612e3f77-08f4-424c-9bd0-6ac275dcda07" providerId="ADAL" clId="{DC45ABEC-B678-4592-B1B5-F810431A7E59}" dt="2025-08-17T10:22:45.883" v="1"/>
        <pc:sldMkLst>
          <pc:docMk/>
          <pc:sldMk cId="689964165" sldId="2134808445"/>
        </pc:sldMkLst>
      </pc:sldChg>
      <pc:sldChg chg="modSp add mod">
        <pc:chgData name="FERHANE EL MOSTAFA" userId="612e3f77-08f4-424c-9bd0-6ac275dcda07" providerId="ADAL" clId="{DC45ABEC-B678-4592-B1B5-F810431A7E59}" dt="2025-08-17T10:35:43.895" v="110" actId="20577"/>
        <pc:sldMkLst>
          <pc:docMk/>
          <pc:sldMk cId="2973949677" sldId="2134808446"/>
        </pc:sldMkLst>
        <pc:spChg chg="mod">
          <ac:chgData name="FERHANE EL MOSTAFA" userId="612e3f77-08f4-424c-9bd0-6ac275dcda07" providerId="ADAL" clId="{DC45ABEC-B678-4592-B1B5-F810431A7E59}" dt="2025-08-17T10:35:39.592" v="108" actId="20577"/>
          <ac:spMkLst>
            <pc:docMk/>
            <pc:sldMk cId="2973949677" sldId="2134808446"/>
            <ac:spMk id="13" creationId="{21CEE908-A23E-3615-FC3A-B9D65947341C}"/>
          </ac:spMkLst>
        </pc:spChg>
        <pc:spChg chg="mod">
          <ac:chgData name="FERHANE EL MOSTAFA" userId="612e3f77-08f4-424c-9bd0-6ac275dcda07" providerId="ADAL" clId="{DC45ABEC-B678-4592-B1B5-F810431A7E59}" dt="2025-08-17T10:35:43.895" v="110" actId="20577"/>
          <ac:spMkLst>
            <pc:docMk/>
            <pc:sldMk cId="2973949677" sldId="2134808446"/>
            <ac:spMk id="14" creationId="{2C5D3884-B682-E82B-6AA4-10FF3C852B6C}"/>
          </ac:spMkLst>
        </pc:spChg>
      </pc:sldChg>
      <pc:sldChg chg="add">
        <pc:chgData name="FERHANE EL MOSTAFA" userId="612e3f77-08f4-424c-9bd0-6ac275dcda07" providerId="ADAL" clId="{DC45ABEC-B678-4592-B1B5-F810431A7E59}" dt="2025-08-17T10:22:45.883" v="1"/>
        <pc:sldMkLst>
          <pc:docMk/>
          <pc:sldMk cId="2533095450" sldId="2134808447"/>
        </pc:sldMkLst>
      </pc:sldChg>
      <pc:sldChg chg="add">
        <pc:chgData name="FERHANE EL MOSTAFA" userId="612e3f77-08f4-424c-9bd0-6ac275dcda07" providerId="ADAL" clId="{DC45ABEC-B678-4592-B1B5-F810431A7E59}" dt="2025-08-17T10:22:45.883" v="1"/>
        <pc:sldMkLst>
          <pc:docMk/>
          <pc:sldMk cId="1118925082" sldId="2134808448"/>
        </pc:sldMkLst>
      </pc:sldChg>
      <pc:sldChg chg="add del">
        <pc:chgData name="FERHANE EL MOSTAFA" userId="612e3f77-08f4-424c-9bd0-6ac275dcda07" providerId="ADAL" clId="{DC45ABEC-B678-4592-B1B5-F810431A7E59}" dt="2025-08-17T10:25:03.981" v="45" actId="47"/>
        <pc:sldMkLst>
          <pc:docMk/>
          <pc:sldMk cId="474600501" sldId="2134808449"/>
        </pc:sldMkLst>
      </pc:sldChg>
      <pc:sldChg chg="modSp add mod">
        <pc:chgData name="FERHANE EL MOSTAFA" userId="612e3f77-08f4-424c-9bd0-6ac275dcda07" providerId="ADAL" clId="{DC45ABEC-B678-4592-B1B5-F810431A7E59}" dt="2025-08-17T10:50:43.214" v="168" actId="108"/>
        <pc:sldMkLst>
          <pc:docMk/>
          <pc:sldMk cId="2097033110" sldId="2134808450"/>
        </pc:sldMkLst>
      </pc:sldChg>
      <pc:sldChg chg="addSp delSp modSp add mod delAnim modAnim">
        <pc:chgData name="FERHANE EL MOSTAFA" userId="612e3f77-08f4-424c-9bd0-6ac275dcda07" providerId="ADAL" clId="{DC45ABEC-B678-4592-B1B5-F810431A7E59}" dt="2025-08-17T11:03:57.056" v="352" actId="207"/>
        <pc:sldMkLst>
          <pc:docMk/>
          <pc:sldMk cId="368224478" sldId="2134808451"/>
        </pc:sldMkLst>
      </pc:sldChg>
      <pc:sldChg chg="add">
        <pc:chgData name="FERHANE EL MOSTAFA" userId="612e3f77-08f4-424c-9bd0-6ac275dcda07" providerId="ADAL" clId="{DC45ABEC-B678-4592-B1B5-F810431A7E59}" dt="2025-08-17T10:26:23.520" v="52"/>
        <pc:sldMkLst>
          <pc:docMk/>
          <pc:sldMk cId="1769652138" sldId="2134808454"/>
        </pc:sldMkLst>
      </pc:sldChg>
      <pc:sldChg chg="add">
        <pc:chgData name="FERHANE EL MOSTAFA" userId="612e3f77-08f4-424c-9bd0-6ac275dcda07" providerId="ADAL" clId="{DC45ABEC-B678-4592-B1B5-F810431A7E59}" dt="2025-08-17T10:38:37.199" v="163"/>
        <pc:sldMkLst>
          <pc:docMk/>
          <pc:sldMk cId="553663480" sldId="2134808531"/>
        </pc:sldMkLst>
      </pc:sldChg>
      <pc:sldChg chg="modSp add mod">
        <pc:chgData name="FERHANE EL MOSTAFA" userId="612e3f77-08f4-424c-9bd0-6ac275dcda07" providerId="ADAL" clId="{DC45ABEC-B678-4592-B1B5-F810431A7E59}" dt="2025-08-17T11:37:07.614" v="896" actId="6549"/>
        <pc:sldMkLst>
          <pc:docMk/>
          <pc:sldMk cId="2639336920" sldId="2134808532"/>
        </pc:sldMkLst>
        <pc:spChg chg="mod">
          <ac:chgData name="FERHANE EL MOSTAFA" userId="612e3f77-08f4-424c-9bd0-6ac275dcda07" providerId="ADAL" clId="{DC45ABEC-B678-4592-B1B5-F810431A7E59}" dt="2025-08-17T11:37:07.614" v="896" actId="6549"/>
          <ac:spMkLst>
            <pc:docMk/>
            <pc:sldMk cId="2639336920" sldId="2134808532"/>
            <ac:spMk id="6" creationId="{6533A270-9253-5E18-1483-5936701E86FF}"/>
          </ac:spMkLst>
        </pc:spChg>
      </pc:sldChg>
      <pc:sldChg chg="addSp delSp modSp add del mod">
        <pc:chgData name="FERHANE EL MOSTAFA" userId="612e3f77-08f4-424c-9bd0-6ac275dcda07" providerId="ADAL" clId="{DC45ABEC-B678-4592-B1B5-F810431A7E59}" dt="2025-08-17T10:32:14.864" v="71" actId="47"/>
        <pc:sldMkLst>
          <pc:docMk/>
          <pc:sldMk cId="512562272" sldId="2134808561"/>
        </pc:sldMkLst>
      </pc:sldChg>
      <pc:sldChg chg="addSp modSp add mod modAnim">
        <pc:chgData name="FERHANE EL MOSTAFA" userId="612e3f77-08f4-424c-9bd0-6ac275dcda07" providerId="ADAL" clId="{DC45ABEC-B678-4592-B1B5-F810431A7E59}" dt="2025-08-17T11:36:55.149" v="894" actId="20577"/>
        <pc:sldMkLst>
          <pc:docMk/>
          <pc:sldMk cId="1808969683" sldId="2134808563"/>
        </pc:sldMkLst>
        <pc:spChg chg="mod">
          <ac:chgData name="FERHANE EL MOSTAFA" userId="612e3f77-08f4-424c-9bd0-6ac275dcda07" providerId="ADAL" clId="{DC45ABEC-B678-4592-B1B5-F810431A7E59}" dt="2025-08-17T11:36:55.149" v="894" actId="20577"/>
          <ac:spMkLst>
            <pc:docMk/>
            <pc:sldMk cId="1808969683" sldId="2134808563"/>
            <ac:spMk id="3" creationId="{07195A75-6B76-144D-74AB-3CF8A6CDA84C}"/>
          </ac:spMkLst>
        </pc:spChg>
        <pc:spChg chg="mod">
          <ac:chgData name="FERHANE EL MOSTAFA" userId="612e3f77-08f4-424c-9bd0-6ac275dcda07" providerId="ADAL" clId="{DC45ABEC-B678-4592-B1B5-F810431A7E59}" dt="2025-08-17T11:32:11.669" v="816" actId="1076"/>
          <ac:spMkLst>
            <pc:docMk/>
            <pc:sldMk cId="1808969683" sldId="2134808563"/>
            <ac:spMk id="4" creationId="{75A6D452-C0A4-E1D1-441C-6A869EFAD9C2}"/>
          </ac:spMkLst>
        </pc:spChg>
        <pc:spChg chg="add mod">
          <ac:chgData name="FERHANE EL MOSTAFA" userId="612e3f77-08f4-424c-9bd0-6ac275dcda07" providerId="ADAL" clId="{DC45ABEC-B678-4592-B1B5-F810431A7E59}" dt="2025-08-17T11:33:21.427" v="861" actId="207"/>
          <ac:spMkLst>
            <pc:docMk/>
            <pc:sldMk cId="1808969683" sldId="2134808563"/>
            <ac:spMk id="5" creationId="{B1F39C87-79AE-8AC4-532E-A0759DD200CC}"/>
          </ac:spMkLst>
        </pc:spChg>
      </pc:sldChg>
      <pc:sldChg chg="addSp delSp modSp add mod">
        <pc:chgData name="FERHANE EL MOSTAFA" userId="612e3f77-08f4-424c-9bd0-6ac275dcda07" providerId="ADAL" clId="{DC45ABEC-B678-4592-B1B5-F810431A7E59}" dt="2025-08-17T10:31:57.973" v="70" actId="20577"/>
        <pc:sldMkLst>
          <pc:docMk/>
          <pc:sldMk cId="2881457431" sldId="2134808689"/>
        </pc:sldMkLst>
      </pc:sldChg>
      <pc:sldChg chg="modSp add mod">
        <pc:chgData name="FERHANE EL MOSTAFA" userId="612e3f77-08f4-424c-9bd0-6ac275dcda07" providerId="ADAL" clId="{DC45ABEC-B678-4592-B1B5-F810431A7E59}" dt="2025-08-17T11:35:09.591" v="869" actId="20577"/>
        <pc:sldMkLst>
          <pc:docMk/>
          <pc:sldMk cId="2619828749" sldId="2134808690"/>
        </pc:sldMkLst>
        <pc:spChg chg="mod">
          <ac:chgData name="FERHANE EL MOSTAFA" userId="612e3f77-08f4-424c-9bd0-6ac275dcda07" providerId="ADAL" clId="{DC45ABEC-B678-4592-B1B5-F810431A7E59}" dt="2025-08-17T11:35:09.591" v="869" actId="20577"/>
          <ac:spMkLst>
            <pc:docMk/>
            <pc:sldMk cId="2619828749" sldId="2134808690"/>
            <ac:spMk id="6" creationId="{3431B3BC-D41B-DE22-66C8-C389B1FC46CE}"/>
          </ac:spMkLst>
        </pc:spChg>
      </pc:sldChg>
      <pc:sldChg chg="modSp add">
        <pc:chgData name="FERHANE EL MOSTAFA" userId="612e3f77-08f4-424c-9bd0-6ac275dcda07" providerId="ADAL" clId="{DC45ABEC-B678-4592-B1B5-F810431A7E59}" dt="2025-08-17T11:35:29.212" v="885" actId="20577"/>
        <pc:sldMkLst>
          <pc:docMk/>
          <pc:sldMk cId="2405031514" sldId="2134808691"/>
        </pc:sldMkLst>
        <pc:spChg chg="mod">
          <ac:chgData name="FERHANE EL MOSTAFA" userId="612e3f77-08f4-424c-9bd0-6ac275dcda07" providerId="ADAL" clId="{DC45ABEC-B678-4592-B1B5-F810431A7E59}" dt="2025-08-17T11:35:24.548" v="879" actId="20577"/>
          <ac:spMkLst>
            <pc:docMk/>
            <pc:sldMk cId="2405031514" sldId="2134808691"/>
            <ac:spMk id="3" creationId="{E30E77CE-97DB-B0FD-612F-8FC95E90743A}"/>
          </ac:spMkLst>
        </pc:spChg>
        <pc:spChg chg="mod">
          <ac:chgData name="FERHANE EL MOSTAFA" userId="612e3f77-08f4-424c-9bd0-6ac275dcda07" providerId="ADAL" clId="{DC45ABEC-B678-4592-B1B5-F810431A7E59}" dt="2025-08-17T11:35:29.212" v="885" actId="20577"/>
          <ac:spMkLst>
            <pc:docMk/>
            <pc:sldMk cId="2405031514" sldId="2134808691"/>
            <ac:spMk id="5" creationId="{C6BDB3A3-796F-E550-5A84-42ABC3697BDA}"/>
          </ac:spMkLst>
        </pc:spChg>
      </pc:sldChg>
      <pc:sldChg chg="modSp add mod">
        <pc:chgData name="FERHANE EL MOSTAFA" userId="612e3f77-08f4-424c-9bd0-6ac275dcda07" providerId="ADAL" clId="{DC45ABEC-B678-4592-B1B5-F810431A7E59}" dt="2025-08-17T11:37:19.883" v="900" actId="20577"/>
        <pc:sldMkLst>
          <pc:docMk/>
          <pc:sldMk cId="3323549716" sldId="2134808692"/>
        </pc:sldMkLst>
        <pc:spChg chg="mod">
          <ac:chgData name="FERHANE EL MOSTAFA" userId="612e3f77-08f4-424c-9bd0-6ac275dcda07" providerId="ADAL" clId="{DC45ABEC-B678-4592-B1B5-F810431A7E59}" dt="2025-08-17T11:37:19.883" v="900" actId="20577"/>
          <ac:spMkLst>
            <pc:docMk/>
            <pc:sldMk cId="3323549716" sldId="2134808692"/>
            <ac:spMk id="6" creationId="{2DB1B572-F89D-5209-0E9F-07C865ACCF0F}"/>
          </ac:spMkLst>
        </pc:spChg>
      </pc:sldChg>
      <pc:sldChg chg="modSp add">
        <pc:chgData name="FERHANE EL MOSTAFA" userId="612e3f77-08f4-424c-9bd0-6ac275dcda07" providerId="ADAL" clId="{DC45ABEC-B678-4592-B1B5-F810431A7E59}" dt="2025-08-17T11:37:24.526" v="904" actId="20577"/>
        <pc:sldMkLst>
          <pc:docMk/>
          <pc:sldMk cId="3730913070" sldId="2134808693"/>
        </pc:sldMkLst>
        <pc:spChg chg="mod">
          <ac:chgData name="FERHANE EL MOSTAFA" userId="612e3f77-08f4-424c-9bd0-6ac275dcda07" providerId="ADAL" clId="{DC45ABEC-B678-4592-B1B5-F810431A7E59}" dt="2025-08-17T11:37:24.526" v="904" actId="20577"/>
          <ac:spMkLst>
            <pc:docMk/>
            <pc:sldMk cId="3730913070" sldId="2134808693"/>
            <ac:spMk id="3" creationId="{F89B113C-0142-3951-3374-6C393CE92987}"/>
          </ac:spMkLst>
        </pc:spChg>
      </pc:sldChg>
      <pc:sldChg chg="modSp add mod">
        <pc:chgData name="FERHANE EL MOSTAFA" userId="612e3f77-08f4-424c-9bd0-6ac275dcda07" providerId="ADAL" clId="{DC45ABEC-B678-4592-B1B5-F810431A7E59}" dt="2025-08-17T11:37:41.352" v="908" actId="20577"/>
        <pc:sldMkLst>
          <pc:docMk/>
          <pc:sldMk cId="3557025472" sldId="2134808694"/>
        </pc:sldMkLst>
      </pc:sldChg>
      <pc:sldChg chg="modSp add">
        <pc:chgData name="FERHANE EL MOSTAFA" userId="612e3f77-08f4-424c-9bd0-6ac275dcda07" providerId="ADAL" clId="{DC45ABEC-B678-4592-B1B5-F810431A7E59}" dt="2025-08-17T11:37:49.464" v="914" actId="20577"/>
        <pc:sldMkLst>
          <pc:docMk/>
          <pc:sldMk cId="769154890" sldId="2134808695"/>
        </pc:sldMkLst>
      </pc:sldChg>
      <pc:sldMasterChg chg="del delSldLayout">
        <pc:chgData name="FERHANE EL MOSTAFA" userId="612e3f77-08f4-424c-9bd0-6ac275dcda07" providerId="ADAL" clId="{DC45ABEC-B678-4592-B1B5-F810431A7E59}" dt="2025-08-17T10:32:14.864" v="71" actId="47"/>
        <pc:sldMasterMkLst>
          <pc:docMk/>
          <pc:sldMasterMk cId="242943511" sldId="2147483950"/>
        </pc:sldMasterMkLst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445245562" sldId="2147483951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084679083" sldId="2147483952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484900857" sldId="2147483953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814658806" sldId="2147483954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440535759" sldId="2147483955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146740893" sldId="2147483956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894002793" sldId="2147483957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15565725" sldId="2147483958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885136060" sldId="2147483959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615733402" sldId="2147483960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432589735" sldId="2147483961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15497120" sldId="2147483962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620975842" sldId="2147483963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79519818" sldId="2147483964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096850194" sldId="2147483965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571586595" sldId="2147483966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742436302" sldId="2147483967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311758364" sldId="2147483968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824676116" sldId="2147483969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901545687" sldId="2147483970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355515942" sldId="2147483971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583438931" sldId="2147483972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593967923" sldId="2147483973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194803486" sldId="2147483974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964557275" sldId="2147483975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4149876687" sldId="2147483976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747735838" sldId="2147483977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4010967" sldId="2147483978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056855254" sldId="2147483979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081775893" sldId="2147483980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391772076" sldId="2147483981"/>
          </pc:sldLayoutMkLst>
        </pc:sldLayoutChg>
      </pc:sldMasterChg>
      <pc:sldMasterChg chg="del delSldLayout">
        <pc:chgData name="FERHANE EL MOSTAFA" userId="612e3f77-08f4-424c-9bd0-6ac275dcda07" providerId="ADAL" clId="{DC45ABEC-B678-4592-B1B5-F810431A7E59}" dt="2025-08-17T10:23:41.481" v="13" actId="47"/>
        <pc:sldMasterMkLst>
          <pc:docMk/>
          <pc:sldMasterMk cId="3926379368" sldId="2147483950"/>
        </pc:sldMasterMkLst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3301260065" sldId="2147483951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340272504" sldId="2147483952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3211108941" sldId="2147483953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913860686" sldId="2147483954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502066883" sldId="2147483955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196130433" sldId="2147483956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1210003774" sldId="2147483957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1534066846" sldId="2147483958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867731955" sldId="2147483959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757445276" sldId="2147483960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1889543173" sldId="2147483961"/>
          </pc:sldLayoutMkLst>
        </pc:sldLayoutChg>
      </pc:sldMasterChg>
    </pc:docChg>
  </pc:docChgLst>
  <pc:docChgLst>
    <pc:chgData name="FERHANE EL MOSTAFA" userId="612e3f77-08f4-424c-9bd0-6ac275dcda07" providerId="ADAL" clId="{E9335B58-7A16-4D04-8706-A96DA3B839FA}"/>
    <pc:docChg chg="undo custSel addSld delSld modSld modSection">
      <pc:chgData name="FERHANE EL MOSTAFA" userId="612e3f77-08f4-424c-9bd0-6ac275dcda07" providerId="ADAL" clId="{E9335B58-7A16-4D04-8706-A96DA3B839FA}" dt="2025-08-28T07:50:37.685" v="2241" actId="47"/>
      <pc:docMkLst>
        <pc:docMk/>
      </pc:docMkLst>
      <pc:sldChg chg="modSp mod">
        <pc:chgData name="FERHANE EL MOSTAFA" userId="612e3f77-08f4-424c-9bd0-6ac275dcda07" providerId="ADAL" clId="{E9335B58-7A16-4D04-8706-A96DA3B839FA}" dt="2025-08-25T19:17:06.149" v="2175" actId="20577"/>
        <pc:sldMkLst>
          <pc:docMk/>
          <pc:sldMk cId="1702143944" sldId="989"/>
        </pc:sldMkLst>
      </pc:sldChg>
      <pc:sldChg chg="modSp mod">
        <pc:chgData name="FERHANE EL MOSTAFA" userId="612e3f77-08f4-424c-9bd0-6ac275dcda07" providerId="ADAL" clId="{E9335B58-7A16-4D04-8706-A96DA3B839FA}" dt="2025-08-25T16:15:14.815" v="0" actId="20577"/>
        <pc:sldMkLst>
          <pc:docMk/>
          <pc:sldMk cId="0" sldId="2134808444"/>
        </pc:sldMkLst>
        <pc:spChg chg="mod">
          <ac:chgData name="FERHANE EL MOSTAFA" userId="612e3f77-08f4-424c-9bd0-6ac275dcda07" providerId="ADAL" clId="{E9335B58-7A16-4D04-8706-A96DA3B839FA}" dt="2025-08-25T16:15:14.815" v="0" actId="20577"/>
          <ac:spMkLst>
            <pc:docMk/>
            <pc:sldMk cId="0" sldId="2134808444"/>
            <ac:spMk id="9" creationId="{45B0A1E8-F2BA-31DC-A793-BDED4E478A5A}"/>
          </ac:spMkLst>
        </pc:spChg>
      </pc:sldChg>
      <pc:sldChg chg="modSp add mod modAnim">
        <pc:chgData name="FERHANE EL MOSTAFA" userId="612e3f77-08f4-424c-9bd0-6ac275dcda07" providerId="ADAL" clId="{E9335B58-7A16-4D04-8706-A96DA3B839FA}" dt="2025-08-25T16:20:22.238" v="76" actId="1076"/>
        <pc:sldMkLst>
          <pc:docMk/>
          <pc:sldMk cId="368224478" sldId="2134808451"/>
        </pc:sldMkLst>
      </pc:sldChg>
      <pc:sldChg chg="modSp mod">
        <pc:chgData name="FERHANE EL MOSTAFA" userId="612e3f77-08f4-424c-9bd0-6ac275dcda07" providerId="ADAL" clId="{E9335B58-7A16-4D04-8706-A96DA3B839FA}" dt="2025-08-25T17:01:10.351" v="637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E9335B58-7A16-4D04-8706-A96DA3B839FA}" dt="2025-08-25T17:01:10.351" v="637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addSp delSp modSp mod">
        <pc:chgData name="FERHANE EL MOSTAFA" userId="612e3f77-08f4-424c-9bd0-6ac275dcda07" providerId="ADAL" clId="{E9335B58-7A16-4D04-8706-A96DA3B839FA}" dt="2025-08-25T19:19:21.153" v="2240" actId="20577"/>
        <pc:sldMkLst>
          <pc:docMk/>
          <pc:sldMk cId="512562272" sldId="2134808561"/>
        </pc:sldMkLst>
        <pc:spChg chg="mod">
          <ac:chgData name="FERHANE EL MOSTAFA" userId="612e3f77-08f4-424c-9bd0-6ac275dcda07" providerId="ADAL" clId="{E9335B58-7A16-4D04-8706-A96DA3B839FA}" dt="2025-08-25T19:19:21.153" v="2240" actId="20577"/>
          <ac:spMkLst>
            <pc:docMk/>
            <pc:sldMk cId="512562272" sldId="2134808561"/>
            <ac:spMk id="4" creationId="{D012E12E-157F-1F50-18B5-626DB37D1ECA}"/>
          </ac:spMkLst>
        </pc:spChg>
      </pc:sldChg>
      <pc:sldChg chg="modSp">
        <pc:chgData name="FERHANE EL MOSTAFA" userId="612e3f77-08f4-424c-9bd0-6ac275dcda07" providerId="ADAL" clId="{E9335B58-7A16-4D04-8706-A96DA3B839FA}" dt="2025-08-25T17:01:29.369" v="648" actId="20577"/>
        <pc:sldMkLst>
          <pc:docMk/>
          <pc:sldMk cId="1808969683" sldId="2134808563"/>
        </pc:sldMkLst>
        <pc:spChg chg="mod">
          <ac:chgData name="FERHANE EL MOSTAFA" userId="612e3f77-08f4-424c-9bd0-6ac275dcda07" providerId="ADAL" clId="{E9335B58-7A16-4D04-8706-A96DA3B839FA}" dt="2025-08-25T17:01:21.823" v="643" actId="20577"/>
          <ac:spMkLst>
            <pc:docMk/>
            <pc:sldMk cId="1808969683" sldId="2134808563"/>
            <ac:spMk id="3" creationId="{07195A75-6B76-144D-74AB-3CF8A6CDA84C}"/>
          </ac:spMkLst>
        </pc:spChg>
        <pc:spChg chg="mod">
          <ac:chgData name="FERHANE EL MOSTAFA" userId="612e3f77-08f4-424c-9bd0-6ac275dcda07" providerId="ADAL" clId="{E9335B58-7A16-4D04-8706-A96DA3B839FA}" dt="2025-08-25T17:01:29.369" v="648" actId="20577"/>
          <ac:spMkLst>
            <pc:docMk/>
            <pc:sldMk cId="1808969683" sldId="2134808563"/>
            <ac:spMk id="5" creationId="{B1F39C87-79AE-8AC4-532E-A0759DD200CC}"/>
          </ac:spMkLst>
        </pc:spChg>
      </pc:sldChg>
      <pc:sldChg chg="del">
        <pc:chgData name="FERHANE EL MOSTAFA" userId="612e3f77-08f4-424c-9bd0-6ac275dcda07" providerId="ADAL" clId="{E9335B58-7A16-4D04-8706-A96DA3B839FA}" dt="2025-08-25T19:08:56.300" v="1932" actId="2696"/>
        <pc:sldMkLst>
          <pc:docMk/>
          <pc:sldMk cId="253666560" sldId="2134808627"/>
        </pc:sldMkLst>
      </pc:sldChg>
      <pc:sldChg chg="modSp add mod">
        <pc:chgData name="FERHANE EL MOSTAFA" userId="612e3f77-08f4-424c-9bd0-6ac275dcda07" providerId="ADAL" clId="{E9335B58-7A16-4D04-8706-A96DA3B839FA}" dt="2025-08-25T19:10:09.334" v="2031" actId="1076"/>
        <pc:sldMkLst>
          <pc:docMk/>
          <pc:sldMk cId="1554118466" sldId="2134808627"/>
        </pc:sldMkLst>
        <pc:spChg chg="mod">
          <ac:chgData name="FERHANE EL MOSTAFA" userId="612e3f77-08f4-424c-9bd0-6ac275dcda07" providerId="ADAL" clId="{E9335B58-7A16-4D04-8706-A96DA3B839FA}" dt="2025-08-25T19:10:07.627" v="2030" actId="20577"/>
          <ac:spMkLst>
            <pc:docMk/>
            <pc:sldMk cId="1554118466" sldId="2134808627"/>
            <ac:spMk id="6" creationId="{0B66465E-468F-B22F-A2EA-A217A666D11F}"/>
          </ac:spMkLst>
        </pc:spChg>
        <pc:picChg chg="mod">
          <ac:chgData name="FERHANE EL MOSTAFA" userId="612e3f77-08f4-424c-9bd0-6ac275dcda07" providerId="ADAL" clId="{E9335B58-7A16-4D04-8706-A96DA3B839FA}" dt="2025-08-25T19:10:09.334" v="2031" actId="1076"/>
          <ac:picMkLst>
            <pc:docMk/>
            <pc:sldMk cId="1554118466" sldId="2134808627"/>
            <ac:picMk id="4" creationId="{B94B5DF7-1D48-AF6F-A47B-FEB87FAE15A0}"/>
          </ac:picMkLst>
        </pc:picChg>
      </pc:sldChg>
      <pc:sldChg chg="modSp mod addAnim delAnim">
        <pc:chgData name="FERHANE EL MOSTAFA" userId="612e3f77-08f4-424c-9bd0-6ac275dcda07" providerId="ADAL" clId="{E9335B58-7A16-4D04-8706-A96DA3B839FA}" dt="2025-08-25T16:32:04.428" v="189" actId="13900"/>
        <pc:sldMkLst>
          <pc:docMk/>
          <pc:sldMk cId="4156804253" sldId="2134808628"/>
        </pc:sldMkLst>
        <pc:spChg chg="mod">
          <ac:chgData name="FERHANE EL MOSTAFA" userId="612e3f77-08f4-424c-9bd0-6ac275dcda07" providerId="ADAL" clId="{E9335B58-7A16-4D04-8706-A96DA3B839FA}" dt="2025-08-25T16:32:04.428" v="189" actId="13900"/>
          <ac:spMkLst>
            <pc:docMk/>
            <pc:sldMk cId="4156804253" sldId="2134808628"/>
            <ac:spMk id="2" creationId="{A7A4471B-E10C-B399-E005-C82B07FE3698}"/>
          </ac:spMkLst>
        </pc:spChg>
      </pc:sldChg>
      <pc:sldChg chg="addSp delSp modSp mod">
        <pc:chgData name="FERHANE EL MOSTAFA" userId="612e3f77-08f4-424c-9bd0-6ac275dcda07" providerId="ADAL" clId="{E9335B58-7A16-4D04-8706-A96DA3B839FA}" dt="2025-08-25T17:46:48.472" v="1232"/>
        <pc:sldMkLst>
          <pc:docMk/>
          <pc:sldMk cId="3555504287" sldId="2134808639"/>
        </pc:sldMkLst>
      </pc:sldChg>
      <pc:sldChg chg="addSp delSp modSp mod">
        <pc:chgData name="FERHANE EL MOSTAFA" userId="612e3f77-08f4-424c-9bd0-6ac275dcda07" providerId="ADAL" clId="{E9335B58-7A16-4D04-8706-A96DA3B839FA}" dt="2025-08-25T17:46:52.240" v="1234"/>
        <pc:sldMkLst>
          <pc:docMk/>
          <pc:sldMk cId="2115320888" sldId="2134808640"/>
        </pc:sldMkLst>
      </pc:sldChg>
      <pc:sldChg chg="addSp delSp modSp mod">
        <pc:chgData name="FERHANE EL MOSTAFA" userId="612e3f77-08f4-424c-9bd0-6ac275dcda07" providerId="ADAL" clId="{E9335B58-7A16-4D04-8706-A96DA3B839FA}" dt="2025-08-25T17:46:56.225" v="1236"/>
        <pc:sldMkLst>
          <pc:docMk/>
          <pc:sldMk cId="322019483" sldId="2134808641"/>
        </pc:sldMkLst>
      </pc:sldChg>
      <pc:sldChg chg="modSp mod">
        <pc:chgData name="FERHANE EL MOSTAFA" userId="612e3f77-08f4-424c-9bd0-6ac275dcda07" providerId="ADAL" clId="{E9335B58-7A16-4D04-8706-A96DA3B839FA}" dt="2025-08-25T17:11:25.193" v="750" actId="2165"/>
        <pc:sldMkLst>
          <pc:docMk/>
          <pc:sldMk cId="2487464742" sldId="2134808671"/>
        </pc:sldMkLst>
      </pc:sldChg>
      <pc:sldChg chg="addSp delSp modSp mod">
        <pc:chgData name="FERHANE EL MOSTAFA" userId="612e3f77-08f4-424c-9bd0-6ac275dcda07" providerId="ADAL" clId="{E9335B58-7A16-4D04-8706-A96DA3B839FA}" dt="2025-08-25T17:47:27.347" v="1251"/>
        <pc:sldMkLst>
          <pc:docMk/>
          <pc:sldMk cId="4220590668" sldId="2134808678"/>
        </pc:sldMkLst>
      </pc:sldChg>
      <pc:sldChg chg="modSp mod">
        <pc:chgData name="FERHANE EL MOSTAFA" userId="612e3f77-08f4-424c-9bd0-6ac275dcda07" providerId="ADAL" clId="{E9335B58-7A16-4D04-8706-A96DA3B839FA}" dt="2025-08-25T17:01:43.630" v="652" actId="20577"/>
        <pc:sldMkLst>
          <pc:docMk/>
          <pc:sldMk cId="2619828749" sldId="2134808690"/>
        </pc:sldMkLst>
        <pc:spChg chg="mod">
          <ac:chgData name="FERHANE EL MOSTAFA" userId="612e3f77-08f4-424c-9bd0-6ac275dcda07" providerId="ADAL" clId="{E9335B58-7A16-4D04-8706-A96DA3B839FA}" dt="2025-08-25T17:01:43.630" v="652" actId="20577"/>
          <ac:spMkLst>
            <pc:docMk/>
            <pc:sldMk cId="2619828749" sldId="2134808690"/>
            <ac:spMk id="6" creationId="{3431B3BC-D41B-DE22-66C8-C389B1FC46CE}"/>
          </ac:spMkLst>
        </pc:spChg>
      </pc:sldChg>
      <pc:sldChg chg="modSp">
        <pc:chgData name="FERHANE EL MOSTAFA" userId="612e3f77-08f4-424c-9bd0-6ac275dcda07" providerId="ADAL" clId="{E9335B58-7A16-4D04-8706-A96DA3B839FA}" dt="2025-08-25T17:01:58.269" v="665" actId="20577"/>
        <pc:sldMkLst>
          <pc:docMk/>
          <pc:sldMk cId="2405031514" sldId="2134808691"/>
        </pc:sldMkLst>
        <pc:spChg chg="mod">
          <ac:chgData name="FERHANE EL MOSTAFA" userId="612e3f77-08f4-424c-9bd0-6ac275dcda07" providerId="ADAL" clId="{E9335B58-7A16-4D04-8706-A96DA3B839FA}" dt="2025-08-25T17:01:54.095" v="660" actId="20577"/>
          <ac:spMkLst>
            <pc:docMk/>
            <pc:sldMk cId="2405031514" sldId="2134808691"/>
            <ac:spMk id="3" creationId="{E30E77CE-97DB-B0FD-612F-8FC95E90743A}"/>
          </ac:spMkLst>
        </pc:spChg>
        <pc:spChg chg="mod">
          <ac:chgData name="FERHANE EL MOSTAFA" userId="612e3f77-08f4-424c-9bd0-6ac275dcda07" providerId="ADAL" clId="{E9335B58-7A16-4D04-8706-A96DA3B839FA}" dt="2025-08-25T17:01:58.269" v="665" actId="20577"/>
          <ac:spMkLst>
            <pc:docMk/>
            <pc:sldMk cId="2405031514" sldId="2134808691"/>
            <ac:spMk id="5" creationId="{C6BDB3A3-796F-E550-5A84-42ABC3697BDA}"/>
          </ac:spMkLst>
        </pc:spChg>
      </pc:sldChg>
      <pc:sldChg chg="modSp mod">
        <pc:chgData name="FERHANE EL MOSTAFA" userId="612e3f77-08f4-424c-9bd0-6ac275dcda07" providerId="ADAL" clId="{E9335B58-7A16-4D04-8706-A96DA3B839FA}" dt="2025-08-25T17:02:20.071" v="673" actId="20577"/>
        <pc:sldMkLst>
          <pc:docMk/>
          <pc:sldMk cId="3323549716" sldId="2134808692"/>
        </pc:sldMkLst>
        <pc:spChg chg="mod">
          <ac:chgData name="FERHANE EL MOSTAFA" userId="612e3f77-08f4-424c-9bd0-6ac275dcda07" providerId="ADAL" clId="{E9335B58-7A16-4D04-8706-A96DA3B839FA}" dt="2025-08-25T17:02:20.071" v="673" actId="20577"/>
          <ac:spMkLst>
            <pc:docMk/>
            <pc:sldMk cId="3323549716" sldId="2134808692"/>
            <ac:spMk id="6" creationId="{2DB1B572-F89D-5209-0E9F-07C865ACCF0F}"/>
          </ac:spMkLst>
        </pc:spChg>
      </pc:sldChg>
      <pc:sldChg chg="modSp">
        <pc:chgData name="FERHANE EL MOSTAFA" userId="612e3f77-08f4-424c-9bd0-6ac275dcda07" providerId="ADAL" clId="{E9335B58-7A16-4D04-8706-A96DA3B839FA}" dt="2025-08-25T17:02:30.375" v="680" actId="20577"/>
        <pc:sldMkLst>
          <pc:docMk/>
          <pc:sldMk cId="3730913070" sldId="2134808693"/>
        </pc:sldMkLst>
        <pc:spChg chg="mod">
          <ac:chgData name="FERHANE EL MOSTAFA" userId="612e3f77-08f4-424c-9bd0-6ac275dcda07" providerId="ADAL" clId="{E9335B58-7A16-4D04-8706-A96DA3B839FA}" dt="2025-08-25T17:02:26.836" v="675" actId="20577"/>
          <ac:spMkLst>
            <pc:docMk/>
            <pc:sldMk cId="3730913070" sldId="2134808693"/>
            <ac:spMk id="3" creationId="{F89B113C-0142-3951-3374-6C393CE92987}"/>
          </ac:spMkLst>
        </pc:spChg>
        <pc:spChg chg="mod">
          <ac:chgData name="FERHANE EL MOSTAFA" userId="612e3f77-08f4-424c-9bd0-6ac275dcda07" providerId="ADAL" clId="{E9335B58-7A16-4D04-8706-A96DA3B839FA}" dt="2025-08-25T17:02:30.375" v="680" actId="20577"/>
          <ac:spMkLst>
            <pc:docMk/>
            <pc:sldMk cId="3730913070" sldId="2134808693"/>
            <ac:spMk id="5" creationId="{DFB25501-DEBE-3756-EB0E-35F31984EE52}"/>
          </ac:spMkLst>
        </pc:spChg>
      </pc:sldChg>
      <pc:sldChg chg="del">
        <pc:chgData name="FERHANE EL MOSTAFA" userId="612e3f77-08f4-424c-9bd0-6ac275dcda07" providerId="ADAL" clId="{E9335B58-7A16-4D04-8706-A96DA3B839FA}" dt="2025-08-25T17:02:35.218" v="681" actId="47"/>
        <pc:sldMkLst>
          <pc:docMk/>
          <pc:sldMk cId="3557025472" sldId="2134808694"/>
        </pc:sldMkLst>
      </pc:sldChg>
      <pc:sldChg chg="del">
        <pc:chgData name="FERHANE EL MOSTAFA" userId="612e3f77-08f4-424c-9bd0-6ac275dcda07" providerId="ADAL" clId="{E9335B58-7A16-4D04-8706-A96DA3B839FA}" dt="2025-08-25T17:02:37.210" v="682" actId="47"/>
        <pc:sldMkLst>
          <pc:docMk/>
          <pc:sldMk cId="769154890" sldId="2134808695"/>
        </pc:sldMkLst>
      </pc:sldChg>
      <pc:sldChg chg="addSp delSp modSp mod delAnim modAnim">
        <pc:chgData name="FERHANE EL MOSTAFA" userId="612e3f77-08f4-424c-9bd0-6ac275dcda07" providerId="ADAL" clId="{E9335B58-7A16-4D04-8706-A96DA3B839FA}" dt="2025-08-25T16:32:23.595" v="191"/>
        <pc:sldMkLst>
          <pc:docMk/>
          <pc:sldMk cId="3630681292" sldId="2134808696"/>
        </pc:sldMkLst>
      </pc:sldChg>
      <pc:sldChg chg="addSp delSp modSp mod delAnim modAnim">
        <pc:chgData name="FERHANE EL MOSTAFA" userId="612e3f77-08f4-424c-9bd0-6ac275dcda07" providerId="ADAL" clId="{E9335B58-7A16-4D04-8706-A96DA3B839FA}" dt="2025-08-25T16:32:28.495" v="193"/>
        <pc:sldMkLst>
          <pc:docMk/>
          <pc:sldMk cId="3631818263" sldId="2134808697"/>
        </pc:sldMkLst>
      </pc:sldChg>
      <pc:sldChg chg="addSp delSp modSp mod">
        <pc:chgData name="FERHANE EL MOSTAFA" userId="612e3f77-08f4-424c-9bd0-6ac275dcda07" providerId="ADAL" clId="{E9335B58-7A16-4D04-8706-A96DA3B839FA}" dt="2025-08-25T17:46:43.706" v="1230"/>
        <pc:sldMkLst>
          <pc:docMk/>
          <pc:sldMk cId="1075695747" sldId="2134808698"/>
        </pc:sldMkLst>
      </pc:sldChg>
      <pc:sldChg chg="addSp modSp add del mod">
        <pc:chgData name="FERHANE EL MOSTAFA" userId="612e3f77-08f4-424c-9bd0-6ac275dcda07" providerId="ADAL" clId="{E9335B58-7A16-4D04-8706-A96DA3B839FA}" dt="2025-08-25T17:16:35.947" v="826" actId="1076"/>
        <pc:sldMkLst>
          <pc:docMk/>
          <pc:sldMk cId="175661024" sldId="2134808700"/>
        </pc:sldMkLst>
        <pc:spChg chg="add mod">
          <ac:chgData name="FERHANE EL MOSTAFA" userId="612e3f77-08f4-424c-9bd0-6ac275dcda07" providerId="ADAL" clId="{E9335B58-7A16-4D04-8706-A96DA3B839FA}" dt="2025-08-25T17:16:35.947" v="826" actId="1076"/>
          <ac:spMkLst>
            <pc:docMk/>
            <pc:sldMk cId="175661024" sldId="2134808700"/>
            <ac:spMk id="5" creationId="{C5C634A7-D26F-38FD-7B27-4B575F6CF201}"/>
          </ac:spMkLst>
        </pc:spChg>
        <pc:graphicFrameChg chg="mod modGraphic">
          <ac:chgData name="FERHANE EL MOSTAFA" userId="612e3f77-08f4-424c-9bd0-6ac275dcda07" providerId="ADAL" clId="{E9335B58-7A16-4D04-8706-A96DA3B839FA}" dt="2025-08-25T17:16:26.388" v="824" actId="20577"/>
          <ac:graphicFrameMkLst>
            <pc:docMk/>
            <pc:sldMk cId="175661024" sldId="2134808700"/>
            <ac:graphicFrameMk id="2" creationId="{8E571894-12F6-EEEE-3169-7A031509EE37}"/>
          </ac:graphicFrameMkLst>
        </pc:graphicFrameChg>
      </pc:sldChg>
      <pc:sldChg chg="modSp mod">
        <pc:chgData name="FERHANE EL MOSTAFA" userId="612e3f77-08f4-424c-9bd0-6ac275dcda07" providerId="ADAL" clId="{E9335B58-7A16-4D04-8706-A96DA3B839FA}" dt="2025-08-25T17:44:27.223" v="1193" actId="20577"/>
        <pc:sldMkLst>
          <pc:docMk/>
          <pc:sldMk cId="1301504599" sldId="2134808706"/>
        </pc:sldMkLst>
        <pc:spChg chg="mod">
          <ac:chgData name="FERHANE EL MOSTAFA" userId="612e3f77-08f4-424c-9bd0-6ac275dcda07" providerId="ADAL" clId="{E9335B58-7A16-4D04-8706-A96DA3B839FA}" dt="2025-08-25T17:42:52.940" v="1105" actId="20577"/>
          <ac:spMkLst>
            <pc:docMk/>
            <pc:sldMk cId="1301504599" sldId="2134808706"/>
            <ac:spMk id="2" creationId="{EBD225D2-D8F6-F1E1-0154-64CEB418CAFE}"/>
          </ac:spMkLst>
        </pc:spChg>
        <pc:spChg chg="mod">
          <ac:chgData name="FERHANE EL MOSTAFA" userId="612e3f77-08f4-424c-9bd0-6ac275dcda07" providerId="ADAL" clId="{E9335B58-7A16-4D04-8706-A96DA3B839FA}" dt="2025-08-25T17:44:27.223" v="1193" actId="20577"/>
          <ac:spMkLst>
            <pc:docMk/>
            <pc:sldMk cId="1301504599" sldId="2134808706"/>
            <ac:spMk id="3" creationId="{D1667CBE-ECA4-4090-DB9A-9AF58AE24DDD}"/>
          </ac:spMkLst>
        </pc:spChg>
        <pc:spChg chg="mod">
          <ac:chgData name="FERHANE EL MOSTAFA" userId="612e3f77-08f4-424c-9bd0-6ac275dcda07" providerId="ADAL" clId="{E9335B58-7A16-4D04-8706-A96DA3B839FA}" dt="2025-08-25T17:43:25.812" v="1124" actId="20577"/>
          <ac:spMkLst>
            <pc:docMk/>
            <pc:sldMk cId="1301504599" sldId="2134808706"/>
            <ac:spMk id="11" creationId="{BFD7A413-5D74-67E5-4462-F2F2D71E5D46}"/>
          </ac:spMkLst>
        </pc:spChg>
        <pc:spChg chg="mod">
          <ac:chgData name="FERHANE EL MOSTAFA" userId="612e3f77-08f4-424c-9bd0-6ac275dcda07" providerId="ADAL" clId="{E9335B58-7A16-4D04-8706-A96DA3B839FA}" dt="2025-08-25T17:43:13.731" v="1115" actId="20577"/>
          <ac:spMkLst>
            <pc:docMk/>
            <pc:sldMk cId="1301504599" sldId="2134808706"/>
            <ac:spMk id="15" creationId="{5D2986E1-B7A4-31E7-9BD7-A527DDDEA834}"/>
          </ac:spMkLst>
        </pc:spChg>
        <pc:spChg chg="mod">
          <ac:chgData name="FERHANE EL MOSTAFA" userId="612e3f77-08f4-424c-9bd0-6ac275dcda07" providerId="ADAL" clId="{E9335B58-7A16-4D04-8706-A96DA3B839FA}" dt="2025-08-25T17:43:42.198" v="1147" actId="20577"/>
          <ac:spMkLst>
            <pc:docMk/>
            <pc:sldMk cId="1301504599" sldId="2134808706"/>
            <ac:spMk id="17" creationId="{B1AD6576-869E-7D48-B590-8C3276393C94}"/>
          </ac:spMkLst>
        </pc:spChg>
        <pc:spChg chg="mod">
          <ac:chgData name="FERHANE EL MOSTAFA" userId="612e3f77-08f4-424c-9bd0-6ac275dcda07" providerId="ADAL" clId="{E9335B58-7A16-4D04-8706-A96DA3B839FA}" dt="2025-08-25T17:43:48.725" v="1153" actId="20577"/>
          <ac:spMkLst>
            <pc:docMk/>
            <pc:sldMk cId="1301504599" sldId="2134808706"/>
            <ac:spMk id="20" creationId="{145615E8-34D8-5AFB-166A-5A976BD2CD13}"/>
          </ac:spMkLst>
        </pc:spChg>
        <pc:spChg chg="mod">
          <ac:chgData name="FERHANE EL MOSTAFA" userId="612e3f77-08f4-424c-9bd0-6ac275dcda07" providerId="ADAL" clId="{E9335B58-7A16-4D04-8706-A96DA3B839FA}" dt="2025-08-25T17:43:58.333" v="1161" actId="20577"/>
          <ac:spMkLst>
            <pc:docMk/>
            <pc:sldMk cId="1301504599" sldId="2134808706"/>
            <ac:spMk id="22" creationId="{9ED54D2D-BF90-E954-64FE-63F076E74B97}"/>
          </ac:spMkLst>
        </pc:spChg>
        <pc:spChg chg="mod">
          <ac:chgData name="FERHANE EL MOSTAFA" userId="612e3f77-08f4-424c-9bd0-6ac275dcda07" providerId="ADAL" clId="{E9335B58-7A16-4D04-8706-A96DA3B839FA}" dt="2025-08-25T17:44:09.824" v="1173" actId="20577"/>
          <ac:spMkLst>
            <pc:docMk/>
            <pc:sldMk cId="1301504599" sldId="2134808706"/>
            <ac:spMk id="25" creationId="{BEE52E8A-BE92-10C4-CDEF-4096BAFF70AC}"/>
          </ac:spMkLst>
        </pc:spChg>
      </pc:sldChg>
      <pc:sldChg chg="addSp delSp modSp mod delAnim modAnim">
        <pc:chgData name="FERHANE EL MOSTAFA" userId="612e3f77-08f4-424c-9bd0-6ac275dcda07" providerId="ADAL" clId="{E9335B58-7A16-4D04-8706-A96DA3B839FA}" dt="2025-08-25T17:56:42.036" v="1282" actId="14100"/>
        <pc:sldMkLst>
          <pc:docMk/>
          <pc:sldMk cId="1030826978" sldId="2134808707"/>
        </pc:sldMkLst>
      </pc:sldChg>
      <pc:sldChg chg="modSp mod">
        <pc:chgData name="FERHANE EL MOSTAFA" userId="612e3f77-08f4-424c-9bd0-6ac275dcda07" providerId="ADAL" clId="{E9335B58-7A16-4D04-8706-A96DA3B839FA}" dt="2025-08-25T17:22:26.042" v="955" actId="403"/>
        <pc:sldMkLst>
          <pc:docMk/>
          <pc:sldMk cId="2380771049" sldId="2134808711"/>
        </pc:sldMkLst>
        <pc:spChg chg="mod">
          <ac:chgData name="FERHANE EL MOSTAFA" userId="612e3f77-08f4-424c-9bd0-6ac275dcda07" providerId="ADAL" clId="{E9335B58-7A16-4D04-8706-A96DA3B839FA}" dt="2025-08-25T17:22:26.042" v="955" actId="403"/>
          <ac:spMkLst>
            <pc:docMk/>
            <pc:sldMk cId="2380771049" sldId="2134808711"/>
            <ac:spMk id="2" creationId="{A148B842-B090-31DB-8CF2-9D8E2D8BA15E}"/>
          </ac:spMkLst>
        </pc:spChg>
      </pc:sldChg>
      <pc:sldChg chg="modSp">
        <pc:chgData name="FERHANE EL MOSTAFA" userId="612e3f77-08f4-424c-9bd0-6ac275dcda07" providerId="ADAL" clId="{E9335B58-7A16-4D04-8706-A96DA3B839FA}" dt="2025-08-25T17:25:22.859" v="1057" actId="20577"/>
        <pc:sldMkLst>
          <pc:docMk/>
          <pc:sldMk cId="2554523360" sldId="2134808712"/>
        </pc:sldMkLst>
        <pc:spChg chg="mod">
          <ac:chgData name="FERHANE EL MOSTAFA" userId="612e3f77-08f4-424c-9bd0-6ac275dcda07" providerId="ADAL" clId="{E9335B58-7A16-4D04-8706-A96DA3B839FA}" dt="2025-08-25T17:22:44.833" v="957"/>
          <ac:spMkLst>
            <pc:docMk/>
            <pc:sldMk cId="2554523360" sldId="2134808712"/>
            <ac:spMk id="4" creationId="{F681F5E9-4AD0-9A72-1788-F37DE5DA98B5}"/>
          </ac:spMkLst>
        </pc:spChg>
        <pc:spChg chg="mod">
          <ac:chgData name="FERHANE EL MOSTAFA" userId="612e3f77-08f4-424c-9bd0-6ac275dcda07" providerId="ADAL" clId="{E9335B58-7A16-4D04-8706-A96DA3B839FA}" dt="2025-08-25T17:25:01.124" v="1022" actId="20577"/>
          <ac:spMkLst>
            <pc:docMk/>
            <pc:sldMk cId="2554523360" sldId="2134808712"/>
            <ac:spMk id="25" creationId="{19871A05-C260-0DE3-AA2E-ACA6188258B1}"/>
          </ac:spMkLst>
        </pc:spChg>
        <pc:spChg chg="mod">
          <ac:chgData name="FERHANE EL MOSTAFA" userId="612e3f77-08f4-424c-9bd0-6ac275dcda07" providerId="ADAL" clId="{E9335B58-7A16-4D04-8706-A96DA3B839FA}" dt="2025-08-25T17:25:16.476" v="1045" actId="20577"/>
          <ac:spMkLst>
            <pc:docMk/>
            <pc:sldMk cId="2554523360" sldId="2134808712"/>
            <ac:spMk id="26" creationId="{6ED0058E-A64C-040F-7DE3-B535C1008084}"/>
          </ac:spMkLst>
        </pc:spChg>
        <pc:spChg chg="mod">
          <ac:chgData name="FERHANE EL MOSTAFA" userId="612e3f77-08f4-424c-9bd0-6ac275dcda07" providerId="ADAL" clId="{E9335B58-7A16-4D04-8706-A96DA3B839FA}" dt="2025-08-25T17:25:22.859" v="1057" actId="20577"/>
          <ac:spMkLst>
            <pc:docMk/>
            <pc:sldMk cId="2554523360" sldId="2134808712"/>
            <ac:spMk id="28" creationId="{F9EEE9FE-ECC9-932D-D927-883BCF0E09D2}"/>
          </ac:spMkLst>
        </pc:spChg>
      </pc:sldChg>
      <pc:sldChg chg="modSp mod">
        <pc:chgData name="FERHANE EL MOSTAFA" userId="612e3f77-08f4-424c-9bd0-6ac275dcda07" providerId="ADAL" clId="{E9335B58-7A16-4D04-8706-A96DA3B839FA}" dt="2025-08-25T17:24:39.133" v="1004" actId="20577"/>
        <pc:sldMkLst>
          <pc:docMk/>
          <pc:sldMk cId="3733205394" sldId="2134808713"/>
        </pc:sldMkLst>
        <pc:spChg chg="mod">
          <ac:chgData name="FERHANE EL MOSTAFA" userId="612e3f77-08f4-424c-9bd0-6ac275dcda07" providerId="ADAL" clId="{E9335B58-7A16-4D04-8706-A96DA3B839FA}" dt="2025-08-25T17:22:39.329" v="956"/>
          <ac:spMkLst>
            <pc:docMk/>
            <pc:sldMk cId="3733205394" sldId="2134808713"/>
            <ac:spMk id="2" creationId="{0693F2E6-55DD-FD7A-C9F5-DBEBBDEB1F29}"/>
          </ac:spMkLst>
        </pc:spChg>
        <pc:spChg chg="mod">
          <ac:chgData name="FERHANE EL MOSTAFA" userId="612e3f77-08f4-424c-9bd0-6ac275dcda07" providerId="ADAL" clId="{E9335B58-7A16-4D04-8706-A96DA3B839FA}" dt="2025-08-25T17:24:39.133" v="1004" actId="20577"/>
          <ac:spMkLst>
            <pc:docMk/>
            <pc:sldMk cId="3733205394" sldId="2134808713"/>
            <ac:spMk id="3" creationId="{A2B92D9E-4FBF-7409-06F9-631BDDA34193}"/>
          </ac:spMkLst>
        </pc:spChg>
      </pc:sldChg>
      <pc:sldChg chg="addSp delSp modSp mod delAnim">
        <pc:chgData name="FERHANE EL MOSTAFA" userId="612e3f77-08f4-424c-9bd0-6ac275dcda07" providerId="ADAL" clId="{E9335B58-7A16-4D04-8706-A96DA3B839FA}" dt="2025-08-25T17:26:17.264" v="1070" actId="1076"/>
        <pc:sldMkLst>
          <pc:docMk/>
          <pc:sldMk cId="1366020049" sldId="2134808715"/>
        </pc:sldMkLst>
        <pc:spChg chg="mod">
          <ac:chgData name="FERHANE EL MOSTAFA" userId="612e3f77-08f4-424c-9bd0-6ac275dcda07" providerId="ADAL" clId="{E9335B58-7A16-4D04-8706-A96DA3B839FA}" dt="2025-08-25T17:26:17.264" v="1070" actId="1076"/>
          <ac:spMkLst>
            <pc:docMk/>
            <pc:sldMk cId="1366020049" sldId="2134808715"/>
            <ac:spMk id="5" creationId="{C14967DE-04FF-6CE6-6BB0-3FF9E96C8525}"/>
          </ac:spMkLst>
        </pc:spChg>
        <pc:picChg chg="add mod">
          <ac:chgData name="FERHANE EL MOSTAFA" userId="612e3f77-08f4-424c-9bd0-6ac275dcda07" providerId="ADAL" clId="{E9335B58-7A16-4D04-8706-A96DA3B839FA}" dt="2025-08-25T17:26:07.770" v="1069" actId="14100"/>
          <ac:picMkLst>
            <pc:docMk/>
            <pc:sldMk cId="1366020049" sldId="2134808715"/>
            <ac:picMk id="4" creationId="{F9E769B7-6F34-3996-7B7E-0A45115EF1D1}"/>
          </ac:picMkLst>
        </pc:picChg>
      </pc:sldChg>
      <pc:sldChg chg="addSp delSp modSp mod delAnim modAnim">
        <pc:chgData name="FERHANE EL MOSTAFA" userId="612e3f77-08f4-424c-9bd0-6ac275dcda07" providerId="ADAL" clId="{E9335B58-7A16-4D04-8706-A96DA3B839FA}" dt="2025-08-25T18:02:45.412" v="1317" actId="1076"/>
        <pc:sldMkLst>
          <pc:docMk/>
          <pc:sldMk cId="11916258" sldId="2134808717"/>
        </pc:sldMkLst>
        <pc:spChg chg="mod">
          <ac:chgData name="FERHANE EL MOSTAFA" userId="612e3f77-08f4-424c-9bd0-6ac275dcda07" providerId="ADAL" clId="{E9335B58-7A16-4D04-8706-A96DA3B839FA}" dt="2025-08-25T18:02:22.275" v="1313" actId="20577"/>
          <ac:spMkLst>
            <pc:docMk/>
            <pc:sldMk cId="11916258" sldId="2134808717"/>
            <ac:spMk id="2" creationId="{ADED2B89-5D63-8791-E1A9-0AC6F980B5B3}"/>
          </ac:spMkLst>
        </pc:spChg>
      </pc:sldChg>
      <pc:sldChg chg="addSp delSp modSp mod delAnim modAnim">
        <pc:chgData name="FERHANE EL MOSTAFA" userId="612e3f77-08f4-424c-9bd0-6ac275dcda07" providerId="ADAL" clId="{E9335B58-7A16-4D04-8706-A96DA3B839FA}" dt="2025-08-25T18:08:05.684" v="1375" actId="6549"/>
        <pc:sldMkLst>
          <pc:docMk/>
          <pc:sldMk cId="342120363" sldId="2134808718"/>
        </pc:sldMkLst>
        <pc:spChg chg="mod">
          <ac:chgData name="FERHANE EL MOSTAFA" userId="612e3f77-08f4-424c-9bd0-6ac275dcda07" providerId="ADAL" clId="{E9335B58-7A16-4D04-8706-A96DA3B839FA}" dt="2025-08-25T18:08:05.684" v="1375" actId="6549"/>
          <ac:spMkLst>
            <pc:docMk/>
            <pc:sldMk cId="342120363" sldId="2134808718"/>
            <ac:spMk id="2" creationId="{051A1139-3C35-BAB8-D711-54A889FAE5A4}"/>
          </ac:spMkLst>
        </pc:spChg>
      </pc:sldChg>
      <pc:sldChg chg="addSp delSp modSp mod delAnim modAnim">
        <pc:chgData name="FERHANE EL MOSTAFA" userId="612e3f77-08f4-424c-9bd0-6ac275dcda07" providerId="ADAL" clId="{E9335B58-7A16-4D04-8706-A96DA3B839FA}" dt="2025-08-25T18:58:18.613" v="1722" actId="14100"/>
        <pc:sldMkLst>
          <pc:docMk/>
          <pc:sldMk cId="2143469606" sldId="2134808719"/>
        </pc:sldMkLst>
      </pc:sldChg>
      <pc:sldChg chg="modSp add del mod">
        <pc:chgData name="FERHANE EL MOSTAFA" userId="612e3f77-08f4-424c-9bd0-6ac275dcda07" providerId="ADAL" clId="{E9335B58-7A16-4D04-8706-A96DA3B839FA}" dt="2025-08-25T18:12:17.644" v="1496" actId="20577"/>
        <pc:sldMkLst>
          <pc:docMk/>
          <pc:sldMk cId="827506173" sldId="2134808720"/>
        </pc:sldMkLst>
        <pc:spChg chg="mod">
          <ac:chgData name="FERHANE EL MOSTAFA" userId="612e3f77-08f4-424c-9bd0-6ac275dcda07" providerId="ADAL" clId="{E9335B58-7A16-4D04-8706-A96DA3B839FA}" dt="2025-08-25T18:12:17.644" v="1496" actId="20577"/>
          <ac:spMkLst>
            <pc:docMk/>
            <pc:sldMk cId="827506173" sldId="2134808720"/>
            <ac:spMk id="4" creationId="{4F260F22-7889-E489-BD72-4E5BCF5A391F}"/>
          </ac:spMkLst>
        </pc:spChg>
        <pc:spChg chg="mod">
          <ac:chgData name="FERHANE EL MOSTAFA" userId="612e3f77-08f4-424c-9bd0-6ac275dcda07" providerId="ADAL" clId="{E9335B58-7A16-4D04-8706-A96DA3B839FA}" dt="2025-08-25T18:10:21.473" v="1416" actId="20577"/>
          <ac:spMkLst>
            <pc:docMk/>
            <pc:sldMk cId="827506173" sldId="2134808720"/>
            <ac:spMk id="6" creationId="{0CC7984D-1860-D7C8-A292-2791F5CFF274}"/>
          </ac:spMkLst>
        </pc:spChg>
        <pc:spChg chg="mod">
          <ac:chgData name="FERHANE EL MOSTAFA" userId="612e3f77-08f4-424c-9bd0-6ac275dcda07" providerId="ADAL" clId="{E9335B58-7A16-4D04-8706-A96DA3B839FA}" dt="2025-08-25T18:10:40.338" v="1434" actId="20577"/>
          <ac:spMkLst>
            <pc:docMk/>
            <pc:sldMk cId="827506173" sldId="2134808720"/>
            <ac:spMk id="14" creationId="{391DC996-BBFE-D500-A200-FFA9C0E8AB74}"/>
          </ac:spMkLst>
        </pc:spChg>
        <pc:spChg chg="mod">
          <ac:chgData name="FERHANE EL MOSTAFA" userId="612e3f77-08f4-424c-9bd0-6ac275dcda07" providerId="ADAL" clId="{E9335B58-7A16-4D04-8706-A96DA3B839FA}" dt="2025-08-25T18:11:03.531" v="1449" actId="20577"/>
          <ac:spMkLst>
            <pc:docMk/>
            <pc:sldMk cId="827506173" sldId="2134808720"/>
            <ac:spMk id="15" creationId="{96262DCF-3EF0-C4D6-403A-29F355672949}"/>
          </ac:spMkLst>
        </pc:spChg>
        <pc:graphicFrameChg chg="mod modGraphic">
          <ac:chgData name="FERHANE EL MOSTAFA" userId="612e3f77-08f4-424c-9bd0-6ac275dcda07" providerId="ADAL" clId="{E9335B58-7A16-4D04-8706-A96DA3B839FA}" dt="2025-08-25T18:12:04.003" v="1484" actId="108"/>
          <ac:graphicFrameMkLst>
            <pc:docMk/>
            <pc:sldMk cId="827506173" sldId="2134808720"/>
            <ac:graphicFrameMk id="2" creationId="{A0740E10-723F-6847-0D3C-D252570A8503}"/>
          </ac:graphicFrameMkLst>
        </pc:graphicFrameChg>
      </pc:sldChg>
      <pc:sldChg chg="addSp delSp modSp mod">
        <pc:chgData name="FERHANE EL MOSTAFA" userId="612e3f77-08f4-424c-9bd0-6ac275dcda07" providerId="ADAL" clId="{E9335B58-7A16-4D04-8706-A96DA3B839FA}" dt="2025-08-25T19:12:11.618" v="2087" actId="14100"/>
        <pc:sldMkLst>
          <pc:docMk/>
          <pc:sldMk cId="2746584739" sldId="2134808723"/>
        </pc:sldMkLst>
        <pc:spChg chg="mod">
          <ac:chgData name="FERHANE EL MOSTAFA" userId="612e3f77-08f4-424c-9bd0-6ac275dcda07" providerId="ADAL" clId="{E9335B58-7A16-4D04-8706-A96DA3B839FA}" dt="2025-08-25T19:11:16.001" v="2081" actId="20577"/>
          <ac:spMkLst>
            <pc:docMk/>
            <pc:sldMk cId="2746584739" sldId="2134808723"/>
            <ac:spMk id="2" creationId="{B86C4EBA-6576-54A9-AA83-D3A0FEC4E601}"/>
          </ac:spMkLst>
        </pc:spChg>
      </pc:sldChg>
      <pc:sldChg chg="addSp delSp modSp mod">
        <pc:chgData name="FERHANE EL MOSTAFA" userId="612e3f77-08f4-424c-9bd0-6ac275dcda07" providerId="ADAL" clId="{E9335B58-7A16-4D04-8706-A96DA3B839FA}" dt="2025-08-25T19:17:16.891" v="2177"/>
        <pc:sldMkLst>
          <pc:docMk/>
          <pc:sldMk cId="3657102211" sldId="2134808725"/>
        </pc:sldMkLst>
      </pc:sldChg>
      <pc:sldChg chg="del">
        <pc:chgData name="FERHANE EL MOSTAFA" userId="612e3f77-08f4-424c-9bd0-6ac275dcda07" providerId="ADAL" clId="{E9335B58-7A16-4D04-8706-A96DA3B839FA}" dt="2025-08-25T18:08:24.250" v="1377" actId="47"/>
        <pc:sldMkLst>
          <pc:docMk/>
          <pc:sldMk cId="4012810430" sldId="2134808734"/>
        </pc:sldMkLst>
      </pc:sldChg>
      <pc:sldChg chg="modSp mod">
        <pc:chgData name="FERHANE EL MOSTAFA" userId="612e3f77-08f4-424c-9bd0-6ac275dcda07" providerId="ADAL" clId="{E9335B58-7A16-4D04-8706-A96DA3B839FA}" dt="2025-08-25T18:12:56.890" v="1518" actId="20577"/>
        <pc:sldMkLst>
          <pc:docMk/>
          <pc:sldMk cId="2349550496" sldId="2134808735"/>
        </pc:sldMkLst>
        <pc:spChg chg="mod">
          <ac:chgData name="FERHANE EL MOSTAFA" userId="612e3f77-08f4-424c-9bd0-6ac275dcda07" providerId="ADAL" clId="{E9335B58-7A16-4D04-8706-A96DA3B839FA}" dt="2025-08-25T18:12:27.618" v="1497" actId="6549"/>
          <ac:spMkLst>
            <pc:docMk/>
            <pc:sldMk cId="2349550496" sldId="2134808735"/>
            <ac:spMk id="3" creationId="{8B7B93CA-C478-A881-9718-F33C71D41B54}"/>
          </ac:spMkLst>
        </pc:spChg>
        <pc:spChg chg="mod">
          <ac:chgData name="FERHANE EL MOSTAFA" userId="612e3f77-08f4-424c-9bd0-6ac275dcda07" providerId="ADAL" clId="{E9335B58-7A16-4D04-8706-A96DA3B839FA}" dt="2025-08-25T18:12:56.890" v="1518" actId="20577"/>
          <ac:spMkLst>
            <pc:docMk/>
            <pc:sldMk cId="2349550496" sldId="2134808735"/>
            <ac:spMk id="6" creationId="{CEE632A8-D3D2-864D-6495-29BB3723FEEF}"/>
          </ac:spMkLst>
        </pc:spChg>
        <pc:spChg chg="mod">
          <ac:chgData name="FERHANE EL MOSTAFA" userId="612e3f77-08f4-424c-9bd0-6ac275dcda07" providerId="ADAL" clId="{E9335B58-7A16-4D04-8706-A96DA3B839FA}" dt="2025-08-25T18:12:42.784" v="1505" actId="20577"/>
          <ac:spMkLst>
            <pc:docMk/>
            <pc:sldMk cId="2349550496" sldId="2134808735"/>
            <ac:spMk id="14" creationId="{183E0D97-A9C4-776A-046A-733B1CE7E7A5}"/>
          </ac:spMkLst>
        </pc:spChg>
      </pc:sldChg>
      <pc:sldChg chg="add del">
        <pc:chgData name="FERHANE EL MOSTAFA" userId="612e3f77-08f4-424c-9bd0-6ac275dcda07" providerId="ADAL" clId="{E9335B58-7A16-4D04-8706-A96DA3B839FA}" dt="2025-08-28T07:50:37.685" v="2241" actId="47"/>
        <pc:sldMkLst>
          <pc:docMk/>
          <pc:sldMk cId="2991432417" sldId="2134808738"/>
        </pc:sldMkLst>
      </pc:sldChg>
      <pc:sldChg chg="addSp delSp modSp add mod delAnim modAnim">
        <pc:chgData name="FERHANE EL MOSTAFA" userId="612e3f77-08f4-424c-9bd0-6ac275dcda07" providerId="ADAL" clId="{E9335B58-7A16-4D04-8706-A96DA3B839FA}" dt="2025-08-25T17:00:36.899" v="619"/>
        <pc:sldMkLst>
          <pc:docMk/>
          <pc:sldMk cId="1013569934" sldId="2134808739"/>
        </pc:sldMkLst>
      </pc:sldChg>
      <pc:sldChg chg="del">
        <pc:chgData name="FERHANE EL MOSTAFA" userId="612e3f77-08f4-424c-9bd0-6ac275dcda07" providerId="ADAL" clId="{E9335B58-7A16-4D04-8706-A96DA3B839FA}" dt="2025-08-25T16:16:51.074" v="7" actId="47"/>
        <pc:sldMkLst>
          <pc:docMk/>
          <pc:sldMk cId="3936123366" sldId="2134808744"/>
        </pc:sldMkLst>
      </pc:sldChg>
      <pc:sldChg chg="del">
        <pc:chgData name="FERHANE EL MOSTAFA" userId="612e3f77-08f4-424c-9bd0-6ac275dcda07" providerId="ADAL" clId="{E9335B58-7A16-4D04-8706-A96DA3B839FA}" dt="2025-08-25T16:17:42.427" v="8" actId="47"/>
        <pc:sldMkLst>
          <pc:docMk/>
          <pc:sldMk cId="776497217" sldId="2134808746"/>
        </pc:sldMkLst>
      </pc:sldChg>
      <pc:sldChg chg="del">
        <pc:chgData name="FERHANE EL MOSTAFA" userId="612e3f77-08f4-424c-9bd0-6ac275dcda07" providerId="ADAL" clId="{E9335B58-7A16-4D04-8706-A96DA3B839FA}" dt="2025-08-25T17:12:00.930" v="755" actId="47"/>
        <pc:sldMkLst>
          <pc:docMk/>
          <pc:sldMk cId="4149361874" sldId="2134808747"/>
        </pc:sldMkLst>
      </pc:sldChg>
      <pc:sldChg chg="del">
        <pc:chgData name="FERHANE EL MOSTAFA" userId="612e3f77-08f4-424c-9bd0-6ac275dcda07" providerId="ADAL" clId="{E9335B58-7A16-4D04-8706-A96DA3B839FA}" dt="2025-08-25T17:17:39.143" v="845" actId="47"/>
        <pc:sldMkLst>
          <pc:docMk/>
          <pc:sldMk cId="3208143455" sldId="2134808748"/>
        </pc:sldMkLst>
      </pc:sldChg>
      <pc:sldChg chg="del">
        <pc:chgData name="FERHANE EL MOSTAFA" userId="612e3f77-08f4-424c-9bd0-6ac275dcda07" providerId="ADAL" clId="{E9335B58-7A16-4D04-8706-A96DA3B839FA}" dt="2025-08-25T17:19:52.758" v="931" actId="47"/>
        <pc:sldMkLst>
          <pc:docMk/>
          <pc:sldMk cId="1507961294" sldId="2134808749"/>
        </pc:sldMkLst>
      </pc:sldChg>
      <pc:sldChg chg="modSp mod">
        <pc:chgData name="FERHANE EL MOSTAFA" userId="612e3f77-08f4-424c-9bd0-6ac275dcda07" providerId="ADAL" clId="{E9335B58-7A16-4D04-8706-A96DA3B839FA}" dt="2025-08-25T17:20:54.568" v="942" actId="108"/>
        <pc:sldMkLst>
          <pc:docMk/>
          <pc:sldMk cId="3628690232" sldId="2134808750"/>
        </pc:sldMkLst>
        <pc:spChg chg="mod">
          <ac:chgData name="FERHANE EL MOSTAFA" userId="612e3f77-08f4-424c-9bd0-6ac275dcda07" providerId="ADAL" clId="{E9335B58-7A16-4D04-8706-A96DA3B839FA}" dt="2025-08-25T17:20:35.561" v="940" actId="14100"/>
          <ac:spMkLst>
            <pc:docMk/>
            <pc:sldMk cId="3628690232" sldId="2134808750"/>
            <ac:spMk id="6" creationId="{3F5DC233-AB6B-7C00-E27C-5E10DDD836F9}"/>
          </ac:spMkLst>
        </pc:spChg>
        <pc:spChg chg="mod">
          <ac:chgData name="FERHANE EL MOSTAFA" userId="612e3f77-08f4-424c-9bd0-6ac275dcda07" providerId="ADAL" clId="{E9335B58-7A16-4D04-8706-A96DA3B839FA}" dt="2025-08-25T17:20:07.245" v="937" actId="20577"/>
          <ac:spMkLst>
            <pc:docMk/>
            <pc:sldMk cId="3628690232" sldId="2134808750"/>
            <ac:spMk id="14" creationId="{B28FAB64-E6A8-D565-F318-CED416D53954}"/>
          </ac:spMkLst>
        </pc:spChg>
      </pc:sldChg>
      <pc:sldChg chg="del">
        <pc:chgData name="FERHANE EL MOSTAFA" userId="612e3f77-08f4-424c-9bd0-6ac275dcda07" providerId="ADAL" clId="{E9335B58-7A16-4D04-8706-A96DA3B839FA}" dt="2025-08-25T17:45:25.742" v="1213" actId="47"/>
        <pc:sldMkLst>
          <pc:docMk/>
          <pc:sldMk cId="2487561617" sldId="2134808751"/>
        </pc:sldMkLst>
      </pc:sldChg>
      <pc:sldChg chg="addSp delSp modSp add mod">
        <pc:chgData name="FERHANE EL MOSTAFA" userId="612e3f77-08f4-424c-9bd0-6ac275dcda07" providerId="ADAL" clId="{E9335B58-7A16-4D04-8706-A96DA3B839FA}" dt="2025-08-25T16:16:39.764" v="6" actId="20577"/>
        <pc:sldMkLst>
          <pc:docMk/>
          <pc:sldMk cId="3672763390" sldId="2134808752"/>
        </pc:sldMkLst>
      </pc:sldChg>
      <pc:sldChg chg="addSp delSp modSp add mod delAnim modAnim">
        <pc:chgData name="FERHANE EL MOSTAFA" userId="612e3f77-08f4-424c-9bd0-6ac275dcda07" providerId="ADAL" clId="{E9335B58-7A16-4D04-8706-A96DA3B839FA}" dt="2025-08-25T17:28:57.155" v="1103" actId="2165"/>
        <pc:sldMkLst>
          <pc:docMk/>
          <pc:sldMk cId="1659941931" sldId="2134808753"/>
        </pc:sldMkLst>
      </pc:sldChg>
      <pc:sldChg chg="addSp delSp modSp add mod modAnim">
        <pc:chgData name="FERHANE EL MOSTAFA" userId="612e3f77-08f4-424c-9bd0-6ac275dcda07" providerId="ADAL" clId="{E9335B58-7A16-4D04-8706-A96DA3B839FA}" dt="2025-08-25T17:19:18.814" v="926" actId="20577"/>
        <pc:sldMkLst>
          <pc:docMk/>
          <pc:sldMk cId="2951963151" sldId="2134808754"/>
        </pc:sldMkLst>
      </pc:sldChg>
      <pc:sldChg chg="addSp delSp modSp add mod">
        <pc:chgData name="FERHANE EL MOSTAFA" userId="612e3f77-08f4-424c-9bd0-6ac275dcda07" providerId="ADAL" clId="{E9335B58-7A16-4D04-8706-A96DA3B839FA}" dt="2025-08-25T17:19:50.288" v="930"/>
        <pc:sldMkLst>
          <pc:docMk/>
          <pc:sldMk cId="322785338" sldId="2134808755"/>
        </pc:sldMkLst>
      </pc:sldChg>
      <pc:sldChg chg="addSp delSp modSp add mod">
        <pc:chgData name="FERHANE EL MOSTAFA" userId="612e3f77-08f4-424c-9bd0-6ac275dcda07" providerId="ADAL" clId="{E9335B58-7A16-4D04-8706-A96DA3B839FA}" dt="2025-08-25T17:45:23.508" v="1212"/>
        <pc:sldMkLst>
          <pc:docMk/>
          <pc:sldMk cId="93297" sldId="2134808756"/>
        </pc:sldMkLst>
      </pc:sldChg>
      <pc:sldChg chg="delSp modSp add del mod delAnim">
        <pc:chgData name="FERHANE EL MOSTAFA" userId="612e3f77-08f4-424c-9bd0-6ac275dcda07" providerId="ADAL" clId="{E9335B58-7A16-4D04-8706-A96DA3B839FA}" dt="2025-08-25T18:42:39.483" v="1534" actId="47"/>
        <pc:sldMkLst>
          <pc:docMk/>
          <pc:sldMk cId="1531233171" sldId="2134808757"/>
        </pc:sldMkLst>
      </pc:sldChg>
      <pc:sldChg chg="addSp delSp modSp add mod addAnim delAnim">
        <pc:chgData name="FERHANE EL MOSTAFA" userId="612e3f77-08f4-424c-9bd0-6ac275dcda07" providerId="ADAL" clId="{E9335B58-7A16-4D04-8706-A96DA3B839FA}" dt="2025-08-25T19:04:45.244" v="1808" actId="20577"/>
        <pc:sldMkLst>
          <pc:docMk/>
          <pc:sldMk cId="3245557733" sldId="2134808757"/>
        </pc:sldMkLst>
        <pc:spChg chg="mod">
          <ac:chgData name="FERHANE EL MOSTAFA" userId="612e3f77-08f4-424c-9bd0-6ac275dcda07" providerId="ADAL" clId="{E9335B58-7A16-4D04-8706-A96DA3B839FA}" dt="2025-08-25T18:49:57.259" v="1685" actId="20577"/>
          <ac:spMkLst>
            <pc:docMk/>
            <pc:sldMk cId="3245557733" sldId="2134808757"/>
            <ac:spMk id="3" creationId="{5BE71C7F-12A7-7198-E664-A4748F79CE4D}"/>
          </ac:spMkLst>
        </pc:spChg>
        <pc:spChg chg="mod">
          <ac:chgData name="FERHANE EL MOSTAFA" userId="612e3f77-08f4-424c-9bd0-6ac275dcda07" providerId="ADAL" clId="{E9335B58-7A16-4D04-8706-A96DA3B839FA}" dt="2025-08-25T18:59:02.143" v="1737" actId="20577"/>
          <ac:spMkLst>
            <pc:docMk/>
            <pc:sldMk cId="3245557733" sldId="2134808757"/>
            <ac:spMk id="6" creationId="{C4DE3010-DBA5-FF0A-2214-7796BE7D0543}"/>
          </ac:spMkLst>
        </pc:spChg>
        <pc:spChg chg="mod">
          <ac:chgData name="FERHANE EL MOSTAFA" userId="612e3f77-08f4-424c-9bd0-6ac275dcda07" providerId="ADAL" clId="{E9335B58-7A16-4D04-8706-A96DA3B839FA}" dt="2025-08-25T19:04:40.473" v="1800" actId="20577"/>
          <ac:spMkLst>
            <pc:docMk/>
            <pc:sldMk cId="3245557733" sldId="2134808757"/>
            <ac:spMk id="7" creationId="{413790F5-54A0-4C9F-4626-5181330F0E66}"/>
          </ac:spMkLst>
        </pc:spChg>
        <pc:spChg chg="mod">
          <ac:chgData name="FERHANE EL MOSTAFA" userId="612e3f77-08f4-424c-9bd0-6ac275dcda07" providerId="ADAL" clId="{E9335B58-7A16-4D04-8706-A96DA3B839FA}" dt="2025-08-25T19:04:45.244" v="1808" actId="20577"/>
          <ac:spMkLst>
            <pc:docMk/>
            <pc:sldMk cId="3245557733" sldId="2134808757"/>
            <ac:spMk id="10" creationId="{CB0150AC-F44F-8EAE-D35A-901005996F8B}"/>
          </ac:spMkLst>
        </pc:spChg>
        <pc:picChg chg="add mod">
          <ac:chgData name="FERHANE EL MOSTAFA" userId="612e3f77-08f4-424c-9bd0-6ac275dcda07" providerId="ADAL" clId="{E9335B58-7A16-4D04-8706-A96DA3B839FA}" dt="2025-08-25T18:47:05.212" v="1609"/>
          <ac:picMkLst>
            <pc:docMk/>
            <pc:sldMk cId="3245557733" sldId="2134808757"/>
            <ac:picMk id="11" creationId="{5B313A3C-877F-E557-7F78-81D6A7A0EBE7}"/>
          </ac:picMkLst>
        </pc:picChg>
      </pc:sldChg>
      <pc:sldChg chg="modSp add mod">
        <pc:chgData name="FERHANE EL MOSTAFA" userId="612e3f77-08f4-424c-9bd0-6ac275dcda07" providerId="ADAL" clId="{E9335B58-7A16-4D04-8706-A96DA3B839FA}" dt="2025-08-25T18:46:21.273" v="1607" actId="1076"/>
        <pc:sldMkLst>
          <pc:docMk/>
          <pc:sldMk cId="3524382113" sldId="2134808758"/>
        </pc:sldMkLst>
        <pc:spChg chg="mod">
          <ac:chgData name="FERHANE EL MOSTAFA" userId="612e3f77-08f4-424c-9bd0-6ac275dcda07" providerId="ADAL" clId="{E9335B58-7A16-4D04-8706-A96DA3B839FA}" dt="2025-08-25T18:46:21.273" v="1607" actId="1076"/>
          <ac:spMkLst>
            <pc:docMk/>
            <pc:sldMk cId="3524382113" sldId="2134808758"/>
            <ac:spMk id="6" creationId="{72060FCD-8D4E-1BF5-6543-12C482056128}"/>
          </ac:spMkLst>
        </pc:spChg>
      </pc:sldChg>
      <pc:sldChg chg="addSp delSp modSp add mod addAnim delAnim">
        <pc:chgData name="FERHANE EL MOSTAFA" userId="612e3f77-08f4-424c-9bd0-6ac275dcda07" providerId="ADAL" clId="{E9335B58-7A16-4D04-8706-A96DA3B839FA}" dt="2025-08-25T19:06:38.221" v="1837" actId="20577"/>
        <pc:sldMkLst>
          <pc:docMk/>
          <pc:sldMk cId="877773967" sldId="2134808759"/>
        </pc:sldMkLst>
      </pc:sldChg>
      <pc:sldChg chg="modSp add mod">
        <pc:chgData name="FERHANE EL MOSTAFA" userId="612e3f77-08f4-424c-9bd0-6ac275dcda07" providerId="ADAL" clId="{E9335B58-7A16-4D04-8706-A96DA3B839FA}" dt="2025-08-25T18:57:27.057" v="1720" actId="20577"/>
        <pc:sldMkLst>
          <pc:docMk/>
          <pc:sldMk cId="3710887481" sldId="2134808760"/>
        </pc:sldMkLst>
        <pc:spChg chg="mod">
          <ac:chgData name="FERHANE EL MOSTAFA" userId="612e3f77-08f4-424c-9bd0-6ac275dcda07" providerId="ADAL" clId="{E9335B58-7A16-4D04-8706-A96DA3B839FA}" dt="2025-08-25T18:57:27.057" v="1720" actId="20577"/>
          <ac:spMkLst>
            <pc:docMk/>
            <pc:sldMk cId="3710887481" sldId="2134808760"/>
            <ac:spMk id="6" creationId="{C3F1DD0A-CCB0-F00A-1C4F-81D2BAD7B70C}"/>
          </ac:spMkLst>
        </pc:spChg>
      </pc:sldChg>
      <pc:sldChg chg="modSp add">
        <pc:chgData name="FERHANE EL MOSTAFA" userId="612e3f77-08f4-424c-9bd0-6ac275dcda07" providerId="ADAL" clId="{E9335B58-7A16-4D04-8706-A96DA3B839FA}" dt="2025-08-25T19:05:35.655" v="1819" actId="20577"/>
        <pc:sldMkLst>
          <pc:docMk/>
          <pc:sldMk cId="2656362713" sldId="2134808761"/>
        </pc:sldMkLst>
        <pc:spChg chg="mod">
          <ac:chgData name="FERHANE EL MOSTAFA" userId="612e3f77-08f4-424c-9bd0-6ac275dcda07" providerId="ADAL" clId="{E9335B58-7A16-4D04-8706-A96DA3B839FA}" dt="2025-08-25T19:01:31.545" v="1778" actId="20577"/>
          <ac:spMkLst>
            <pc:docMk/>
            <pc:sldMk cId="2656362713" sldId="2134808761"/>
            <ac:spMk id="6" creationId="{8A8BC18A-E2C8-673A-F710-A5F79BA74DA6}"/>
          </ac:spMkLst>
        </pc:spChg>
        <pc:spChg chg="mod">
          <ac:chgData name="FERHANE EL MOSTAFA" userId="612e3f77-08f4-424c-9bd0-6ac275dcda07" providerId="ADAL" clId="{E9335B58-7A16-4D04-8706-A96DA3B839FA}" dt="2025-08-25T19:05:35.655" v="1819" actId="20577"/>
          <ac:spMkLst>
            <pc:docMk/>
            <pc:sldMk cId="2656362713" sldId="2134808761"/>
            <ac:spMk id="7" creationId="{5F7E3065-4EFB-4648-776C-39DF9A73DBC2}"/>
          </ac:spMkLst>
        </pc:spChg>
      </pc:sldChg>
      <pc:sldChg chg="modSp add mod">
        <pc:chgData name="FERHANE EL MOSTAFA" userId="612e3f77-08f4-424c-9bd0-6ac275dcda07" providerId="ADAL" clId="{E9335B58-7A16-4D04-8706-A96DA3B839FA}" dt="2025-08-25T19:02:53.640" v="1786" actId="20577"/>
        <pc:sldMkLst>
          <pc:docMk/>
          <pc:sldMk cId="2580822413" sldId="2134808762"/>
        </pc:sldMkLst>
        <pc:spChg chg="mod">
          <ac:chgData name="FERHANE EL MOSTAFA" userId="612e3f77-08f4-424c-9bd0-6ac275dcda07" providerId="ADAL" clId="{E9335B58-7A16-4D04-8706-A96DA3B839FA}" dt="2025-08-25T19:02:53.640" v="1786" actId="20577"/>
          <ac:spMkLst>
            <pc:docMk/>
            <pc:sldMk cId="2580822413" sldId="2134808762"/>
            <ac:spMk id="6" creationId="{372DF528-A443-F8E4-B0E5-E7BB6365DB0A}"/>
          </ac:spMkLst>
        </pc:spChg>
      </pc:sldChg>
      <pc:sldChg chg="modSp add mod">
        <pc:chgData name="FERHANE EL MOSTAFA" userId="612e3f77-08f4-424c-9bd0-6ac275dcda07" providerId="ADAL" clId="{E9335B58-7A16-4D04-8706-A96DA3B839FA}" dt="2025-08-25T19:08:44.656" v="1931" actId="20577"/>
        <pc:sldMkLst>
          <pc:docMk/>
          <pc:sldMk cId="2077746138" sldId="2134808763"/>
        </pc:sldMkLst>
        <pc:spChg chg="mod">
          <ac:chgData name="FERHANE EL MOSTAFA" userId="612e3f77-08f4-424c-9bd0-6ac275dcda07" providerId="ADAL" clId="{E9335B58-7A16-4D04-8706-A96DA3B839FA}" dt="2025-08-25T19:08:44.656" v="1931" actId="20577"/>
          <ac:spMkLst>
            <pc:docMk/>
            <pc:sldMk cId="2077746138" sldId="2134808763"/>
            <ac:spMk id="3" creationId="{25416204-A3D9-D9B6-3A8F-5F276CE0777E}"/>
          </ac:spMkLst>
        </pc:spChg>
        <pc:spChg chg="mod">
          <ac:chgData name="FERHANE EL MOSTAFA" userId="612e3f77-08f4-424c-9bd0-6ac275dcda07" providerId="ADAL" clId="{E9335B58-7A16-4D04-8706-A96DA3B839FA}" dt="2025-08-25T19:08:12.949" v="1914" actId="20577"/>
          <ac:spMkLst>
            <pc:docMk/>
            <pc:sldMk cId="2077746138" sldId="2134808763"/>
            <ac:spMk id="6" creationId="{72F24414-3EDE-CF68-8607-03807CEE450B}"/>
          </ac:spMkLst>
        </pc:spChg>
      </pc:sldChg>
      <pc:sldChg chg="addSp delSp modSp add mod delAnim">
        <pc:chgData name="FERHANE EL MOSTAFA" userId="612e3f77-08f4-424c-9bd0-6ac275dcda07" providerId="ADAL" clId="{E9335B58-7A16-4D04-8706-A96DA3B839FA}" dt="2025-08-25T19:13:52.485" v="2115" actId="1076"/>
        <pc:sldMkLst>
          <pc:docMk/>
          <pc:sldMk cId="2405242064" sldId="2134808764"/>
        </pc:sldMkLst>
        <pc:spChg chg="mod">
          <ac:chgData name="FERHANE EL MOSTAFA" userId="612e3f77-08f4-424c-9bd0-6ac275dcda07" providerId="ADAL" clId="{E9335B58-7A16-4D04-8706-A96DA3B839FA}" dt="2025-08-25T19:13:12.231" v="2106" actId="20577"/>
          <ac:spMkLst>
            <pc:docMk/>
            <pc:sldMk cId="2405242064" sldId="2134808764"/>
            <ac:spMk id="2" creationId="{3217A6A7-19F7-F3D9-0DCA-D71F38D2C6F8}"/>
          </ac:spMkLst>
        </pc:spChg>
        <pc:picChg chg="add mod">
          <ac:chgData name="FERHANE EL MOSTAFA" userId="612e3f77-08f4-424c-9bd0-6ac275dcda07" providerId="ADAL" clId="{E9335B58-7A16-4D04-8706-A96DA3B839FA}" dt="2025-08-25T19:13:38.488" v="2112"/>
          <ac:picMkLst>
            <pc:docMk/>
            <pc:sldMk cId="2405242064" sldId="2134808764"/>
            <ac:picMk id="4" creationId="{A62E8DC8-2644-3E60-F07F-18090BE66FB7}"/>
          </ac:picMkLst>
        </pc:picChg>
        <pc:picChg chg="add mod">
          <ac:chgData name="FERHANE EL MOSTAFA" userId="612e3f77-08f4-424c-9bd0-6ac275dcda07" providerId="ADAL" clId="{E9335B58-7A16-4D04-8706-A96DA3B839FA}" dt="2025-08-25T19:13:52.485" v="2115" actId="1076"/>
          <ac:picMkLst>
            <pc:docMk/>
            <pc:sldMk cId="2405242064" sldId="2134808764"/>
            <ac:picMk id="5" creationId="{3DABD174-E635-B9C5-ECA7-3C12DFEFC624}"/>
          </ac:picMkLst>
        </pc:picChg>
      </pc:sldChg>
    </pc:docChg>
  </pc:docChgLst>
  <pc:docChgLst>
    <pc:chgData name="FERHANE EL MOSTAFA" userId="612e3f77-08f4-424c-9bd0-6ac275dcda07" providerId="ADAL" clId="{03ECC52A-3917-4E4A-BCC6-67EB2827AB44}"/>
    <pc:docChg chg="undo custSel addSld delSld modSld modSection">
      <pc:chgData name="FERHANE EL MOSTAFA" userId="612e3f77-08f4-424c-9bd0-6ac275dcda07" providerId="ADAL" clId="{03ECC52A-3917-4E4A-BCC6-67EB2827AB44}" dt="2025-08-20T23:24:15.910" v="2360" actId="5793"/>
      <pc:docMkLst>
        <pc:docMk/>
      </pc:docMkLst>
      <pc:sldChg chg="modSp mod">
        <pc:chgData name="FERHANE EL MOSTAFA" userId="612e3f77-08f4-424c-9bd0-6ac275dcda07" providerId="ADAL" clId="{03ECC52A-3917-4E4A-BCC6-67EB2827AB44}" dt="2025-08-20T20:13:28.773" v="83" actId="12"/>
        <pc:sldMkLst>
          <pc:docMk/>
          <pc:sldMk cId="2425538299" sldId="542"/>
        </pc:sldMkLst>
        <pc:spChg chg="mod">
          <ac:chgData name="FERHANE EL MOSTAFA" userId="612e3f77-08f4-424c-9bd0-6ac275dcda07" providerId="ADAL" clId="{03ECC52A-3917-4E4A-BCC6-67EB2827AB44}" dt="2025-08-20T20:13:28.773" v="83" actId="12"/>
          <ac:spMkLst>
            <pc:docMk/>
            <pc:sldMk cId="2425538299" sldId="542"/>
            <ac:spMk id="2" creationId="{2B5FA5B8-60B1-2BED-9977-2EB9882CB6D6}"/>
          </ac:spMkLst>
        </pc:spChg>
      </pc:sldChg>
      <pc:sldChg chg="modSp mod">
        <pc:chgData name="FERHANE EL MOSTAFA" userId="612e3f77-08f4-424c-9bd0-6ac275dcda07" providerId="ADAL" clId="{03ECC52A-3917-4E4A-BCC6-67EB2827AB44}" dt="2025-08-20T20:21:57.717" v="220" actId="6549"/>
        <pc:sldMkLst>
          <pc:docMk/>
          <pc:sldMk cId="1861730519" sldId="597"/>
        </pc:sldMkLst>
        <pc:spChg chg="mod">
          <ac:chgData name="FERHANE EL MOSTAFA" userId="612e3f77-08f4-424c-9bd0-6ac275dcda07" providerId="ADAL" clId="{03ECC52A-3917-4E4A-BCC6-67EB2827AB44}" dt="2025-08-20T20:21:57.717" v="220" actId="6549"/>
          <ac:spMkLst>
            <pc:docMk/>
            <pc:sldMk cId="1861730519" sldId="597"/>
            <ac:spMk id="6" creationId="{D914014D-3C86-D642-31BC-56C49397C663}"/>
          </ac:spMkLst>
        </pc:spChg>
      </pc:sldChg>
      <pc:sldChg chg="del">
        <pc:chgData name="FERHANE EL MOSTAFA" userId="612e3f77-08f4-424c-9bd0-6ac275dcda07" providerId="ADAL" clId="{03ECC52A-3917-4E4A-BCC6-67EB2827AB44}" dt="2025-08-20T20:17:27.672" v="92" actId="47"/>
        <pc:sldMkLst>
          <pc:docMk/>
          <pc:sldMk cId="4221709158" sldId="987"/>
        </pc:sldMkLst>
      </pc:sldChg>
      <pc:sldChg chg="modSp mod">
        <pc:chgData name="FERHANE EL MOSTAFA" userId="612e3f77-08f4-424c-9bd0-6ac275dcda07" providerId="ADAL" clId="{03ECC52A-3917-4E4A-BCC6-67EB2827AB44}" dt="2025-08-20T23:22:00.450" v="2205" actId="1076"/>
        <pc:sldMkLst>
          <pc:docMk/>
          <pc:sldMk cId="1702143944" sldId="989"/>
        </pc:sldMkLst>
      </pc:sldChg>
      <pc:sldChg chg="modSp mod">
        <pc:chgData name="FERHANE EL MOSTAFA" userId="612e3f77-08f4-424c-9bd0-6ac275dcda07" providerId="ADAL" clId="{03ECC52A-3917-4E4A-BCC6-67EB2827AB44}" dt="2025-08-20T20:10:16.805" v="5" actId="20577"/>
        <pc:sldMkLst>
          <pc:docMk/>
          <pc:sldMk cId="969077855" sldId="2134805155"/>
        </pc:sldMkLst>
        <pc:graphicFrameChg chg="mod modGraphic">
          <ac:chgData name="FERHANE EL MOSTAFA" userId="612e3f77-08f4-424c-9bd0-6ac275dcda07" providerId="ADAL" clId="{03ECC52A-3917-4E4A-BCC6-67EB2827AB44}" dt="2025-08-20T20:10:16.805" v="5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modSp mod">
        <pc:chgData name="FERHANE EL MOSTAFA" userId="612e3f77-08f4-424c-9bd0-6ac275dcda07" providerId="ADAL" clId="{03ECC52A-3917-4E4A-BCC6-67EB2827AB44}" dt="2025-08-20T20:06:43.293" v="0" actId="20577"/>
        <pc:sldMkLst>
          <pc:docMk/>
          <pc:sldMk cId="0" sldId="2134808444"/>
        </pc:sldMkLst>
        <pc:spChg chg="mod">
          <ac:chgData name="FERHANE EL MOSTAFA" userId="612e3f77-08f4-424c-9bd0-6ac275dcda07" providerId="ADAL" clId="{03ECC52A-3917-4E4A-BCC6-67EB2827AB44}" dt="2025-08-20T20:06:43.293" v="0" actId="20577"/>
          <ac:spMkLst>
            <pc:docMk/>
            <pc:sldMk cId="0" sldId="2134808444"/>
            <ac:spMk id="9" creationId="{45B0A1E8-F2BA-31DC-A793-BDED4E478A5A}"/>
          </ac:spMkLst>
        </pc:spChg>
      </pc:sldChg>
      <pc:sldChg chg="modSp mod">
        <pc:chgData name="FERHANE EL MOSTAFA" userId="612e3f77-08f4-424c-9bd0-6ac275dcda07" providerId="ADAL" clId="{03ECC52A-3917-4E4A-BCC6-67EB2827AB44}" dt="2025-08-20T20:11:58.087" v="27" actId="6549"/>
        <pc:sldMkLst>
          <pc:docMk/>
          <pc:sldMk cId="368224478" sldId="2134808451"/>
        </pc:sldMkLst>
      </pc:sldChg>
      <pc:sldChg chg="modSp mod">
        <pc:chgData name="FERHANE EL MOSTAFA" userId="612e3f77-08f4-424c-9bd0-6ac275dcda07" providerId="ADAL" clId="{03ECC52A-3917-4E4A-BCC6-67EB2827AB44}" dt="2025-08-20T20:18:56.429" v="154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03ECC52A-3917-4E4A-BCC6-67EB2827AB44}" dt="2025-08-20T20:18:56.429" v="154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modSp del mod">
        <pc:chgData name="FERHANE EL MOSTAFA" userId="612e3f77-08f4-424c-9bd0-6ac275dcda07" providerId="ADAL" clId="{03ECC52A-3917-4E4A-BCC6-67EB2827AB44}" dt="2025-08-20T22:58:57.397" v="1911" actId="47"/>
        <pc:sldMkLst>
          <pc:docMk/>
          <pc:sldMk cId="2254889488" sldId="2134808547"/>
        </pc:sldMkLst>
      </pc:sldChg>
      <pc:sldChg chg="addSp delSp modSp mod">
        <pc:chgData name="FERHANE EL MOSTAFA" userId="612e3f77-08f4-424c-9bd0-6ac275dcda07" providerId="ADAL" clId="{03ECC52A-3917-4E4A-BCC6-67EB2827AB44}" dt="2025-08-20T23:24:15.910" v="2360" actId="5793"/>
        <pc:sldMkLst>
          <pc:docMk/>
          <pc:sldMk cId="512562272" sldId="2134808561"/>
        </pc:sldMkLst>
        <pc:spChg chg="mod">
          <ac:chgData name="FERHANE EL MOSTAFA" userId="612e3f77-08f4-424c-9bd0-6ac275dcda07" providerId="ADAL" clId="{03ECC52A-3917-4E4A-BCC6-67EB2827AB44}" dt="2025-08-20T23:24:15.910" v="2360" actId="5793"/>
          <ac:spMkLst>
            <pc:docMk/>
            <pc:sldMk cId="512562272" sldId="2134808561"/>
            <ac:spMk id="4" creationId="{D012E12E-157F-1F50-18B5-626DB37D1ECA}"/>
          </ac:spMkLst>
        </pc:spChg>
      </pc:sldChg>
      <pc:sldChg chg="modSp">
        <pc:chgData name="FERHANE EL MOSTAFA" userId="612e3f77-08f4-424c-9bd0-6ac275dcda07" providerId="ADAL" clId="{03ECC52A-3917-4E4A-BCC6-67EB2827AB44}" dt="2025-08-20T20:19:08.554" v="166" actId="20577"/>
        <pc:sldMkLst>
          <pc:docMk/>
          <pc:sldMk cId="1808969683" sldId="2134808563"/>
        </pc:sldMkLst>
        <pc:spChg chg="mod">
          <ac:chgData name="FERHANE EL MOSTAFA" userId="612e3f77-08f4-424c-9bd0-6ac275dcda07" providerId="ADAL" clId="{03ECC52A-3917-4E4A-BCC6-67EB2827AB44}" dt="2025-08-20T20:19:08.554" v="166" actId="20577"/>
          <ac:spMkLst>
            <pc:docMk/>
            <pc:sldMk cId="1808969683" sldId="2134808563"/>
            <ac:spMk id="3" creationId="{07195A75-6B76-144D-74AB-3CF8A6CDA84C}"/>
          </ac:spMkLst>
        </pc:spChg>
      </pc:sldChg>
      <pc:sldChg chg="modSp mod">
        <pc:chgData name="FERHANE EL MOSTAFA" userId="612e3f77-08f4-424c-9bd0-6ac275dcda07" providerId="ADAL" clId="{03ECC52A-3917-4E4A-BCC6-67EB2827AB44}" dt="2025-08-20T23:02:21.587" v="1959" actId="20577"/>
        <pc:sldMkLst>
          <pc:docMk/>
          <pc:sldMk cId="253666560" sldId="2134808627"/>
        </pc:sldMkLst>
      </pc:sldChg>
      <pc:sldChg chg="del">
        <pc:chgData name="FERHANE EL MOSTAFA" userId="612e3f77-08f4-424c-9bd0-6ac275dcda07" providerId="ADAL" clId="{03ECC52A-3917-4E4A-BCC6-67EB2827AB44}" dt="2025-08-20T20:13:51.668" v="84" actId="2696"/>
        <pc:sldMkLst>
          <pc:docMk/>
          <pc:sldMk cId="1596164037" sldId="2134808628"/>
        </pc:sldMkLst>
      </pc:sldChg>
      <pc:sldChg chg="addSp delSp modSp add mod delAnim modAnim">
        <pc:chgData name="FERHANE EL MOSTAFA" userId="612e3f77-08f4-424c-9bd0-6ac275dcda07" providerId="ADAL" clId="{03ECC52A-3917-4E4A-BCC6-67EB2827AB44}" dt="2025-08-20T20:16:47.508" v="87"/>
        <pc:sldMkLst>
          <pc:docMk/>
          <pc:sldMk cId="4156804253" sldId="2134808628"/>
        </pc:sldMkLst>
        <pc:spChg chg="add mod">
          <ac:chgData name="FERHANE EL MOSTAFA" userId="612e3f77-08f4-424c-9bd0-6ac275dcda07" providerId="ADAL" clId="{03ECC52A-3917-4E4A-BCC6-67EB2827AB44}" dt="2025-08-20T20:16:47.508" v="87"/>
          <ac:spMkLst>
            <pc:docMk/>
            <pc:sldMk cId="4156804253" sldId="2134808628"/>
            <ac:spMk id="2" creationId="{A7A4471B-E10C-B399-E005-C82B07FE3698}"/>
          </ac:spMkLst>
        </pc:spChg>
      </pc:sldChg>
      <pc:sldChg chg="addSp delSp modSp mod delAnim">
        <pc:chgData name="FERHANE EL MOSTAFA" userId="612e3f77-08f4-424c-9bd0-6ac275dcda07" providerId="ADAL" clId="{03ECC52A-3917-4E4A-BCC6-67EB2827AB44}" dt="2025-08-20T22:38:54.867" v="1621"/>
        <pc:sldMkLst>
          <pc:docMk/>
          <pc:sldMk cId="3555504287" sldId="2134808639"/>
        </pc:sldMkLst>
      </pc:sldChg>
      <pc:sldChg chg="addSp delSp modSp mod delAnim">
        <pc:chgData name="FERHANE EL MOSTAFA" userId="612e3f77-08f4-424c-9bd0-6ac275dcda07" providerId="ADAL" clId="{03ECC52A-3917-4E4A-BCC6-67EB2827AB44}" dt="2025-08-20T22:38:58.950" v="1623"/>
        <pc:sldMkLst>
          <pc:docMk/>
          <pc:sldMk cId="2115320888" sldId="2134808640"/>
        </pc:sldMkLst>
      </pc:sldChg>
      <pc:sldChg chg="addSp delSp modSp mod delAnim">
        <pc:chgData name="FERHANE EL MOSTAFA" userId="612e3f77-08f4-424c-9bd0-6ac275dcda07" providerId="ADAL" clId="{03ECC52A-3917-4E4A-BCC6-67EB2827AB44}" dt="2025-08-20T22:39:11.164" v="1627"/>
        <pc:sldMkLst>
          <pc:docMk/>
          <pc:sldMk cId="322019483" sldId="2134808641"/>
        </pc:sldMkLst>
      </pc:sldChg>
      <pc:sldChg chg="addSp delSp modSp mod delAnim">
        <pc:chgData name="FERHANE EL MOSTAFA" userId="612e3f77-08f4-424c-9bd0-6ac275dcda07" providerId="ADAL" clId="{03ECC52A-3917-4E4A-BCC6-67EB2827AB44}" dt="2025-08-20T22:39:05.118" v="1625"/>
        <pc:sldMkLst>
          <pc:docMk/>
          <pc:sldMk cId="1231011705" sldId="2134808643"/>
        </pc:sldMkLst>
      </pc:sldChg>
      <pc:sldChg chg="addSp modSp mod modAnim">
        <pc:chgData name="FERHANE EL MOSTAFA" userId="612e3f77-08f4-424c-9bd0-6ac275dcda07" providerId="ADAL" clId="{03ECC52A-3917-4E4A-BCC6-67EB2827AB44}" dt="2025-08-20T23:18:55.884" v="2128"/>
        <pc:sldMkLst>
          <pc:docMk/>
          <pc:sldMk cId="2150186220" sldId="2134808654"/>
        </pc:sldMkLst>
      </pc:sldChg>
      <pc:sldChg chg="modSp mod">
        <pc:chgData name="FERHANE EL MOSTAFA" userId="612e3f77-08f4-424c-9bd0-6ac275dcda07" providerId="ADAL" clId="{03ECC52A-3917-4E4A-BCC6-67EB2827AB44}" dt="2025-08-20T20:25:53.641" v="373" actId="20577"/>
        <pc:sldMkLst>
          <pc:docMk/>
          <pc:sldMk cId="2487464742" sldId="2134808671"/>
        </pc:sldMkLst>
      </pc:sldChg>
      <pc:sldChg chg="addSp delSp modSp mod">
        <pc:chgData name="FERHANE EL MOSTAFA" userId="612e3f77-08f4-424c-9bd0-6ac275dcda07" providerId="ADAL" clId="{03ECC52A-3917-4E4A-BCC6-67EB2827AB44}" dt="2025-08-20T23:20:10.527" v="2135"/>
        <pc:sldMkLst>
          <pc:docMk/>
          <pc:sldMk cId="4220590668" sldId="2134808678"/>
        </pc:sldMkLst>
      </pc:sldChg>
      <pc:sldChg chg="del">
        <pc:chgData name="FERHANE EL MOSTAFA" userId="612e3f77-08f4-424c-9bd0-6ac275dcda07" providerId="ADAL" clId="{03ECC52A-3917-4E4A-BCC6-67EB2827AB44}" dt="2025-08-20T20:11:24.088" v="13" actId="47"/>
        <pc:sldMkLst>
          <pc:docMk/>
          <pc:sldMk cId="2881457431" sldId="2134808689"/>
        </pc:sldMkLst>
      </pc:sldChg>
      <pc:sldChg chg="modSp mod">
        <pc:chgData name="FERHANE EL MOSTAFA" userId="612e3f77-08f4-424c-9bd0-6ac275dcda07" providerId="ADAL" clId="{03ECC52A-3917-4E4A-BCC6-67EB2827AB44}" dt="2025-08-20T20:20:05.152" v="171" actId="20577"/>
        <pc:sldMkLst>
          <pc:docMk/>
          <pc:sldMk cId="2619828749" sldId="2134808690"/>
        </pc:sldMkLst>
        <pc:spChg chg="mod">
          <ac:chgData name="FERHANE EL MOSTAFA" userId="612e3f77-08f4-424c-9bd0-6ac275dcda07" providerId="ADAL" clId="{03ECC52A-3917-4E4A-BCC6-67EB2827AB44}" dt="2025-08-20T20:20:05.152" v="171" actId="20577"/>
          <ac:spMkLst>
            <pc:docMk/>
            <pc:sldMk cId="2619828749" sldId="2134808690"/>
            <ac:spMk id="6" creationId="{3431B3BC-D41B-DE22-66C8-C389B1FC46CE}"/>
          </ac:spMkLst>
        </pc:spChg>
      </pc:sldChg>
      <pc:sldChg chg="modSp">
        <pc:chgData name="FERHANE EL MOSTAFA" userId="612e3f77-08f4-424c-9bd0-6ac275dcda07" providerId="ADAL" clId="{03ECC52A-3917-4E4A-BCC6-67EB2827AB44}" dt="2025-08-20T20:20:31.136" v="189" actId="20577"/>
        <pc:sldMkLst>
          <pc:docMk/>
          <pc:sldMk cId="2405031514" sldId="2134808691"/>
        </pc:sldMkLst>
        <pc:spChg chg="mod">
          <ac:chgData name="FERHANE EL MOSTAFA" userId="612e3f77-08f4-424c-9bd0-6ac275dcda07" providerId="ADAL" clId="{03ECC52A-3917-4E4A-BCC6-67EB2827AB44}" dt="2025-08-20T20:20:31.136" v="189" actId="20577"/>
          <ac:spMkLst>
            <pc:docMk/>
            <pc:sldMk cId="2405031514" sldId="2134808691"/>
            <ac:spMk id="3" creationId="{E30E77CE-97DB-B0FD-612F-8FC95E90743A}"/>
          </ac:spMkLst>
        </pc:spChg>
      </pc:sldChg>
      <pc:sldChg chg="modSp mod">
        <pc:chgData name="FERHANE EL MOSTAFA" userId="612e3f77-08f4-424c-9bd0-6ac275dcda07" providerId="ADAL" clId="{03ECC52A-3917-4E4A-BCC6-67EB2827AB44}" dt="2025-08-20T20:21:05.804" v="195" actId="20577"/>
        <pc:sldMkLst>
          <pc:docMk/>
          <pc:sldMk cId="3323549716" sldId="2134808692"/>
        </pc:sldMkLst>
        <pc:spChg chg="mod">
          <ac:chgData name="FERHANE EL MOSTAFA" userId="612e3f77-08f4-424c-9bd0-6ac275dcda07" providerId="ADAL" clId="{03ECC52A-3917-4E4A-BCC6-67EB2827AB44}" dt="2025-08-20T20:21:05.804" v="195" actId="20577"/>
          <ac:spMkLst>
            <pc:docMk/>
            <pc:sldMk cId="3323549716" sldId="2134808692"/>
            <ac:spMk id="6" creationId="{2DB1B572-F89D-5209-0E9F-07C865ACCF0F}"/>
          </ac:spMkLst>
        </pc:spChg>
      </pc:sldChg>
      <pc:sldChg chg="modSp modAnim">
        <pc:chgData name="FERHANE EL MOSTAFA" userId="612e3f77-08f4-424c-9bd0-6ac275dcda07" providerId="ADAL" clId="{03ECC52A-3917-4E4A-BCC6-67EB2827AB44}" dt="2025-08-20T20:21:17.797" v="205" actId="20577"/>
        <pc:sldMkLst>
          <pc:docMk/>
          <pc:sldMk cId="3730913070" sldId="2134808693"/>
        </pc:sldMkLst>
        <pc:spChg chg="mod">
          <ac:chgData name="FERHANE EL MOSTAFA" userId="612e3f77-08f4-424c-9bd0-6ac275dcda07" providerId="ADAL" clId="{03ECC52A-3917-4E4A-BCC6-67EB2827AB44}" dt="2025-08-20T20:21:17.797" v="205" actId="20577"/>
          <ac:spMkLst>
            <pc:docMk/>
            <pc:sldMk cId="3730913070" sldId="2134808693"/>
            <ac:spMk id="3" creationId="{F89B113C-0142-3951-3374-6C393CE92987}"/>
          </ac:spMkLst>
        </pc:spChg>
      </pc:sldChg>
      <pc:sldChg chg="modSp mod">
        <pc:chgData name="FERHANE EL MOSTAFA" userId="612e3f77-08f4-424c-9bd0-6ac275dcda07" providerId="ADAL" clId="{03ECC52A-3917-4E4A-BCC6-67EB2827AB44}" dt="2025-08-20T20:21:41.703" v="213" actId="20577"/>
        <pc:sldMkLst>
          <pc:docMk/>
          <pc:sldMk cId="3557025472" sldId="2134808694"/>
        </pc:sldMkLst>
      </pc:sldChg>
      <pc:sldChg chg="modSp">
        <pc:chgData name="FERHANE EL MOSTAFA" userId="612e3f77-08f4-424c-9bd0-6ac275dcda07" providerId="ADAL" clId="{03ECC52A-3917-4E4A-BCC6-67EB2827AB44}" dt="2025-08-20T20:21:49.492" v="219" actId="20577"/>
        <pc:sldMkLst>
          <pc:docMk/>
          <pc:sldMk cId="769154890" sldId="2134808695"/>
        </pc:sldMkLst>
      </pc:sldChg>
      <pc:sldChg chg="del">
        <pc:chgData name="FERHANE EL MOSTAFA" userId="612e3f77-08f4-424c-9bd0-6ac275dcda07" providerId="ADAL" clId="{03ECC52A-3917-4E4A-BCC6-67EB2827AB44}" dt="2025-08-20T20:13:51.668" v="84" actId="2696"/>
        <pc:sldMkLst>
          <pc:docMk/>
          <pc:sldMk cId="1775406601" sldId="2134808696"/>
        </pc:sldMkLst>
      </pc:sldChg>
      <pc:sldChg chg="addSp delSp modSp add mod delAnim modAnim">
        <pc:chgData name="FERHANE EL MOSTAFA" userId="612e3f77-08f4-424c-9bd0-6ac275dcda07" providerId="ADAL" clId="{03ECC52A-3917-4E4A-BCC6-67EB2827AB44}" dt="2025-08-20T20:16:53.607" v="89"/>
        <pc:sldMkLst>
          <pc:docMk/>
          <pc:sldMk cId="3630681292" sldId="2134808696"/>
        </pc:sldMkLst>
      </pc:sldChg>
      <pc:sldChg chg="del">
        <pc:chgData name="FERHANE EL MOSTAFA" userId="612e3f77-08f4-424c-9bd0-6ac275dcda07" providerId="ADAL" clId="{03ECC52A-3917-4E4A-BCC6-67EB2827AB44}" dt="2025-08-20T20:13:51.668" v="84" actId="2696"/>
        <pc:sldMkLst>
          <pc:docMk/>
          <pc:sldMk cId="2758474391" sldId="2134808697"/>
        </pc:sldMkLst>
      </pc:sldChg>
      <pc:sldChg chg="addSp delSp modSp add mod delAnim modAnim">
        <pc:chgData name="FERHANE EL MOSTAFA" userId="612e3f77-08f4-424c-9bd0-6ac275dcda07" providerId="ADAL" clId="{03ECC52A-3917-4E4A-BCC6-67EB2827AB44}" dt="2025-08-20T20:17:01.202" v="91"/>
        <pc:sldMkLst>
          <pc:docMk/>
          <pc:sldMk cId="3631818263" sldId="2134808697"/>
        </pc:sldMkLst>
      </pc:sldChg>
      <pc:sldChg chg="addSp delSp modSp mod delAnim">
        <pc:chgData name="FERHANE EL MOSTAFA" userId="612e3f77-08f4-424c-9bd0-6ac275dcda07" providerId="ADAL" clId="{03ECC52A-3917-4E4A-BCC6-67EB2827AB44}" dt="2025-08-20T22:38:48.884" v="1619"/>
        <pc:sldMkLst>
          <pc:docMk/>
          <pc:sldMk cId="1075695747" sldId="2134808698"/>
        </pc:sldMkLst>
      </pc:sldChg>
      <pc:sldChg chg="del">
        <pc:chgData name="FERHANE EL MOSTAFA" userId="612e3f77-08f4-424c-9bd0-6ac275dcda07" providerId="ADAL" clId="{03ECC52A-3917-4E4A-BCC6-67EB2827AB44}" dt="2025-08-20T20:28:42.146" v="386" actId="47"/>
        <pc:sldMkLst>
          <pc:docMk/>
          <pc:sldMk cId="2876529393" sldId="2134808699"/>
        </pc:sldMkLst>
      </pc:sldChg>
      <pc:sldChg chg="addSp delSp modSp mod">
        <pc:chgData name="FERHANE EL MOSTAFA" userId="612e3f77-08f4-424c-9bd0-6ac275dcda07" providerId="ADAL" clId="{03ECC52A-3917-4E4A-BCC6-67EB2827AB44}" dt="2025-08-20T21:44:41.880" v="518" actId="20577"/>
        <pc:sldMkLst>
          <pc:docMk/>
          <pc:sldMk cId="175661024" sldId="2134808700"/>
        </pc:sldMkLst>
        <pc:spChg chg="mod">
          <ac:chgData name="FERHANE EL MOSTAFA" userId="612e3f77-08f4-424c-9bd0-6ac275dcda07" providerId="ADAL" clId="{03ECC52A-3917-4E4A-BCC6-67EB2827AB44}" dt="2025-08-20T21:41:33.857" v="467" actId="20577"/>
          <ac:spMkLst>
            <pc:docMk/>
            <pc:sldMk cId="175661024" sldId="2134808700"/>
            <ac:spMk id="3" creationId="{303984AF-FBB0-7610-CF32-F0D31D1EB5AD}"/>
          </ac:spMkLst>
        </pc:spChg>
        <pc:graphicFrameChg chg="modGraphic">
          <ac:chgData name="FERHANE EL MOSTAFA" userId="612e3f77-08f4-424c-9bd0-6ac275dcda07" providerId="ADAL" clId="{03ECC52A-3917-4E4A-BCC6-67EB2827AB44}" dt="2025-08-20T21:44:41.880" v="518" actId="20577"/>
          <ac:graphicFrameMkLst>
            <pc:docMk/>
            <pc:sldMk cId="175661024" sldId="2134808700"/>
            <ac:graphicFrameMk id="2" creationId="{8E571894-12F6-EEEE-3169-7A031509EE37}"/>
          </ac:graphicFrameMkLst>
        </pc:graphicFrameChg>
      </pc:sldChg>
      <pc:sldChg chg="del">
        <pc:chgData name="FERHANE EL MOSTAFA" userId="612e3f77-08f4-424c-9bd0-6ac275dcda07" providerId="ADAL" clId="{03ECC52A-3917-4E4A-BCC6-67EB2827AB44}" dt="2025-08-20T21:53:55.398" v="663" actId="47"/>
        <pc:sldMkLst>
          <pc:docMk/>
          <pc:sldMk cId="3483167129" sldId="2134808703"/>
        </pc:sldMkLst>
      </pc:sldChg>
      <pc:sldChg chg="del">
        <pc:chgData name="FERHANE EL MOSTAFA" userId="612e3f77-08f4-424c-9bd0-6ac275dcda07" providerId="ADAL" clId="{03ECC52A-3917-4E4A-BCC6-67EB2827AB44}" dt="2025-08-20T21:54:01.589" v="664" actId="47"/>
        <pc:sldMkLst>
          <pc:docMk/>
          <pc:sldMk cId="3197194160" sldId="2134808704"/>
        </pc:sldMkLst>
      </pc:sldChg>
      <pc:sldChg chg="del">
        <pc:chgData name="FERHANE EL MOSTAFA" userId="612e3f77-08f4-424c-9bd0-6ac275dcda07" providerId="ADAL" clId="{03ECC52A-3917-4E4A-BCC6-67EB2827AB44}" dt="2025-08-20T22:00:05.815" v="792" actId="47"/>
        <pc:sldMkLst>
          <pc:docMk/>
          <pc:sldMk cId="2303604193" sldId="2134808705"/>
        </pc:sldMkLst>
      </pc:sldChg>
      <pc:sldChg chg="addSp delSp modSp mod modAnim">
        <pc:chgData name="FERHANE EL MOSTAFA" userId="612e3f77-08f4-424c-9bd0-6ac275dcda07" providerId="ADAL" clId="{03ECC52A-3917-4E4A-BCC6-67EB2827AB44}" dt="2025-08-20T22:38:11.390" v="1615" actId="20577"/>
        <pc:sldMkLst>
          <pc:docMk/>
          <pc:sldMk cId="1301504599" sldId="2134808706"/>
        </pc:sldMkLst>
        <pc:spChg chg="mod">
          <ac:chgData name="FERHANE EL MOSTAFA" userId="612e3f77-08f4-424c-9bd0-6ac275dcda07" providerId="ADAL" clId="{03ECC52A-3917-4E4A-BCC6-67EB2827AB44}" dt="2025-08-20T22:38:11.390" v="1615" actId="20577"/>
          <ac:spMkLst>
            <pc:docMk/>
            <pc:sldMk cId="1301504599" sldId="2134808706"/>
            <ac:spMk id="2" creationId="{EBD225D2-D8F6-F1E1-0154-64CEB418CAFE}"/>
          </ac:spMkLst>
        </pc:spChg>
        <pc:spChg chg="mod">
          <ac:chgData name="FERHANE EL MOSTAFA" userId="612e3f77-08f4-424c-9bd0-6ac275dcda07" providerId="ADAL" clId="{03ECC52A-3917-4E4A-BCC6-67EB2827AB44}" dt="2025-08-20T22:31:25.484" v="1455" actId="20577"/>
          <ac:spMkLst>
            <pc:docMk/>
            <pc:sldMk cId="1301504599" sldId="2134808706"/>
            <ac:spMk id="11" creationId="{BFD7A413-5D74-67E5-4462-F2F2D71E5D46}"/>
          </ac:spMkLst>
        </pc:spChg>
        <pc:spChg chg="mod">
          <ac:chgData name="FERHANE EL MOSTAFA" userId="612e3f77-08f4-424c-9bd0-6ac275dcda07" providerId="ADAL" clId="{03ECC52A-3917-4E4A-BCC6-67EB2827AB44}" dt="2025-08-20T22:30:56.223" v="1428" actId="20577"/>
          <ac:spMkLst>
            <pc:docMk/>
            <pc:sldMk cId="1301504599" sldId="2134808706"/>
            <ac:spMk id="15" creationId="{5D2986E1-B7A4-31E7-9BD7-A527DDDEA834}"/>
          </ac:spMkLst>
        </pc:spChg>
        <pc:spChg chg="mod">
          <ac:chgData name="FERHANE EL MOSTAFA" userId="612e3f77-08f4-424c-9bd0-6ac275dcda07" providerId="ADAL" clId="{03ECC52A-3917-4E4A-BCC6-67EB2827AB44}" dt="2025-08-20T22:31:37.971" v="1466" actId="20577"/>
          <ac:spMkLst>
            <pc:docMk/>
            <pc:sldMk cId="1301504599" sldId="2134808706"/>
            <ac:spMk id="17" creationId="{B1AD6576-869E-7D48-B590-8C3276393C94}"/>
          </ac:spMkLst>
        </pc:spChg>
        <pc:spChg chg="mod">
          <ac:chgData name="FERHANE EL MOSTAFA" userId="612e3f77-08f4-424c-9bd0-6ac275dcda07" providerId="ADAL" clId="{03ECC52A-3917-4E4A-BCC6-67EB2827AB44}" dt="2025-08-20T22:31:47.322" v="1473" actId="20577"/>
          <ac:spMkLst>
            <pc:docMk/>
            <pc:sldMk cId="1301504599" sldId="2134808706"/>
            <ac:spMk id="20" creationId="{145615E8-34D8-5AFB-166A-5A976BD2CD13}"/>
          </ac:spMkLst>
        </pc:spChg>
        <pc:spChg chg="mod">
          <ac:chgData name="FERHANE EL MOSTAFA" userId="612e3f77-08f4-424c-9bd0-6ac275dcda07" providerId="ADAL" clId="{03ECC52A-3917-4E4A-BCC6-67EB2827AB44}" dt="2025-08-20T22:31:59.428" v="1482" actId="20577"/>
          <ac:spMkLst>
            <pc:docMk/>
            <pc:sldMk cId="1301504599" sldId="2134808706"/>
            <ac:spMk id="22" creationId="{9ED54D2D-BF90-E954-64FE-63F076E74B97}"/>
          </ac:spMkLst>
        </pc:spChg>
        <pc:spChg chg="mod">
          <ac:chgData name="FERHANE EL MOSTAFA" userId="612e3f77-08f4-424c-9bd0-6ac275dcda07" providerId="ADAL" clId="{03ECC52A-3917-4E4A-BCC6-67EB2827AB44}" dt="2025-08-20T22:32:15.475" v="1493" actId="20577"/>
          <ac:spMkLst>
            <pc:docMk/>
            <pc:sldMk cId="1301504599" sldId="2134808706"/>
            <ac:spMk id="25" creationId="{BEE52E8A-BE92-10C4-CDEF-4096BAFF70AC}"/>
          </ac:spMkLst>
        </pc:spChg>
        <pc:picChg chg="add mod">
          <ac:chgData name="FERHANE EL MOSTAFA" userId="612e3f77-08f4-424c-9bd0-6ac275dcda07" providerId="ADAL" clId="{03ECC52A-3917-4E4A-BCC6-67EB2827AB44}" dt="2025-08-20T22:26:46.190" v="1414"/>
          <ac:picMkLst>
            <pc:docMk/>
            <pc:sldMk cId="1301504599" sldId="2134808706"/>
            <ac:picMk id="4" creationId="{4719A3EA-C15A-B10C-A85C-554C086A79CF}"/>
          </ac:picMkLst>
        </pc:picChg>
      </pc:sldChg>
      <pc:sldChg chg="addSp delSp modSp mod delAnim modAnim">
        <pc:chgData name="FERHANE EL MOSTAFA" userId="612e3f77-08f4-424c-9bd0-6ac275dcda07" providerId="ADAL" clId="{03ECC52A-3917-4E4A-BCC6-67EB2827AB44}" dt="2025-08-20T22:36:49.505" v="1585" actId="14100"/>
        <pc:sldMkLst>
          <pc:docMk/>
          <pc:sldMk cId="1030826978" sldId="2134808707"/>
        </pc:sldMkLst>
        <pc:spChg chg="mod">
          <ac:chgData name="FERHANE EL MOSTAFA" userId="612e3f77-08f4-424c-9bd0-6ac275dcda07" providerId="ADAL" clId="{03ECC52A-3917-4E4A-BCC6-67EB2827AB44}" dt="2025-08-20T22:34:04.199" v="1556" actId="20577"/>
          <ac:spMkLst>
            <pc:docMk/>
            <pc:sldMk cId="1030826978" sldId="2134808707"/>
            <ac:spMk id="2" creationId="{575F3318-6A11-B106-FFFA-B03B1FA726B4}"/>
          </ac:spMkLst>
        </pc:spChg>
        <pc:picChg chg="add mod">
          <ac:chgData name="FERHANE EL MOSTAFA" userId="612e3f77-08f4-424c-9bd0-6ac275dcda07" providerId="ADAL" clId="{03ECC52A-3917-4E4A-BCC6-67EB2827AB44}" dt="2025-08-20T22:33:45.952" v="1510"/>
          <ac:picMkLst>
            <pc:docMk/>
            <pc:sldMk cId="1030826978" sldId="2134808707"/>
            <ac:picMk id="3" creationId="{1384A580-8573-CC9F-17EE-AB0E39F2B037}"/>
          </ac:picMkLst>
        </pc:picChg>
      </pc:sldChg>
      <pc:sldChg chg="del">
        <pc:chgData name="FERHANE EL MOSTAFA" userId="612e3f77-08f4-424c-9bd0-6ac275dcda07" providerId="ADAL" clId="{03ECC52A-3917-4E4A-BCC6-67EB2827AB44}" dt="2025-08-20T22:38:28.649" v="1616" actId="47"/>
        <pc:sldMkLst>
          <pc:docMk/>
          <pc:sldMk cId="4268842225" sldId="2134808708"/>
        </pc:sldMkLst>
      </pc:sldChg>
      <pc:sldChg chg="del">
        <pc:chgData name="FERHANE EL MOSTAFA" userId="612e3f77-08f4-424c-9bd0-6ac275dcda07" providerId="ADAL" clId="{03ECC52A-3917-4E4A-BCC6-67EB2827AB44}" dt="2025-08-20T22:38:30.512" v="1617" actId="47"/>
        <pc:sldMkLst>
          <pc:docMk/>
          <pc:sldMk cId="596647479" sldId="2134808709"/>
        </pc:sldMkLst>
      </pc:sldChg>
      <pc:sldChg chg="modSp mod">
        <pc:chgData name="FERHANE EL MOSTAFA" userId="612e3f77-08f4-424c-9bd0-6ac275dcda07" providerId="ADAL" clId="{03ECC52A-3917-4E4A-BCC6-67EB2827AB44}" dt="2025-08-20T21:58:51.290" v="791" actId="14100"/>
        <pc:sldMkLst>
          <pc:docMk/>
          <pc:sldMk cId="3184985472" sldId="2134808710"/>
        </pc:sldMkLst>
      </pc:sldChg>
      <pc:sldChg chg="modSp">
        <pc:chgData name="FERHANE EL MOSTAFA" userId="612e3f77-08f4-424c-9bd0-6ac275dcda07" providerId="ADAL" clId="{03ECC52A-3917-4E4A-BCC6-67EB2827AB44}" dt="2025-08-20T22:12:14.871" v="1069"/>
        <pc:sldMkLst>
          <pc:docMk/>
          <pc:sldMk cId="2380771049" sldId="2134808711"/>
        </pc:sldMkLst>
        <pc:spChg chg="mod">
          <ac:chgData name="FERHANE EL MOSTAFA" userId="612e3f77-08f4-424c-9bd0-6ac275dcda07" providerId="ADAL" clId="{03ECC52A-3917-4E4A-BCC6-67EB2827AB44}" dt="2025-08-20T22:12:14.871" v="1069"/>
          <ac:spMkLst>
            <pc:docMk/>
            <pc:sldMk cId="2380771049" sldId="2134808711"/>
            <ac:spMk id="2" creationId="{A148B842-B090-31DB-8CF2-9D8E2D8BA15E}"/>
          </ac:spMkLst>
        </pc:spChg>
      </pc:sldChg>
      <pc:sldChg chg="modSp mod">
        <pc:chgData name="FERHANE EL MOSTAFA" userId="612e3f77-08f4-424c-9bd0-6ac275dcda07" providerId="ADAL" clId="{03ECC52A-3917-4E4A-BCC6-67EB2827AB44}" dt="2025-08-20T22:24:08.428" v="1343" actId="20577"/>
        <pc:sldMkLst>
          <pc:docMk/>
          <pc:sldMk cId="2554523360" sldId="2134808712"/>
        </pc:sldMkLst>
        <pc:spChg chg="mod">
          <ac:chgData name="FERHANE EL MOSTAFA" userId="612e3f77-08f4-424c-9bd0-6ac275dcda07" providerId="ADAL" clId="{03ECC52A-3917-4E4A-BCC6-67EB2827AB44}" dt="2025-08-20T22:13:54.374" v="1101" actId="20577"/>
          <ac:spMkLst>
            <pc:docMk/>
            <pc:sldMk cId="2554523360" sldId="2134808712"/>
            <ac:spMk id="25" creationId="{19871A05-C260-0DE3-AA2E-ACA6188258B1}"/>
          </ac:spMkLst>
        </pc:spChg>
        <pc:spChg chg="mod">
          <ac:chgData name="FERHANE EL MOSTAFA" userId="612e3f77-08f4-424c-9bd0-6ac275dcda07" providerId="ADAL" clId="{03ECC52A-3917-4E4A-BCC6-67EB2827AB44}" dt="2025-08-20T22:24:08.428" v="1343" actId="20577"/>
          <ac:spMkLst>
            <pc:docMk/>
            <pc:sldMk cId="2554523360" sldId="2134808712"/>
            <ac:spMk id="26" creationId="{6ED0058E-A64C-040F-7DE3-B535C1008084}"/>
          </ac:spMkLst>
        </pc:spChg>
        <pc:spChg chg="mod">
          <ac:chgData name="FERHANE EL MOSTAFA" userId="612e3f77-08f4-424c-9bd0-6ac275dcda07" providerId="ADAL" clId="{03ECC52A-3917-4E4A-BCC6-67EB2827AB44}" dt="2025-08-20T22:15:48.647" v="1170"/>
          <ac:spMkLst>
            <pc:docMk/>
            <pc:sldMk cId="2554523360" sldId="2134808712"/>
            <ac:spMk id="28" creationId="{F9EEE9FE-ECC9-932D-D927-883BCF0E09D2}"/>
          </ac:spMkLst>
        </pc:spChg>
      </pc:sldChg>
      <pc:sldChg chg="modSp">
        <pc:chgData name="FERHANE EL MOSTAFA" userId="612e3f77-08f4-424c-9bd0-6ac275dcda07" providerId="ADAL" clId="{03ECC52A-3917-4E4A-BCC6-67EB2827AB44}" dt="2025-08-20T22:13:28.719" v="1099" actId="20577"/>
        <pc:sldMkLst>
          <pc:docMk/>
          <pc:sldMk cId="3733205394" sldId="2134808713"/>
        </pc:sldMkLst>
        <pc:spChg chg="mod">
          <ac:chgData name="FERHANE EL MOSTAFA" userId="612e3f77-08f4-424c-9bd0-6ac275dcda07" providerId="ADAL" clId="{03ECC52A-3917-4E4A-BCC6-67EB2827AB44}" dt="2025-08-20T22:12:35.170" v="1070"/>
          <ac:spMkLst>
            <pc:docMk/>
            <pc:sldMk cId="3733205394" sldId="2134808713"/>
            <ac:spMk id="2" creationId="{0693F2E6-55DD-FD7A-C9F5-DBEBBDEB1F29}"/>
          </ac:spMkLst>
        </pc:spChg>
        <pc:spChg chg="mod">
          <ac:chgData name="FERHANE EL MOSTAFA" userId="612e3f77-08f4-424c-9bd0-6ac275dcda07" providerId="ADAL" clId="{03ECC52A-3917-4E4A-BCC6-67EB2827AB44}" dt="2025-08-20T22:12:47.348" v="1071"/>
          <ac:spMkLst>
            <pc:docMk/>
            <pc:sldMk cId="3733205394" sldId="2134808713"/>
            <ac:spMk id="6" creationId="{549F8327-9CE2-F426-2B05-978DEFF0C220}"/>
          </ac:spMkLst>
        </pc:spChg>
        <pc:spChg chg="mod">
          <ac:chgData name="FERHANE EL MOSTAFA" userId="612e3f77-08f4-424c-9bd0-6ac275dcda07" providerId="ADAL" clId="{03ECC52A-3917-4E4A-BCC6-67EB2827AB44}" dt="2025-08-20T22:12:58.137" v="1072"/>
          <ac:spMkLst>
            <pc:docMk/>
            <pc:sldMk cId="3733205394" sldId="2134808713"/>
            <ac:spMk id="7" creationId="{9DB98A11-DF1A-5A4F-6858-32AF9FC1ACEF}"/>
          </ac:spMkLst>
        </pc:spChg>
        <pc:spChg chg="mod">
          <ac:chgData name="FERHANE EL MOSTAFA" userId="612e3f77-08f4-424c-9bd0-6ac275dcda07" providerId="ADAL" clId="{03ECC52A-3917-4E4A-BCC6-67EB2827AB44}" dt="2025-08-20T22:13:11.994" v="1073"/>
          <ac:spMkLst>
            <pc:docMk/>
            <pc:sldMk cId="3733205394" sldId="2134808713"/>
            <ac:spMk id="10" creationId="{A58A3005-95E1-5466-D9F5-AA18BD9128F8}"/>
          </ac:spMkLst>
        </pc:spChg>
      </pc:sldChg>
      <pc:sldChg chg="addSp delSp modSp mod delAnim">
        <pc:chgData name="FERHANE EL MOSTAFA" userId="612e3f77-08f4-424c-9bd0-6ac275dcda07" providerId="ADAL" clId="{03ECC52A-3917-4E4A-BCC6-67EB2827AB44}" dt="2025-08-20T22:19:03.708" v="1244" actId="20577"/>
        <pc:sldMkLst>
          <pc:docMk/>
          <pc:sldMk cId="1705819537" sldId="2134808714"/>
        </pc:sldMkLst>
        <pc:spChg chg="mod">
          <ac:chgData name="FERHANE EL MOSTAFA" userId="612e3f77-08f4-424c-9bd0-6ac275dcda07" providerId="ADAL" clId="{03ECC52A-3917-4E4A-BCC6-67EB2827AB44}" dt="2025-08-20T22:19:03.708" v="1244" actId="20577"/>
          <ac:spMkLst>
            <pc:docMk/>
            <pc:sldMk cId="1705819537" sldId="2134808714"/>
            <ac:spMk id="2" creationId="{6FCB88EC-F975-5B92-6710-93CB9B0BAA52}"/>
          </ac:spMkLst>
        </pc:spChg>
      </pc:sldChg>
      <pc:sldChg chg="modSp mod modAnim">
        <pc:chgData name="FERHANE EL MOSTAFA" userId="612e3f77-08f4-424c-9bd0-6ac275dcda07" providerId="ADAL" clId="{03ECC52A-3917-4E4A-BCC6-67EB2827AB44}" dt="2025-08-20T22:25:14.717" v="1351"/>
        <pc:sldMkLst>
          <pc:docMk/>
          <pc:sldMk cId="1366020049" sldId="2134808715"/>
        </pc:sldMkLst>
      </pc:sldChg>
      <pc:sldChg chg="addSp delSp modSp del mod delAnim">
        <pc:chgData name="FERHANE EL MOSTAFA" userId="612e3f77-08f4-424c-9bd0-6ac275dcda07" providerId="ADAL" clId="{03ECC52A-3917-4E4A-BCC6-67EB2827AB44}" dt="2025-08-20T22:47:22.921" v="1714" actId="47"/>
        <pc:sldMkLst>
          <pc:docMk/>
          <pc:sldMk cId="483109708" sldId="2134808716"/>
        </pc:sldMkLst>
      </pc:sldChg>
      <pc:sldChg chg="addSp delSp modSp mod delAnim modAnim">
        <pc:chgData name="FERHANE EL MOSTAFA" userId="612e3f77-08f4-424c-9bd0-6ac275dcda07" providerId="ADAL" clId="{03ECC52A-3917-4E4A-BCC6-67EB2827AB44}" dt="2025-08-20T22:47:15.643" v="1713" actId="20577"/>
        <pc:sldMkLst>
          <pc:docMk/>
          <pc:sldMk cId="11916258" sldId="2134808717"/>
        </pc:sldMkLst>
        <pc:spChg chg="mod">
          <ac:chgData name="FERHANE EL MOSTAFA" userId="612e3f77-08f4-424c-9bd0-6ac275dcda07" providerId="ADAL" clId="{03ECC52A-3917-4E4A-BCC6-67EB2827AB44}" dt="2025-08-20T22:47:15.643" v="1713" actId="20577"/>
          <ac:spMkLst>
            <pc:docMk/>
            <pc:sldMk cId="11916258" sldId="2134808717"/>
            <ac:spMk id="2" creationId="{ADED2B89-5D63-8791-E1A9-0AC6F980B5B3}"/>
          </ac:spMkLst>
        </pc:spChg>
      </pc:sldChg>
      <pc:sldChg chg="addSp delSp modSp mod modAnim">
        <pc:chgData name="FERHANE EL MOSTAFA" userId="612e3f77-08f4-424c-9bd0-6ac275dcda07" providerId="ADAL" clId="{03ECC52A-3917-4E4A-BCC6-67EB2827AB44}" dt="2025-08-20T22:46:24.510" v="1702"/>
        <pc:sldMkLst>
          <pc:docMk/>
          <pc:sldMk cId="342120363" sldId="2134808718"/>
        </pc:sldMkLst>
        <pc:spChg chg="mod">
          <ac:chgData name="FERHANE EL MOSTAFA" userId="612e3f77-08f4-424c-9bd0-6ac275dcda07" providerId="ADAL" clId="{03ECC52A-3917-4E4A-BCC6-67EB2827AB44}" dt="2025-08-20T22:43:38.932" v="1685"/>
          <ac:spMkLst>
            <pc:docMk/>
            <pc:sldMk cId="342120363" sldId="2134808718"/>
            <ac:spMk id="2" creationId="{051A1139-3C35-BAB8-D711-54A889FAE5A4}"/>
          </ac:spMkLst>
        </pc:spChg>
      </pc:sldChg>
      <pc:sldChg chg="addSp delSp modSp mod delAnim modAnim">
        <pc:chgData name="FERHANE EL MOSTAFA" userId="612e3f77-08f4-424c-9bd0-6ac275dcda07" providerId="ADAL" clId="{03ECC52A-3917-4E4A-BCC6-67EB2827AB44}" dt="2025-08-20T22:46:20.829" v="1701"/>
        <pc:sldMkLst>
          <pc:docMk/>
          <pc:sldMk cId="2143469606" sldId="2134808719"/>
        </pc:sldMkLst>
      </pc:sldChg>
      <pc:sldChg chg="addSp delSp modSp mod">
        <pc:chgData name="FERHANE EL MOSTAFA" userId="612e3f77-08f4-424c-9bd0-6ac275dcda07" providerId="ADAL" clId="{03ECC52A-3917-4E4A-BCC6-67EB2827AB44}" dt="2025-08-20T22:52:47.482" v="1797" actId="1076"/>
        <pc:sldMkLst>
          <pc:docMk/>
          <pc:sldMk cId="827506173" sldId="2134808720"/>
        </pc:sldMkLst>
        <pc:spChg chg="mod">
          <ac:chgData name="FERHANE EL MOSTAFA" userId="612e3f77-08f4-424c-9bd0-6ac275dcda07" providerId="ADAL" clId="{03ECC52A-3917-4E4A-BCC6-67EB2827AB44}" dt="2025-08-20T22:48:37.412" v="1722" actId="20577"/>
          <ac:spMkLst>
            <pc:docMk/>
            <pc:sldMk cId="827506173" sldId="2134808720"/>
            <ac:spMk id="3" creationId="{147C895B-3E63-7DC0-91DB-90EDCD101387}"/>
          </ac:spMkLst>
        </pc:spChg>
        <pc:spChg chg="mod">
          <ac:chgData name="FERHANE EL MOSTAFA" userId="612e3f77-08f4-424c-9bd0-6ac275dcda07" providerId="ADAL" clId="{03ECC52A-3917-4E4A-BCC6-67EB2827AB44}" dt="2025-08-20T22:49:09.977" v="1744" actId="20577"/>
          <ac:spMkLst>
            <pc:docMk/>
            <pc:sldMk cId="827506173" sldId="2134808720"/>
            <ac:spMk id="6" creationId="{0CC7984D-1860-D7C8-A292-2791F5CFF274}"/>
          </ac:spMkLst>
        </pc:spChg>
        <pc:spChg chg="mod">
          <ac:chgData name="FERHANE EL MOSTAFA" userId="612e3f77-08f4-424c-9bd0-6ac275dcda07" providerId="ADAL" clId="{03ECC52A-3917-4E4A-BCC6-67EB2827AB44}" dt="2025-08-20T22:49:40.378" v="1766" actId="20577"/>
          <ac:spMkLst>
            <pc:docMk/>
            <pc:sldMk cId="827506173" sldId="2134808720"/>
            <ac:spMk id="14" creationId="{391DC996-BBFE-D500-A200-FFA9C0E8AB74}"/>
          </ac:spMkLst>
        </pc:spChg>
        <pc:spChg chg="mod">
          <ac:chgData name="FERHANE EL MOSTAFA" userId="612e3f77-08f4-424c-9bd0-6ac275dcda07" providerId="ADAL" clId="{03ECC52A-3917-4E4A-BCC6-67EB2827AB44}" dt="2025-08-20T22:51:47.708" v="1794" actId="20577"/>
          <ac:spMkLst>
            <pc:docMk/>
            <pc:sldMk cId="827506173" sldId="2134808720"/>
            <ac:spMk id="15" creationId="{96262DCF-3EF0-C4D6-403A-29F355672949}"/>
          </ac:spMkLst>
        </pc:spChg>
        <pc:graphicFrameChg chg="modGraphic">
          <ac:chgData name="FERHANE EL MOSTAFA" userId="612e3f77-08f4-424c-9bd0-6ac275dcda07" providerId="ADAL" clId="{03ECC52A-3917-4E4A-BCC6-67EB2827AB44}" dt="2025-08-20T22:50:14.209" v="1782" actId="20577"/>
          <ac:graphicFrameMkLst>
            <pc:docMk/>
            <pc:sldMk cId="827506173" sldId="2134808720"/>
            <ac:graphicFrameMk id="2" creationId="{A0740E10-723F-6847-0D3C-D252570A8503}"/>
          </ac:graphicFrameMkLst>
        </pc:graphicFrameChg>
      </pc:sldChg>
      <pc:sldChg chg="del">
        <pc:chgData name="FERHANE EL MOSTAFA" userId="612e3f77-08f4-424c-9bd0-6ac275dcda07" providerId="ADAL" clId="{03ECC52A-3917-4E4A-BCC6-67EB2827AB44}" dt="2025-08-20T22:55:43.543" v="1869" actId="47"/>
        <pc:sldMkLst>
          <pc:docMk/>
          <pc:sldMk cId="3033448778" sldId="2134808721"/>
        </pc:sldMkLst>
      </pc:sldChg>
      <pc:sldChg chg="del">
        <pc:chgData name="FERHANE EL MOSTAFA" userId="612e3f77-08f4-424c-9bd0-6ac275dcda07" providerId="ADAL" clId="{03ECC52A-3917-4E4A-BCC6-67EB2827AB44}" dt="2025-08-20T22:58:25.492" v="1908" actId="47"/>
        <pc:sldMkLst>
          <pc:docMk/>
          <pc:sldMk cId="851597282" sldId="2134808722"/>
        </pc:sldMkLst>
      </pc:sldChg>
      <pc:sldChg chg="addSp delSp modSp mod">
        <pc:chgData name="FERHANE EL MOSTAFA" userId="612e3f77-08f4-424c-9bd0-6ac275dcda07" providerId="ADAL" clId="{03ECC52A-3917-4E4A-BCC6-67EB2827AB44}" dt="2025-08-20T23:01:44.533" v="1942" actId="478"/>
        <pc:sldMkLst>
          <pc:docMk/>
          <pc:sldMk cId="2746584739" sldId="2134808723"/>
        </pc:sldMkLst>
        <pc:spChg chg="mod">
          <ac:chgData name="FERHANE EL MOSTAFA" userId="612e3f77-08f4-424c-9bd0-6ac275dcda07" providerId="ADAL" clId="{03ECC52A-3917-4E4A-BCC6-67EB2827AB44}" dt="2025-08-20T22:59:23.246" v="1931" actId="20577"/>
          <ac:spMkLst>
            <pc:docMk/>
            <pc:sldMk cId="2746584739" sldId="2134808723"/>
            <ac:spMk id="2" creationId="{B86C4EBA-6576-54A9-AA83-D3A0FEC4E601}"/>
          </ac:spMkLst>
        </pc:spChg>
      </pc:sldChg>
      <pc:sldChg chg="del">
        <pc:chgData name="FERHANE EL MOSTAFA" userId="612e3f77-08f4-424c-9bd0-6ac275dcda07" providerId="ADAL" clId="{03ECC52A-3917-4E4A-BCC6-67EB2827AB44}" dt="2025-08-20T23:19:48.350" v="2133" actId="47"/>
        <pc:sldMkLst>
          <pc:docMk/>
          <pc:sldMk cId="1058716187" sldId="2134808724"/>
        </pc:sldMkLst>
      </pc:sldChg>
      <pc:sldChg chg="addSp delSp modSp mod">
        <pc:chgData name="FERHANE EL MOSTAFA" userId="612e3f77-08f4-424c-9bd0-6ac275dcda07" providerId="ADAL" clId="{03ECC52A-3917-4E4A-BCC6-67EB2827AB44}" dt="2025-08-20T23:22:23.559" v="2326" actId="20577"/>
        <pc:sldMkLst>
          <pc:docMk/>
          <pc:sldMk cId="3657102211" sldId="2134808725"/>
        </pc:sldMkLst>
      </pc:sldChg>
      <pc:sldChg chg="del">
        <pc:chgData name="FERHANE EL MOSTAFA" userId="612e3f77-08f4-424c-9bd0-6ac275dcda07" providerId="ADAL" clId="{03ECC52A-3917-4E4A-BCC6-67EB2827AB44}" dt="2025-08-20T23:22:28.140" v="2327" actId="47"/>
        <pc:sldMkLst>
          <pc:docMk/>
          <pc:sldMk cId="2783003011" sldId="2134808726"/>
        </pc:sldMkLst>
      </pc:sldChg>
      <pc:sldChg chg="addSp delSp modSp add mod">
        <pc:chgData name="FERHANE EL MOSTAFA" userId="612e3f77-08f4-424c-9bd0-6ac275dcda07" providerId="ADAL" clId="{03ECC52A-3917-4E4A-BCC6-67EB2827AB44}" dt="2025-08-20T20:11:20.212" v="12" actId="478"/>
        <pc:sldMkLst>
          <pc:docMk/>
          <pc:sldMk cId="1670954483" sldId="2134808727"/>
        </pc:sldMkLst>
      </pc:sldChg>
      <pc:sldChg chg="addSp delSp modSp add mod modAnim">
        <pc:chgData name="FERHANE EL MOSTAFA" userId="612e3f77-08f4-424c-9bd0-6ac275dcda07" providerId="ADAL" clId="{03ECC52A-3917-4E4A-BCC6-67EB2827AB44}" dt="2025-08-20T21:40:58.711" v="423"/>
        <pc:sldMkLst>
          <pc:docMk/>
          <pc:sldMk cId="2670485127" sldId="2134808728"/>
        </pc:sldMkLst>
      </pc:sldChg>
      <pc:sldChg chg="addSp delSp modSp add mod modAnim">
        <pc:chgData name="FERHANE EL MOSTAFA" userId="612e3f77-08f4-424c-9bd0-6ac275dcda07" providerId="ADAL" clId="{03ECC52A-3917-4E4A-BCC6-67EB2827AB44}" dt="2025-08-20T21:40:48.936" v="422"/>
        <pc:sldMkLst>
          <pc:docMk/>
          <pc:sldMk cId="3443806565" sldId="2134808729"/>
        </pc:sldMkLst>
      </pc:sldChg>
      <pc:sldChg chg="addSp delSp modSp add mod modAnim">
        <pc:chgData name="FERHANE EL MOSTAFA" userId="612e3f77-08f4-424c-9bd0-6ac275dcda07" providerId="ADAL" clId="{03ECC52A-3917-4E4A-BCC6-67EB2827AB44}" dt="2025-08-20T22:09:55.066" v="1048" actId="20577"/>
        <pc:sldMkLst>
          <pc:docMk/>
          <pc:sldMk cId="3816293835" sldId="2134808730"/>
        </pc:sldMkLst>
      </pc:sldChg>
      <pc:sldChg chg="addSp delSp modSp add mod modAnim">
        <pc:chgData name="FERHANE EL MOSTAFA" userId="612e3f77-08f4-424c-9bd0-6ac275dcda07" providerId="ADAL" clId="{03ECC52A-3917-4E4A-BCC6-67EB2827AB44}" dt="2025-08-20T22:10:13.030" v="1049"/>
        <pc:sldMkLst>
          <pc:docMk/>
          <pc:sldMk cId="2516559366" sldId="2134808731"/>
        </pc:sldMkLst>
      </pc:sldChg>
      <pc:sldChg chg="addSp delSp modSp add mod delAnim modAnim">
        <pc:chgData name="FERHANE EL MOSTAFA" userId="612e3f77-08f4-424c-9bd0-6ac275dcda07" providerId="ADAL" clId="{03ECC52A-3917-4E4A-BCC6-67EB2827AB44}" dt="2025-08-20T22:11:43.582" v="1068"/>
        <pc:sldMkLst>
          <pc:docMk/>
          <pc:sldMk cId="2985476707" sldId="2134808732"/>
        </pc:sldMkLst>
      </pc:sldChg>
      <pc:sldChg chg="addSp delSp modSp add mod">
        <pc:chgData name="FERHANE EL MOSTAFA" userId="612e3f77-08f4-424c-9bd0-6ac275dcda07" providerId="ADAL" clId="{03ECC52A-3917-4E4A-BCC6-67EB2827AB44}" dt="2025-08-20T22:20:07.593" v="1295" actId="20577"/>
        <pc:sldMkLst>
          <pc:docMk/>
          <pc:sldMk cId="3471885217" sldId="2134808733"/>
        </pc:sldMkLst>
        <pc:spChg chg="mod">
          <ac:chgData name="FERHANE EL MOSTAFA" userId="612e3f77-08f4-424c-9bd0-6ac275dcda07" providerId="ADAL" clId="{03ECC52A-3917-4E4A-BCC6-67EB2827AB44}" dt="2025-08-20T22:20:07.593" v="1295" actId="20577"/>
          <ac:spMkLst>
            <pc:docMk/>
            <pc:sldMk cId="3471885217" sldId="2134808733"/>
            <ac:spMk id="2" creationId="{191DACB3-62EE-3A3E-822C-73B43A594647}"/>
          </ac:spMkLst>
        </pc:spChg>
        <pc:picChg chg="add mod">
          <ac:chgData name="FERHANE EL MOSTAFA" userId="612e3f77-08f4-424c-9bd0-6ac275dcda07" providerId="ADAL" clId="{03ECC52A-3917-4E4A-BCC6-67EB2827AB44}" dt="2025-08-20T22:19:38.979" v="1247"/>
          <ac:picMkLst>
            <pc:docMk/>
            <pc:sldMk cId="3471885217" sldId="2134808733"/>
            <ac:picMk id="4" creationId="{AFC493AE-F47E-1C7D-5594-ED0B0B841D4A}"/>
          </ac:picMkLst>
        </pc:picChg>
      </pc:sldChg>
      <pc:sldChg chg="addSp delSp modSp add del mod">
        <pc:chgData name="FERHANE EL MOSTAFA" userId="612e3f77-08f4-424c-9bd0-6ac275dcda07" providerId="ADAL" clId="{03ECC52A-3917-4E4A-BCC6-67EB2827AB44}" dt="2025-08-20T22:58:00.529" v="1904" actId="2696"/>
        <pc:sldMkLst>
          <pc:docMk/>
          <pc:sldMk cId="2532175873" sldId="2134808734"/>
        </pc:sldMkLst>
      </pc:sldChg>
      <pc:sldChg chg="modSp add mod">
        <pc:chgData name="FERHANE EL MOSTAFA" userId="612e3f77-08f4-424c-9bd0-6ac275dcda07" providerId="ADAL" clId="{03ECC52A-3917-4E4A-BCC6-67EB2827AB44}" dt="2025-08-20T22:58:21.973" v="1907" actId="20577"/>
        <pc:sldMkLst>
          <pc:docMk/>
          <pc:sldMk cId="4012810430" sldId="2134808734"/>
        </pc:sldMkLst>
      </pc:sldChg>
      <pc:sldChg chg="delSp modSp add mod delAnim">
        <pc:chgData name="FERHANE EL MOSTAFA" userId="612e3f77-08f4-424c-9bd0-6ac275dcda07" providerId="ADAL" clId="{03ECC52A-3917-4E4A-BCC6-67EB2827AB44}" dt="2025-08-20T22:57:38.277" v="1903" actId="1076"/>
        <pc:sldMkLst>
          <pc:docMk/>
          <pc:sldMk cId="2349550496" sldId="2134808735"/>
        </pc:sldMkLst>
        <pc:spChg chg="mod">
          <ac:chgData name="FERHANE EL MOSTAFA" userId="612e3f77-08f4-424c-9bd0-6ac275dcda07" providerId="ADAL" clId="{03ECC52A-3917-4E4A-BCC6-67EB2827AB44}" dt="2025-08-20T22:56:22.202" v="1877" actId="20577"/>
          <ac:spMkLst>
            <pc:docMk/>
            <pc:sldMk cId="2349550496" sldId="2134808735"/>
            <ac:spMk id="3" creationId="{8B7B93CA-C478-A881-9718-F33C71D41B54}"/>
          </ac:spMkLst>
        </pc:spChg>
        <pc:spChg chg="mod">
          <ac:chgData name="FERHANE EL MOSTAFA" userId="612e3f77-08f4-424c-9bd0-6ac275dcda07" providerId="ADAL" clId="{03ECC52A-3917-4E4A-BCC6-67EB2827AB44}" dt="2025-08-20T22:57:34.050" v="1902" actId="1076"/>
          <ac:spMkLst>
            <pc:docMk/>
            <pc:sldMk cId="2349550496" sldId="2134808735"/>
            <ac:spMk id="6" creationId="{CEE632A8-D3D2-864D-6495-29BB3723FEEF}"/>
          </ac:spMkLst>
        </pc:spChg>
        <pc:spChg chg="mod">
          <ac:chgData name="FERHANE EL MOSTAFA" userId="612e3f77-08f4-424c-9bd0-6ac275dcda07" providerId="ADAL" clId="{03ECC52A-3917-4E4A-BCC6-67EB2827AB44}" dt="2025-08-20T22:57:38.277" v="1903" actId="1076"/>
          <ac:spMkLst>
            <pc:docMk/>
            <pc:sldMk cId="2349550496" sldId="2134808735"/>
            <ac:spMk id="14" creationId="{183E0D97-A9C4-776A-046A-733B1CE7E7A5}"/>
          </ac:spMkLst>
        </pc:spChg>
      </pc:sldChg>
      <pc:sldChg chg="addSp delSp modSp add mod">
        <pc:chgData name="FERHANE EL MOSTAFA" userId="612e3f77-08f4-424c-9bd0-6ac275dcda07" providerId="ADAL" clId="{03ECC52A-3917-4E4A-BCC6-67EB2827AB44}" dt="2025-08-20T23:19:45.359" v="2132"/>
        <pc:sldMkLst>
          <pc:docMk/>
          <pc:sldMk cId="3074834879" sldId="2134808736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B6E2D-23EA-9898-3184-ADF16EA12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96E6304-9050-F8FF-15EC-36221E103B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EA2831-29AD-C8F5-F734-7EA7738B1E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7AC731-FA6A-02C8-0222-2730949E99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0116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86177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917F0-FE67-95B8-FCE2-FEDFCB7BF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F985455-08C1-A605-BDEE-3F6E546391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0AAD798-53F5-E770-E4BD-4F876E8726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935D393-7E57-DB4F-1C99-7592521A47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45885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89BE9-4A78-7D81-323D-B2AE9D0A6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FEFA129-6409-B1BA-B450-DD872FE003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71DEFA17-E914-3C21-A9C3-A2F18CBBD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62F1B3-BAF9-18B5-4324-DBCD96BADD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84647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637717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580681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76576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78060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B287B5-BC48-15F2-8857-FFDDA243D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D70E16-BDD1-9D82-087A-5D0E86D49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CAEF58-BF28-F5A6-769F-E025E977D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22732A-D714-0411-231A-93FB4822C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813350-ECEF-E391-6C04-18B632918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227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34FC37-05E4-279C-69FF-5EF8345D9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65F83F-9129-0D85-C5AF-EC0C6A55B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7E9F7-7577-0230-40B7-C6AC2164A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1BCFA4-29D4-43C5-E210-90B2AABF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C4739A-4060-56C7-6352-C6DF99C5C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919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BEA59D-E8BA-0E0F-CCE4-B19FB0508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CF272F-DBBA-B000-ACE3-557C32BDE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5A75D7-2564-C8DC-8D33-70E46261E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73A034-C41A-E7D8-0653-45AB2BF6C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9F0469-6120-9524-6AA5-BA4188DE8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855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93D5AB-45A9-5C4A-6F47-7F26B8A0A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CE43DA-C65D-07BF-AAC6-C527FFEA1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D48DFFC-2CA1-BCB6-18C6-24ED423B7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0CDF9F7-5D1F-0C5C-F592-4A6C44376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E76434-1072-1505-459C-A9581957F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7AC3A11-A2FA-736C-EFA9-68A325C0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887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C910FE-05E2-0E88-D6A0-03F46BF3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29A86C-1807-6A54-3081-A541AAF4F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9813CF-1E5D-76BE-401B-D994E1799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3DE1887-7603-669F-FA3B-50A547359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B7D44ED-FF0C-79B1-E02F-740D22A079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12326C8-D854-BBE4-E51F-95719A4AB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75F6B9D-D7B0-7ED9-FE58-43010098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BBDF9E4-4E22-4133-DD2A-F61D3282E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741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A5E356-FBA3-7D96-1FBC-3C192EEDF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FABA93-AACF-3D94-ED71-AA29112F1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4232D9-1290-A798-D97C-8B785CF1A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C80E17-36AD-A248-C02B-5CB2C22B5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7024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20FD99-5CB7-CE58-FB54-C786B4C5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A33CE91-1954-3765-6D61-1484ECC77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E9B5236-2E38-4E77-EBC4-932CCE42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1818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8445A3-06CB-6064-73EE-962B0DB1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EA4F7E-5AA5-0D68-2912-2095F70CD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03CF98-5DEF-24D7-078E-C6666B477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3ECB72-875F-7168-6C9E-94C55C7F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688B6BA-8FA3-B43A-E358-19ADB23D9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7C5391-7797-FCB2-16AF-BC61D36A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756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3FA441-9812-2019-06C7-3203D484B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33FF6C7-29C9-09DA-8D66-30974A428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40CA51-33DF-B14D-C8A2-46EC0E6B8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B01590-7CC7-25EF-CE65-BA4420A42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8EF1A4F-A09F-F720-BEC8-815780B45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E10F736-1ACC-482C-1C7D-2C6559CA2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0489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4554B6-20EB-1E76-79EA-E6C47311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EB0B28-E0DB-DAB5-90BE-620D697FC3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FE870A-5DB8-ACFF-C844-911BADAC5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41B39A-2D05-52E1-C348-BD087868F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E3A715-D31D-8D73-1648-414F89688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5824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2FFFFAB-C3F9-948A-C5DD-4B2363B2A8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B5E961-1D64-13AE-860A-C565D7FC28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EE28DD-CD45-CCD8-F84A-D6000CF1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726AF9-7CE7-B59C-1576-24BAC078A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3E0BD8-E9DF-89EA-7F63-3CF2E1A9C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4511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8" name="Tableau 17">
            <a:extLst>
              <a:ext uri="{FF2B5EF4-FFF2-40B4-BE49-F238E27FC236}">
                <a16:creationId xmlns:a16="http://schemas.microsoft.com/office/drawing/2014/main" id="{B75388DA-0E5A-9141-F6E7-89BB6C2CDC89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848351611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FD8688E8-809C-3C14-0EC6-19316ED8560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618970915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2D44A57B-AAD1-6A1C-296F-2DEE345B61DC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613384986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2D44A57B-AAD1-6A1C-296F-2DEE345B61DC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201955632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5505099"/>
      </p:ext>
    </p:extLst>
  </p:cSld>
  <p:clrMapOvr>
    <a:masterClrMapping/>
  </p:clrMapOvr>
  <p:hf hdr="0" ftr="0" dt="0"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332891"/>
      </p:ext>
    </p:extLst>
  </p:cSld>
  <p:clrMapOvr>
    <a:masterClrMapping/>
  </p:clrMapOvr>
  <p:hf hdr="0" ftr="0" dt="0"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6615645"/>
      </p:ext>
    </p:extLst>
  </p:cSld>
  <p:clrMapOvr>
    <a:masterClrMapping/>
  </p:clrMapOvr>
  <p:hf hdr="0" ftr="0" dt="0"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4849425"/>
      </p:ext>
    </p:extLst>
  </p:cSld>
  <p:clrMapOvr>
    <a:masterClrMapping/>
  </p:clrMapOvr>
  <p:hf hdr="0" ftr="0" dt="0"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327385"/>
      </p:ext>
    </p:extLst>
  </p:cSld>
  <p:clrMapOvr>
    <a:masterClrMapping/>
  </p:clrMapOvr>
  <p:hf hdr="0" ftr="0" dt="0"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3035132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784634"/>
      </p:ext>
    </p:extLst>
  </p:cSld>
  <p:clrMapOvr>
    <a:masterClrMapping/>
  </p:clrMapOvr>
  <p:hf hdr="0" ftr="0" dt="0"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9819656"/>
      </p:ext>
    </p:extLst>
  </p:cSld>
  <p:clrMapOvr>
    <a:masterClrMapping/>
  </p:clrMapOvr>
  <p:hf hdr="0" ftr="0" dt="0"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083654"/>
      </p:ext>
    </p:extLst>
  </p:cSld>
  <p:clrMapOvr>
    <a:masterClrMapping/>
  </p:clrMapOvr>
  <p:hf hdr="0" ftr="0" dt="0"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9810360"/>
      </p:ext>
    </p:extLst>
  </p:cSld>
  <p:clrMapOvr>
    <a:masterClrMapping/>
  </p:clrMapOvr>
  <p:hf hdr="0" ftr="0" dt="0"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2196540"/>
      </p:ext>
    </p:extLst>
  </p:cSld>
  <p:clrMapOvr>
    <a:masterClrMapping/>
  </p:clrMapOvr>
  <p:hf hdr="0" ftr="0" dt="0"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23099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227310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566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17741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91677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4031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2568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8334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1962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4126946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41110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750262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009441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293082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6067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Relationship Id="rId30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13" Type="http://schemas.openxmlformats.org/officeDocument/2006/relationships/slideLayout" Target="../slideLayouts/slideLayout86.xml"/><Relationship Id="rId18" Type="http://schemas.openxmlformats.org/officeDocument/2006/relationships/slideLayout" Target="../slideLayouts/slideLayout91.xml"/><Relationship Id="rId26" Type="http://schemas.openxmlformats.org/officeDocument/2006/relationships/slideLayout" Target="../slideLayouts/slideLayout99.xml"/><Relationship Id="rId3" Type="http://schemas.openxmlformats.org/officeDocument/2006/relationships/slideLayout" Target="../slideLayouts/slideLayout76.xml"/><Relationship Id="rId21" Type="http://schemas.openxmlformats.org/officeDocument/2006/relationships/slideLayout" Target="../slideLayouts/slideLayout94.xml"/><Relationship Id="rId7" Type="http://schemas.openxmlformats.org/officeDocument/2006/relationships/slideLayout" Target="../slideLayouts/slideLayout80.xml"/><Relationship Id="rId12" Type="http://schemas.openxmlformats.org/officeDocument/2006/relationships/slideLayout" Target="../slideLayouts/slideLayout85.xml"/><Relationship Id="rId17" Type="http://schemas.openxmlformats.org/officeDocument/2006/relationships/slideLayout" Target="../slideLayouts/slideLayout90.xml"/><Relationship Id="rId25" Type="http://schemas.openxmlformats.org/officeDocument/2006/relationships/slideLayout" Target="../slideLayouts/slideLayout98.xml"/><Relationship Id="rId2" Type="http://schemas.openxmlformats.org/officeDocument/2006/relationships/slideLayout" Target="../slideLayouts/slideLayout75.xml"/><Relationship Id="rId16" Type="http://schemas.openxmlformats.org/officeDocument/2006/relationships/slideLayout" Target="../slideLayouts/slideLayout89.xml"/><Relationship Id="rId20" Type="http://schemas.openxmlformats.org/officeDocument/2006/relationships/slideLayout" Target="../slideLayouts/slideLayout93.xml"/><Relationship Id="rId29" Type="http://schemas.openxmlformats.org/officeDocument/2006/relationships/slideLayout" Target="../slideLayouts/slideLayout102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24" Type="http://schemas.openxmlformats.org/officeDocument/2006/relationships/slideLayout" Target="../slideLayouts/slideLayout97.xml"/><Relationship Id="rId5" Type="http://schemas.openxmlformats.org/officeDocument/2006/relationships/slideLayout" Target="../slideLayouts/slideLayout78.xml"/><Relationship Id="rId15" Type="http://schemas.openxmlformats.org/officeDocument/2006/relationships/slideLayout" Target="../slideLayouts/slideLayout88.xml"/><Relationship Id="rId23" Type="http://schemas.openxmlformats.org/officeDocument/2006/relationships/slideLayout" Target="../slideLayouts/slideLayout96.xml"/><Relationship Id="rId28" Type="http://schemas.openxmlformats.org/officeDocument/2006/relationships/slideLayout" Target="../slideLayouts/slideLayout101.xml"/><Relationship Id="rId10" Type="http://schemas.openxmlformats.org/officeDocument/2006/relationships/slideLayout" Target="../slideLayouts/slideLayout83.xml"/><Relationship Id="rId19" Type="http://schemas.openxmlformats.org/officeDocument/2006/relationships/slideLayout" Target="../slideLayouts/slideLayout92.xml"/><Relationship Id="rId31" Type="http://schemas.openxmlformats.org/officeDocument/2006/relationships/theme" Target="../theme/theme6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Relationship Id="rId14" Type="http://schemas.openxmlformats.org/officeDocument/2006/relationships/slideLayout" Target="../slideLayouts/slideLayout87.xml"/><Relationship Id="rId22" Type="http://schemas.openxmlformats.org/officeDocument/2006/relationships/slideLayout" Target="../slideLayouts/slideLayout95.xml"/><Relationship Id="rId27" Type="http://schemas.openxmlformats.org/officeDocument/2006/relationships/slideLayout" Target="../slideLayouts/slideLayout100.xml"/><Relationship Id="rId30" Type="http://schemas.openxmlformats.org/officeDocument/2006/relationships/slideLayout" Target="../slideLayouts/slideLayout10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64E78A-C52D-F799-2CB8-1FAF16490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832DEF-3C5C-1D37-6B0D-B43D7BFD2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E7B776-0F28-5C8F-1EBD-A6EA87E4E4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271F5A-65C6-55F2-EA72-656A2A38B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6076B1-841E-586D-FC8D-D275AD341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3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7" r:id="rId12"/>
    <p:sldLayoutId id="2147483948" r:id="rId13"/>
    <p:sldLayoutId id="2147483949" r:id="rId14"/>
    <p:sldLayoutId id="2147483844" r:id="rId15"/>
    <p:sldLayoutId id="2147483878" r:id="rId16"/>
    <p:sldLayoutId id="2147483880" r:id="rId17"/>
    <p:sldLayoutId id="2147483881" r:id="rId18"/>
    <p:sldLayoutId id="2147483838" r:id="rId19"/>
    <p:sldLayoutId id="2147483650" r:id="rId20"/>
    <p:sldLayoutId id="2147483651" r:id="rId21"/>
    <p:sldLayoutId id="2147483652" r:id="rId22"/>
    <p:sldLayoutId id="2147483653" r:id="rId23"/>
    <p:sldLayoutId id="2147483654" r:id="rId24"/>
    <p:sldLayoutId id="2147483655" r:id="rId25"/>
    <p:sldLayoutId id="2147483656" r:id="rId26"/>
    <p:sldLayoutId id="2147483657" r:id="rId27"/>
    <p:sldLayoutId id="2147483658" r:id="rId28"/>
    <p:sldLayoutId id="2147483877" r:id="rId29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7954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3" r:id="rId1"/>
    <p:sldLayoutId id="2147483984" r:id="rId2"/>
    <p:sldLayoutId id="2147483985" r:id="rId3"/>
    <p:sldLayoutId id="2147483986" r:id="rId4"/>
    <p:sldLayoutId id="2147483987" r:id="rId5"/>
    <p:sldLayoutId id="2147483988" r:id="rId6"/>
    <p:sldLayoutId id="2147483989" r:id="rId7"/>
    <p:sldLayoutId id="2147483990" r:id="rId8"/>
    <p:sldLayoutId id="2147483991" r:id="rId9"/>
    <p:sldLayoutId id="2147483992" r:id="rId10"/>
    <p:sldLayoutId id="2147483993" r:id="rId11"/>
    <p:sldLayoutId id="2147483995" r:id="rId12"/>
    <p:sldLayoutId id="2147483996" r:id="rId13"/>
    <p:sldLayoutId id="2147483997" r:id="rId14"/>
    <p:sldLayoutId id="2147483998" r:id="rId15"/>
    <p:sldLayoutId id="2147483999" r:id="rId16"/>
    <p:sldLayoutId id="2147484000" r:id="rId17"/>
    <p:sldLayoutId id="2147484001" r:id="rId18"/>
    <p:sldLayoutId id="2147484002" r:id="rId19"/>
    <p:sldLayoutId id="2147484003" r:id="rId20"/>
    <p:sldLayoutId id="2147484004" r:id="rId21"/>
    <p:sldLayoutId id="2147484005" r:id="rId22"/>
    <p:sldLayoutId id="2147484006" r:id="rId23"/>
    <p:sldLayoutId id="2147484007" r:id="rId24"/>
    <p:sldLayoutId id="2147484008" r:id="rId25"/>
    <p:sldLayoutId id="2147484009" r:id="rId26"/>
    <p:sldLayoutId id="2147484010" r:id="rId27"/>
    <p:sldLayoutId id="2147484011" r:id="rId28"/>
    <p:sldLayoutId id="2147484012" r:id="rId29"/>
    <p:sldLayoutId id="2147484013" r:id="rId30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6.xml"/><Relationship Id="rId5" Type="http://schemas.openxmlformats.org/officeDocument/2006/relationships/image" Target="../media/image12.jpeg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0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0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90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0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0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90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0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0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90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0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90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90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90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90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90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90.xml"/><Relationship Id="rId4" Type="http://schemas.openxmlformats.org/officeDocument/2006/relationships/image" Target="../media/image34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90.xml"/><Relationship Id="rId4" Type="http://schemas.openxmlformats.org/officeDocument/2006/relationships/image" Target="../media/image34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90.xml"/><Relationship Id="rId4" Type="http://schemas.openxmlformats.org/officeDocument/2006/relationships/image" Target="../media/image32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90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90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8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0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8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8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0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89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90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90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90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90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9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microsoft.com/office/2007/relationships/hdphoto" Target="../media/hdphoto1.wdp"/><Relationship Id="rId5" Type="http://schemas.openxmlformats.org/officeDocument/2006/relationships/image" Target="../media/image22.png"/><Relationship Id="rId4" Type="http://schemas.openxmlformats.org/officeDocument/2006/relationships/image" Target="../media/image7.sv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91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6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65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دعم التعلمات الأساس</a:t>
            </a:r>
          </a:p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65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– اللغة العربية –</a:t>
            </a:r>
            <a:endParaRPr kumimoji="0" lang="en-US" sz="7650" b="0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328161" y="9202937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نسخة تجريبية خاصة بمؤسسات الريادة غير نهائية</a:t>
            </a:r>
          </a:p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- نسخة قيد التطوير -</a:t>
            </a:r>
            <a:endParaRPr kumimoji="0" lang="fr-MA" sz="2000" b="0" i="1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52293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685834" rtl="1" eaLnBrk="1" fontAlgn="auto" latinLnBrk="0" hangingPunct="1">
                <a:lnSpc>
                  <a:spcPts val="513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المستوى</a:t>
              </a:r>
            </a:p>
            <a:p>
              <a:pPr marL="0" marR="0" lvl="0" indent="0" algn="ctr" defTabSz="685834" rtl="0" eaLnBrk="1" fontAlgn="auto" latinLnBrk="0" hangingPunct="1">
                <a:lnSpc>
                  <a:spcPts val="513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5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                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391604" y="6232200"/>
              <a:ext cx="3418547" cy="813494"/>
              <a:chOff x="5366709" y="6759892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66709" y="6759892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marL="0" marR="0" lvl="0" indent="0" algn="ctr" defTabSz="685834" rtl="0" eaLnBrk="1" fontAlgn="auto" latinLnBrk="0" hangingPunct="1">
                  <a:lnSpc>
                    <a:spcPts val="513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الحصة </a:t>
                </a:r>
                <a:r>
                  <a:rPr kumimoji="0" lang="ar-MA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11</a:t>
                </a: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 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أقصوصة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54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المسار </a:t>
              </a:r>
              <a:r>
                <a:rPr kumimoji="0" lang="ar-MA" sz="54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</a:t>
              </a:r>
              <a:endPara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BBDBE-EBDA-DCD7-A2FA-A3D655214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8942D4D-0471-6477-9F3F-AF08839F7B89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اليوم سنتذكر شروط الاستماع وأخذ الإذن, يمكنكم إضافة شروط اخرى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1989D0E-6C5B-56AB-232F-70DC720C2D89}"/>
              </a:ext>
            </a:extLst>
          </p:cNvPr>
          <p:cNvSpPr txBox="1"/>
          <p:nvPr/>
        </p:nvSpPr>
        <p:spPr>
          <a:xfrm>
            <a:off x="1454727" y="1329596"/>
            <a:ext cx="11595304" cy="78483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685800" marR="0" lvl="0" indent="-68580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أستمع جيدا  لنمذجة أستاذي؛</a:t>
            </a:r>
            <a:endParaRPr kumimoji="0" lang="fr-MA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685800" marR="0" lvl="0" indent="-68580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أستمع جيدا  لتعليمات أستاذي؛</a:t>
            </a:r>
            <a:endParaRPr kumimoji="0" lang="fr-MA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685800" marR="0" lvl="0" indent="-68580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أستمع جيدا لأجوبة زملائي؛</a:t>
            </a:r>
            <a:endParaRPr kumimoji="0" lang="fr-MA" sz="4800" b="1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685800" marR="0" lvl="0" indent="-68580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أتتبع القراءة الهامسة لزميلي؛ </a:t>
            </a:r>
            <a:endParaRPr kumimoji="0" lang="fr-MA" sz="4800" b="1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685800" marR="0" lvl="0" indent="-68580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آخذ الإذن من أستاذي برفع الأصبع؛</a:t>
            </a:r>
            <a:endParaRPr kumimoji="0" lang="fr-MA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685800" marR="0" lvl="0" indent="-68580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آخذ الإذن من أستاذي قبل الكلام وقبل الخروج للمرحاض؛ </a:t>
            </a:r>
            <a:endParaRPr kumimoji="0" lang="fr-MA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685800" marR="0" lvl="0" indent="-68580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آخذ الإذن من زميلي لأستعمل وسيلته(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قلم، لوحة، طباشير...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)</a:t>
            </a:r>
            <a:endParaRPr kumimoji="0" lang="fr-MA" sz="9600" b="1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AFCE5DF-406A-0980-724C-592B362468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B352C12F-0070-CDAA-9E96-439AD9937C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5737" y="4706478"/>
            <a:ext cx="1553989" cy="1261971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6F6CDAF8-B620-1721-7333-3A206309003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839" y="2341029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9271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allAtOnce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D74F7-40AA-0C5C-CE92-8F9CC423F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100107C-2EF5-8A84-8A69-E7FD456C2724}"/>
              </a:ext>
            </a:extLst>
          </p:cNvPr>
          <p:cNvSpPr txBox="1"/>
          <p:nvPr/>
        </p:nvSpPr>
        <p:spPr>
          <a:xfrm>
            <a:off x="340530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يصرح الأستاذ بالهدف من الحصة بشكل واضح ومختصر. ويمكن تسجيله على جانب من السبورة.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8F6FF27-27A6-844B-DE02-1E51049440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00" y="689461"/>
            <a:ext cx="1676545" cy="12802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227D002-4EE9-2CB8-E13E-4C1B9C74FA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74" y="3505200"/>
            <a:ext cx="7665851" cy="5853924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A71D17A-60EB-C8FE-F2EE-503A355941E5}"/>
              </a:ext>
            </a:extLst>
          </p:cNvPr>
          <p:cNvSpPr/>
          <p:nvPr/>
        </p:nvSpPr>
        <p:spPr>
          <a:xfrm>
            <a:off x="2154382" y="2466675"/>
            <a:ext cx="9407236" cy="103852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حصة اليوم سنعمل جميعا على تحقق الهدف الآتي</a:t>
            </a: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5536634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2B5FA5B8-60B1-2BED-9977-2EB9882CB6D6}"/>
              </a:ext>
            </a:extLst>
          </p:cNvPr>
          <p:cNvSpPr/>
          <p:nvPr/>
        </p:nvSpPr>
        <p:spPr>
          <a:xfrm>
            <a:off x="1013580" y="4099395"/>
            <a:ext cx="6786529" cy="174337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857250" marR="0" lvl="0" indent="-857250" algn="just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قراءة فقرة بدقة وطلاقة</a:t>
            </a:r>
          </a:p>
          <a:p>
            <a:pPr marL="857250" marR="0" lvl="0" indent="-857250" algn="just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إمـلاء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B72988-5FBA-D321-C259-EF87BD8ACF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AE190684-55DC-5777-7988-F759C5965A18}"/>
              </a:ext>
            </a:extLst>
          </p:cNvPr>
          <p:cNvSpPr txBox="1"/>
          <p:nvPr/>
        </p:nvSpPr>
        <p:spPr>
          <a:xfrm>
            <a:off x="1379620" y="89564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تابعوا معي، سأقرأ الفقرة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A5E0FA3-827A-B23F-2FEC-2FB7656FAFC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919" y="597713"/>
            <a:ext cx="1472354" cy="135401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7A4471B-E10C-B399-E005-C82B07FE3698}"/>
              </a:ext>
            </a:extLst>
          </p:cNvPr>
          <p:cNvSpPr txBox="1"/>
          <p:nvPr/>
        </p:nvSpPr>
        <p:spPr>
          <a:xfrm>
            <a:off x="317919" y="1816894"/>
            <a:ext cx="12982444" cy="7325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rtl="1">
              <a:lnSpc>
                <a:spcPct val="150000"/>
              </a:lnSpc>
              <a:defRPr/>
            </a:pPr>
            <a:r>
              <a:rPr lang="ar-MA" sz="8000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بِٱلصَّبْرِ</a:t>
            </a:r>
            <a:r>
              <a:rPr lang="ar-MA" sz="8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8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وَ</a:t>
            </a:r>
            <a:r>
              <a:rPr lang="ar-MA" sz="8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ٱلْمُثَابَرَةِ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يُمْكِنُ لِكُلِّ طِفْلٍ أَنْ يُحَقِّقَ أَحْلَامَهُ. فَكُلُّ نَجَاحٍ يَبْدَأُ بِخُطُوَاتٍ صَغِيرَةٍ، وَإِرَادَةٍ قَوِيَّةٍ.</a:t>
            </a:r>
            <a:b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</a:b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لَا تَسْتَسْلِمْ عِنْدَ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ٱلْفَشَلِ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؛ بَلْ تَعَلَّمْ مِنْهُ، وَحَاوِلْ مَرَّاتٍ أُخْرَى. </a:t>
            </a:r>
            <a:endParaRPr lang="fr-MA" sz="80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56804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8BC86C-7DBF-4C9A-9409-3188E8FB42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8008D087-E250-C1A9-10B3-5932C0CB1B4B}"/>
              </a:ext>
            </a:extLst>
          </p:cNvPr>
          <p:cNvSpPr txBox="1"/>
          <p:nvPr/>
        </p:nvSpPr>
        <p:spPr>
          <a:xfrm>
            <a:off x="1379620" y="89564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ثنائيات، أقرأ لزميلي ويقرأ لي قراءة هامسة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0895F83-64EA-1A3B-6F49-060301B3F7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735" y="734291"/>
            <a:ext cx="1863383" cy="1233054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094A55D-2DC3-9123-E0C5-A91DA2FBB7D2}"/>
              </a:ext>
            </a:extLst>
          </p:cNvPr>
          <p:cNvSpPr txBox="1"/>
          <p:nvPr/>
        </p:nvSpPr>
        <p:spPr>
          <a:xfrm>
            <a:off x="317919" y="1816894"/>
            <a:ext cx="12982444" cy="7325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rtl="1">
              <a:lnSpc>
                <a:spcPct val="150000"/>
              </a:lnSpc>
              <a:defRPr/>
            </a:pPr>
            <a:r>
              <a:rPr lang="ar-MA" sz="8000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بِٱلصَّبْرِ</a:t>
            </a:r>
            <a:r>
              <a:rPr lang="ar-MA" sz="8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8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</a:t>
            </a:r>
            <a:r>
              <a:rPr lang="ar-MA" sz="8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َٱلْمُثَابَرَةِ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يُمْكِنُ لِكُلِّ طِفْلٍ أَنْ يُحَقِّقَ أَحْلَامَهُ. فَكُلُّ نَجَاحٍ يَبْدَأُ بِخُطُوَاتٍ صَغِيرَةٍ، وَإِرَادَةٍ قَوِيَّةٍ.</a:t>
            </a:r>
            <a:b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</a:b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لَا تَسْتَسْلِمْ عِنْدَ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ٱلْفَشَلِ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؛ بَلْ تَعَلَّمْ مِنْهُ، وَحَاوِلْ مَرَّاتٍ أُخْرَى. </a:t>
            </a:r>
            <a:endParaRPr lang="fr-MA" sz="80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30681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2F921F-406B-FDC5-B54B-F01645715E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B88291EF-EBCB-7D06-4BB2-462DF10624DD}"/>
              </a:ext>
            </a:extLst>
          </p:cNvPr>
          <p:cNvSpPr txBox="1"/>
          <p:nvPr/>
        </p:nvSpPr>
        <p:spPr>
          <a:xfrm>
            <a:off x="1379620" y="89564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قراءات فردية، مع احتساب عدد الأخطاء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B6D1843-326E-4C41-70DB-6AC30030772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873" y="522633"/>
            <a:ext cx="1625695" cy="1429096"/>
          </a:xfrm>
          <a:prstGeom prst="rect">
            <a:avLst/>
          </a:prstGeom>
          <a:ln>
            <a:noFill/>
          </a:ln>
          <a:effectLst/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EAC73C05-FBBC-F7E1-3EE3-55F88ADDFC6A}"/>
              </a:ext>
            </a:extLst>
          </p:cNvPr>
          <p:cNvSpPr txBox="1"/>
          <p:nvPr/>
        </p:nvSpPr>
        <p:spPr>
          <a:xfrm>
            <a:off x="317919" y="1816894"/>
            <a:ext cx="12982444" cy="7325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rtl="1">
              <a:lnSpc>
                <a:spcPct val="150000"/>
              </a:lnSpc>
              <a:defRPr/>
            </a:pPr>
            <a:r>
              <a:rPr lang="ar-MA" sz="8000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بِٱلصَّبْرِ</a:t>
            </a:r>
            <a:r>
              <a:rPr lang="ar-MA" sz="8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</a:t>
            </a:r>
            <a:r>
              <a:rPr lang="ar-MA" sz="8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MA" sz="8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ٱلْمُثَابَرَةِ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يُمْكِنُ لِكُلِّ طِفْلٍ أَنْ يُحَقِّقَ أَحْلَامَهُ. فَكُلُّ نَجَاحٍ يَبْدَأُ بِخُطُوَاتٍ صَغِيرَةٍ، وَإِرَادَةٍ قَوِيَّةٍ.</a:t>
            </a:r>
            <a:b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</a:b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لَا تَسْتَسْلِمْ عِنْدَ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ٱلْفَشَلِ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؛ بَلْ تَعَلَّمْ مِنْهُ، وَحَاوِلْ مَرَّاتٍ أُخْرَى. </a:t>
            </a:r>
            <a:endParaRPr lang="fr-MA" sz="80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31818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533A270-9253-5E18-1483-5936701E86FF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الآن سأملي عليكم كلمات بها همزة متوسطة. تذكروا القاعدة،  واكتبوا: تفاؤل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D023D53-E614-16BC-426E-84E3F619BE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3FA4515-029D-B966-D770-2BFA9958CA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3369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CE6CD2-EE7B-DB80-6836-B4CA0F5F8F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242E913-A20B-9BC0-F2DB-89F5E327EE9C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22BACA4-66BD-2FAB-BD46-0F68960367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7195A75-6B76-144D-74AB-3CF8A6CDA84C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تَفاؤُلٌ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75A6D452-C0A4-E1D1-441C-6A869EFAD9C2}"/>
              </a:ext>
            </a:extLst>
          </p:cNvPr>
          <p:cNvSpPr/>
          <p:nvPr/>
        </p:nvSpPr>
        <p:spPr>
          <a:xfrm>
            <a:off x="1874375" y="6108218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B1F39C87-79AE-8AC4-532E-A0759DD200CC}"/>
              </a:ext>
            </a:extLst>
          </p:cNvPr>
          <p:cNvSpPr/>
          <p:nvPr/>
        </p:nvSpPr>
        <p:spPr>
          <a:xfrm>
            <a:off x="1874375" y="8061708"/>
            <a:ext cx="8908472" cy="121454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من يعلل الجواب؟ لماذا كتبت الهمزة على الواو؟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08969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26E838-9F31-9889-B03D-FBA7907169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3431B3BC-D41B-DE22-66C8-C389B1FC46CE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اُكتبوا: تأخر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4F7E621-0815-EC3F-3E4E-1DA794606D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474744D-8332-5882-D766-D000979BE9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8287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CCC569-290D-82B6-2AF7-CCB7FA8FC8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1DD18BF-090E-A380-8895-111743361217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A91699E-5CE6-EBC1-6C2B-77B6D9722B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30E77CE-97DB-B0FD-612F-8FC95E90743A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تَأَخَّرَ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7FCFA86-7D28-69AC-BA13-4C5F79B73205}"/>
              </a:ext>
            </a:extLst>
          </p:cNvPr>
          <p:cNvSpPr/>
          <p:nvPr/>
        </p:nvSpPr>
        <p:spPr>
          <a:xfrm>
            <a:off x="1874375" y="6108218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6BDB3A3-796F-E550-5A84-42ABC3697BDA}"/>
              </a:ext>
            </a:extLst>
          </p:cNvPr>
          <p:cNvSpPr/>
          <p:nvPr/>
        </p:nvSpPr>
        <p:spPr>
          <a:xfrm>
            <a:off x="1510145" y="8061708"/>
            <a:ext cx="9272702" cy="121454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685834" rtl="1">
              <a:spcAft>
                <a:spcPts val="900"/>
              </a:spcAft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dobe Arabic" panose="02040503050201020203" pitchFamily="18" charset="-78"/>
                <a:cs typeface="Adobe Arabic" panose="02040503050201020203" pitchFamily="18" charset="-78"/>
              </a:rPr>
              <a:t>من يعلل الجواب؟ لماذا </a:t>
            </a:r>
            <a:r>
              <a:rPr lang="ar-MA" sz="5400" b="1" dirty="0">
                <a:solidFill>
                  <a:srgbClr val="00B05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كتبت الهمزة على الألف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dobe Arabic" panose="02040503050201020203" pitchFamily="18" charset="-78"/>
                <a:cs typeface="Adobe Arabic" panose="02040503050201020203" pitchFamily="18" charset="-78"/>
              </a:rPr>
              <a:t>؟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05031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642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ir Strip Arabic" panose="02000500000000000000" pitchFamily="2" charset="-78"/>
                <a:ea typeface="+mn-ea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642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45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3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شرائح خاصة بالأستاذ(ة)</a:t>
            </a:r>
            <a:endParaRPr kumimoji="0" lang="fr-FR" sz="3300" b="1" i="0" u="none" strike="noStrike" kern="1200" cap="none" spc="0" normalizeH="0" baseline="0" noProof="0" dirty="0">
              <a:ln>
                <a:noFill/>
              </a:ln>
              <a:solidFill>
                <a:srgbClr val="1F497D">
                  <a:lumMod val="50000"/>
                </a:srgb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AE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أمثلة على التوجيهات </a:t>
            </a:r>
            <a:r>
              <a:rPr kumimoji="0" lang="ar-MA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للأستاذ(ة)</a:t>
            </a:r>
            <a:endParaRPr kumimoji="0" lang="en-US" sz="3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700" b="1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خاص بالأستاذ(ة)</a:t>
            </a:r>
            <a:endParaRPr kumimoji="0" lang="fr-MA" sz="2700" b="1" i="1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ts val="311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6899641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15C4E8-A05C-E778-2F37-B298376F72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DB1B572-F89D-5209-0E9F-07C865ACCF0F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اُكتبوا: رئيس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B01700C-6124-66F9-4F53-D8F8EE0BC7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AB37D50-E502-42C7-D195-EF21B052BA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35497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60612B-5AA6-F630-0B98-2E038CB461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9403C22-271E-2A22-D989-288D4B139949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EBCA0AF-15D4-F7CC-BBEB-9ED8BC2B46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89B113C-0142-3951-3374-6C393CE92987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رَئيسٌ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C2B2689-5770-646F-7913-8AF0C03E547C}"/>
              </a:ext>
            </a:extLst>
          </p:cNvPr>
          <p:cNvSpPr/>
          <p:nvPr/>
        </p:nvSpPr>
        <p:spPr>
          <a:xfrm>
            <a:off x="1874375" y="6108218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FB25501-DEBE-3756-EB0E-35F31984EE52}"/>
              </a:ext>
            </a:extLst>
          </p:cNvPr>
          <p:cNvSpPr/>
          <p:nvPr/>
        </p:nvSpPr>
        <p:spPr>
          <a:xfrm>
            <a:off x="1874374" y="8061708"/>
            <a:ext cx="9139989" cy="121454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685834" rtl="1">
              <a:spcAft>
                <a:spcPts val="900"/>
              </a:spcAft>
              <a:defRPr/>
            </a:pP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dobe Arabic" panose="02040503050201020203" pitchFamily="18" charset="-78"/>
                <a:cs typeface="Adobe Arabic" panose="02040503050201020203" pitchFamily="18" charset="-78"/>
              </a:rPr>
              <a:t>من يعلل الجواب؟ لماذا كتبت </a:t>
            </a:r>
            <a:r>
              <a:rPr lang="ar-MA" sz="5400" b="1" dirty="0">
                <a:solidFill>
                  <a:srgbClr val="00B05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الهمزة على  الياء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dobe Arabic" panose="02040503050201020203" pitchFamily="18" charset="-78"/>
                <a:cs typeface="Adobe Arabic" panose="02040503050201020203" pitchFamily="18" charset="-78"/>
              </a:rPr>
              <a:t>؟</a:t>
            </a:r>
            <a:endParaRPr kumimoji="0" lang="ar-MA" sz="88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30913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25353"/>
            <a:ext cx="4800601" cy="3833763"/>
          </a:xfrm>
        </p:spPr>
        <p:txBody>
          <a:bodyPr/>
          <a:lstStyle/>
          <a:p>
            <a:r>
              <a:rPr kumimoji="1" lang="en-US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78909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Freeform 2">
            <a:extLst>
              <a:ext uri="{FF2B5EF4-FFF2-40B4-BE49-F238E27FC236}">
                <a16:creationId xmlns:a16="http://schemas.microsoft.com/office/drawing/2014/main" id="{D914014D-3C86-D642-31BC-56C49397C663}"/>
              </a:ext>
            </a:extLst>
          </p:cNvPr>
          <p:cNvSpPr/>
          <p:nvPr/>
        </p:nvSpPr>
        <p:spPr>
          <a:xfrm>
            <a:off x="790337" y="3466838"/>
            <a:ext cx="6720083" cy="3250576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تنمية المعجم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قراءة نص بطلاقة والتفاعل معه؛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كتابة: الإجابة عن أسئلة الفهم.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1DCDA1-E584-7C72-F229-B94A41FE21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303984AF-FBB0-7610-CF32-F0D31D1EB5AD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كل ثنائي سيبحث عن مضارع  الأفعال الآتية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 مع شكلها شكلا تاما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E571894-12F6-EEEE-3169-7A031509EE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6006916"/>
              </p:ext>
            </p:extLst>
          </p:nvPr>
        </p:nvGraphicFramePr>
        <p:xfrm>
          <a:off x="2216725" y="2127554"/>
          <a:ext cx="9171710" cy="7878130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585855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585855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883991">
                <a:tc>
                  <a:txBody>
                    <a:bodyPr/>
                    <a:lstStyle/>
                    <a:p>
                      <a:pPr marL="0" marR="0" lvl="0" indent="0" algn="ctr" defTabSz="13716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اَلْفِعْلُ </a:t>
                      </a:r>
                      <a:r>
                        <a:rPr lang="ar-MA" sz="5400" b="1" kern="1200" dirty="0" err="1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ٱ</a:t>
                      </a:r>
                      <a:r>
                        <a:rPr lang="ar-MA" sz="5400" dirty="0" err="1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لْماضي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مُضارِعُهُ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39274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وَجَدَتْ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39274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بَدَأَتْ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39274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سَمِعَتْ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  <a:tr h="139274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عادَتْ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7242519"/>
                  </a:ext>
                </a:extLst>
              </a:tr>
              <a:tr h="139274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بَحَثَتْ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51950232"/>
                  </a:ext>
                </a:extLst>
              </a:tr>
            </a:tbl>
          </a:graphicData>
        </a:graphic>
      </p:graphicFrame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3C4094BB-526F-AF4D-4D50-4B1C2574C2EF}"/>
              </a:ext>
            </a:extLst>
          </p:cNvPr>
          <p:cNvSpPr/>
          <p:nvPr/>
        </p:nvSpPr>
        <p:spPr>
          <a:xfrm>
            <a:off x="6594764" y="39098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BFFAD0E4-8C44-E22C-1375-5F2E28BD9BEB}"/>
              </a:ext>
            </a:extLst>
          </p:cNvPr>
          <p:cNvSpPr/>
          <p:nvPr/>
        </p:nvSpPr>
        <p:spPr>
          <a:xfrm>
            <a:off x="6594764" y="5315433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FF3317B0-95F0-9711-34BD-F8D1328CDA56}"/>
              </a:ext>
            </a:extLst>
          </p:cNvPr>
          <p:cNvSpPr/>
          <p:nvPr/>
        </p:nvSpPr>
        <p:spPr>
          <a:xfrm>
            <a:off x="6594764" y="672956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lèche : gauche 8">
            <a:extLst>
              <a:ext uri="{FF2B5EF4-FFF2-40B4-BE49-F238E27FC236}">
                <a16:creationId xmlns:a16="http://schemas.microsoft.com/office/drawing/2014/main" id="{B1E87F5F-5237-997E-A10C-FA2B54D737E1}"/>
              </a:ext>
            </a:extLst>
          </p:cNvPr>
          <p:cNvSpPr/>
          <p:nvPr/>
        </p:nvSpPr>
        <p:spPr>
          <a:xfrm>
            <a:off x="6594764" y="790398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4822196-27EA-3109-39C9-1391D5B576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735" y="734291"/>
            <a:ext cx="1863383" cy="1233054"/>
          </a:xfrm>
          <a:prstGeom prst="rect">
            <a:avLst/>
          </a:prstGeom>
        </p:spPr>
      </p:pic>
      <p:sp>
        <p:nvSpPr>
          <p:cNvPr id="5" name="Flèche : gauche 4">
            <a:extLst>
              <a:ext uri="{FF2B5EF4-FFF2-40B4-BE49-F238E27FC236}">
                <a16:creationId xmlns:a16="http://schemas.microsoft.com/office/drawing/2014/main" id="{C5C634A7-D26F-38FD-7B27-4B575F6CF201}"/>
              </a:ext>
            </a:extLst>
          </p:cNvPr>
          <p:cNvSpPr/>
          <p:nvPr/>
        </p:nvSpPr>
        <p:spPr>
          <a:xfrm>
            <a:off x="6594764" y="9149697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66102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3CDB5B-C1FA-F3D1-9680-1F67125122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C3F75327-B094-778B-F56D-BB911C959718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لنصحح جماعة: الثنائي الفائز هو من وجد مضارع اكبر عدد من الأفعال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9F949CB-5222-9AB1-A299-8A8D8CB2A050}"/>
              </a:ext>
            </a:extLst>
          </p:cNvPr>
          <p:cNvGraphicFramePr>
            <a:graphicFrameLocks noGrp="1"/>
          </p:cNvGraphicFramePr>
          <p:nvPr/>
        </p:nvGraphicFramePr>
        <p:xfrm>
          <a:off x="2216725" y="2127554"/>
          <a:ext cx="9171710" cy="7878130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585855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585855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883991">
                <a:tc>
                  <a:txBody>
                    <a:bodyPr/>
                    <a:lstStyle/>
                    <a:p>
                      <a:pPr marL="0" marR="0" lvl="0" indent="0" algn="ctr" defTabSz="13716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اَلْفِعْلُ </a:t>
                      </a:r>
                      <a:r>
                        <a:rPr lang="ar-MA" sz="5400" b="1" kern="1200" dirty="0" err="1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ٱ</a:t>
                      </a:r>
                      <a:r>
                        <a:rPr lang="ar-MA" sz="5400" dirty="0" err="1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لْماضي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مُضارِعُهُ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39274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وَجَدَتْ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39274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بَدَأَتْ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39274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سَمِعَتْ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  <a:tr h="139274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عادَتْ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7242519"/>
                  </a:ext>
                </a:extLst>
              </a:tr>
              <a:tr h="139274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بَحَثَتْ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51950232"/>
                  </a:ext>
                </a:extLst>
              </a:tr>
            </a:tbl>
          </a:graphicData>
        </a:graphic>
      </p:graphicFrame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6513C467-A73F-2871-D425-E6B74480975E}"/>
              </a:ext>
            </a:extLst>
          </p:cNvPr>
          <p:cNvSpPr/>
          <p:nvPr/>
        </p:nvSpPr>
        <p:spPr>
          <a:xfrm>
            <a:off x="6594764" y="39098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FAABFE6E-FDCA-6F93-B95B-8A0CC5DBD018}"/>
              </a:ext>
            </a:extLst>
          </p:cNvPr>
          <p:cNvSpPr/>
          <p:nvPr/>
        </p:nvSpPr>
        <p:spPr>
          <a:xfrm>
            <a:off x="6594764" y="5315433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8E10C3BA-E2CC-4CF0-0591-3A1209B52282}"/>
              </a:ext>
            </a:extLst>
          </p:cNvPr>
          <p:cNvSpPr/>
          <p:nvPr/>
        </p:nvSpPr>
        <p:spPr>
          <a:xfrm>
            <a:off x="6594764" y="672956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lèche : gauche 8">
            <a:extLst>
              <a:ext uri="{FF2B5EF4-FFF2-40B4-BE49-F238E27FC236}">
                <a16:creationId xmlns:a16="http://schemas.microsoft.com/office/drawing/2014/main" id="{3BFDFF2B-01BA-FCA3-5285-DABBD53FB140}"/>
              </a:ext>
            </a:extLst>
          </p:cNvPr>
          <p:cNvSpPr/>
          <p:nvPr/>
        </p:nvSpPr>
        <p:spPr>
          <a:xfrm>
            <a:off x="6594764" y="790398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lèche : gauche 4">
            <a:extLst>
              <a:ext uri="{FF2B5EF4-FFF2-40B4-BE49-F238E27FC236}">
                <a16:creationId xmlns:a16="http://schemas.microsoft.com/office/drawing/2014/main" id="{44CB34AE-13A1-C688-356F-E3F8621D43AF}"/>
              </a:ext>
            </a:extLst>
          </p:cNvPr>
          <p:cNvSpPr/>
          <p:nvPr/>
        </p:nvSpPr>
        <p:spPr>
          <a:xfrm>
            <a:off x="6594764" y="9149697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7D336829-0850-76AB-14CF-70F0C3B56D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EF3F072A-5D5B-DC75-4ACA-79B68DD45E4F}"/>
              </a:ext>
            </a:extLst>
          </p:cNvPr>
          <p:cNvSpPr txBox="1"/>
          <p:nvPr/>
        </p:nvSpPr>
        <p:spPr>
          <a:xfrm>
            <a:off x="2524992" y="2873303"/>
            <a:ext cx="36368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8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تَجِ</a:t>
            </a: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دُ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C36D03B-E6BA-7F34-15EB-B25FE573F750}"/>
              </a:ext>
            </a:extLst>
          </p:cNvPr>
          <p:cNvSpPr txBox="1"/>
          <p:nvPr/>
        </p:nvSpPr>
        <p:spPr>
          <a:xfrm>
            <a:off x="2614215" y="4270039"/>
            <a:ext cx="36368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8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تَبْدَأُ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1E9B03F3-C0B2-EBD6-C2D9-D42295AF16B6}"/>
              </a:ext>
            </a:extLst>
          </p:cNvPr>
          <p:cNvSpPr txBox="1"/>
          <p:nvPr/>
        </p:nvSpPr>
        <p:spPr>
          <a:xfrm>
            <a:off x="2587337" y="5825120"/>
            <a:ext cx="36368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8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تَسْمَعُ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80E04539-67D7-3CE7-50C0-C0610DB83032}"/>
              </a:ext>
            </a:extLst>
          </p:cNvPr>
          <p:cNvSpPr txBox="1"/>
          <p:nvPr/>
        </p:nvSpPr>
        <p:spPr>
          <a:xfrm>
            <a:off x="2614215" y="7089778"/>
            <a:ext cx="36368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8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تَعودُ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0922CA8A-700A-A0F0-1B20-A599AF645EE9}"/>
              </a:ext>
            </a:extLst>
          </p:cNvPr>
          <p:cNvSpPr txBox="1"/>
          <p:nvPr/>
        </p:nvSpPr>
        <p:spPr>
          <a:xfrm>
            <a:off x="2587337" y="8462967"/>
            <a:ext cx="36368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8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تَبْحَثُ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80960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3" grpId="0"/>
      <p:bldP spid="14" grpId="0"/>
      <p:bldP spid="1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D09169-3024-FEE3-EC8A-6699F76A3F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1FE261C9-88BA-F94F-522D-F5300D089B0A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قراءات فردية جهرية للأفعال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8FE4FC6-0B9F-CE64-A432-34627257E398}"/>
              </a:ext>
            </a:extLst>
          </p:cNvPr>
          <p:cNvGraphicFramePr>
            <a:graphicFrameLocks noGrp="1"/>
          </p:cNvGraphicFramePr>
          <p:nvPr/>
        </p:nvGraphicFramePr>
        <p:xfrm>
          <a:off x="2216725" y="2127554"/>
          <a:ext cx="9171710" cy="7878130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585855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585855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883991">
                <a:tc>
                  <a:txBody>
                    <a:bodyPr/>
                    <a:lstStyle/>
                    <a:p>
                      <a:pPr marL="0" marR="0" lvl="0" indent="0" algn="ctr" defTabSz="13716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اَلْفِعْلُ </a:t>
                      </a:r>
                      <a:r>
                        <a:rPr lang="ar-MA" sz="5400" b="1" kern="1200" dirty="0" err="1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ٱ</a:t>
                      </a:r>
                      <a:r>
                        <a:rPr lang="ar-MA" sz="5400" dirty="0" err="1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لْماضي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مُضارِعُهُ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39274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وَجَدَتْ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39274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بَدَأَتْ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39274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سَمِعَتْ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  <a:tr h="139274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عادَتْ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7242519"/>
                  </a:ext>
                </a:extLst>
              </a:tr>
              <a:tr h="139274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بَحَثَتْ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51950232"/>
                  </a:ext>
                </a:extLst>
              </a:tr>
            </a:tbl>
          </a:graphicData>
        </a:graphic>
      </p:graphicFrame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426D6EF8-0EB7-7E9F-FCBD-11E0BEA72807}"/>
              </a:ext>
            </a:extLst>
          </p:cNvPr>
          <p:cNvSpPr/>
          <p:nvPr/>
        </p:nvSpPr>
        <p:spPr>
          <a:xfrm>
            <a:off x="6594764" y="39098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5813DD9A-7797-2881-DA35-9FE2E191E611}"/>
              </a:ext>
            </a:extLst>
          </p:cNvPr>
          <p:cNvSpPr/>
          <p:nvPr/>
        </p:nvSpPr>
        <p:spPr>
          <a:xfrm>
            <a:off x="6594764" y="5315433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294EDEBF-37A0-7AC1-2FAB-CE2AAD77AAE6}"/>
              </a:ext>
            </a:extLst>
          </p:cNvPr>
          <p:cNvSpPr/>
          <p:nvPr/>
        </p:nvSpPr>
        <p:spPr>
          <a:xfrm>
            <a:off x="6594764" y="672956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lèche : gauche 8">
            <a:extLst>
              <a:ext uri="{FF2B5EF4-FFF2-40B4-BE49-F238E27FC236}">
                <a16:creationId xmlns:a16="http://schemas.microsoft.com/office/drawing/2014/main" id="{80744E82-0902-4874-EF6C-734B2A9E535D}"/>
              </a:ext>
            </a:extLst>
          </p:cNvPr>
          <p:cNvSpPr/>
          <p:nvPr/>
        </p:nvSpPr>
        <p:spPr>
          <a:xfrm>
            <a:off x="6594764" y="790398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lèche : gauche 4">
            <a:extLst>
              <a:ext uri="{FF2B5EF4-FFF2-40B4-BE49-F238E27FC236}">
                <a16:creationId xmlns:a16="http://schemas.microsoft.com/office/drawing/2014/main" id="{0EA2F75C-C1FB-61E2-C47A-EF47F7CE6E57}"/>
              </a:ext>
            </a:extLst>
          </p:cNvPr>
          <p:cNvSpPr/>
          <p:nvPr/>
        </p:nvSpPr>
        <p:spPr>
          <a:xfrm>
            <a:off x="6594764" y="9149697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F4D49EE-5C21-AF8D-292B-9C2445984B07}"/>
              </a:ext>
            </a:extLst>
          </p:cNvPr>
          <p:cNvSpPr txBox="1"/>
          <p:nvPr/>
        </p:nvSpPr>
        <p:spPr>
          <a:xfrm>
            <a:off x="2524992" y="2873303"/>
            <a:ext cx="36368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تَجِدُ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3E52985A-5F79-EC76-83EF-F6EC43A03686}"/>
              </a:ext>
            </a:extLst>
          </p:cNvPr>
          <p:cNvSpPr txBox="1"/>
          <p:nvPr/>
        </p:nvSpPr>
        <p:spPr>
          <a:xfrm>
            <a:off x="2614215" y="4270039"/>
            <a:ext cx="36368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تَبْدَأُ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1A7552EF-B4C8-5663-70B5-D918934EC057}"/>
              </a:ext>
            </a:extLst>
          </p:cNvPr>
          <p:cNvSpPr txBox="1"/>
          <p:nvPr/>
        </p:nvSpPr>
        <p:spPr>
          <a:xfrm>
            <a:off x="2587337" y="5825120"/>
            <a:ext cx="36368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تَسْمَعُ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3F7330C8-9CF2-C114-4C8D-24909A1A9B71}"/>
              </a:ext>
            </a:extLst>
          </p:cNvPr>
          <p:cNvSpPr txBox="1"/>
          <p:nvPr/>
        </p:nvSpPr>
        <p:spPr>
          <a:xfrm>
            <a:off x="2614215" y="7089778"/>
            <a:ext cx="36368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تَعودُ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BD0A91A7-6FF9-8B9C-29B8-95E613AAA742}"/>
              </a:ext>
            </a:extLst>
          </p:cNvPr>
          <p:cNvSpPr txBox="1"/>
          <p:nvPr/>
        </p:nvSpPr>
        <p:spPr>
          <a:xfrm>
            <a:off x="2587337" y="8462967"/>
            <a:ext cx="36368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تَبْحَثُ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5DF0306-A44C-5A53-43A8-9DCE6CC5B0A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873" y="522633"/>
            <a:ext cx="1625695" cy="1429096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2360981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732588-C3AB-6B4F-9A8C-D266507080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5671EBF5-F1EC-3545-6F8A-BE24439E0C9C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سأعرض عليكم فعلين: عليكم كتابة مضارعها مع الشكل التام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F5DC233-AB6B-7C00-E27C-5E10DDD836F9}"/>
              </a:ext>
            </a:extLst>
          </p:cNvPr>
          <p:cNvSpPr txBox="1"/>
          <p:nvPr/>
        </p:nvSpPr>
        <p:spPr>
          <a:xfrm>
            <a:off x="1738162" y="4579177"/>
            <a:ext cx="31242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MA" sz="88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عادَتْ</a:t>
            </a:r>
            <a:endParaRPr lang="fr-FR" sz="8800" b="1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B28FAB64-E6A8-D565-F318-CED416D53954}"/>
              </a:ext>
            </a:extLst>
          </p:cNvPr>
          <p:cNvSpPr txBox="1"/>
          <p:nvPr/>
        </p:nvSpPr>
        <p:spPr>
          <a:xfrm>
            <a:off x="8631384" y="4579177"/>
            <a:ext cx="2327565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defRPr/>
            </a:pPr>
            <a:r>
              <a:rPr lang="ar-MA" sz="88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بَدَأَتْ</a:t>
            </a:r>
            <a:endParaRPr lang="fr-FR" sz="8800" b="1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8800" b="1" i="0" u="none" strike="noStrike" kern="1200" cap="none" spc="0" normalizeH="0" baseline="0" noProof="0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6E808ADD-E8D5-F5D8-4702-CB7AEEA801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9" y="776946"/>
            <a:ext cx="1522323" cy="1037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690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4B30F2-3225-9DFC-7C46-8C40DC737C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529CA40B-EC02-C58C-C498-671741456AD5}"/>
              </a:ext>
            </a:extLst>
          </p:cNvPr>
          <p:cNvSpPr txBox="1"/>
          <p:nvPr/>
        </p:nvSpPr>
        <p:spPr>
          <a:xfrm>
            <a:off x="253531" y="84075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كل ثنائي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ي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نشئ الخريطة الذهنية لعنوان نصنا الجديد، ويطرح توقعين.</a:t>
            </a:r>
            <a:r>
              <a:rPr kumimoji="0" lang="ar-MA" sz="1600" b="1" i="0" u="none" strike="noStrike" kern="1200" cap="none" spc="0" normalizeH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سأمر بين الصفوف</a:t>
            </a:r>
            <a:endParaRPr kumimoji="0" lang="ar-MA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A148B842-B090-31DB-8CF2-9D8E2D8BA15E}"/>
              </a:ext>
            </a:extLst>
          </p:cNvPr>
          <p:cNvSpPr/>
          <p:nvPr/>
        </p:nvSpPr>
        <p:spPr>
          <a:xfrm>
            <a:off x="5410200" y="4187535"/>
            <a:ext cx="2895600" cy="2895600"/>
          </a:xfrm>
          <a:custGeom>
            <a:avLst/>
            <a:gdLst>
              <a:gd name="connsiteX0" fmla="*/ 0 w 2895600"/>
              <a:gd name="connsiteY0" fmla="*/ 1447800 h 2895600"/>
              <a:gd name="connsiteX1" fmla="*/ 1447800 w 2895600"/>
              <a:gd name="connsiteY1" fmla="*/ 0 h 2895600"/>
              <a:gd name="connsiteX2" fmla="*/ 2895600 w 2895600"/>
              <a:gd name="connsiteY2" fmla="*/ 1447800 h 2895600"/>
              <a:gd name="connsiteX3" fmla="*/ 1447800 w 2895600"/>
              <a:gd name="connsiteY3" fmla="*/ 2895600 h 2895600"/>
              <a:gd name="connsiteX4" fmla="*/ 0 w 2895600"/>
              <a:gd name="connsiteY4" fmla="*/ 1447800 h 289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95600" h="2895600">
                <a:moveTo>
                  <a:pt x="0" y="1447800"/>
                </a:moveTo>
                <a:cubicBezTo>
                  <a:pt x="0" y="648202"/>
                  <a:pt x="648202" y="0"/>
                  <a:pt x="1447800" y="0"/>
                </a:cubicBezTo>
                <a:cubicBezTo>
                  <a:pt x="2247398" y="0"/>
                  <a:pt x="2895600" y="648202"/>
                  <a:pt x="2895600" y="1447800"/>
                </a:cubicBezTo>
                <a:cubicBezTo>
                  <a:pt x="2895600" y="2247398"/>
                  <a:pt x="2247398" y="2895600"/>
                  <a:pt x="1447800" y="2895600"/>
                </a:cubicBezTo>
                <a:cubicBezTo>
                  <a:pt x="648202" y="2895600"/>
                  <a:pt x="0" y="2247398"/>
                  <a:pt x="0" y="1447800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05331" tIns="505331" rIns="505331" bIns="505331" numCol="1" spcCol="1270" anchor="ctr" anchorCtr="0">
            <a:noAutofit/>
          </a:bodyPr>
          <a:lstStyle/>
          <a:p>
            <a:pPr algn="ctr" defTabSz="2844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ar-MA" sz="6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2844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MA" sz="6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رِحْلَةٌ وَعِبْرَةٌ</a:t>
            </a:r>
            <a:endParaRPr lang="fr-MA" sz="6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lvl="0" algn="ctr" defTabSz="2844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fr-FR" sz="6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Forme libre : forme 5">
            <a:extLst>
              <a:ext uri="{FF2B5EF4-FFF2-40B4-BE49-F238E27FC236}">
                <a16:creationId xmlns:a16="http://schemas.microsoft.com/office/drawing/2014/main" id="{CD27F68F-D557-5208-8168-784B4E939A10}"/>
              </a:ext>
            </a:extLst>
          </p:cNvPr>
          <p:cNvSpPr/>
          <p:nvPr/>
        </p:nvSpPr>
        <p:spPr>
          <a:xfrm>
            <a:off x="9619952" y="2781305"/>
            <a:ext cx="2308812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marL="0" marR="0" lvl="0" indent="0" algn="ctr" defTabSz="195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lang="ar-MA" sz="4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......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Forme libre : forme 6">
            <a:extLst>
              <a:ext uri="{FF2B5EF4-FFF2-40B4-BE49-F238E27FC236}">
                <a16:creationId xmlns:a16="http://schemas.microsoft.com/office/drawing/2014/main" id="{9B313E17-2E78-F083-692F-F3FDDE162588}"/>
              </a:ext>
            </a:extLst>
          </p:cNvPr>
          <p:cNvSpPr/>
          <p:nvPr/>
        </p:nvSpPr>
        <p:spPr>
          <a:xfrm>
            <a:off x="1497713" y="3113814"/>
            <a:ext cx="2308813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marL="0" marR="0" lvl="0" indent="0" algn="ctr" defTabSz="195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......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Forme libre : forme 7">
            <a:extLst>
              <a:ext uri="{FF2B5EF4-FFF2-40B4-BE49-F238E27FC236}">
                <a16:creationId xmlns:a16="http://schemas.microsoft.com/office/drawing/2014/main" id="{3BF6C7DE-27ED-8AB5-3D65-E8E0E61BCCBA}"/>
              </a:ext>
            </a:extLst>
          </p:cNvPr>
          <p:cNvSpPr/>
          <p:nvPr/>
        </p:nvSpPr>
        <p:spPr>
          <a:xfrm rot="19752768">
            <a:off x="8426276" y="4284542"/>
            <a:ext cx="1134115" cy="544978"/>
          </a:xfrm>
          <a:custGeom>
            <a:avLst/>
            <a:gdLst>
              <a:gd name="connsiteX0" fmla="*/ 0 w 1134115"/>
              <a:gd name="connsiteY0" fmla="*/ 108996 h 544978"/>
              <a:gd name="connsiteX1" fmla="*/ 861626 w 1134115"/>
              <a:gd name="connsiteY1" fmla="*/ 108996 h 544978"/>
              <a:gd name="connsiteX2" fmla="*/ 861626 w 1134115"/>
              <a:gd name="connsiteY2" fmla="*/ 0 h 544978"/>
              <a:gd name="connsiteX3" fmla="*/ 1134115 w 1134115"/>
              <a:gd name="connsiteY3" fmla="*/ 272489 h 544978"/>
              <a:gd name="connsiteX4" fmla="*/ 861626 w 1134115"/>
              <a:gd name="connsiteY4" fmla="*/ 544978 h 544978"/>
              <a:gd name="connsiteX5" fmla="*/ 861626 w 1134115"/>
              <a:gd name="connsiteY5" fmla="*/ 435982 h 544978"/>
              <a:gd name="connsiteX6" fmla="*/ 0 w 1134115"/>
              <a:gd name="connsiteY6" fmla="*/ 435982 h 544978"/>
              <a:gd name="connsiteX7" fmla="*/ 0 w 1134115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34115" h="544978">
                <a:moveTo>
                  <a:pt x="0" y="108996"/>
                </a:moveTo>
                <a:lnTo>
                  <a:pt x="861626" y="108996"/>
                </a:lnTo>
                <a:lnTo>
                  <a:pt x="861626" y="0"/>
                </a:lnTo>
                <a:lnTo>
                  <a:pt x="1134115" y="272489"/>
                </a:lnTo>
                <a:lnTo>
                  <a:pt x="861626" y="544978"/>
                </a:lnTo>
                <a:lnTo>
                  <a:pt x="861626" y="435982"/>
                </a:lnTo>
                <a:lnTo>
                  <a:pt x="0" y="435982"/>
                </a:lnTo>
                <a:lnTo>
                  <a:pt x="0" y="108996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-1" tIns="108996" rIns="163493" bIns="108995" numCol="1" spcCol="1270" anchor="ctr" anchorCtr="0">
            <a:noAutofit/>
          </a:bodyPr>
          <a:lstStyle/>
          <a:p>
            <a:pPr marL="0" marR="0" lvl="0" indent="0" algn="ctr" defTabSz="1066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9" name="Forme libre : forme 8">
            <a:extLst>
              <a:ext uri="{FF2B5EF4-FFF2-40B4-BE49-F238E27FC236}">
                <a16:creationId xmlns:a16="http://schemas.microsoft.com/office/drawing/2014/main" id="{89886A84-B5DF-1159-230D-CA7A03008279}"/>
              </a:ext>
            </a:extLst>
          </p:cNvPr>
          <p:cNvSpPr/>
          <p:nvPr/>
        </p:nvSpPr>
        <p:spPr>
          <a:xfrm rot="1818720">
            <a:off x="3928223" y="4594848"/>
            <a:ext cx="1122764" cy="544979"/>
          </a:xfrm>
          <a:custGeom>
            <a:avLst/>
            <a:gdLst>
              <a:gd name="connsiteX0" fmla="*/ 0 w 1122764"/>
              <a:gd name="connsiteY0" fmla="*/ 108996 h 544978"/>
              <a:gd name="connsiteX1" fmla="*/ 850275 w 1122764"/>
              <a:gd name="connsiteY1" fmla="*/ 108996 h 544978"/>
              <a:gd name="connsiteX2" fmla="*/ 850275 w 1122764"/>
              <a:gd name="connsiteY2" fmla="*/ 0 h 544978"/>
              <a:gd name="connsiteX3" fmla="*/ 1122764 w 1122764"/>
              <a:gd name="connsiteY3" fmla="*/ 272489 h 544978"/>
              <a:gd name="connsiteX4" fmla="*/ 850275 w 1122764"/>
              <a:gd name="connsiteY4" fmla="*/ 544978 h 544978"/>
              <a:gd name="connsiteX5" fmla="*/ 850275 w 1122764"/>
              <a:gd name="connsiteY5" fmla="*/ 435982 h 544978"/>
              <a:gd name="connsiteX6" fmla="*/ 0 w 1122764"/>
              <a:gd name="connsiteY6" fmla="*/ 435982 h 544978"/>
              <a:gd name="connsiteX7" fmla="*/ 0 w 1122764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22764" h="544978">
                <a:moveTo>
                  <a:pt x="1122764" y="435982"/>
                </a:moveTo>
                <a:lnTo>
                  <a:pt x="272489" y="435982"/>
                </a:lnTo>
                <a:lnTo>
                  <a:pt x="272489" y="544978"/>
                </a:lnTo>
                <a:lnTo>
                  <a:pt x="0" y="272489"/>
                </a:lnTo>
                <a:lnTo>
                  <a:pt x="272489" y="0"/>
                </a:lnTo>
                <a:lnTo>
                  <a:pt x="272489" y="108996"/>
                </a:lnTo>
                <a:lnTo>
                  <a:pt x="1122764" y="108996"/>
                </a:lnTo>
                <a:lnTo>
                  <a:pt x="1122764" y="435982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63493" tIns="108996" rIns="-1" bIns="108996" numCol="1" spcCol="1270" anchor="ctr" anchorCtr="0">
            <a:noAutofit/>
          </a:bodyPr>
          <a:lstStyle/>
          <a:p>
            <a:pPr marL="0" marR="0" lvl="0" indent="0" algn="ctr" defTabSz="1066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Forme libre : forme 9">
            <a:extLst>
              <a:ext uri="{FF2B5EF4-FFF2-40B4-BE49-F238E27FC236}">
                <a16:creationId xmlns:a16="http://schemas.microsoft.com/office/drawing/2014/main" id="{8C080AF2-F01A-CE5B-FF5B-CEC9CFE4EE6C}"/>
              </a:ext>
            </a:extLst>
          </p:cNvPr>
          <p:cNvSpPr/>
          <p:nvPr/>
        </p:nvSpPr>
        <p:spPr>
          <a:xfrm>
            <a:off x="5667224" y="8528367"/>
            <a:ext cx="2381551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marL="0" marR="0" lvl="0" indent="0" algn="ctr" defTabSz="195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.......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2" name="Flèche : bas 11">
            <a:extLst>
              <a:ext uri="{FF2B5EF4-FFF2-40B4-BE49-F238E27FC236}">
                <a16:creationId xmlns:a16="http://schemas.microsoft.com/office/drawing/2014/main" id="{F30BEE95-8718-FD04-E15B-2EB045AD8F83}"/>
              </a:ext>
            </a:extLst>
          </p:cNvPr>
          <p:cNvSpPr/>
          <p:nvPr/>
        </p:nvSpPr>
        <p:spPr>
          <a:xfrm>
            <a:off x="6615684" y="7316547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317D191C-E39A-2624-D416-9C637E19FC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735" y="734291"/>
            <a:ext cx="1863383" cy="1233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77104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B83F57-C861-3F70-43D4-D13189383D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A2B92D9E-4FBF-7409-06F9-631BDDA34193}"/>
              </a:ext>
            </a:extLst>
          </p:cNvPr>
          <p:cNvSpPr txBox="1"/>
          <p:nvPr/>
        </p:nvSpPr>
        <p:spPr>
          <a:xfrm>
            <a:off x="447494" y="937828"/>
            <a:ext cx="12336380" cy="89255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عرض التوقعات: ستشاركون في صياغة التوقعات.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 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في نظركم عن أية رحلة سيتحدث النص؟ هل سبق أن قمتم برحلة؟ 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0693F2E6-55DD-FD7A-C9F5-DBEBBDEB1F29}"/>
              </a:ext>
            </a:extLst>
          </p:cNvPr>
          <p:cNvSpPr/>
          <p:nvPr/>
        </p:nvSpPr>
        <p:spPr>
          <a:xfrm>
            <a:off x="5410200" y="4015886"/>
            <a:ext cx="2699026" cy="2650500"/>
          </a:xfrm>
          <a:custGeom>
            <a:avLst/>
            <a:gdLst>
              <a:gd name="connsiteX0" fmla="*/ 0 w 2895600"/>
              <a:gd name="connsiteY0" fmla="*/ 1447800 h 2895600"/>
              <a:gd name="connsiteX1" fmla="*/ 1447800 w 2895600"/>
              <a:gd name="connsiteY1" fmla="*/ 0 h 2895600"/>
              <a:gd name="connsiteX2" fmla="*/ 2895600 w 2895600"/>
              <a:gd name="connsiteY2" fmla="*/ 1447800 h 2895600"/>
              <a:gd name="connsiteX3" fmla="*/ 1447800 w 2895600"/>
              <a:gd name="connsiteY3" fmla="*/ 2895600 h 2895600"/>
              <a:gd name="connsiteX4" fmla="*/ 0 w 2895600"/>
              <a:gd name="connsiteY4" fmla="*/ 1447800 h 289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95600" h="2895600">
                <a:moveTo>
                  <a:pt x="0" y="1447800"/>
                </a:moveTo>
                <a:cubicBezTo>
                  <a:pt x="0" y="648202"/>
                  <a:pt x="648202" y="0"/>
                  <a:pt x="1447800" y="0"/>
                </a:cubicBezTo>
                <a:cubicBezTo>
                  <a:pt x="2247398" y="0"/>
                  <a:pt x="2895600" y="648202"/>
                  <a:pt x="2895600" y="1447800"/>
                </a:cubicBezTo>
                <a:cubicBezTo>
                  <a:pt x="2895600" y="2247398"/>
                  <a:pt x="2247398" y="2895600"/>
                  <a:pt x="1447800" y="2895600"/>
                </a:cubicBezTo>
                <a:cubicBezTo>
                  <a:pt x="648202" y="2895600"/>
                  <a:pt x="0" y="2247398"/>
                  <a:pt x="0" y="1447800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05331" tIns="505331" rIns="505331" bIns="505331" numCol="1" spcCol="1270" anchor="ctr" anchorCtr="0">
            <a:noAutofit/>
          </a:bodyPr>
          <a:lstStyle/>
          <a:p>
            <a:pPr algn="ctr" defTabSz="2844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MA" sz="5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رِحْلَةٌ وَعِبْرَةٌ</a:t>
            </a:r>
            <a:endParaRPr lang="fr-MA" sz="54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Forme libre : forme 5">
            <a:extLst>
              <a:ext uri="{FF2B5EF4-FFF2-40B4-BE49-F238E27FC236}">
                <a16:creationId xmlns:a16="http://schemas.microsoft.com/office/drawing/2014/main" id="{549F8327-9CE2-F426-2B05-978DEFF0C220}"/>
              </a:ext>
            </a:extLst>
          </p:cNvPr>
          <p:cNvSpPr/>
          <p:nvPr/>
        </p:nvSpPr>
        <p:spPr>
          <a:xfrm>
            <a:off x="8861731" y="2364763"/>
            <a:ext cx="2308812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lvl="0"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.......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Forme libre : forme 6">
            <a:extLst>
              <a:ext uri="{FF2B5EF4-FFF2-40B4-BE49-F238E27FC236}">
                <a16:creationId xmlns:a16="http://schemas.microsoft.com/office/drawing/2014/main" id="{9DB98A11-DF1A-5A4F-6858-32AF9FC1ACEF}"/>
              </a:ext>
            </a:extLst>
          </p:cNvPr>
          <p:cNvSpPr/>
          <p:nvPr/>
        </p:nvSpPr>
        <p:spPr>
          <a:xfrm>
            <a:off x="2053635" y="2816034"/>
            <a:ext cx="2308813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lvl="0"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MA" sz="4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.......</a:t>
            </a:r>
            <a:endParaRPr lang="fr-FR" sz="44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orme libre : forme 7">
            <a:extLst>
              <a:ext uri="{FF2B5EF4-FFF2-40B4-BE49-F238E27FC236}">
                <a16:creationId xmlns:a16="http://schemas.microsoft.com/office/drawing/2014/main" id="{D3D8F853-3A53-22E1-3AC0-D8C59865709F}"/>
              </a:ext>
            </a:extLst>
          </p:cNvPr>
          <p:cNvSpPr/>
          <p:nvPr/>
        </p:nvSpPr>
        <p:spPr>
          <a:xfrm rot="19752768">
            <a:off x="7821602" y="3783281"/>
            <a:ext cx="1134115" cy="544978"/>
          </a:xfrm>
          <a:custGeom>
            <a:avLst/>
            <a:gdLst>
              <a:gd name="connsiteX0" fmla="*/ 0 w 1134115"/>
              <a:gd name="connsiteY0" fmla="*/ 108996 h 544978"/>
              <a:gd name="connsiteX1" fmla="*/ 861626 w 1134115"/>
              <a:gd name="connsiteY1" fmla="*/ 108996 h 544978"/>
              <a:gd name="connsiteX2" fmla="*/ 861626 w 1134115"/>
              <a:gd name="connsiteY2" fmla="*/ 0 h 544978"/>
              <a:gd name="connsiteX3" fmla="*/ 1134115 w 1134115"/>
              <a:gd name="connsiteY3" fmla="*/ 272489 h 544978"/>
              <a:gd name="connsiteX4" fmla="*/ 861626 w 1134115"/>
              <a:gd name="connsiteY4" fmla="*/ 544978 h 544978"/>
              <a:gd name="connsiteX5" fmla="*/ 861626 w 1134115"/>
              <a:gd name="connsiteY5" fmla="*/ 435982 h 544978"/>
              <a:gd name="connsiteX6" fmla="*/ 0 w 1134115"/>
              <a:gd name="connsiteY6" fmla="*/ 435982 h 544978"/>
              <a:gd name="connsiteX7" fmla="*/ 0 w 1134115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34115" h="544978">
                <a:moveTo>
                  <a:pt x="0" y="108996"/>
                </a:moveTo>
                <a:lnTo>
                  <a:pt x="861626" y="108996"/>
                </a:lnTo>
                <a:lnTo>
                  <a:pt x="861626" y="0"/>
                </a:lnTo>
                <a:lnTo>
                  <a:pt x="1134115" y="272489"/>
                </a:lnTo>
                <a:lnTo>
                  <a:pt x="861626" y="544978"/>
                </a:lnTo>
                <a:lnTo>
                  <a:pt x="861626" y="435982"/>
                </a:lnTo>
                <a:lnTo>
                  <a:pt x="0" y="435982"/>
                </a:lnTo>
                <a:lnTo>
                  <a:pt x="0" y="108996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-1" tIns="108996" rIns="163493" bIns="108995" numCol="1" spcCol="1270" anchor="ctr" anchorCtr="0">
            <a:noAutofit/>
          </a:bodyPr>
          <a:lstStyle/>
          <a:p>
            <a:pPr marL="0" marR="0" lvl="0" indent="0" algn="ctr" defTabSz="1066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9" name="Forme libre : forme 8">
            <a:extLst>
              <a:ext uri="{FF2B5EF4-FFF2-40B4-BE49-F238E27FC236}">
                <a16:creationId xmlns:a16="http://schemas.microsoft.com/office/drawing/2014/main" id="{E8F68D13-FF76-A7BB-77E3-035CE0E6E8BA}"/>
              </a:ext>
            </a:extLst>
          </p:cNvPr>
          <p:cNvSpPr/>
          <p:nvPr/>
        </p:nvSpPr>
        <p:spPr>
          <a:xfrm rot="1818720">
            <a:off x="4423230" y="3933351"/>
            <a:ext cx="1122764" cy="544979"/>
          </a:xfrm>
          <a:custGeom>
            <a:avLst/>
            <a:gdLst>
              <a:gd name="connsiteX0" fmla="*/ 0 w 1122764"/>
              <a:gd name="connsiteY0" fmla="*/ 108996 h 544978"/>
              <a:gd name="connsiteX1" fmla="*/ 850275 w 1122764"/>
              <a:gd name="connsiteY1" fmla="*/ 108996 h 544978"/>
              <a:gd name="connsiteX2" fmla="*/ 850275 w 1122764"/>
              <a:gd name="connsiteY2" fmla="*/ 0 h 544978"/>
              <a:gd name="connsiteX3" fmla="*/ 1122764 w 1122764"/>
              <a:gd name="connsiteY3" fmla="*/ 272489 h 544978"/>
              <a:gd name="connsiteX4" fmla="*/ 850275 w 1122764"/>
              <a:gd name="connsiteY4" fmla="*/ 544978 h 544978"/>
              <a:gd name="connsiteX5" fmla="*/ 850275 w 1122764"/>
              <a:gd name="connsiteY5" fmla="*/ 435982 h 544978"/>
              <a:gd name="connsiteX6" fmla="*/ 0 w 1122764"/>
              <a:gd name="connsiteY6" fmla="*/ 435982 h 544978"/>
              <a:gd name="connsiteX7" fmla="*/ 0 w 1122764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22764" h="544978">
                <a:moveTo>
                  <a:pt x="1122764" y="435982"/>
                </a:moveTo>
                <a:lnTo>
                  <a:pt x="272489" y="435982"/>
                </a:lnTo>
                <a:lnTo>
                  <a:pt x="272489" y="544978"/>
                </a:lnTo>
                <a:lnTo>
                  <a:pt x="0" y="272489"/>
                </a:lnTo>
                <a:lnTo>
                  <a:pt x="272489" y="0"/>
                </a:lnTo>
                <a:lnTo>
                  <a:pt x="272489" y="108996"/>
                </a:lnTo>
                <a:lnTo>
                  <a:pt x="1122764" y="108996"/>
                </a:lnTo>
                <a:lnTo>
                  <a:pt x="1122764" y="435982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63493" tIns="108996" rIns="-1" bIns="108996" numCol="1" spcCol="1270" anchor="ctr" anchorCtr="0">
            <a:noAutofit/>
          </a:bodyPr>
          <a:lstStyle/>
          <a:p>
            <a:pPr marL="0" marR="0" lvl="0" indent="0" algn="ctr" defTabSz="1066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Forme libre : forme 9">
            <a:extLst>
              <a:ext uri="{FF2B5EF4-FFF2-40B4-BE49-F238E27FC236}">
                <a16:creationId xmlns:a16="http://schemas.microsoft.com/office/drawing/2014/main" id="{A58A3005-95E1-5466-D9F5-AA18BD9128F8}"/>
              </a:ext>
            </a:extLst>
          </p:cNvPr>
          <p:cNvSpPr/>
          <p:nvPr/>
        </p:nvSpPr>
        <p:spPr>
          <a:xfrm>
            <a:off x="5667224" y="7966708"/>
            <a:ext cx="2381551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ar-MA" sz="4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........</a:t>
            </a:r>
            <a:endParaRPr lang="fr-FR" sz="44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Flèche : bas 11">
            <a:extLst>
              <a:ext uri="{FF2B5EF4-FFF2-40B4-BE49-F238E27FC236}">
                <a16:creationId xmlns:a16="http://schemas.microsoft.com/office/drawing/2014/main" id="{EBAE3C71-7308-268D-1775-2ABD48421272}"/>
              </a:ext>
            </a:extLst>
          </p:cNvPr>
          <p:cNvSpPr/>
          <p:nvPr/>
        </p:nvSpPr>
        <p:spPr>
          <a:xfrm>
            <a:off x="6532556" y="6827343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F3ECCF6-2DF8-8900-175B-C96B8D76EA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20539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452832-AFA4-9FCC-16BF-224A5E0B81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398BA04-108E-6F4C-136D-2E5CD4550D05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يصوغ المتعلمون بمساعدة الأستاذ بعض التوقعات وتسجل على جانب من السبورة. مثلا: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D43509F-1CD8-D614-713F-D4150284D1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19871A05-C260-0DE3-AA2E-ACA6188258B1}"/>
              </a:ext>
            </a:extLst>
          </p:cNvPr>
          <p:cNvSpPr/>
          <p:nvPr/>
        </p:nvSpPr>
        <p:spPr>
          <a:xfrm>
            <a:off x="7107381" y="3628359"/>
            <a:ext cx="6241759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200" b="1" dirty="0">
                <a:solidFill>
                  <a:schemeClr val="tx1"/>
                </a:solidFill>
              </a:rPr>
              <a:t>أَتَوَقَّعُ أَنْ يَتَحَدَّثَ </a:t>
            </a:r>
            <a:r>
              <a:rPr lang="ar-MA" sz="3200" b="1" dirty="0" err="1">
                <a:solidFill>
                  <a:schemeClr val="tx1"/>
                </a:solidFill>
              </a:rPr>
              <a:t>ٱلنَّصُّ</a:t>
            </a:r>
            <a:r>
              <a:rPr lang="ar-MA" sz="3200" b="1" dirty="0">
                <a:solidFill>
                  <a:schemeClr val="tx1"/>
                </a:solidFill>
              </a:rPr>
              <a:t> عَنْ............</a:t>
            </a:r>
            <a:endParaRPr lang="fr-MA" sz="3200" b="1" dirty="0">
              <a:solidFill>
                <a:schemeClr val="tx1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ED0058E-A64C-040F-7DE3-B535C1008084}"/>
              </a:ext>
            </a:extLst>
          </p:cNvPr>
          <p:cNvSpPr/>
          <p:nvPr/>
        </p:nvSpPr>
        <p:spPr>
          <a:xfrm>
            <a:off x="366858" y="3628359"/>
            <a:ext cx="6491142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200" b="1" dirty="0">
                <a:solidFill>
                  <a:schemeClr val="tx1"/>
                </a:solidFill>
              </a:rPr>
              <a:t>قد يَتَحَدَّثُ ٱلنَّصُّ عَنْ ............  </a:t>
            </a:r>
            <a:endParaRPr lang="fr-MA" sz="3200" b="1" dirty="0">
              <a:solidFill>
                <a:schemeClr val="tx1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9EEE9FE-ECC9-932D-D927-883BCF0E09D2}"/>
              </a:ext>
            </a:extLst>
          </p:cNvPr>
          <p:cNvSpPr/>
          <p:nvPr/>
        </p:nvSpPr>
        <p:spPr>
          <a:xfrm>
            <a:off x="3165477" y="7732254"/>
            <a:ext cx="6657396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200" b="1" dirty="0">
                <a:solidFill>
                  <a:schemeClr val="tx1"/>
                </a:solidFill>
              </a:rPr>
              <a:t>رُبَّما سَيَتَحَدَّثُ ٱلنَّصُّ عَنْ ............. </a:t>
            </a:r>
            <a:endParaRPr lang="fr-MA" sz="3200" b="1" dirty="0">
              <a:solidFill>
                <a:schemeClr val="tx1"/>
              </a:solidFill>
            </a:endParaRPr>
          </a:p>
        </p:txBody>
      </p:sp>
      <p:sp>
        <p:nvSpPr>
          <p:cNvPr id="4" name="Forme libre : forme 3">
            <a:extLst>
              <a:ext uri="{FF2B5EF4-FFF2-40B4-BE49-F238E27FC236}">
                <a16:creationId xmlns:a16="http://schemas.microsoft.com/office/drawing/2014/main" id="{F681F5E9-4AD0-9A72-1788-F37DE5DA98B5}"/>
              </a:ext>
            </a:extLst>
          </p:cNvPr>
          <p:cNvSpPr/>
          <p:nvPr/>
        </p:nvSpPr>
        <p:spPr>
          <a:xfrm>
            <a:off x="5257800" y="4805075"/>
            <a:ext cx="2699026" cy="2259215"/>
          </a:xfrm>
          <a:custGeom>
            <a:avLst/>
            <a:gdLst>
              <a:gd name="connsiteX0" fmla="*/ 0 w 2895600"/>
              <a:gd name="connsiteY0" fmla="*/ 1447800 h 2895600"/>
              <a:gd name="connsiteX1" fmla="*/ 1447800 w 2895600"/>
              <a:gd name="connsiteY1" fmla="*/ 0 h 2895600"/>
              <a:gd name="connsiteX2" fmla="*/ 2895600 w 2895600"/>
              <a:gd name="connsiteY2" fmla="*/ 1447800 h 2895600"/>
              <a:gd name="connsiteX3" fmla="*/ 1447800 w 2895600"/>
              <a:gd name="connsiteY3" fmla="*/ 2895600 h 2895600"/>
              <a:gd name="connsiteX4" fmla="*/ 0 w 2895600"/>
              <a:gd name="connsiteY4" fmla="*/ 1447800 h 289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95600" h="2895600">
                <a:moveTo>
                  <a:pt x="0" y="1447800"/>
                </a:moveTo>
                <a:cubicBezTo>
                  <a:pt x="0" y="648202"/>
                  <a:pt x="648202" y="0"/>
                  <a:pt x="1447800" y="0"/>
                </a:cubicBezTo>
                <a:cubicBezTo>
                  <a:pt x="2247398" y="0"/>
                  <a:pt x="2895600" y="648202"/>
                  <a:pt x="2895600" y="1447800"/>
                </a:cubicBezTo>
                <a:cubicBezTo>
                  <a:pt x="2895600" y="2247398"/>
                  <a:pt x="2247398" y="2895600"/>
                  <a:pt x="1447800" y="2895600"/>
                </a:cubicBezTo>
                <a:cubicBezTo>
                  <a:pt x="648202" y="2895600"/>
                  <a:pt x="0" y="2247398"/>
                  <a:pt x="0" y="1447800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05331" tIns="505331" rIns="505331" bIns="505331" numCol="1" spcCol="1270" anchor="ctr" anchorCtr="0">
            <a:noAutofit/>
          </a:bodyPr>
          <a:lstStyle/>
          <a:p>
            <a:pPr algn="ctr" defTabSz="2844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MA" sz="5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رِحْلَةٌ وَعِبْرَةٌ</a:t>
            </a:r>
            <a:endParaRPr lang="fr-MA" sz="54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BED813D-200B-A410-7743-6C6984E6C5EC}"/>
              </a:ext>
            </a:extLst>
          </p:cNvPr>
          <p:cNvSpPr/>
          <p:nvPr/>
        </p:nvSpPr>
        <p:spPr>
          <a:xfrm>
            <a:off x="4996722" y="2144289"/>
            <a:ext cx="3221182" cy="107842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4800" b="1" dirty="0">
                <a:solidFill>
                  <a:srgbClr val="FF0000"/>
                </a:solidFill>
              </a:rPr>
              <a:t>اَلتَّوَقُّعاتُ</a:t>
            </a:r>
            <a:endParaRPr lang="fr-MA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4523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28" grpId="0" animBg="1"/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نهاية حصة اليوم، سيكون 80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%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من المتعلمين على الأقل قادرين على: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4202AE5-5468-7FCD-3B7B-D4DBB9C10F9D}"/>
              </a:ext>
            </a:extLst>
          </p:cNvPr>
          <p:cNvGrpSpPr/>
          <p:nvPr/>
        </p:nvGrpSpPr>
        <p:grpSpPr>
          <a:xfrm>
            <a:off x="2191897" y="5143500"/>
            <a:ext cx="9344906" cy="2386443"/>
            <a:chOff x="2191897" y="5143500"/>
            <a:chExt cx="9344906" cy="2386443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361841AB-7BBF-E5DF-ECC0-9422AF094E7E}"/>
                </a:ext>
              </a:extLst>
            </p:cNvPr>
            <p:cNvGrpSpPr/>
            <p:nvPr/>
          </p:nvGrpSpPr>
          <p:grpSpPr>
            <a:xfrm>
              <a:off x="2191897" y="5143500"/>
              <a:ext cx="9344906" cy="2125580"/>
              <a:chOff x="3334343" y="5038743"/>
              <a:chExt cx="9344906" cy="2125580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21CEE908-A23E-3615-FC3A-B9D65947341C}"/>
                  </a:ext>
                </a:extLst>
              </p:cNvPr>
              <p:cNvSpPr txBox="1"/>
              <p:nvPr/>
            </p:nvSpPr>
            <p:spPr>
              <a:xfrm>
                <a:off x="3334343" y="5038743"/>
                <a:ext cx="8547581" cy="2046714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إغناء المعجم</a:t>
                </a: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 بكلمات جديدة</a:t>
                </a: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.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C5D3884-B682-E82B-6AA4-10FF3C852B6C}"/>
                  </a:ext>
                </a:extLst>
              </p:cNvPr>
              <p:cNvSpPr txBox="1"/>
              <p:nvPr/>
            </p:nvSpPr>
            <p:spPr>
              <a:xfrm>
                <a:off x="3334343" y="5848578"/>
                <a:ext cx="8547581" cy="131574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قراءة النص بطلاقة؛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058D2DF3-961E-8A7D-17FC-5F277D49F5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115132"/>
                <a:ext cx="455010" cy="466386"/>
              </a:xfrm>
              <a:prstGeom prst="rect">
                <a:avLst/>
              </a:prstGeom>
              <a:grpFill/>
            </p:spPr>
          </p:pic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CE45C8C2-A260-187B-8057-CB1939722F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938550"/>
                <a:ext cx="455010" cy="466386"/>
              </a:xfrm>
              <a:prstGeom prst="rect">
                <a:avLst/>
              </a:prstGeom>
              <a:grpFill/>
            </p:spPr>
          </p:pic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60BF530-5C47-5E22-B48F-3B4AD00C4432}"/>
                </a:ext>
              </a:extLst>
            </p:cNvPr>
            <p:cNvSpPr txBox="1"/>
            <p:nvPr/>
          </p:nvSpPr>
          <p:spPr>
            <a:xfrm>
              <a:off x="2191897" y="6883612"/>
              <a:ext cx="8547581" cy="64633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9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 </a:t>
              </a:r>
              <a:r>
                <a:rPr kumimoji="0" lang="ar-MA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الإجابة عن أسئلة الفهم.</a:t>
              </a:r>
              <a:endPara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endParaRPr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1896261F-CA9E-9687-9AE9-A6C2F0C21B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81793" y="6973584"/>
              <a:ext cx="455010" cy="4663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</p:pic>
      </p:grp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FF298197-ED65-321A-257C-E57D4E4F9314}"/>
              </a:ext>
            </a:extLst>
          </p:cNvPr>
          <p:cNvSpPr/>
          <p:nvPr/>
        </p:nvSpPr>
        <p:spPr>
          <a:xfrm>
            <a:off x="4218682" y="1688821"/>
            <a:ext cx="5077718" cy="10937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أهـــداف الـحـصة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7394967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0A477F-723D-6088-C04B-A8076DF90B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FCB88EC-F975-5B92-6710-93CB9B0BAA52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اقرؤوا النص قراءة فردية هامسة للتحقق من التوقعات، سأمر بين الصفوف.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22009C3-188A-A37F-C921-0060AB487442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873" y="522633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D345A4F7-D172-64F4-E86A-FD1FA80D33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840" y="2090778"/>
            <a:ext cx="13266052" cy="762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81953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80C4FD-76E4-3BD8-0B6B-721B978392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91DACB3-62EE-3A3E-822C-73B43A594647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عند إشارتي، ناقش مع زميلك  كيف تحققت من التوقعات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FC493AE-F47E-1C7D-5594-ED0B0B841D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527ED09-8BDA-FAD9-D32F-FD85C817B3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840" y="2090778"/>
            <a:ext cx="13266052" cy="762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188521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F7EE18-E1A6-02B9-9DE9-DD813FC060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E6C931B-68FC-3A67-1CB1-C0996FA4E1DE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لنصحح جميعا: ما الذي اعتمدتموه للتحقق؟ (توجيههم لتعليل الجواب)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1FD9CCB-E06D-79EA-E82A-6D75D6E1FA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14967DE-04FF-6CE6-6BB0-3FF9E96C8525}"/>
              </a:ext>
            </a:extLst>
          </p:cNvPr>
          <p:cNvSpPr/>
          <p:nvPr/>
        </p:nvSpPr>
        <p:spPr>
          <a:xfrm>
            <a:off x="5024432" y="2551527"/>
            <a:ext cx="3221182" cy="107842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اَلتَّحَقُّـقُ</a:t>
            </a:r>
            <a:endParaRPr kumimoji="0" lang="fr-MA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9E769B7-6F34-3996-7B7E-0A45115EF1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4873" y="3851565"/>
            <a:ext cx="7443651" cy="5684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602004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FF64AE-C30B-CB29-8B77-7DFD186CC8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BD225D2-D8F6-F1E1-0154-64CEB418CAFE}"/>
              </a:ext>
            </a:extLst>
          </p:cNvPr>
          <p:cNvSpPr txBox="1"/>
          <p:nvPr/>
        </p:nvSpPr>
        <p:spPr>
          <a:xfrm>
            <a:off x="160421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على كراساتكم ص:43،  ضعوا سطرا تحت الكلمات في النص عبر قراءة مسحية سريعة. 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BFD7A413-5D74-67E5-4462-F2F2D71E5D46}"/>
              </a:ext>
            </a:extLst>
          </p:cNvPr>
          <p:cNvSpPr/>
          <p:nvPr/>
        </p:nvSpPr>
        <p:spPr>
          <a:xfrm>
            <a:off x="6263210" y="3210895"/>
            <a:ext cx="2093524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اِنْشَغَلَتْ</a:t>
            </a:r>
            <a:r>
              <a:rPr lang="ar-MA" b="1" dirty="0"/>
              <a:t> 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5D2986E1-B7A4-31E7-9BD7-A527DDDEA834}"/>
              </a:ext>
            </a:extLst>
          </p:cNvPr>
          <p:cNvSpPr/>
          <p:nvPr/>
        </p:nvSpPr>
        <p:spPr>
          <a:xfrm>
            <a:off x="10696925" y="3170549"/>
            <a:ext cx="2028123" cy="842377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حَذَّرَ</a:t>
            </a:r>
            <a:r>
              <a:rPr lang="ar-MA" b="1" dirty="0"/>
              <a:t> 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B1AD6576-869E-7D48-B590-8C3276393C94}"/>
              </a:ext>
            </a:extLst>
          </p:cNvPr>
          <p:cNvSpPr/>
          <p:nvPr/>
        </p:nvSpPr>
        <p:spPr>
          <a:xfrm>
            <a:off x="1894896" y="3210896"/>
            <a:ext cx="2028123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لَمَحَتْ</a:t>
            </a:r>
            <a:r>
              <a:rPr lang="ar-MA" b="1" dirty="0"/>
              <a:t> 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Organigramme : Alternative 19">
            <a:extLst>
              <a:ext uri="{FF2B5EF4-FFF2-40B4-BE49-F238E27FC236}">
                <a16:creationId xmlns:a16="http://schemas.microsoft.com/office/drawing/2014/main" id="{145615E8-34D8-5AFB-166A-5A976BD2CD13}"/>
              </a:ext>
            </a:extLst>
          </p:cNvPr>
          <p:cNvSpPr/>
          <p:nvPr/>
        </p:nvSpPr>
        <p:spPr>
          <a:xfrm>
            <a:off x="10888456" y="6032644"/>
            <a:ext cx="1836592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تَجْمَعُ</a:t>
            </a:r>
            <a:r>
              <a:rPr lang="ar-MA" b="1" dirty="0"/>
              <a:t> 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Organigramme : Alternative 21">
            <a:extLst>
              <a:ext uri="{FF2B5EF4-FFF2-40B4-BE49-F238E27FC236}">
                <a16:creationId xmlns:a16="http://schemas.microsoft.com/office/drawing/2014/main" id="{9ED54D2D-BF90-E954-64FE-63F076E74B97}"/>
              </a:ext>
            </a:extLst>
          </p:cNvPr>
          <p:cNvSpPr/>
          <p:nvPr/>
        </p:nvSpPr>
        <p:spPr>
          <a:xfrm>
            <a:off x="6372618" y="6092031"/>
            <a:ext cx="2028123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وَجَدَتْ</a:t>
            </a:r>
            <a:r>
              <a:rPr lang="ar-MA" b="1" dirty="0"/>
              <a:t> 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Organigramme : Alternative 24">
            <a:extLst>
              <a:ext uri="{FF2B5EF4-FFF2-40B4-BE49-F238E27FC236}">
                <a16:creationId xmlns:a16="http://schemas.microsoft.com/office/drawing/2014/main" id="{BEE52E8A-BE92-10C4-CDEF-4096BAFF70AC}"/>
              </a:ext>
            </a:extLst>
          </p:cNvPr>
          <p:cNvSpPr/>
          <p:nvPr/>
        </p:nvSpPr>
        <p:spPr>
          <a:xfrm>
            <a:off x="1811568" y="6092031"/>
            <a:ext cx="2093524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تَسْمَعُ</a:t>
            </a:r>
            <a:r>
              <a:rPr lang="ar-MA" b="1" dirty="0"/>
              <a:t> 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719A3EA-C15A-B10C-A85C-554C086A79CF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873" y="522633"/>
            <a:ext cx="1625695" cy="1429096"/>
          </a:xfrm>
          <a:prstGeom prst="rect">
            <a:avLst/>
          </a:prstGeom>
          <a:ln>
            <a:noFill/>
          </a:ln>
          <a:effectLst/>
        </p:spPr>
      </p:pic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D1667CBE-ECA4-4090-DB9A-9AF58AE24DDD}"/>
              </a:ext>
            </a:extLst>
          </p:cNvPr>
          <p:cNvSpPr/>
          <p:nvPr/>
        </p:nvSpPr>
        <p:spPr>
          <a:xfrm>
            <a:off x="6520142" y="8408192"/>
            <a:ext cx="1836592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عادَتْ</a:t>
            </a:r>
            <a:r>
              <a:rPr lang="ar-MA" b="1" dirty="0"/>
              <a:t> 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150459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686224-9D19-CE0C-63C5-828CB90BEA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FAD6F70-E474-1FDE-F8A3-A8A7384C83DF}"/>
              </a:ext>
            </a:extLst>
          </p:cNvPr>
          <p:cNvSpPr txBox="1"/>
          <p:nvPr/>
        </p:nvSpPr>
        <p:spPr>
          <a:xfrm>
            <a:off x="160421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عند إشارتي، قارن ما توصلت إليه مع زميلك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9772AE61-7F48-79D5-7E81-DC4E29DF3285}"/>
              </a:ext>
            </a:extLst>
          </p:cNvPr>
          <p:cNvSpPr/>
          <p:nvPr/>
        </p:nvSpPr>
        <p:spPr>
          <a:xfrm>
            <a:off x="6263210" y="3210895"/>
            <a:ext cx="2093524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اِنْشَغَلَتْ</a:t>
            </a:r>
            <a:r>
              <a:rPr kumimoji="0" lang="ar-MA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9CBA5DD6-ECD3-10F2-67FB-3D83702DF4B5}"/>
              </a:ext>
            </a:extLst>
          </p:cNvPr>
          <p:cNvSpPr/>
          <p:nvPr/>
        </p:nvSpPr>
        <p:spPr>
          <a:xfrm>
            <a:off x="10696925" y="3170549"/>
            <a:ext cx="2028123" cy="842377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حَذَّرَ</a:t>
            </a:r>
            <a:r>
              <a:rPr kumimoji="0" lang="ar-MA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63FE083E-7982-515A-1E68-D7FE11D94CD9}"/>
              </a:ext>
            </a:extLst>
          </p:cNvPr>
          <p:cNvSpPr/>
          <p:nvPr/>
        </p:nvSpPr>
        <p:spPr>
          <a:xfrm>
            <a:off x="1894896" y="3210896"/>
            <a:ext cx="2028123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لَمَحَتْ</a:t>
            </a:r>
            <a:r>
              <a:rPr kumimoji="0" lang="ar-MA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Organigramme : Alternative 19">
            <a:extLst>
              <a:ext uri="{FF2B5EF4-FFF2-40B4-BE49-F238E27FC236}">
                <a16:creationId xmlns:a16="http://schemas.microsoft.com/office/drawing/2014/main" id="{B5EADB4A-8DF2-3BBB-E633-B8DDDED46523}"/>
              </a:ext>
            </a:extLst>
          </p:cNvPr>
          <p:cNvSpPr/>
          <p:nvPr/>
        </p:nvSpPr>
        <p:spPr>
          <a:xfrm>
            <a:off x="10888456" y="6032644"/>
            <a:ext cx="1836592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تَجْمَعُ</a:t>
            </a:r>
            <a:r>
              <a:rPr kumimoji="0" lang="ar-MA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Organigramme : Alternative 21">
            <a:extLst>
              <a:ext uri="{FF2B5EF4-FFF2-40B4-BE49-F238E27FC236}">
                <a16:creationId xmlns:a16="http://schemas.microsoft.com/office/drawing/2014/main" id="{C125DB7E-25A6-C7DC-4D33-5EC395C30D62}"/>
              </a:ext>
            </a:extLst>
          </p:cNvPr>
          <p:cNvSpPr/>
          <p:nvPr/>
        </p:nvSpPr>
        <p:spPr>
          <a:xfrm>
            <a:off x="6372618" y="6092031"/>
            <a:ext cx="2028123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وَجَدَتْ</a:t>
            </a:r>
            <a:r>
              <a:rPr kumimoji="0" lang="ar-MA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Organigramme : Alternative 24">
            <a:extLst>
              <a:ext uri="{FF2B5EF4-FFF2-40B4-BE49-F238E27FC236}">
                <a16:creationId xmlns:a16="http://schemas.microsoft.com/office/drawing/2014/main" id="{4AD94907-9538-F44E-DC85-3CE3B3E6B1B3}"/>
              </a:ext>
            </a:extLst>
          </p:cNvPr>
          <p:cNvSpPr/>
          <p:nvPr/>
        </p:nvSpPr>
        <p:spPr>
          <a:xfrm>
            <a:off x="1811568" y="6092031"/>
            <a:ext cx="2093524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تَسْمَعُ</a:t>
            </a:r>
            <a:r>
              <a:rPr kumimoji="0" lang="ar-MA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6A27CE55-FECC-0E68-0174-486606DE4F81}"/>
              </a:ext>
            </a:extLst>
          </p:cNvPr>
          <p:cNvSpPr/>
          <p:nvPr/>
        </p:nvSpPr>
        <p:spPr>
          <a:xfrm>
            <a:off x="6520142" y="8408192"/>
            <a:ext cx="1836592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عادَتْ</a:t>
            </a:r>
            <a:r>
              <a:rPr kumimoji="0" lang="ar-MA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6FFFF87-CCA4-02A8-361F-DA87559BC3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48161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0533F2-7811-E5B2-0E9B-6F07BF7691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5F3318-6A11-B106-FFFA-B03B1FA726B4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لنصحح جميعا ونتشارك ما توصلتم إليه: الفائزان هما من وجدا أكبر عدد من الكلمات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384A580-8573-CC9F-17EE-AB0E39F2B0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EBD073EE-4A96-F78A-73E3-E59753E27E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839" y="2155643"/>
            <a:ext cx="13266052" cy="7628268"/>
          </a:xfrm>
          <a:prstGeom prst="rect">
            <a:avLst/>
          </a:prstGeom>
        </p:spPr>
      </p:pic>
      <p:sp>
        <p:nvSpPr>
          <p:cNvPr id="12" name="Signe Moins 11">
            <a:extLst>
              <a:ext uri="{FF2B5EF4-FFF2-40B4-BE49-F238E27FC236}">
                <a16:creationId xmlns:a16="http://schemas.microsoft.com/office/drawing/2014/main" id="{7A839CEC-731F-D3E8-6B54-7D1954AD8ED5}"/>
              </a:ext>
            </a:extLst>
          </p:cNvPr>
          <p:cNvSpPr/>
          <p:nvPr/>
        </p:nvSpPr>
        <p:spPr>
          <a:xfrm>
            <a:off x="5784651" y="3461318"/>
            <a:ext cx="1073349" cy="183425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13" name="Signe Moins 12">
            <a:extLst>
              <a:ext uri="{FF2B5EF4-FFF2-40B4-BE49-F238E27FC236}">
                <a16:creationId xmlns:a16="http://schemas.microsoft.com/office/drawing/2014/main" id="{56F16C7D-2017-D52E-43AA-FE5E85953330}"/>
              </a:ext>
            </a:extLst>
          </p:cNvPr>
          <p:cNvSpPr/>
          <p:nvPr/>
        </p:nvSpPr>
        <p:spPr>
          <a:xfrm>
            <a:off x="4849091" y="4844758"/>
            <a:ext cx="1404595" cy="183425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14" name="Signe Moins 13">
            <a:extLst>
              <a:ext uri="{FF2B5EF4-FFF2-40B4-BE49-F238E27FC236}">
                <a16:creationId xmlns:a16="http://schemas.microsoft.com/office/drawing/2014/main" id="{0AA25900-AF9B-F619-1BA8-2F7E07C53BE4}"/>
              </a:ext>
            </a:extLst>
          </p:cNvPr>
          <p:cNvSpPr/>
          <p:nvPr/>
        </p:nvSpPr>
        <p:spPr>
          <a:xfrm>
            <a:off x="11103577" y="4869006"/>
            <a:ext cx="1187956" cy="159177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15" name="Signe Moins 14">
            <a:extLst>
              <a:ext uri="{FF2B5EF4-FFF2-40B4-BE49-F238E27FC236}">
                <a16:creationId xmlns:a16="http://schemas.microsoft.com/office/drawing/2014/main" id="{E3F64C73-CB03-BFBE-B676-788C296A942B}"/>
              </a:ext>
            </a:extLst>
          </p:cNvPr>
          <p:cNvSpPr/>
          <p:nvPr/>
        </p:nvSpPr>
        <p:spPr>
          <a:xfrm>
            <a:off x="7121236" y="8825345"/>
            <a:ext cx="1271085" cy="249305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16" name="Signe Moins 15">
            <a:extLst>
              <a:ext uri="{FF2B5EF4-FFF2-40B4-BE49-F238E27FC236}">
                <a16:creationId xmlns:a16="http://schemas.microsoft.com/office/drawing/2014/main" id="{ED150672-1529-ED19-10C0-4124C4057247}"/>
              </a:ext>
            </a:extLst>
          </p:cNvPr>
          <p:cNvSpPr/>
          <p:nvPr/>
        </p:nvSpPr>
        <p:spPr>
          <a:xfrm>
            <a:off x="9421092" y="6199982"/>
            <a:ext cx="1187956" cy="159177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17" name="Signe Moins 16">
            <a:extLst>
              <a:ext uri="{FF2B5EF4-FFF2-40B4-BE49-F238E27FC236}">
                <a16:creationId xmlns:a16="http://schemas.microsoft.com/office/drawing/2014/main" id="{30EA02AF-D628-2692-A9DB-DDFE2CAE035A}"/>
              </a:ext>
            </a:extLst>
          </p:cNvPr>
          <p:cNvSpPr/>
          <p:nvPr/>
        </p:nvSpPr>
        <p:spPr>
          <a:xfrm>
            <a:off x="1856509" y="7433037"/>
            <a:ext cx="1333288" cy="173108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18" name="Signe Moins 17">
            <a:extLst>
              <a:ext uri="{FF2B5EF4-FFF2-40B4-BE49-F238E27FC236}">
                <a16:creationId xmlns:a16="http://schemas.microsoft.com/office/drawing/2014/main" id="{5A366B9E-71ED-28E9-D8FB-69B09DC78CA1}"/>
              </a:ext>
            </a:extLst>
          </p:cNvPr>
          <p:cNvSpPr/>
          <p:nvPr/>
        </p:nvSpPr>
        <p:spPr>
          <a:xfrm>
            <a:off x="11116814" y="9468351"/>
            <a:ext cx="1174719" cy="188267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30826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A52C68-3264-1A11-73BF-0464BBE32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F7AD9520-8A0B-A245-1CAF-43F9189361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37D8581-F4EA-6563-4684-E3B8CD8481F8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ركزوا جيدا مع قراءتي للنص. تابعوا ولا ترددوا بعدي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DAFB0B2-1312-1008-06DF-6EAF257599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840" y="2090778"/>
            <a:ext cx="13266052" cy="762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695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E61DC2-6935-425C-710E-9DD69E5F01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0112923-F785-7B75-5B51-49E52FA2DF93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من خلال تتبعكم، ما رأيكم في قراءتي؟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CE178BD2-4209-16A0-D1C8-60CC4101BEA1}"/>
              </a:ext>
            </a:extLst>
          </p:cNvPr>
          <p:cNvGraphicFramePr>
            <a:graphicFrameLocks noGrp="1"/>
          </p:cNvGraphicFramePr>
          <p:nvPr/>
        </p:nvGraphicFramePr>
        <p:xfrm>
          <a:off x="625493" y="3156155"/>
          <a:ext cx="12416651" cy="576072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721059">
                  <a:extLst>
                    <a:ext uri="{9D8B030D-6E8A-4147-A177-3AD203B41FA5}">
                      <a16:colId xmlns:a16="http://schemas.microsoft.com/office/drawing/2014/main" val="2628182876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2320669012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4213699004"/>
                    </a:ext>
                  </a:extLst>
                </a:gridCol>
                <a:gridCol w="7253474">
                  <a:extLst>
                    <a:ext uri="{9D8B030D-6E8A-4147-A177-3AD203B41FA5}">
                      <a16:colId xmlns:a16="http://schemas.microsoft.com/office/drawing/2014/main" val="372084414"/>
                    </a:ext>
                  </a:extLst>
                </a:gridCol>
              </a:tblGrid>
              <a:tr h="702333">
                <a:tc>
                  <a:txBody>
                    <a:bodyPr/>
                    <a:lstStyle/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متوسط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</a:rPr>
                        <a:t>لا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</a:rPr>
                        <a:t>نعم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945663403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كانَ صَوْتي مَسْموعاً وَواضِحاً؟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93105032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كانَتِ قِراءَتي مُسْتَرْسَلَةً؟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59695494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</a:rPr>
                        <a:t>ٱحْتَرَمْتُ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 عَلاماتِ ٱلتَّرْقيمِ؟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15505893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- هَلْ كُنْتُ مُسْرِعاً في قِراءَتي؟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2622477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- هَلْ تُريدونَ أَنْ أُعيدَ 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ٱ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لْقِراءَةَ مَرَّةً ثانِيَةً؟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837493207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7B12257B-B467-1DB8-50F3-8DFD3708E3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460" y="729989"/>
            <a:ext cx="1682642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12327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453D6D-FA16-C5E8-0729-502CD858BA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D55E459-C29A-4807-6F0B-94AF800651C6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دوركم، كل واحد منكم يقرأ النص قراءة هامسة.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4591A1A-7C45-8608-BDFB-B0F7378436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A4987EA-CB91-97C3-5BFB-B10668EE1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840" y="2090778"/>
            <a:ext cx="13266052" cy="762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504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8FFB30-603D-433A-B3CA-A979353800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2502481-BA27-F2C7-8BBF-874E26F7F2EA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عند إشارتي، كل متعلم يقرأ لزميله قراءة هامسة. أصحح لزميلي.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23D074B-BD85-3291-B2B7-B88EC483A6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C2CC4BC7-0FD0-C694-E03F-4AA3EFD433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840" y="2090778"/>
            <a:ext cx="13266052" cy="762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320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01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يقونات</a:t>
            </a: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توجيهية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 بين الصفوف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الجماعي التفاعلي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85F1F22-9004-F15A-F632-F61F389CCB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2F9577-4282-5001-D291-BEEE96792D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615080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B84F86-1594-D60F-F387-7B2C608E2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CA62755-4FDE-3ADB-7392-2020983870F3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سأعين من يقرأ قراءة جهرية، تابعوا بأصبعكم، لإبداء رأيكم في قراءة القارئ(كل متعلم يقرأ فقرة واحدة).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A72FE7E-A1B4-AE2C-7CB8-43B20265A0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B95D8BDF-AD4F-ADB8-4B41-6CEC040F0A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840" y="2090778"/>
            <a:ext cx="13266052" cy="762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19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440530-CAF9-3370-F99C-E8349DB79F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DED2B89-5D63-8791-E1A9-0AC6F980B5B3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 سنبحث عن أضداد بعض الكلمات في النص، 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سأبدأ انا مع كلمة: شائعة (ضدها يدل على القلة والندرة) 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3151EB7-73A3-4E46-2A9D-87B512D009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3EBD8C96-151D-2383-5DBD-7DDEECEB85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257" y="2081681"/>
            <a:ext cx="13266052" cy="762826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1ED7E525-DFDE-89C2-53CB-B28E8449D9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0328" y="4308764"/>
            <a:ext cx="831272" cy="696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6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8636E3-CCA4-E2AD-1F9D-02F6F4F21A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2207096-1037-6304-4531-B74F85EC76D7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دوركم للبحث في ثنائيات عن أضداد الكلمات في النص: اِطْمأنَّتْ -  تَسَرُّعٍ – قويّا - أمنًٌ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885996E-1065-31D0-0A7C-2CB849F88D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40" y="2090778"/>
            <a:ext cx="13266052" cy="762826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CCD5DF0C-AAF2-97CB-9BED-B368CBEE8C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530" y="732162"/>
            <a:ext cx="1896020" cy="125588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EF459BA4-C4E0-A4F3-D6F5-A8F98E8850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68" y="4232189"/>
            <a:ext cx="831272" cy="696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1481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C04806-4BE1-2201-BCE3-C0673BCF1E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51A1139-3C35-BAB8-D711-54A889FAE5A4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لنصحح جميعا: عليكم تعليل جوابكم: كيف توصلتم إلى تحديد المرادف؟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79D5A3D-1629-DCE1-3EBE-A74F4AF5E6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1988047"/>
            <a:ext cx="13266052" cy="7628268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67BEAF65-CA46-7230-201D-C60084C09E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39890" y="7396576"/>
            <a:ext cx="623455" cy="643862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C08825E5-9045-4E05-9219-5DC198CE94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1" y="3491345"/>
            <a:ext cx="872836" cy="643862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49E15F47-658A-D843-4C63-8EA1735DAB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619" y="4135207"/>
            <a:ext cx="831272" cy="696156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CC858B24-2667-D4CC-FB64-8129BAA9FA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2109" y="5480250"/>
            <a:ext cx="1274619" cy="643862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E36C97E8-CE60-F8E2-A79C-DDF041033D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35382" y="7396576"/>
            <a:ext cx="959974" cy="696156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9A068D22-76CA-DA38-60C0-36CA3769A8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7042" y="683322"/>
            <a:ext cx="1682642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120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BFCC70-1180-6DDE-EA9C-5F85A4AECE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147C895B-3E63-7DC0-91DB-90EDCD101387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من يقرأ الكلمات قراءة جهرية  (يمكن تركيبها في جمل شفهيا)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0740E10-723F-6847-0D3C-D252570A85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6385467"/>
              </p:ext>
            </p:extLst>
          </p:nvPr>
        </p:nvGraphicFramePr>
        <p:xfrm>
          <a:off x="3158837" y="1797700"/>
          <a:ext cx="6761018" cy="8274555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3346165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3414853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93207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اَلْكَلِمَةُ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ضِدُّها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68497">
                <a:tc>
                  <a:txBody>
                    <a:bodyPr/>
                    <a:lstStyle/>
                    <a:p>
                      <a:pPr algn="ctr" rtl="1"/>
                      <a:r>
                        <a:rPr lang="ar-MA" sz="54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شائِعَةٌ</a:t>
                      </a:r>
                      <a:endParaRPr lang="fr-FR" sz="72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68497">
                <a:tc>
                  <a:txBody>
                    <a:bodyPr/>
                    <a:lstStyle/>
                    <a:p>
                      <a:pPr algn="ctr" rtl="1"/>
                      <a:r>
                        <a:rPr lang="ar-MA" sz="54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اِطْمَأَنَّتْ</a:t>
                      </a:r>
                      <a:endParaRPr lang="fr-FR" sz="54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68497">
                <a:tc>
                  <a:txBody>
                    <a:bodyPr/>
                    <a:lstStyle/>
                    <a:p>
                      <a:pPr algn="ctr" rtl="1"/>
                      <a:r>
                        <a:rPr lang="ar-MA" sz="54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تَسَرُّعٍ</a:t>
                      </a:r>
                      <a:endParaRPr lang="fr-FR" sz="54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  <a:tr h="1468497">
                <a:tc>
                  <a:txBody>
                    <a:bodyPr/>
                    <a:lstStyle/>
                    <a:p>
                      <a:pPr algn="ctr" rtl="1"/>
                      <a:r>
                        <a:rPr lang="ar-MA" sz="54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قَوِيّاً</a:t>
                      </a:r>
                      <a:endParaRPr lang="fr-FR" sz="54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72730881"/>
                  </a:ext>
                </a:extLst>
              </a:tr>
              <a:tr h="1468497">
                <a:tc>
                  <a:txBody>
                    <a:bodyPr/>
                    <a:lstStyle/>
                    <a:p>
                      <a:pPr algn="ctr" rtl="1"/>
                      <a:r>
                        <a:rPr lang="ar-MA" sz="54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أَمْنٌ</a:t>
                      </a:r>
                      <a:endParaRPr lang="fr-FR" sz="54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69435176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0CC7984D-1860-D7C8-A292-2791F5CFF274}"/>
              </a:ext>
            </a:extLst>
          </p:cNvPr>
          <p:cNvSpPr txBox="1"/>
          <p:nvPr/>
        </p:nvSpPr>
        <p:spPr>
          <a:xfrm>
            <a:off x="3622962" y="2946967"/>
            <a:ext cx="23275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60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نادِرَةٌ</a:t>
            </a:r>
            <a:endParaRPr kumimoji="0" lang="fr-FR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391DC996-BBFE-D500-A200-FFA9C0E8AB74}"/>
              </a:ext>
            </a:extLst>
          </p:cNvPr>
          <p:cNvSpPr txBox="1"/>
          <p:nvPr/>
        </p:nvSpPr>
        <p:spPr>
          <a:xfrm>
            <a:off x="3622962" y="4305694"/>
            <a:ext cx="232756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اِرْتَعَبَتْ</a:t>
            </a:r>
            <a:endParaRPr kumimoji="0" lang="fr-FR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96262DCF-3EF0-C4D6-403A-29F355672949}"/>
              </a:ext>
            </a:extLst>
          </p:cNvPr>
          <p:cNvSpPr txBox="1"/>
          <p:nvPr/>
        </p:nvSpPr>
        <p:spPr>
          <a:xfrm>
            <a:off x="3622961" y="5915642"/>
            <a:ext cx="232756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تَــأَنٍّ</a:t>
            </a:r>
            <a:endParaRPr kumimoji="0" lang="fr-FR" sz="6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F260F22-7889-E489-BD72-4E5BCF5A391F}"/>
              </a:ext>
            </a:extLst>
          </p:cNvPr>
          <p:cNvSpPr txBox="1"/>
          <p:nvPr/>
        </p:nvSpPr>
        <p:spPr>
          <a:xfrm>
            <a:off x="3622959" y="7324748"/>
            <a:ext cx="232756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خَفيفاً</a:t>
            </a:r>
            <a:endParaRPr kumimoji="0" lang="fr-FR" sz="6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49A6F27E-1F03-65AF-0787-86D74B39F2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A00EC5A0-0DBC-79D7-B219-6058310CA23B}"/>
              </a:ext>
            </a:extLst>
          </p:cNvPr>
          <p:cNvSpPr txBox="1"/>
          <p:nvPr/>
        </p:nvSpPr>
        <p:spPr>
          <a:xfrm>
            <a:off x="3622960" y="8775808"/>
            <a:ext cx="232756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خَطَرٌ</a:t>
            </a:r>
            <a:endParaRPr kumimoji="0" lang="fr-FR" sz="6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2750617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4E343A-6B58-1123-1E56-DC016F6DA8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8B7B93CA-C478-A881-9718-F33C71D41B54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سأعرض عليكم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كلمتين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: عليكم كتابة الضد المناسب على ألواحكم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EE632A8-D3D2-864D-6495-29BB3723FEEF}"/>
              </a:ext>
            </a:extLst>
          </p:cNvPr>
          <p:cNvSpPr txBox="1"/>
          <p:nvPr/>
        </p:nvSpPr>
        <p:spPr>
          <a:xfrm>
            <a:off x="1524000" y="4553233"/>
            <a:ext cx="323503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1" i="0" u="none" strike="noStrike" kern="1200" cap="none" spc="0" normalizeH="0" baseline="0" noProof="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تَأَنٍّ</a:t>
            </a:r>
            <a:endParaRPr kumimoji="0" lang="fr-FR" sz="8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183E0D97-A9C4-776A-046A-733B1CE7E7A5}"/>
              </a:ext>
            </a:extLst>
          </p:cNvPr>
          <p:cNvSpPr txBox="1"/>
          <p:nvPr/>
        </p:nvSpPr>
        <p:spPr>
          <a:xfrm>
            <a:off x="8728365" y="4553233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8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أَمْنٌ</a:t>
            </a:r>
            <a:endParaRPr kumimoji="0" lang="ar-MA" sz="8800" b="1" i="0" u="none" strike="noStrike" kern="1200" cap="none" spc="0" normalizeH="0" baseline="0" noProof="0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46E3FCAD-B76C-A556-3895-B450D44ECE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9" y="776946"/>
            <a:ext cx="1522323" cy="1037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550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4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80CCFB-2DDA-2DF1-F9D0-3CAA82B149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72060FCD-8D4E-1BF5-6543-12C482056128}"/>
              </a:ext>
            </a:extLst>
          </p:cNvPr>
          <p:cNvSpPr txBox="1"/>
          <p:nvPr/>
        </p:nvSpPr>
        <p:spPr>
          <a:xfrm>
            <a:off x="606498" y="751527"/>
            <a:ext cx="11973429" cy="86177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الآن، اكتبوا كلمة وردت في بداية القصة </a:t>
            </a:r>
            <a:endParaRPr lang="fr-FR" sz="1600" b="1" dirty="0">
              <a:solidFill>
                <a:prstClr val="white">
                  <a:lumMod val="65000"/>
                </a:prstClr>
              </a:solidFill>
              <a:latin typeface="Dosis" pitchFamily="2" charset="0"/>
              <a:cs typeface="Arial" panose="020B0604020202020204" pitchFamily="34" charset="0"/>
            </a:endParaRP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3911F84-DC74-222A-A794-26E3C4713B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C14D1644-953B-F64F-E49D-FC48CE5FFA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438211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84B4C7-2E2B-772F-4B1D-E9BEFD30F3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5BE71C7F-12A7-7198-E664-A4748F79CE4D}"/>
              </a:ext>
            </a:extLst>
          </p:cNvPr>
          <p:cNvSpPr txBox="1"/>
          <p:nvPr/>
        </p:nvSpPr>
        <p:spPr>
          <a:xfrm>
            <a:off x="447494" y="937828"/>
            <a:ext cx="12336380" cy="89255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ارفعوا الألواح عند إشارتي. سنكتب الكلمة التي تكررت كثيرا عندكم، مثلا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1DE60D1A-6D9D-9BBC-98FE-627F5AA6E19B}"/>
              </a:ext>
            </a:extLst>
          </p:cNvPr>
          <p:cNvSpPr/>
          <p:nvPr/>
        </p:nvSpPr>
        <p:spPr>
          <a:xfrm>
            <a:off x="5410200" y="4015886"/>
            <a:ext cx="2699026" cy="2650500"/>
          </a:xfrm>
          <a:custGeom>
            <a:avLst/>
            <a:gdLst>
              <a:gd name="connsiteX0" fmla="*/ 0 w 2895600"/>
              <a:gd name="connsiteY0" fmla="*/ 1447800 h 2895600"/>
              <a:gd name="connsiteX1" fmla="*/ 1447800 w 2895600"/>
              <a:gd name="connsiteY1" fmla="*/ 0 h 2895600"/>
              <a:gd name="connsiteX2" fmla="*/ 2895600 w 2895600"/>
              <a:gd name="connsiteY2" fmla="*/ 1447800 h 2895600"/>
              <a:gd name="connsiteX3" fmla="*/ 1447800 w 2895600"/>
              <a:gd name="connsiteY3" fmla="*/ 2895600 h 2895600"/>
              <a:gd name="connsiteX4" fmla="*/ 0 w 2895600"/>
              <a:gd name="connsiteY4" fmla="*/ 1447800 h 289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95600" h="2895600">
                <a:moveTo>
                  <a:pt x="0" y="1447800"/>
                </a:moveTo>
                <a:cubicBezTo>
                  <a:pt x="0" y="648202"/>
                  <a:pt x="648202" y="0"/>
                  <a:pt x="1447800" y="0"/>
                </a:cubicBezTo>
                <a:cubicBezTo>
                  <a:pt x="2247398" y="0"/>
                  <a:pt x="2895600" y="648202"/>
                  <a:pt x="2895600" y="1447800"/>
                </a:cubicBezTo>
                <a:cubicBezTo>
                  <a:pt x="2895600" y="2247398"/>
                  <a:pt x="2247398" y="2895600"/>
                  <a:pt x="1447800" y="2895600"/>
                </a:cubicBezTo>
                <a:cubicBezTo>
                  <a:pt x="648202" y="2895600"/>
                  <a:pt x="0" y="2247398"/>
                  <a:pt x="0" y="1447800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05331" tIns="505331" rIns="505331" bIns="505331" numCol="1" spcCol="1270" anchor="ctr" anchorCtr="0">
            <a:noAutofit/>
          </a:bodyPr>
          <a:lstStyle/>
          <a:p>
            <a:pPr algn="ctr" defTabSz="2844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endParaRPr lang="ar-MA" sz="5400" b="1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2844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ar-MA" sz="54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رِحْلَةٌ وَعِبْرَةٌ</a:t>
            </a:r>
            <a:endParaRPr lang="fr-MA" sz="5400" b="1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marR="0" lvl="0" indent="0" algn="ctr" defTabSz="2844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" name="Forme libre : forme 5">
            <a:extLst>
              <a:ext uri="{FF2B5EF4-FFF2-40B4-BE49-F238E27FC236}">
                <a16:creationId xmlns:a16="http://schemas.microsoft.com/office/drawing/2014/main" id="{C4DE3010-DBA5-FF0A-2214-7796BE7D0543}"/>
              </a:ext>
            </a:extLst>
          </p:cNvPr>
          <p:cNvSpPr/>
          <p:nvPr/>
        </p:nvSpPr>
        <p:spPr>
          <a:xfrm>
            <a:off x="8861731" y="2364763"/>
            <a:ext cx="2308812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marL="0" marR="0" lvl="0" indent="0" algn="ctr" defTabSz="195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lang="ar-MA" sz="4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البداية: خَرَجَتْ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Forme libre : forme 6">
            <a:extLst>
              <a:ext uri="{FF2B5EF4-FFF2-40B4-BE49-F238E27FC236}">
                <a16:creationId xmlns:a16="http://schemas.microsoft.com/office/drawing/2014/main" id="{413790F5-54A0-4C9F-4626-5181330F0E66}"/>
              </a:ext>
            </a:extLst>
          </p:cNvPr>
          <p:cNvSpPr/>
          <p:nvPr/>
        </p:nvSpPr>
        <p:spPr>
          <a:xfrm>
            <a:off x="2053635" y="2816034"/>
            <a:ext cx="2308813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marL="0" marR="0" lvl="0" indent="0" algn="ctr" defTabSz="195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الوسط: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Forme libre : forme 7">
            <a:extLst>
              <a:ext uri="{FF2B5EF4-FFF2-40B4-BE49-F238E27FC236}">
                <a16:creationId xmlns:a16="http://schemas.microsoft.com/office/drawing/2014/main" id="{DFFCC273-A0FE-4EE4-BED1-D47694EFC922}"/>
              </a:ext>
            </a:extLst>
          </p:cNvPr>
          <p:cNvSpPr/>
          <p:nvPr/>
        </p:nvSpPr>
        <p:spPr>
          <a:xfrm rot="19752768">
            <a:off x="7821602" y="3783281"/>
            <a:ext cx="1134115" cy="544978"/>
          </a:xfrm>
          <a:custGeom>
            <a:avLst/>
            <a:gdLst>
              <a:gd name="connsiteX0" fmla="*/ 0 w 1134115"/>
              <a:gd name="connsiteY0" fmla="*/ 108996 h 544978"/>
              <a:gd name="connsiteX1" fmla="*/ 861626 w 1134115"/>
              <a:gd name="connsiteY1" fmla="*/ 108996 h 544978"/>
              <a:gd name="connsiteX2" fmla="*/ 861626 w 1134115"/>
              <a:gd name="connsiteY2" fmla="*/ 0 h 544978"/>
              <a:gd name="connsiteX3" fmla="*/ 1134115 w 1134115"/>
              <a:gd name="connsiteY3" fmla="*/ 272489 h 544978"/>
              <a:gd name="connsiteX4" fmla="*/ 861626 w 1134115"/>
              <a:gd name="connsiteY4" fmla="*/ 544978 h 544978"/>
              <a:gd name="connsiteX5" fmla="*/ 861626 w 1134115"/>
              <a:gd name="connsiteY5" fmla="*/ 435982 h 544978"/>
              <a:gd name="connsiteX6" fmla="*/ 0 w 1134115"/>
              <a:gd name="connsiteY6" fmla="*/ 435982 h 544978"/>
              <a:gd name="connsiteX7" fmla="*/ 0 w 1134115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34115" h="544978">
                <a:moveTo>
                  <a:pt x="0" y="108996"/>
                </a:moveTo>
                <a:lnTo>
                  <a:pt x="861626" y="108996"/>
                </a:lnTo>
                <a:lnTo>
                  <a:pt x="861626" y="0"/>
                </a:lnTo>
                <a:lnTo>
                  <a:pt x="1134115" y="272489"/>
                </a:lnTo>
                <a:lnTo>
                  <a:pt x="861626" y="544978"/>
                </a:lnTo>
                <a:lnTo>
                  <a:pt x="861626" y="435982"/>
                </a:lnTo>
                <a:lnTo>
                  <a:pt x="0" y="435982"/>
                </a:lnTo>
                <a:lnTo>
                  <a:pt x="0" y="108996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-1" tIns="108996" rIns="163493" bIns="108995" numCol="1" spcCol="1270" anchor="ctr" anchorCtr="0">
            <a:noAutofit/>
          </a:bodyPr>
          <a:lstStyle/>
          <a:p>
            <a:pPr marL="0" marR="0" lvl="0" indent="0" algn="ctr" defTabSz="1066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9" name="Forme libre : forme 8">
            <a:extLst>
              <a:ext uri="{FF2B5EF4-FFF2-40B4-BE49-F238E27FC236}">
                <a16:creationId xmlns:a16="http://schemas.microsoft.com/office/drawing/2014/main" id="{37779068-1338-C5A5-C5FC-395F9BDAD676}"/>
              </a:ext>
            </a:extLst>
          </p:cNvPr>
          <p:cNvSpPr/>
          <p:nvPr/>
        </p:nvSpPr>
        <p:spPr>
          <a:xfrm rot="1818720">
            <a:off x="4423230" y="3933351"/>
            <a:ext cx="1122764" cy="544979"/>
          </a:xfrm>
          <a:custGeom>
            <a:avLst/>
            <a:gdLst>
              <a:gd name="connsiteX0" fmla="*/ 0 w 1122764"/>
              <a:gd name="connsiteY0" fmla="*/ 108996 h 544978"/>
              <a:gd name="connsiteX1" fmla="*/ 850275 w 1122764"/>
              <a:gd name="connsiteY1" fmla="*/ 108996 h 544978"/>
              <a:gd name="connsiteX2" fmla="*/ 850275 w 1122764"/>
              <a:gd name="connsiteY2" fmla="*/ 0 h 544978"/>
              <a:gd name="connsiteX3" fmla="*/ 1122764 w 1122764"/>
              <a:gd name="connsiteY3" fmla="*/ 272489 h 544978"/>
              <a:gd name="connsiteX4" fmla="*/ 850275 w 1122764"/>
              <a:gd name="connsiteY4" fmla="*/ 544978 h 544978"/>
              <a:gd name="connsiteX5" fmla="*/ 850275 w 1122764"/>
              <a:gd name="connsiteY5" fmla="*/ 435982 h 544978"/>
              <a:gd name="connsiteX6" fmla="*/ 0 w 1122764"/>
              <a:gd name="connsiteY6" fmla="*/ 435982 h 544978"/>
              <a:gd name="connsiteX7" fmla="*/ 0 w 1122764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22764" h="544978">
                <a:moveTo>
                  <a:pt x="1122764" y="435982"/>
                </a:moveTo>
                <a:lnTo>
                  <a:pt x="272489" y="435982"/>
                </a:lnTo>
                <a:lnTo>
                  <a:pt x="272489" y="544978"/>
                </a:lnTo>
                <a:lnTo>
                  <a:pt x="0" y="272489"/>
                </a:lnTo>
                <a:lnTo>
                  <a:pt x="272489" y="0"/>
                </a:lnTo>
                <a:lnTo>
                  <a:pt x="272489" y="108996"/>
                </a:lnTo>
                <a:lnTo>
                  <a:pt x="1122764" y="108996"/>
                </a:lnTo>
                <a:lnTo>
                  <a:pt x="1122764" y="435982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63493" tIns="108996" rIns="-1" bIns="108996" numCol="1" spcCol="1270" anchor="ctr" anchorCtr="0">
            <a:noAutofit/>
          </a:bodyPr>
          <a:lstStyle/>
          <a:p>
            <a:pPr marL="0" marR="0" lvl="0" indent="0" algn="ctr" defTabSz="1066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Forme libre : forme 9">
            <a:extLst>
              <a:ext uri="{FF2B5EF4-FFF2-40B4-BE49-F238E27FC236}">
                <a16:creationId xmlns:a16="http://schemas.microsoft.com/office/drawing/2014/main" id="{CB0150AC-F44F-8EAE-D35A-901005996F8B}"/>
              </a:ext>
            </a:extLst>
          </p:cNvPr>
          <p:cNvSpPr/>
          <p:nvPr/>
        </p:nvSpPr>
        <p:spPr>
          <a:xfrm>
            <a:off x="5667224" y="7966708"/>
            <a:ext cx="2381551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marL="0" marR="0" lvl="0" indent="0" algn="ctr" defTabSz="195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النهاية: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2" name="Flèche : bas 11">
            <a:extLst>
              <a:ext uri="{FF2B5EF4-FFF2-40B4-BE49-F238E27FC236}">
                <a16:creationId xmlns:a16="http://schemas.microsoft.com/office/drawing/2014/main" id="{F9CDBD24-9ABD-C909-7BD3-E918DF3A746A}"/>
              </a:ext>
            </a:extLst>
          </p:cNvPr>
          <p:cNvSpPr/>
          <p:nvPr/>
        </p:nvSpPr>
        <p:spPr>
          <a:xfrm>
            <a:off x="6532556" y="6827343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5B313A3C-877F-E557-7F78-81D6A7A0EB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5557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  <p:bldP spid="8" grpId="0" animBg="1"/>
      <p:bldP spid="9" grpId="0" animBg="1"/>
      <p:bldP spid="10" grpId="0" animBg="1"/>
      <p:bldP spid="12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8976A5-2446-15E1-AE59-29D5985532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C3F1DD0A-CCB0-F00A-1C4F-81D2BAD7B70C}"/>
              </a:ext>
            </a:extLst>
          </p:cNvPr>
          <p:cNvSpPr txBox="1"/>
          <p:nvPr/>
        </p:nvSpPr>
        <p:spPr>
          <a:xfrm>
            <a:off x="606498" y="751527"/>
            <a:ext cx="11973429" cy="86177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اكتبوا كلمة وردت في وسط القصة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C8E89BC-E846-6963-8BB9-1B86ACE285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B32AA20A-583E-4DA5-221C-47E89E275B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88748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AAB657-C9B5-62EA-966C-557CB9ECF9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18D44DCD-8020-23C5-CB8A-E003D4015025}"/>
              </a:ext>
            </a:extLst>
          </p:cNvPr>
          <p:cNvSpPr txBox="1"/>
          <p:nvPr/>
        </p:nvSpPr>
        <p:spPr>
          <a:xfrm>
            <a:off x="447494" y="937828"/>
            <a:ext cx="12336380" cy="89255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ارفعوا الألواح عند إشارتي. سنكتب الكلمة التي تكررت كثيرا عندكم، مثلا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2E249EB0-6555-3123-52C8-8D6A79B65534}"/>
              </a:ext>
            </a:extLst>
          </p:cNvPr>
          <p:cNvSpPr/>
          <p:nvPr/>
        </p:nvSpPr>
        <p:spPr>
          <a:xfrm>
            <a:off x="5410200" y="4015886"/>
            <a:ext cx="2699026" cy="2650500"/>
          </a:xfrm>
          <a:custGeom>
            <a:avLst/>
            <a:gdLst>
              <a:gd name="connsiteX0" fmla="*/ 0 w 2895600"/>
              <a:gd name="connsiteY0" fmla="*/ 1447800 h 2895600"/>
              <a:gd name="connsiteX1" fmla="*/ 1447800 w 2895600"/>
              <a:gd name="connsiteY1" fmla="*/ 0 h 2895600"/>
              <a:gd name="connsiteX2" fmla="*/ 2895600 w 2895600"/>
              <a:gd name="connsiteY2" fmla="*/ 1447800 h 2895600"/>
              <a:gd name="connsiteX3" fmla="*/ 1447800 w 2895600"/>
              <a:gd name="connsiteY3" fmla="*/ 2895600 h 2895600"/>
              <a:gd name="connsiteX4" fmla="*/ 0 w 2895600"/>
              <a:gd name="connsiteY4" fmla="*/ 1447800 h 289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95600" h="2895600">
                <a:moveTo>
                  <a:pt x="0" y="1447800"/>
                </a:moveTo>
                <a:cubicBezTo>
                  <a:pt x="0" y="648202"/>
                  <a:pt x="648202" y="0"/>
                  <a:pt x="1447800" y="0"/>
                </a:cubicBezTo>
                <a:cubicBezTo>
                  <a:pt x="2247398" y="0"/>
                  <a:pt x="2895600" y="648202"/>
                  <a:pt x="2895600" y="1447800"/>
                </a:cubicBezTo>
                <a:cubicBezTo>
                  <a:pt x="2895600" y="2247398"/>
                  <a:pt x="2247398" y="2895600"/>
                  <a:pt x="1447800" y="2895600"/>
                </a:cubicBezTo>
                <a:cubicBezTo>
                  <a:pt x="648202" y="2895600"/>
                  <a:pt x="0" y="2247398"/>
                  <a:pt x="0" y="1447800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05331" tIns="505331" rIns="505331" bIns="505331" numCol="1" spcCol="1270" anchor="ctr" anchorCtr="0">
            <a:noAutofit/>
          </a:bodyPr>
          <a:lstStyle/>
          <a:p>
            <a:pPr marL="0" marR="0" lvl="0" indent="0" algn="ctr" defTabSz="2844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وَطَنـي </a:t>
            </a:r>
            <a:r>
              <a:rPr kumimoji="0" lang="ar-SA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ٱلْمَغْرِبُ</a:t>
            </a:r>
            <a:endParaRPr kumimoji="0" lang="fr-FR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" name="Forme libre : forme 5">
            <a:extLst>
              <a:ext uri="{FF2B5EF4-FFF2-40B4-BE49-F238E27FC236}">
                <a16:creationId xmlns:a16="http://schemas.microsoft.com/office/drawing/2014/main" id="{8A8BC18A-E2C8-673A-F710-A5F79BA74DA6}"/>
              </a:ext>
            </a:extLst>
          </p:cNvPr>
          <p:cNvSpPr/>
          <p:nvPr/>
        </p:nvSpPr>
        <p:spPr>
          <a:xfrm>
            <a:off x="8861731" y="2189018"/>
            <a:ext cx="2647088" cy="1953491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endParaRPr lang="ar-MA" sz="44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ar-MA" sz="4400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البداية</a:t>
            </a:r>
            <a:r>
              <a:rPr lang="ar-MA" sz="4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 خَرَجَتْ اَلْغابَةُ- لبنى....</a:t>
            </a:r>
            <a:endParaRPr lang="fr-FR" sz="44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ar-MA" sz="4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  <a:p>
            <a:pPr marL="0" marR="0" lvl="0" indent="0" algn="ctr" defTabSz="195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Forme libre : forme 6">
            <a:extLst>
              <a:ext uri="{FF2B5EF4-FFF2-40B4-BE49-F238E27FC236}">
                <a16:creationId xmlns:a16="http://schemas.microsoft.com/office/drawing/2014/main" id="{5F7E3065-4EFB-4648-776C-39DF9A73DBC2}"/>
              </a:ext>
            </a:extLst>
          </p:cNvPr>
          <p:cNvSpPr/>
          <p:nvPr/>
        </p:nvSpPr>
        <p:spPr>
          <a:xfrm>
            <a:off x="2053635" y="2816034"/>
            <a:ext cx="2308813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lvl="0"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ar-MA" sz="4400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الوسط</a:t>
            </a:r>
            <a:r>
              <a:rPr lang="ar-MA" sz="4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 انشغلتْ – تعمقتْ - لمحتْ</a:t>
            </a:r>
          </a:p>
          <a:p>
            <a:pPr lvl="0"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endParaRPr lang="fr-FR" sz="44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orme libre : forme 7">
            <a:extLst>
              <a:ext uri="{FF2B5EF4-FFF2-40B4-BE49-F238E27FC236}">
                <a16:creationId xmlns:a16="http://schemas.microsoft.com/office/drawing/2014/main" id="{DDA07D53-2512-167E-C416-289D729C3358}"/>
              </a:ext>
            </a:extLst>
          </p:cNvPr>
          <p:cNvSpPr/>
          <p:nvPr/>
        </p:nvSpPr>
        <p:spPr>
          <a:xfrm rot="19752768">
            <a:off x="7821602" y="3783281"/>
            <a:ext cx="1134115" cy="544978"/>
          </a:xfrm>
          <a:custGeom>
            <a:avLst/>
            <a:gdLst>
              <a:gd name="connsiteX0" fmla="*/ 0 w 1134115"/>
              <a:gd name="connsiteY0" fmla="*/ 108996 h 544978"/>
              <a:gd name="connsiteX1" fmla="*/ 861626 w 1134115"/>
              <a:gd name="connsiteY1" fmla="*/ 108996 h 544978"/>
              <a:gd name="connsiteX2" fmla="*/ 861626 w 1134115"/>
              <a:gd name="connsiteY2" fmla="*/ 0 h 544978"/>
              <a:gd name="connsiteX3" fmla="*/ 1134115 w 1134115"/>
              <a:gd name="connsiteY3" fmla="*/ 272489 h 544978"/>
              <a:gd name="connsiteX4" fmla="*/ 861626 w 1134115"/>
              <a:gd name="connsiteY4" fmla="*/ 544978 h 544978"/>
              <a:gd name="connsiteX5" fmla="*/ 861626 w 1134115"/>
              <a:gd name="connsiteY5" fmla="*/ 435982 h 544978"/>
              <a:gd name="connsiteX6" fmla="*/ 0 w 1134115"/>
              <a:gd name="connsiteY6" fmla="*/ 435982 h 544978"/>
              <a:gd name="connsiteX7" fmla="*/ 0 w 1134115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34115" h="544978">
                <a:moveTo>
                  <a:pt x="0" y="108996"/>
                </a:moveTo>
                <a:lnTo>
                  <a:pt x="861626" y="108996"/>
                </a:lnTo>
                <a:lnTo>
                  <a:pt x="861626" y="0"/>
                </a:lnTo>
                <a:lnTo>
                  <a:pt x="1134115" y="272489"/>
                </a:lnTo>
                <a:lnTo>
                  <a:pt x="861626" y="544978"/>
                </a:lnTo>
                <a:lnTo>
                  <a:pt x="861626" y="435982"/>
                </a:lnTo>
                <a:lnTo>
                  <a:pt x="0" y="435982"/>
                </a:lnTo>
                <a:lnTo>
                  <a:pt x="0" y="108996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-1" tIns="108996" rIns="163493" bIns="108995" numCol="1" spcCol="1270" anchor="ctr" anchorCtr="0">
            <a:noAutofit/>
          </a:bodyPr>
          <a:lstStyle/>
          <a:p>
            <a:pPr marL="0" marR="0" lvl="0" indent="0" algn="ctr" defTabSz="1066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9" name="Forme libre : forme 8">
            <a:extLst>
              <a:ext uri="{FF2B5EF4-FFF2-40B4-BE49-F238E27FC236}">
                <a16:creationId xmlns:a16="http://schemas.microsoft.com/office/drawing/2014/main" id="{67447AFF-96D0-BD57-A465-14981A2C5A50}"/>
              </a:ext>
            </a:extLst>
          </p:cNvPr>
          <p:cNvSpPr/>
          <p:nvPr/>
        </p:nvSpPr>
        <p:spPr>
          <a:xfrm rot="1818720">
            <a:off x="4423230" y="3933351"/>
            <a:ext cx="1122764" cy="544979"/>
          </a:xfrm>
          <a:custGeom>
            <a:avLst/>
            <a:gdLst>
              <a:gd name="connsiteX0" fmla="*/ 0 w 1122764"/>
              <a:gd name="connsiteY0" fmla="*/ 108996 h 544978"/>
              <a:gd name="connsiteX1" fmla="*/ 850275 w 1122764"/>
              <a:gd name="connsiteY1" fmla="*/ 108996 h 544978"/>
              <a:gd name="connsiteX2" fmla="*/ 850275 w 1122764"/>
              <a:gd name="connsiteY2" fmla="*/ 0 h 544978"/>
              <a:gd name="connsiteX3" fmla="*/ 1122764 w 1122764"/>
              <a:gd name="connsiteY3" fmla="*/ 272489 h 544978"/>
              <a:gd name="connsiteX4" fmla="*/ 850275 w 1122764"/>
              <a:gd name="connsiteY4" fmla="*/ 544978 h 544978"/>
              <a:gd name="connsiteX5" fmla="*/ 850275 w 1122764"/>
              <a:gd name="connsiteY5" fmla="*/ 435982 h 544978"/>
              <a:gd name="connsiteX6" fmla="*/ 0 w 1122764"/>
              <a:gd name="connsiteY6" fmla="*/ 435982 h 544978"/>
              <a:gd name="connsiteX7" fmla="*/ 0 w 1122764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22764" h="544978">
                <a:moveTo>
                  <a:pt x="1122764" y="435982"/>
                </a:moveTo>
                <a:lnTo>
                  <a:pt x="272489" y="435982"/>
                </a:lnTo>
                <a:lnTo>
                  <a:pt x="272489" y="544978"/>
                </a:lnTo>
                <a:lnTo>
                  <a:pt x="0" y="272489"/>
                </a:lnTo>
                <a:lnTo>
                  <a:pt x="272489" y="0"/>
                </a:lnTo>
                <a:lnTo>
                  <a:pt x="272489" y="108996"/>
                </a:lnTo>
                <a:lnTo>
                  <a:pt x="1122764" y="108996"/>
                </a:lnTo>
                <a:lnTo>
                  <a:pt x="1122764" y="435982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63493" tIns="108996" rIns="-1" bIns="108996" numCol="1" spcCol="1270" anchor="ctr" anchorCtr="0">
            <a:noAutofit/>
          </a:bodyPr>
          <a:lstStyle/>
          <a:p>
            <a:pPr marL="0" marR="0" lvl="0" indent="0" algn="ctr" defTabSz="1066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Forme libre : forme 9">
            <a:extLst>
              <a:ext uri="{FF2B5EF4-FFF2-40B4-BE49-F238E27FC236}">
                <a16:creationId xmlns:a16="http://schemas.microsoft.com/office/drawing/2014/main" id="{6972831F-1126-CB1F-E154-2E0F8F64A68C}"/>
              </a:ext>
            </a:extLst>
          </p:cNvPr>
          <p:cNvSpPr/>
          <p:nvPr/>
        </p:nvSpPr>
        <p:spPr>
          <a:xfrm>
            <a:off x="5667224" y="7966708"/>
            <a:ext cx="2381551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marL="0" marR="0" lvl="0" indent="0" algn="ctr" defTabSz="195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........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2" name="Flèche : bas 11">
            <a:extLst>
              <a:ext uri="{FF2B5EF4-FFF2-40B4-BE49-F238E27FC236}">
                <a16:creationId xmlns:a16="http://schemas.microsoft.com/office/drawing/2014/main" id="{1E5A227E-EB90-7766-8031-B8B4DF7867DC}"/>
              </a:ext>
            </a:extLst>
          </p:cNvPr>
          <p:cNvSpPr/>
          <p:nvPr/>
        </p:nvSpPr>
        <p:spPr>
          <a:xfrm>
            <a:off x="6532556" y="6827343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AF2B299E-65D7-0D23-B413-61CB61E18D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362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  <p:bldP spid="8" grpId="0" animBg="1"/>
      <p:bldP spid="9" grpId="0" animBg="1"/>
      <p:bldP spid="10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398695" y="903792"/>
            <a:ext cx="12661553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301317" y="1233164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العدة اللازمة للحصة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3938155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اللوحة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7072746" y="6339564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الكراسة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1038" name="Picture 14">
            <a:extLst>
              <a:ext uri="{FF2B5EF4-FFF2-40B4-BE49-F238E27FC236}">
                <a16:creationId xmlns:a16="http://schemas.microsoft.com/office/drawing/2014/main" id="{E46E2186-7283-E76C-2151-9B6D4D353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474" y="2897491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AC32C25-E301-0508-FC5C-9E1914EC275A}"/>
              </a:ext>
            </a:extLst>
          </p:cNvPr>
          <p:cNvSpPr/>
          <p:nvPr/>
        </p:nvSpPr>
        <p:spPr>
          <a:xfrm>
            <a:off x="10214400" y="6337354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بطاقات الكلمات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84925A2-4CD5-AA63-73E4-A05029ED27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752" y="2487525"/>
            <a:ext cx="6358679" cy="3121423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823B504-77A3-9A9E-444A-750C06F4C3D9}"/>
              </a:ext>
            </a:extLst>
          </p:cNvPr>
          <p:cNvSpPr/>
          <p:nvPr/>
        </p:nvSpPr>
        <p:spPr>
          <a:xfrm>
            <a:off x="803564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الدفتر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C91EC08-DAE9-914B-3116-852FD2F5000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79737" y="2487525"/>
            <a:ext cx="2853017" cy="332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92508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E0C3FC-C846-5BA9-1FCE-30A5020705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372DF528-A443-F8E4-B0E5-E7BB6365DB0A}"/>
              </a:ext>
            </a:extLst>
          </p:cNvPr>
          <p:cNvSpPr txBox="1"/>
          <p:nvPr/>
        </p:nvSpPr>
        <p:spPr>
          <a:xfrm>
            <a:off x="606498" y="751527"/>
            <a:ext cx="11973429" cy="86177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اكتبوا كلمة وردت في نهاية القصة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EA4E644-B919-27FF-6F80-11A429B23F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7E267243-2CE5-09CF-C428-C8D3A9AF87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082241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400DB1-1ADE-1844-2B73-A0AFAFC6C4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8E728614-FE8B-C364-8E1D-FB62135A75FC}"/>
              </a:ext>
            </a:extLst>
          </p:cNvPr>
          <p:cNvSpPr txBox="1"/>
          <p:nvPr/>
        </p:nvSpPr>
        <p:spPr>
          <a:xfrm>
            <a:off x="447494" y="937828"/>
            <a:ext cx="12336380" cy="89255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ارفعوا الألواح عند إشارتي. سنكتب الكلمة التي تكررت كثيرا عندكم، مثلا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C54E9EDC-DA35-3086-5A62-28BB3DAED3F4}"/>
              </a:ext>
            </a:extLst>
          </p:cNvPr>
          <p:cNvSpPr/>
          <p:nvPr/>
        </p:nvSpPr>
        <p:spPr>
          <a:xfrm>
            <a:off x="5410200" y="4015886"/>
            <a:ext cx="2699026" cy="2650500"/>
          </a:xfrm>
          <a:custGeom>
            <a:avLst/>
            <a:gdLst>
              <a:gd name="connsiteX0" fmla="*/ 0 w 2895600"/>
              <a:gd name="connsiteY0" fmla="*/ 1447800 h 2895600"/>
              <a:gd name="connsiteX1" fmla="*/ 1447800 w 2895600"/>
              <a:gd name="connsiteY1" fmla="*/ 0 h 2895600"/>
              <a:gd name="connsiteX2" fmla="*/ 2895600 w 2895600"/>
              <a:gd name="connsiteY2" fmla="*/ 1447800 h 2895600"/>
              <a:gd name="connsiteX3" fmla="*/ 1447800 w 2895600"/>
              <a:gd name="connsiteY3" fmla="*/ 2895600 h 2895600"/>
              <a:gd name="connsiteX4" fmla="*/ 0 w 2895600"/>
              <a:gd name="connsiteY4" fmla="*/ 1447800 h 289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95600" h="2895600">
                <a:moveTo>
                  <a:pt x="0" y="1447800"/>
                </a:moveTo>
                <a:cubicBezTo>
                  <a:pt x="0" y="648202"/>
                  <a:pt x="648202" y="0"/>
                  <a:pt x="1447800" y="0"/>
                </a:cubicBezTo>
                <a:cubicBezTo>
                  <a:pt x="2247398" y="0"/>
                  <a:pt x="2895600" y="648202"/>
                  <a:pt x="2895600" y="1447800"/>
                </a:cubicBezTo>
                <a:cubicBezTo>
                  <a:pt x="2895600" y="2247398"/>
                  <a:pt x="2247398" y="2895600"/>
                  <a:pt x="1447800" y="2895600"/>
                </a:cubicBezTo>
                <a:cubicBezTo>
                  <a:pt x="648202" y="2895600"/>
                  <a:pt x="0" y="2247398"/>
                  <a:pt x="0" y="1447800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05331" tIns="505331" rIns="505331" bIns="505331" numCol="1" spcCol="1270" anchor="ctr" anchorCtr="0">
            <a:noAutofit/>
          </a:bodyPr>
          <a:lstStyle/>
          <a:p>
            <a:pPr marL="0" marR="0" lvl="0" indent="0" algn="ctr" defTabSz="2844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وَطَنـي </a:t>
            </a:r>
            <a:r>
              <a:rPr kumimoji="0" lang="ar-SA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ٱلْمَغْرِبُ</a:t>
            </a:r>
            <a:endParaRPr kumimoji="0" lang="fr-FR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" name="Forme libre : forme 5">
            <a:extLst>
              <a:ext uri="{FF2B5EF4-FFF2-40B4-BE49-F238E27FC236}">
                <a16:creationId xmlns:a16="http://schemas.microsoft.com/office/drawing/2014/main" id="{4AF356CA-0B1F-1875-37DD-C161B897C564}"/>
              </a:ext>
            </a:extLst>
          </p:cNvPr>
          <p:cNvSpPr/>
          <p:nvPr/>
        </p:nvSpPr>
        <p:spPr>
          <a:xfrm>
            <a:off x="8861731" y="2465421"/>
            <a:ext cx="2647088" cy="1953491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marL="0" marR="0" lvl="0" indent="0" algn="ctr" defTabSz="195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ar-MA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ctr" defTabSz="195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ar-MA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ctr" defTabSz="195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خَرَجَتْ- اَلْغابَةُ- لبنى....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ctr" defTabSz="195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</a:p>
          <a:p>
            <a:pPr marL="0" marR="0" lvl="0" indent="0" algn="ctr" defTabSz="195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Forme libre : forme 6">
            <a:extLst>
              <a:ext uri="{FF2B5EF4-FFF2-40B4-BE49-F238E27FC236}">
                <a16:creationId xmlns:a16="http://schemas.microsoft.com/office/drawing/2014/main" id="{F89FEC2F-65DF-9FA8-380C-3FCDD5FDAEAB}"/>
              </a:ext>
            </a:extLst>
          </p:cNvPr>
          <p:cNvSpPr/>
          <p:nvPr/>
        </p:nvSpPr>
        <p:spPr>
          <a:xfrm>
            <a:off x="2053635" y="2816034"/>
            <a:ext cx="2308813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marL="0" marR="0" lvl="0" indent="0" algn="ctr" defTabSz="195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الوسط</a:t>
            </a: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: انشغلتْ تعمقتْ - لمحتْ</a:t>
            </a:r>
          </a:p>
          <a:p>
            <a:pPr marL="0" marR="0" lvl="0" indent="0" algn="ctr" defTabSz="195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Forme libre : forme 7">
            <a:extLst>
              <a:ext uri="{FF2B5EF4-FFF2-40B4-BE49-F238E27FC236}">
                <a16:creationId xmlns:a16="http://schemas.microsoft.com/office/drawing/2014/main" id="{47FF0D6C-7D20-CAEE-0D1C-7E79D13F92FF}"/>
              </a:ext>
            </a:extLst>
          </p:cNvPr>
          <p:cNvSpPr/>
          <p:nvPr/>
        </p:nvSpPr>
        <p:spPr>
          <a:xfrm rot="19752768">
            <a:off x="7821602" y="3783281"/>
            <a:ext cx="1134115" cy="544978"/>
          </a:xfrm>
          <a:custGeom>
            <a:avLst/>
            <a:gdLst>
              <a:gd name="connsiteX0" fmla="*/ 0 w 1134115"/>
              <a:gd name="connsiteY0" fmla="*/ 108996 h 544978"/>
              <a:gd name="connsiteX1" fmla="*/ 861626 w 1134115"/>
              <a:gd name="connsiteY1" fmla="*/ 108996 h 544978"/>
              <a:gd name="connsiteX2" fmla="*/ 861626 w 1134115"/>
              <a:gd name="connsiteY2" fmla="*/ 0 h 544978"/>
              <a:gd name="connsiteX3" fmla="*/ 1134115 w 1134115"/>
              <a:gd name="connsiteY3" fmla="*/ 272489 h 544978"/>
              <a:gd name="connsiteX4" fmla="*/ 861626 w 1134115"/>
              <a:gd name="connsiteY4" fmla="*/ 544978 h 544978"/>
              <a:gd name="connsiteX5" fmla="*/ 861626 w 1134115"/>
              <a:gd name="connsiteY5" fmla="*/ 435982 h 544978"/>
              <a:gd name="connsiteX6" fmla="*/ 0 w 1134115"/>
              <a:gd name="connsiteY6" fmla="*/ 435982 h 544978"/>
              <a:gd name="connsiteX7" fmla="*/ 0 w 1134115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34115" h="544978">
                <a:moveTo>
                  <a:pt x="0" y="108996"/>
                </a:moveTo>
                <a:lnTo>
                  <a:pt x="861626" y="108996"/>
                </a:lnTo>
                <a:lnTo>
                  <a:pt x="861626" y="0"/>
                </a:lnTo>
                <a:lnTo>
                  <a:pt x="1134115" y="272489"/>
                </a:lnTo>
                <a:lnTo>
                  <a:pt x="861626" y="544978"/>
                </a:lnTo>
                <a:lnTo>
                  <a:pt x="861626" y="435982"/>
                </a:lnTo>
                <a:lnTo>
                  <a:pt x="0" y="435982"/>
                </a:lnTo>
                <a:lnTo>
                  <a:pt x="0" y="108996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-1" tIns="108996" rIns="163493" bIns="108995" numCol="1" spcCol="1270" anchor="ctr" anchorCtr="0">
            <a:noAutofit/>
          </a:bodyPr>
          <a:lstStyle/>
          <a:p>
            <a:pPr marL="0" marR="0" lvl="0" indent="0" algn="ctr" defTabSz="1066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9" name="Forme libre : forme 8">
            <a:extLst>
              <a:ext uri="{FF2B5EF4-FFF2-40B4-BE49-F238E27FC236}">
                <a16:creationId xmlns:a16="http://schemas.microsoft.com/office/drawing/2014/main" id="{D73E3AF5-FF29-12BD-5134-8A9E0793EDB2}"/>
              </a:ext>
            </a:extLst>
          </p:cNvPr>
          <p:cNvSpPr/>
          <p:nvPr/>
        </p:nvSpPr>
        <p:spPr>
          <a:xfrm rot="1818720">
            <a:off x="4423230" y="3933351"/>
            <a:ext cx="1122764" cy="544979"/>
          </a:xfrm>
          <a:custGeom>
            <a:avLst/>
            <a:gdLst>
              <a:gd name="connsiteX0" fmla="*/ 0 w 1122764"/>
              <a:gd name="connsiteY0" fmla="*/ 108996 h 544978"/>
              <a:gd name="connsiteX1" fmla="*/ 850275 w 1122764"/>
              <a:gd name="connsiteY1" fmla="*/ 108996 h 544978"/>
              <a:gd name="connsiteX2" fmla="*/ 850275 w 1122764"/>
              <a:gd name="connsiteY2" fmla="*/ 0 h 544978"/>
              <a:gd name="connsiteX3" fmla="*/ 1122764 w 1122764"/>
              <a:gd name="connsiteY3" fmla="*/ 272489 h 544978"/>
              <a:gd name="connsiteX4" fmla="*/ 850275 w 1122764"/>
              <a:gd name="connsiteY4" fmla="*/ 544978 h 544978"/>
              <a:gd name="connsiteX5" fmla="*/ 850275 w 1122764"/>
              <a:gd name="connsiteY5" fmla="*/ 435982 h 544978"/>
              <a:gd name="connsiteX6" fmla="*/ 0 w 1122764"/>
              <a:gd name="connsiteY6" fmla="*/ 435982 h 544978"/>
              <a:gd name="connsiteX7" fmla="*/ 0 w 1122764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22764" h="544978">
                <a:moveTo>
                  <a:pt x="1122764" y="435982"/>
                </a:moveTo>
                <a:lnTo>
                  <a:pt x="272489" y="435982"/>
                </a:lnTo>
                <a:lnTo>
                  <a:pt x="272489" y="544978"/>
                </a:lnTo>
                <a:lnTo>
                  <a:pt x="0" y="272489"/>
                </a:lnTo>
                <a:lnTo>
                  <a:pt x="272489" y="0"/>
                </a:lnTo>
                <a:lnTo>
                  <a:pt x="272489" y="108996"/>
                </a:lnTo>
                <a:lnTo>
                  <a:pt x="1122764" y="108996"/>
                </a:lnTo>
                <a:lnTo>
                  <a:pt x="1122764" y="435982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63493" tIns="108996" rIns="-1" bIns="108996" numCol="1" spcCol="1270" anchor="ctr" anchorCtr="0">
            <a:noAutofit/>
          </a:bodyPr>
          <a:lstStyle/>
          <a:p>
            <a:pPr marL="0" marR="0" lvl="0" indent="0" algn="ctr" defTabSz="1066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Forme libre : forme 9">
            <a:extLst>
              <a:ext uri="{FF2B5EF4-FFF2-40B4-BE49-F238E27FC236}">
                <a16:creationId xmlns:a16="http://schemas.microsoft.com/office/drawing/2014/main" id="{7E3932BA-AB66-FFA0-A3B2-34FDC606755D}"/>
              </a:ext>
            </a:extLst>
          </p:cNvPr>
          <p:cNvSpPr/>
          <p:nvPr/>
        </p:nvSpPr>
        <p:spPr>
          <a:xfrm>
            <a:off x="5909540" y="8152623"/>
            <a:ext cx="2381551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lvl="0"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ar-MA" sz="4400" b="1" dirty="0">
                <a:solidFill>
                  <a:srgbClr val="4472C4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النهاية</a:t>
            </a:r>
            <a:r>
              <a:rPr lang="ar-MA" sz="4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</a:t>
            </a:r>
          </a:p>
          <a:p>
            <a:pPr lvl="0"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ar-MA" sz="4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وصلتْ – وجدتْ - فرِحَ</a:t>
            </a:r>
          </a:p>
          <a:p>
            <a:pPr lvl="0"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2" name="Flèche : bas 11">
            <a:extLst>
              <a:ext uri="{FF2B5EF4-FFF2-40B4-BE49-F238E27FC236}">
                <a16:creationId xmlns:a16="http://schemas.microsoft.com/office/drawing/2014/main" id="{5A1E2A76-AB5F-A765-291F-6AA1FF9CB8D1}"/>
              </a:ext>
            </a:extLst>
          </p:cNvPr>
          <p:cNvSpPr/>
          <p:nvPr/>
        </p:nvSpPr>
        <p:spPr>
          <a:xfrm>
            <a:off x="6615684" y="6800182"/>
            <a:ext cx="484632" cy="639709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72670167-4C3D-E12A-0E48-1303D12FCC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7B51E476-552F-49DF-F0D6-6ED4A17B0E94}"/>
              </a:ext>
            </a:extLst>
          </p:cNvPr>
          <p:cNvSpPr txBox="1"/>
          <p:nvPr/>
        </p:nvSpPr>
        <p:spPr>
          <a:xfrm>
            <a:off x="10674927" y="1938486"/>
            <a:ext cx="688570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MA" sz="4400" b="1" dirty="0">
                <a:solidFill>
                  <a:srgbClr val="4472C4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البداية</a:t>
            </a:r>
            <a:r>
              <a:rPr lang="ar-MA" sz="1800" b="1" dirty="0">
                <a:solidFill>
                  <a:srgbClr val="4472C4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29906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  <p:bldP spid="8" grpId="0" animBg="1"/>
      <p:bldP spid="9" grpId="0" animBg="1"/>
      <p:bldP spid="10" grpId="0" animBg="1"/>
      <p:bldP spid="12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D801C5-228C-E511-A38D-51D2FB1D5D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72F24414-3EDE-CF68-8607-03807CEE450B}"/>
              </a:ext>
            </a:extLst>
          </p:cNvPr>
          <p:cNvSpPr txBox="1"/>
          <p:nvPr/>
        </p:nvSpPr>
        <p:spPr>
          <a:xfrm>
            <a:off x="160421" y="957198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في مجموعات، ستقومون بالربط بين الكلمات لإعادة سرد الحكاية، اكتبوها على دفاتركم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2598D1E-D3DA-5D64-81B7-3AD7CD1850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343" y="765942"/>
            <a:ext cx="1780186" cy="1182727"/>
          </a:xfrm>
          <a:prstGeom prst="rect">
            <a:avLst/>
          </a:prstGeom>
        </p:spPr>
      </p:pic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25416204-A3D9-D9B6-3A8F-5F276CE0777E}"/>
              </a:ext>
            </a:extLst>
          </p:cNvPr>
          <p:cNvSpPr/>
          <p:nvPr/>
        </p:nvSpPr>
        <p:spPr>
          <a:xfrm>
            <a:off x="1565564" y="3240352"/>
            <a:ext cx="10307781" cy="5862084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just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اَلْكَلِماتُ:</a:t>
            </a:r>
            <a:endParaRPr kumimoji="0" lang="a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......................................................................................................................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774613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8E25CA-3479-08B2-8E9E-FEA0C329DA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0B66465E-468F-B22F-A2EA-A217A666D11F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الآن، كل مجموعة تعرض عملها، ونصحح جميعا. المجموعة الفائزة من تمكنت من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عادة كتابة القصة باستعمال الكلمات المسجلة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94B5DF7-1D48-AF6F-A47B-FEB87FAE15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7902" y="2487845"/>
            <a:ext cx="8797290" cy="6724471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71D1FC00-78A1-50C9-5E18-D0D4B8F82E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343" y="765942"/>
            <a:ext cx="1780186" cy="118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11846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0AD07F-899F-B8B6-A621-A5591A785C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86C4EBA-6576-54A9-AA83-D3A0FEC4E601}"/>
              </a:ext>
            </a:extLst>
          </p:cNvPr>
          <p:cNvSpPr txBox="1"/>
          <p:nvPr/>
        </p:nvSpPr>
        <p:spPr>
          <a:xfrm>
            <a:off x="160421" y="957196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defTabSz="685834" rtl="1"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خذوا كراساتكم </a:t>
            </a:r>
            <a:r>
              <a:rPr kumimoji="0" lang="ar-MA" sz="16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ص:43، 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في مجموعاتكم،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ستستخلصون العبرة من الحكاية وتسجلونها على كراساتكم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F8FD717-9A5E-6845-38B3-6D3A93A137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343" y="765942"/>
            <a:ext cx="1780186" cy="118272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8DE92686-188F-CFE3-36D3-1227079C08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4981" y="1948669"/>
            <a:ext cx="6027496" cy="813348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5951303E-05BD-846D-016D-8277431A62BA}"/>
              </a:ext>
            </a:extLst>
          </p:cNvPr>
          <p:cNvSpPr/>
          <p:nvPr/>
        </p:nvSpPr>
        <p:spPr>
          <a:xfrm>
            <a:off x="3144981" y="9157855"/>
            <a:ext cx="5498958" cy="59574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658473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58E8E6-1072-A5BC-3A61-CAA2C9FC0D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217A6A7-19F7-F3D9-0DCA-D71F38D2C6F8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لنصحح جميعا: عليكم تعليل جوابكم: كيف توصلتم إلى استخلاص العبرة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62E8DC8-2644-3E60-F07F-18090BE66F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7902" y="2487845"/>
            <a:ext cx="8797290" cy="672447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DABD174-E635-B9C5-ECA7-3C12DFEFC6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257" y="732094"/>
            <a:ext cx="1780186" cy="118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524206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953C2-C3D1-8204-831C-6E9EFE529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9651D0A-B02D-74ED-ED20-0EB95E886048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خذوا ألواحكم، كل واحد يكتب جملة جديدة تعلمها هذا اليوم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325268A-1001-28C0-1B24-9567388D63E5}"/>
              </a:ext>
            </a:extLst>
          </p:cNvPr>
          <p:cNvSpPr/>
          <p:nvPr/>
        </p:nvSpPr>
        <p:spPr>
          <a:xfrm>
            <a:off x="1219201" y="2521528"/>
            <a:ext cx="11277600" cy="108411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أكتب على لوحتي </a:t>
            </a: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جملة</a:t>
            </a: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جديدة تعلمتها هذا اليوم: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7888848-E65E-F80C-6E40-97B537C4D6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449" y="834085"/>
            <a:ext cx="1650511" cy="111940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B938C2F-BC8C-5CF0-08E0-02E6E4BCEA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9456" y="3780155"/>
            <a:ext cx="8506690" cy="5830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215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88DB5F-1755-2E4D-AA23-47B6AD8770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EFB8F52-8865-3EE2-618D-AB61CC4D900C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من يعيد قراءة النص بدقة وطلاقة واسترسال؟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7D7FF0F-7260-2D49-F572-4012A1EE45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7DB2C899-56A3-B8BD-1734-56C4FB534C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840" y="2090778"/>
            <a:ext cx="13266052" cy="762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59066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en-US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50870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0C690669-5547-1024-7E46-4029CAEC4595}"/>
              </a:ext>
            </a:extLst>
          </p:cNvPr>
          <p:cNvSpPr/>
          <p:nvPr/>
        </p:nvSpPr>
        <p:spPr>
          <a:xfrm>
            <a:off x="554182" y="4099394"/>
            <a:ext cx="6886337" cy="117320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لعبة كلمات تبتدئ ب: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725876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9B6A75A-A5A4-AB83-0054-AFCB3D346A32}"/>
              </a:ext>
            </a:extLst>
          </p:cNvPr>
          <p:cNvSpPr txBox="1"/>
          <p:nvPr/>
        </p:nvSpPr>
        <p:spPr>
          <a:xfrm>
            <a:off x="997527" y="464754"/>
            <a:ext cx="11499274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سنلعب الآن لعبة كلمات  تبتدئ بحرف...  المجموعة الفائزة هي من ستحصل على أكبر عدد من الكمات</a:t>
            </a:r>
            <a:r>
              <a:rPr kumimoji="0" lang="fr-MA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حروف اليوم: م – هـ - ع – خ -  ت</a:t>
            </a: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DD036A5-DAAD-5F56-8997-92085CAA2F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426" y="637749"/>
            <a:ext cx="1950889" cy="1298561"/>
          </a:xfrm>
          <a:prstGeom prst="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75BF85F0-4DFF-9070-8D6E-04910381A9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2315518"/>
              </p:ext>
            </p:extLst>
          </p:nvPr>
        </p:nvGraphicFramePr>
        <p:xfrm>
          <a:off x="775858" y="3162300"/>
          <a:ext cx="11970324" cy="58302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0869">
                  <a:extLst>
                    <a:ext uri="{9D8B030D-6E8A-4147-A177-3AD203B41FA5}">
                      <a16:colId xmlns:a16="http://schemas.microsoft.com/office/drawing/2014/main" val="1567088654"/>
                    </a:ext>
                  </a:extLst>
                </a:gridCol>
                <a:gridCol w="977904">
                  <a:extLst>
                    <a:ext uri="{9D8B030D-6E8A-4147-A177-3AD203B41FA5}">
                      <a16:colId xmlns:a16="http://schemas.microsoft.com/office/drawing/2014/main" val="2974381966"/>
                    </a:ext>
                  </a:extLst>
                </a:gridCol>
                <a:gridCol w="1313047">
                  <a:extLst>
                    <a:ext uri="{9D8B030D-6E8A-4147-A177-3AD203B41FA5}">
                      <a16:colId xmlns:a16="http://schemas.microsoft.com/office/drawing/2014/main" val="1116391338"/>
                    </a:ext>
                  </a:extLst>
                </a:gridCol>
                <a:gridCol w="1313047">
                  <a:extLst>
                    <a:ext uri="{9D8B030D-6E8A-4147-A177-3AD203B41FA5}">
                      <a16:colId xmlns:a16="http://schemas.microsoft.com/office/drawing/2014/main" val="2369374826"/>
                    </a:ext>
                  </a:extLst>
                </a:gridCol>
                <a:gridCol w="1313047">
                  <a:extLst>
                    <a:ext uri="{9D8B030D-6E8A-4147-A177-3AD203B41FA5}">
                      <a16:colId xmlns:a16="http://schemas.microsoft.com/office/drawing/2014/main" val="680435304"/>
                    </a:ext>
                  </a:extLst>
                </a:gridCol>
                <a:gridCol w="1313047">
                  <a:extLst>
                    <a:ext uri="{9D8B030D-6E8A-4147-A177-3AD203B41FA5}">
                      <a16:colId xmlns:a16="http://schemas.microsoft.com/office/drawing/2014/main" val="4047037293"/>
                    </a:ext>
                  </a:extLst>
                </a:gridCol>
                <a:gridCol w="1313047">
                  <a:extLst>
                    <a:ext uri="{9D8B030D-6E8A-4147-A177-3AD203B41FA5}">
                      <a16:colId xmlns:a16="http://schemas.microsoft.com/office/drawing/2014/main" val="588347725"/>
                    </a:ext>
                  </a:extLst>
                </a:gridCol>
                <a:gridCol w="1313047">
                  <a:extLst>
                    <a:ext uri="{9D8B030D-6E8A-4147-A177-3AD203B41FA5}">
                      <a16:colId xmlns:a16="http://schemas.microsoft.com/office/drawing/2014/main" val="980614559"/>
                    </a:ext>
                  </a:extLst>
                </a:gridCol>
                <a:gridCol w="1673269">
                  <a:extLst>
                    <a:ext uri="{9D8B030D-6E8A-4147-A177-3AD203B41FA5}">
                      <a16:colId xmlns:a16="http://schemas.microsoft.com/office/drawing/2014/main" val="1690902461"/>
                    </a:ext>
                  </a:extLst>
                </a:gridCol>
              </a:tblGrid>
              <a:tr h="1401690">
                <a:tc>
                  <a:txBody>
                    <a:bodyPr/>
                    <a:lstStyle/>
                    <a:p>
                      <a:pPr algn="ctr"/>
                      <a:r>
                        <a:rPr lang="ar-MA" sz="3200" dirty="0">
                          <a:solidFill>
                            <a:schemeClr val="accent1"/>
                          </a:solidFill>
                        </a:rPr>
                        <a:t>المجموع</a:t>
                      </a:r>
                      <a:endParaRPr lang="fr-MA" sz="3200" dirty="0">
                        <a:solidFill>
                          <a:schemeClr val="accent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000" dirty="0">
                          <a:solidFill>
                            <a:srgbClr val="FF0000"/>
                          </a:solidFill>
                        </a:rPr>
                        <a:t>دولة</a:t>
                      </a:r>
                      <a:endParaRPr lang="fr-MA" sz="40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000" dirty="0">
                          <a:solidFill>
                            <a:srgbClr val="FF0000"/>
                          </a:solidFill>
                        </a:rPr>
                        <a:t>مدينة</a:t>
                      </a:r>
                      <a:endParaRPr lang="fr-MA" sz="40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000" dirty="0">
                          <a:solidFill>
                            <a:srgbClr val="FF0000"/>
                          </a:solidFill>
                        </a:rPr>
                        <a:t>خضر</a:t>
                      </a:r>
                      <a:endParaRPr lang="fr-MA" sz="40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000" dirty="0">
                          <a:solidFill>
                            <a:srgbClr val="FF0000"/>
                          </a:solidFill>
                        </a:rPr>
                        <a:t>فاكهة</a:t>
                      </a:r>
                      <a:endParaRPr lang="fr-MA" sz="40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000" dirty="0">
                          <a:solidFill>
                            <a:srgbClr val="FF0000"/>
                          </a:solidFill>
                        </a:rPr>
                        <a:t>حيوان</a:t>
                      </a:r>
                      <a:endParaRPr lang="fr-MA" sz="40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000" dirty="0">
                          <a:solidFill>
                            <a:srgbClr val="FF0000"/>
                          </a:solidFill>
                        </a:rPr>
                        <a:t>بنت</a:t>
                      </a:r>
                      <a:endParaRPr lang="fr-MA" sz="40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000" dirty="0">
                          <a:solidFill>
                            <a:srgbClr val="FF0000"/>
                          </a:solidFill>
                        </a:rPr>
                        <a:t>ولد</a:t>
                      </a:r>
                      <a:endParaRPr lang="fr-MA" sz="40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000" dirty="0">
                          <a:solidFill>
                            <a:srgbClr val="FF0000"/>
                          </a:solidFill>
                        </a:rPr>
                        <a:t>الحرف</a:t>
                      </a:r>
                      <a:endParaRPr lang="fr-MA" sz="40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4243540"/>
                  </a:ext>
                </a:extLst>
              </a:tr>
              <a:tr h="770930">
                <a:tc>
                  <a:txBody>
                    <a:bodyPr/>
                    <a:lstStyle/>
                    <a:p>
                      <a:pPr algn="ctr"/>
                      <a:endParaRPr lang="fr-M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MA" sz="3200" b="1" dirty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MA" sz="3200" b="1" dirty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MA" sz="3200" b="1" dirty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MA" sz="3200" b="1" dirty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MA" sz="3200" b="1" dirty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MA" sz="3200" b="1" dirty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MA" sz="3200" b="1" dirty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5400" b="1" dirty="0"/>
                        <a:t>هـ</a:t>
                      </a:r>
                      <a:endParaRPr lang="fr-MA" sz="54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25682157"/>
                  </a:ext>
                </a:extLst>
              </a:tr>
              <a:tr h="770930"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5400" b="1" dirty="0"/>
                        <a:t>عـ</a:t>
                      </a:r>
                      <a:endParaRPr lang="fr-MA" sz="54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74414682"/>
                  </a:ext>
                </a:extLst>
              </a:tr>
              <a:tr h="770930"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5400" b="1" dirty="0"/>
                        <a:t>خـ</a:t>
                      </a:r>
                      <a:endParaRPr lang="fr-MA" sz="54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27272260"/>
                  </a:ext>
                </a:extLst>
              </a:tr>
              <a:tr h="770930"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5400" b="1" dirty="0"/>
                        <a:t>ت</a:t>
                      </a:r>
                      <a:endParaRPr lang="fr-MA" sz="54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51315780"/>
                  </a:ext>
                </a:extLst>
              </a:tr>
              <a:tr h="770930"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MA" sz="3200" b="1" kern="1200" dirty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المجموع</a:t>
                      </a:r>
                      <a:endParaRPr lang="fr-MA" sz="3200" b="1" kern="1200" dirty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1539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221134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983197" y="835347"/>
            <a:ext cx="12001500" cy="8880153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311155" y="1706706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ar-MA" sz="44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هيكلة الحصة</a:t>
            </a:r>
            <a:endParaRPr lang="en-US" sz="44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071626"/>
              </p:ext>
            </p:extLst>
          </p:nvPr>
        </p:nvGraphicFramePr>
        <p:xfrm>
          <a:off x="1860223" y="2203580"/>
          <a:ext cx="9989603" cy="716280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329868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264431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6395304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724906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التصريح بالهدف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marR="0" lvl="1" indent="-285750" algn="r" defTabSz="13716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فقرة بسيطة بدقة وطلاقة؛ 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إملاء كلمات تتضمن صعوبة إملائية: الهمزة المتطرفة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3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تنمية المعجم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نص بطلاقة والتفاعل معه؛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كتابة: الإجابة عن أسئلة الفهم.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كلمات تبتدئ بحرف...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</a:t>
                      </a: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- تبصر الحصة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76609" y="3336636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05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53780" y="4936735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55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53780" y="7310491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5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53780" y="2092966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3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6C23A183-CC1F-51C8-8C37-81572760EA95}"/>
              </a:ext>
            </a:extLst>
          </p:cNvPr>
          <p:cNvGrpSpPr/>
          <p:nvPr/>
        </p:nvGrpSpPr>
        <p:grpSpPr>
          <a:xfrm flipH="1">
            <a:off x="2454991" y="8350333"/>
            <a:ext cx="2010625" cy="698668"/>
            <a:chOff x="3700831" y="3540342"/>
            <a:chExt cx="896197" cy="385540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064936FB-F45E-5E99-51D0-38EA46B6D6FC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52D0B7BF-F2F0-3C83-BAE9-123AE915A2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10C4AA61-1EF0-3FFD-E0CD-1292EF045520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دقيقتان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4A65F3-544D-E086-5EC4-6A4FD760E1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D774EEF-8191-CA85-F8D7-67C77970451A}"/>
              </a:ext>
            </a:extLst>
          </p:cNvPr>
          <p:cNvSpPr txBox="1"/>
          <p:nvPr/>
        </p:nvSpPr>
        <p:spPr>
          <a:xfrm>
            <a:off x="997527" y="316636"/>
            <a:ext cx="11499274" cy="161967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عرض عمل المجموعات، وتتويج المجموعة الفائزة.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F9EA8D9-08AB-1AAF-A4D1-7EB5E9E959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981" y="728426"/>
            <a:ext cx="1682642" cy="1280271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6EFCEFFE-4A00-7FED-9745-A8F1DA4CF61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6231371"/>
              </p:ext>
            </p:extLst>
          </p:nvPr>
        </p:nvGraphicFramePr>
        <p:xfrm>
          <a:off x="775858" y="3162300"/>
          <a:ext cx="11970324" cy="58302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0869">
                  <a:extLst>
                    <a:ext uri="{9D8B030D-6E8A-4147-A177-3AD203B41FA5}">
                      <a16:colId xmlns:a16="http://schemas.microsoft.com/office/drawing/2014/main" val="1567088654"/>
                    </a:ext>
                  </a:extLst>
                </a:gridCol>
                <a:gridCol w="977904">
                  <a:extLst>
                    <a:ext uri="{9D8B030D-6E8A-4147-A177-3AD203B41FA5}">
                      <a16:colId xmlns:a16="http://schemas.microsoft.com/office/drawing/2014/main" val="2974381966"/>
                    </a:ext>
                  </a:extLst>
                </a:gridCol>
                <a:gridCol w="1313047">
                  <a:extLst>
                    <a:ext uri="{9D8B030D-6E8A-4147-A177-3AD203B41FA5}">
                      <a16:colId xmlns:a16="http://schemas.microsoft.com/office/drawing/2014/main" val="1116391338"/>
                    </a:ext>
                  </a:extLst>
                </a:gridCol>
                <a:gridCol w="1313047">
                  <a:extLst>
                    <a:ext uri="{9D8B030D-6E8A-4147-A177-3AD203B41FA5}">
                      <a16:colId xmlns:a16="http://schemas.microsoft.com/office/drawing/2014/main" val="2369374826"/>
                    </a:ext>
                  </a:extLst>
                </a:gridCol>
                <a:gridCol w="1313047">
                  <a:extLst>
                    <a:ext uri="{9D8B030D-6E8A-4147-A177-3AD203B41FA5}">
                      <a16:colId xmlns:a16="http://schemas.microsoft.com/office/drawing/2014/main" val="680435304"/>
                    </a:ext>
                  </a:extLst>
                </a:gridCol>
                <a:gridCol w="1313047">
                  <a:extLst>
                    <a:ext uri="{9D8B030D-6E8A-4147-A177-3AD203B41FA5}">
                      <a16:colId xmlns:a16="http://schemas.microsoft.com/office/drawing/2014/main" val="4047037293"/>
                    </a:ext>
                  </a:extLst>
                </a:gridCol>
                <a:gridCol w="1313047">
                  <a:extLst>
                    <a:ext uri="{9D8B030D-6E8A-4147-A177-3AD203B41FA5}">
                      <a16:colId xmlns:a16="http://schemas.microsoft.com/office/drawing/2014/main" val="588347725"/>
                    </a:ext>
                  </a:extLst>
                </a:gridCol>
                <a:gridCol w="1313047">
                  <a:extLst>
                    <a:ext uri="{9D8B030D-6E8A-4147-A177-3AD203B41FA5}">
                      <a16:colId xmlns:a16="http://schemas.microsoft.com/office/drawing/2014/main" val="980614559"/>
                    </a:ext>
                  </a:extLst>
                </a:gridCol>
                <a:gridCol w="1673269">
                  <a:extLst>
                    <a:ext uri="{9D8B030D-6E8A-4147-A177-3AD203B41FA5}">
                      <a16:colId xmlns:a16="http://schemas.microsoft.com/office/drawing/2014/main" val="1690902461"/>
                    </a:ext>
                  </a:extLst>
                </a:gridCol>
              </a:tblGrid>
              <a:tr h="1401690">
                <a:tc>
                  <a:txBody>
                    <a:bodyPr/>
                    <a:lstStyle/>
                    <a:p>
                      <a:pPr algn="ctr"/>
                      <a:r>
                        <a:rPr lang="ar-MA" sz="3200" dirty="0">
                          <a:solidFill>
                            <a:schemeClr val="accent1"/>
                          </a:solidFill>
                        </a:rPr>
                        <a:t>المجموع</a:t>
                      </a:r>
                      <a:endParaRPr lang="fr-MA" sz="3200" dirty="0">
                        <a:solidFill>
                          <a:schemeClr val="accent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000" dirty="0">
                          <a:solidFill>
                            <a:srgbClr val="FF0000"/>
                          </a:solidFill>
                        </a:rPr>
                        <a:t>دولة</a:t>
                      </a:r>
                      <a:endParaRPr lang="fr-MA" sz="40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000" dirty="0">
                          <a:solidFill>
                            <a:srgbClr val="FF0000"/>
                          </a:solidFill>
                        </a:rPr>
                        <a:t>مدينة</a:t>
                      </a:r>
                      <a:endParaRPr lang="fr-MA" sz="40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000" dirty="0">
                          <a:solidFill>
                            <a:srgbClr val="FF0000"/>
                          </a:solidFill>
                        </a:rPr>
                        <a:t>خضر</a:t>
                      </a:r>
                      <a:endParaRPr lang="fr-MA" sz="40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000" dirty="0">
                          <a:solidFill>
                            <a:srgbClr val="FF0000"/>
                          </a:solidFill>
                        </a:rPr>
                        <a:t>فاكهة</a:t>
                      </a:r>
                      <a:endParaRPr lang="fr-MA" sz="40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000" dirty="0">
                          <a:solidFill>
                            <a:srgbClr val="FF0000"/>
                          </a:solidFill>
                        </a:rPr>
                        <a:t>حيوان</a:t>
                      </a:r>
                      <a:endParaRPr lang="fr-MA" sz="40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000" dirty="0">
                          <a:solidFill>
                            <a:srgbClr val="FF0000"/>
                          </a:solidFill>
                        </a:rPr>
                        <a:t>بنت</a:t>
                      </a:r>
                      <a:endParaRPr lang="fr-MA" sz="40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000" dirty="0">
                          <a:solidFill>
                            <a:srgbClr val="FF0000"/>
                          </a:solidFill>
                        </a:rPr>
                        <a:t>ولد</a:t>
                      </a:r>
                      <a:endParaRPr lang="fr-MA" sz="40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000" dirty="0">
                          <a:solidFill>
                            <a:srgbClr val="FF0000"/>
                          </a:solidFill>
                        </a:rPr>
                        <a:t>الحرف</a:t>
                      </a:r>
                      <a:endParaRPr lang="fr-MA" sz="40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4243540"/>
                  </a:ext>
                </a:extLst>
              </a:tr>
              <a:tr h="770930">
                <a:tc>
                  <a:txBody>
                    <a:bodyPr/>
                    <a:lstStyle/>
                    <a:p>
                      <a:pPr algn="ctr"/>
                      <a:endParaRPr lang="fr-M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MA" sz="3200" b="1" dirty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MA" sz="3200" b="1" dirty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MA" sz="3200" b="1" dirty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MA" sz="3200" b="1" dirty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MA" sz="3200" b="1" dirty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MA" sz="3200" b="1" dirty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MA" sz="3200" b="1" dirty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5400" b="1" dirty="0"/>
                        <a:t>هـ</a:t>
                      </a:r>
                      <a:endParaRPr lang="fr-MA" sz="54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25682157"/>
                  </a:ext>
                </a:extLst>
              </a:tr>
              <a:tr h="770930"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5400" b="1" dirty="0"/>
                        <a:t>عـ</a:t>
                      </a:r>
                      <a:endParaRPr lang="fr-MA" sz="54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74414682"/>
                  </a:ext>
                </a:extLst>
              </a:tr>
              <a:tr h="770930"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5400" b="1" dirty="0"/>
                        <a:t>خـ</a:t>
                      </a:r>
                      <a:endParaRPr lang="fr-MA" sz="54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27272260"/>
                  </a:ext>
                </a:extLst>
              </a:tr>
              <a:tr h="770930"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5400" b="1" dirty="0"/>
                        <a:t>ت</a:t>
                      </a:r>
                      <a:endParaRPr lang="fr-MA" sz="54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51315780"/>
                  </a:ext>
                </a:extLst>
              </a:tr>
              <a:tr h="770930"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MA" sz="3200" b="1" kern="1200" dirty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المجموع</a:t>
                      </a:r>
                      <a:endParaRPr lang="fr-MA" sz="3200" b="1" kern="1200" dirty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1539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9725808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BE0C9-C54B-D2CF-0BC3-1F53EE84F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52EBB06-CCA6-FAA6-1982-66E4A24202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0E34D6B8-8522-A58B-32EE-6075A6DCB4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5C558200-1967-A0A1-6AEE-786EC432BA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6582" y="6250870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3B1347CB-AC3E-7D4D-47A5-D1366EC8B29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9B7A10F-2C0B-6279-2023-749AC3F790A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F694CB2-0070-0692-1CCE-226A2B5FF9F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D7F42AF-2528-8CFC-FCBE-0286A9692C3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C1EB0F3F-76C4-B5CC-5F1E-8CD5BD5AC34B}"/>
              </a:ext>
            </a:extLst>
          </p:cNvPr>
          <p:cNvSpPr txBox="1">
            <a:spLocks/>
          </p:cNvSpPr>
          <p:nvPr/>
        </p:nvSpPr>
        <p:spPr>
          <a:xfrm>
            <a:off x="1241714" y="2114550"/>
            <a:ext cx="5033768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الواجبات المنزلية</a:t>
            </a:r>
          </a:p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تبصر الحصة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261251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منازلكم، ستشتغلون على الكراسة الصفحة: 43، سأراقب عملكم بداية الحصة الموالية إن شاء الله.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598980" y="2350873"/>
            <a:ext cx="5805055" cy="722200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أقرأ الأفعال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(النشاط1)؛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2- أقرأ النص (رحلة وعبرة) بدقة وطلاقة واسترسال؛</a:t>
            </a:r>
          </a:p>
          <a:p>
            <a:pPr marL="0" marR="0" lvl="0" indent="0" algn="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أجيب عن السؤال الثاني (النشاط3) وأنقل الجواب على دفتري؛</a:t>
            </a:r>
            <a:endParaRPr kumimoji="0" lang="ar-MA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F2FF6F7-C601-CFBC-78D7-2C1B89ECDE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714122"/>
            <a:ext cx="1682642" cy="1286367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799AB87-142F-7086-8C03-DA2648DDAB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657" y="2350873"/>
            <a:ext cx="5850835" cy="7222004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6E994A2C-DCAC-E456-0803-23BF51FAC877}"/>
              </a:ext>
            </a:extLst>
          </p:cNvPr>
          <p:cNvSpPr/>
          <p:nvPr/>
        </p:nvSpPr>
        <p:spPr>
          <a:xfrm>
            <a:off x="526473" y="7800109"/>
            <a:ext cx="5409391" cy="1039091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1256227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5B2C3-4E5C-88A4-3F5C-59BCF0A87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6468442-C041-F4C1-05C2-88146A38BFB8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أنهينا حصة اللغة العربية لهذا اليوم، شكرا لحسن تفاعلكم.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42F2735E-45A3-4A19-8BE8-FBDF012F157F}"/>
              </a:ext>
            </a:extLst>
          </p:cNvPr>
          <p:cNvSpPr txBox="1">
            <a:spLocks/>
          </p:cNvSpPr>
          <p:nvPr/>
        </p:nvSpPr>
        <p:spPr>
          <a:xfrm>
            <a:off x="969818" y="3408218"/>
            <a:ext cx="11346873" cy="4488873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إلى اللقاء...</a:t>
            </a:r>
            <a:r>
              <a:rPr kumimoji="0" lang="ar-MA" sz="6600" b="1" i="0" u="none" strike="noStrike" kern="1200" cap="none" spc="0" normalizeH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نلتقي في الحصة القادمة إن شاء الله</a:t>
            </a:r>
            <a:endParaRPr kumimoji="0" lang="ar-MA" sz="6600" b="1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2847797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6C150-565F-E9B6-B941-7FB1AA509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C89A226-C4D9-76DA-E051-3BDAECEB5A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DC7D4EAB-B148-3A9F-D40F-CB0F518F75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73748" y="778324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578337F2-884D-AB4D-5446-BF647AF776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E5D6C05-FE43-AF1C-EF22-E34719EAE9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D5DD3BA-9463-4504-7BBD-BDF8438214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75C675A-0183-D88B-4CFB-55949492E1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D197CD53-4791-9A7C-F938-0D603394B6DA}"/>
              </a:ext>
            </a:extLst>
          </p:cNvPr>
          <p:cNvSpPr txBox="1">
            <a:spLocks/>
          </p:cNvSpPr>
          <p:nvPr/>
        </p:nvSpPr>
        <p:spPr>
          <a:xfrm>
            <a:off x="323828" y="1243981"/>
            <a:ext cx="7116689" cy="70987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يسجل الأستاذ ملاحظاته عن الحصة على المذكرة اليومية، ومدى تفاعل المتعلمين مع مجرياتها؛</a:t>
            </a:r>
          </a:p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 يسجل النسبة المئوية التي يقدرها لتحقق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17474818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تتذكرون النشاط المنزلي الذي كلفتكم به نهاية الحصة السابقة(الصفحة 42). سأراقب ما قمتم به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553200" y="2350873"/>
            <a:ext cx="5805055" cy="722200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أتمم الجدول(النشاط1) بضد الكلمات؛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2- أقرأ النص (زيارة مفيدة) بدقة وطلاقة واسترسال؛</a:t>
            </a:r>
          </a:p>
          <a:p>
            <a:pPr marL="0" marR="0" lvl="0" indent="0" algn="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أجيب عن السؤال –ج- (النشاط3) وأنقل الجواب على دفتري؛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19B28D2-8C2C-BF61-551B-E1E3530078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9" y="2350874"/>
            <a:ext cx="5805056" cy="722200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AE83F0FD-99B4-0C34-C640-AAC177003AE4}"/>
              </a:ext>
            </a:extLst>
          </p:cNvPr>
          <p:cNvSpPr/>
          <p:nvPr/>
        </p:nvSpPr>
        <p:spPr>
          <a:xfrm>
            <a:off x="811586" y="8936182"/>
            <a:ext cx="5173578" cy="346363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6E25FA8-F30C-5A2F-BB98-C0301FDE58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202" y="668398"/>
            <a:ext cx="1767993" cy="1377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841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B3E83-6109-E0CC-3675-D3BA2B899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B649852-56F5-6D22-B3D5-9237B25A98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14206D73-72FA-5A0A-840A-F66D6F75E0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8EFB52CE-5E0B-1267-6B4A-214C40CA0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2254ED2-4515-2421-D891-10F1B056EE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011A56B4-2739-712A-8414-00F609FF69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154E63D5-6A4E-3ECB-6476-499C76572C7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EAD9453F-68E3-C39B-3823-F09860BEC9D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9652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BBD2A1A-397F-47FD-07E2-CC7973B4AAA2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F59BCB5-B94F-6202-C02B-273F14871DF2}"/>
              </a:ext>
            </a:extLst>
          </p:cNvPr>
          <p:cNvSpPr/>
          <p:nvPr/>
        </p:nvSpPr>
        <p:spPr>
          <a:xfrm>
            <a:off x="3893127" y="3685309"/>
            <a:ext cx="784167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سلوك اليوم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D0A9685-5183-B6A8-663E-E24D55208507}"/>
              </a:ext>
            </a:extLst>
          </p:cNvPr>
          <p:cNvSpPr/>
          <p:nvPr/>
        </p:nvSpPr>
        <p:spPr>
          <a:xfrm>
            <a:off x="1080656" y="6511634"/>
            <a:ext cx="9240982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ptos" panose="020B0004020202020204" pitchFamily="34" charset="0"/>
                <a:cs typeface="Sakkal Majalla" panose="02000000000000000000" pitchFamily="2" charset="-78"/>
              </a:rPr>
              <a:t>الاستماع وأخذ الإذن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0D42A93-6B1E-5187-0EB6-29B39AC197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592" y="742174"/>
            <a:ext cx="1710864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033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2_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1287</TotalTime>
  <Words>1506</Words>
  <Application>Microsoft Office PowerPoint</Application>
  <PresentationFormat>Personnalisé</PresentationFormat>
  <Paragraphs>320</Paragraphs>
  <Slides>64</Slides>
  <Notes>6</Notes>
  <HiddenSlides>0</HiddenSlides>
  <MMClips>0</MMClips>
  <ScaleCrop>false</ScaleCrop>
  <HeadingPairs>
    <vt:vector size="6" baseType="variant">
      <vt:variant>
        <vt:lpstr>Polices utilisées</vt:lpstr>
      </vt:variant>
      <vt:variant>
        <vt:i4>14</vt:i4>
      </vt:variant>
      <vt:variant>
        <vt:lpstr>Thème</vt:lpstr>
      </vt:variant>
      <vt:variant>
        <vt:i4>6</vt:i4>
      </vt:variant>
      <vt:variant>
        <vt:lpstr>Titres des diapositives</vt:lpstr>
      </vt:variant>
      <vt:variant>
        <vt:i4>64</vt:i4>
      </vt:variant>
    </vt:vector>
  </HeadingPairs>
  <TitlesOfParts>
    <vt:vector size="84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Wingdings</vt:lpstr>
      <vt:lpstr>3_Conception personnalisée</vt:lpstr>
      <vt:lpstr>2_Conception personnalisée</vt:lpstr>
      <vt:lpstr>1_Conception personnalisée</vt:lpstr>
      <vt:lpstr>Conception personnalisée</vt:lpstr>
      <vt:lpstr>Thème Office 2013 – 2022</vt:lpstr>
      <vt:lpstr>2_Thème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FERHANE EL MOSTAFA</cp:lastModifiedBy>
  <cp:revision>2200</cp:revision>
  <dcterms:created xsi:type="dcterms:W3CDTF">2014-10-09T07:32:24Z</dcterms:created>
  <dcterms:modified xsi:type="dcterms:W3CDTF">2025-09-18T10:50:06Z</dcterms:modified>
</cp:coreProperties>
</file>