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65"/>
  </p:notesMasterIdLst>
  <p:handoutMasterIdLst>
    <p:handoutMasterId r:id="rId66"/>
  </p:handoutMasterIdLst>
  <p:sldIdLst>
    <p:sldId id="257" r:id="rId5"/>
    <p:sldId id="2134804867" r:id="rId6"/>
    <p:sldId id="2134805101" r:id="rId7"/>
    <p:sldId id="2134808522" r:id="rId8"/>
    <p:sldId id="2134805392" r:id="rId9"/>
    <p:sldId id="2134805155" r:id="rId10"/>
    <p:sldId id="2134808663" r:id="rId11"/>
    <p:sldId id="2134808454" r:id="rId12"/>
    <p:sldId id="2134808450" r:id="rId13"/>
    <p:sldId id="2134808451" r:id="rId14"/>
    <p:sldId id="2134808531" r:id="rId15"/>
    <p:sldId id="542" r:id="rId16"/>
    <p:sldId id="2134808617" r:id="rId17"/>
    <p:sldId id="2134808620" r:id="rId18"/>
    <p:sldId id="2134808618" r:id="rId19"/>
    <p:sldId id="2134808619" r:id="rId20"/>
    <p:sldId id="2134808532" r:id="rId21"/>
    <p:sldId id="2134808563" r:id="rId22"/>
    <p:sldId id="2134808537" r:id="rId23"/>
    <p:sldId id="2134808597" r:id="rId24"/>
    <p:sldId id="2134808581" r:id="rId25"/>
    <p:sldId id="2134808598" r:id="rId26"/>
    <p:sldId id="2134808448" r:id="rId27"/>
    <p:sldId id="2134808539" r:id="rId28"/>
    <p:sldId id="2134808621" r:id="rId29"/>
    <p:sldId id="2134808664" r:id="rId30"/>
    <p:sldId id="2134808625" r:id="rId31"/>
    <p:sldId id="2134808626" r:id="rId32"/>
    <p:sldId id="2134808648" r:id="rId33"/>
    <p:sldId id="2134808564" r:id="rId34"/>
    <p:sldId id="2134808627" r:id="rId35"/>
    <p:sldId id="2134808566" r:id="rId36"/>
    <p:sldId id="2134808628" r:id="rId37"/>
    <p:sldId id="2134808629" r:id="rId38"/>
    <p:sldId id="597" r:id="rId39"/>
    <p:sldId id="2134808630" r:id="rId40"/>
    <p:sldId id="2134808665" r:id="rId41"/>
    <p:sldId id="2134808670" r:id="rId42"/>
    <p:sldId id="2134808671" r:id="rId43"/>
    <p:sldId id="2134808672" r:id="rId44"/>
    <p:sldId id="2134808602" r:id="rId45"/>
    <p:sldId id="2134808673" r:id="rId46"/>
    <p:sldId id="2134808674" r:id="rId47"/>
    <p:sldId id="2134808675" r:id="rId48"/>
    <p:sldId id="2134808676" r:id="rId49"/>
    <p:sldId id="2134808652" r:id="rId50"/>
    <p:sldId id="2134808547" r:id="rId51"/>
    <p:sldId id="2134808659" r:id="rId52"/>
    <p:sldId id="2134808660" r:id="rId53"/>
    <p:sldId id="2134808668" r:id="rId54"/>
    <p:sldId id="2134808667" r:id="rId55"/>
    <p:sldId id="2134808560" r:id="rId56"/>
    <p:sldId id="2134808669" r:id="rId57"/>
    <p:sldId id="2134808662" r:id="rId58"/>
    <p:sldId id="2134808446" r:id="rId59"/>
    <p:sldId id="2134808583" r:id="rId60"/>
    <p:sldId id="2134808501" r:id="rId61"/>
    <p:sldId id="2134808561" r:id="rId62"/>
    <p:sldId id="2134808503" r:id="rId63"/>
    <p:sldId id="2134808502" r:id="rId64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  <p14:sldId id="2134808663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17"/>
            <p14:sldId id="2134808620"/>
            <p14:sldId id="2134808618"/>
            <p14:sldId id="2134808619"/>
            <p14:sldId id="2134808532"/>
            <p14:sldId id="2134808563"/>
            <p14:sldId id="2134808537"/>
            <p14:sldId id="2134808597"/>
            <p14:sldId id="2134808581"/>
            <p14:sldId id="2134808598"/>
          </p14:sldIdLst>
        </p14:section>
        <p14:section name="تحدث وإغناء المعجم" id="{5F742C0B-3E93-40E7-BD04-47EA8F843380}">
          <p14:sldIdLst>
            <p14:sldId id="2134808448"/>
            <p14:sldId id="2134808539"/>
            <p14:sldId id="2134808621"/>
            <p14:sldId id="2134808664"/>
            <p14:sldId id="2134808625"/>
            <p14:sldId id="2134808626"/>
            <p14:sldId id="2134808648"/>
            <p14:sldId id="2134808564"/>
            <p14:sldId id="2134808627"/>
            <p14:sldId id="2134808566"/>
            <p14:sldId id="2134808628"/>
            <p14:sldId id="2134808629"/>
          </p14:sldIdLst>
        </p14:section>
        <p14:section name="أنشطة القراءةوالكتابة" id="{A25CF4A3-DA66-4B51-A640-2EC4C5A8918F}">
          <p14:sldIdLst>
            <p14:sldId id="597"/>
            <p14:sldId id="2134808630"/>
            <p14:sldId id="2134808665"/>
            <p14:sldId id="2134808670"/>
            <p14:sldId id="2134808671"/>
            <p14:sldId id="2134808672"/>
            <p14:sldId id="2134808602"/>
            <p14:sldId id="2134808673"/>
            <p14:sldId id="2134808674"/>
            <p14:sldId id="2134808675"/>
            <p14:sldId id="2134808676"/>
            <p14:sldId id="2134808652"/>
            <p14:sldId id="2134808547"/>
            <p14:sldId id="2134808659"/>
            <p14:sldId id="2134808660"/>
            <p14:sldId id="2134808668"/>
            <p14:sldId id="2134808667"/>
            <p14:sldId id="2134808560"/>
            <p14:sldId id="2134808669"/>
          </p14:sldIdLst>
        </p14:section>
        <p14:section name="ألعاب" id="{66953B43-0502-40BE-9D9D-49C14FC1791C}">
          <p14:sldIdLst>
            <p14:sldId id="2134808662"/>
            <p14:sldId id="2134808446"/>
            <p14:sldId id="2134808583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147E"/>
    <a:srgbClr val="8A0000"/>
    <a:srgbClr val="19199B"/>
    <a:srgbClr val="006DB4"/>
    <a:srgbClr val="E74C3C"/>
    <a:srgbClr val="D4EAF3"/>
    <a:srgbClr val="FFFFFF"/>
    <a:srgbClr val="0A0C4C"/>
    <a:srgbClr val="B4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D1B856-0F67-4260-9445-E908928A8C20}" v="15" dt="2025-09-03T15:24:27.6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48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microsoft.com/office/2016/11/relationships/changesInfo" Target="changesInfos/changesInfo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commentAuthors" Target="commentAuthor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notesMaster" Target="notesMasters/notesMaster1.xml"/><Relationship Id="rId73" Type="http://schemas.microsoft.com/office/2015/10/relationships/revisionInfo" Target="revisionInfo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71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BBD1B856-0F67-4260-9445-E908928A8C20}"/>
    <pc:docChg chg="undo custSel addSld delSld modSld modSection">
      <pc:chgData name="FERHANE EL MOSTAFA" userId="612e3f77-08f4-424c-9bd0-6ac275dcda07" providerId="ADAL" clId="{BBD1B856-0F67-4260-9445-E908928A8C20}" dt="2025-08-30T08:43:40.444" v="9" actId="47"/>
      <pc:docMkLst>
        <pc:docMk/>
      </pc:docMkLst>
      <pc:sldChg chg="modSp mod">
        <pc:chgData name="FERHANE EL MOSTAFA" userId="612e3f77-08f4-424c-9bd0-6ac275dcda07" providerId="ADAL" clId="{BBD1B856-0F67-4260-9445-E908928A8C20}" dt="2025-08-24T11:28:08.229" v="7" actId="20577"/>
        <pc:sldMkLst>
          <pc:docMk/>
          <pc:sldMk cId="0" sldId="257"/>
        </pc:sldMkLst>
        <pc:spChg chg="mod">
          <ac:chgData name="FERHANE EL MOSTAFA" userId="612e3f77-08f4-424c-9bd0-6ac275dcda07" providerId="ADAL" clId="{BBD1B856-0F67-4260-9445-E908928A8C20}" dt="2025-08-24T11:28:08.229" v="7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BBD1B856-0F67-4260-9445-E908928A8C20}" dt="2025-08-24T11:28:01.786" v="4" actId="1076"/>
          <ac:spMkLst>
            <pc:docMk/>
            <pc:sldMk cId="0" sldId="257"/>
            <ac:spMk id="10" creationId="{C7D7DD4C-7B77-183D-F3D6-F7060A8F6D60}"/>
          </ac:spMkLst>
        </pc:spChg>
        <pc:spChg chg="mod">
          <ac:chgData name="FERHANE EL MOSTAFA" userId="612e3f77-08f4-424c-9bd0-6ac275dcda07" providerId="ADAL" clId="{BBD1B856-0F67-4260-9445-E908928A8C20}" dt="2025-08-24T11:28:04.049" v="6" actId="20577"/>
          <ac:spMkLst>
            <pc:docMk/>
            <pc:sldMk cId="0" sldId="257"/>
            <ac:spMk id="16" creationId="{1011D395-B48B-1A0E-A8D8-19564F8D3BB7}"/>
          </ac:spMkLst>
        </pc:spChg>
      </pc:sldChg>
      <pc:sldChg chg="del">
        <pc:chgData name="FERHANE EL MOSTAFA" userId="612e3f77-08f4-424c-9bd0-6ac275dcda07" providerId="ADAL" clId="{BBD1B856-0F67-4260-9445-E908928A8C20}" dt="2025-08-30T08:43:40.444" v="9" actId="47"/>
        <pc:sldMkLst>
          <pc:docMk/>
          <pc:sldMk cId="2635296759" sldId="2134808443"/>
        </pc:sldMkLst>
      </pc:sldChg>
      <pc:sldChg chg="add">
        <pc:chgData name="FERHANE EL MOSTAFA" userId="612e3f77-08f4-424c-9bd0-6ac275dcda07" providerId="ADAL" clId="{BBD1B856-0F67-4260-9445-E908928A8C20}" dt="2025-08-30T08:43:38.585" v="8"/>
        <pc:sldMkLst>
          <pc:docMk/>
          <pc:sldMk cId="2533095450" sldId="2134808522"/>
        </pc:sldMkLst>
      </pc:sldChg>
    </pc:docChg>
  </pc:docChgLst>
  <pc:docChgLst>
    <pc:chgData name="FERHANE EL MOSTAFA" userId="612e3f77-08f4-424c-9bd0-6ac275dcda07" providerId="ADAL" clId="{0E1024C3-58F3-4E60-9D56-58152775B348}"/>
    <pc:docChg chg="undo custSel addSld delSld modSld modSection">
      <pc:chgData name="FERHANE EL MOSTAFA" userId="612e3f77-08f4-424c-9bd0-6ac275dcda07" providerId="ADAL" clId="{0E1024C3-58F3-4E60-9D56-58152775B348}" dt="2025-09-03T15:26:43.129" v="97" actId="6549"/>
      <pc:docMkLst>
        <pc:docMk/>
      </pc:docMkLst>
      <pc:sldChg chg="delSp modSp mod delAnim modAnim">
        <pc:chgData name="FERHANE EL MOSTAFA" userId="612e3f77-08f4-424c-9bd0-6ac275dcda07" providerId="ADAL" clId="{0E1024C3-58F3-4E60-9D56-58152775B348}" dt="2025-08-31T18:07:24.432" v="13" actId="1076"/>
        <pc:sldMkLst>
          <pc:docMk/>
          <pc:sldMk cId="368224478" sldId="2134808451"/>
        </pc:sldMkLst>
        <pc:spChg chg="mod">
          <ac:chgData name="FERHANE EL MOSTAFA" userId="612e3f77-08f4-424c-9bd0-6ac275dcda07" providerId="ADAL" clId="{0E1024C3-58F3-4E60-9D56-58152775B348}" dt="2025-08-31T18:07:21.700" v="12" actId="2710"/>
          <ac:spMkLst>
            <pc:docMk/>
            <pc:sldMk cId="368224478" sldId="2134808451"/>
            <ac:spMk id="3" creationId="{41989D0E-6C5B-56AB-232F-70DC720C2D89}"/>
          </ac:spMkLst>
        </pc:spChg>
        <pc:picChg chg="mod">
          <ac:chgData name="FERHANE EL MOSTAFA" userId="612e3f77-08f4-424c-9bd0-6ac275dcda07" providerId="ADAL" clId="{0E1024C3-58F3-4E60-9D56-58152775B348}" dt="2025-08-31T18:07:24.432" v="13" actId="1076"/>
          <ac:picMkLst>
            <pc:docMk/>
            <pc:sldMk cId="368224478" sldId="2134808451"/>
            <ac:picMk id="5" creationId="{3D7B7E7E-AEBD-8512-33CF-E46DC5DA4E18}"/>
          </ac:picMkLst>
        </pc:picChg>
      </pc:sldChg>
      <pc:sldChg chg="modSp mod">
        <pc:chgData name="FERHANE EL MOSTAFA" userId="612e3f77-08f4-424c-9bd0-6ac275dcda07" providerId="ADAL" clId="{0E1024C3-58F3-4E60-9D56-58152775B348}" dt="2025-09-03T10:22:56.642" v="30" actId="20577"/>
        <pc:sldMkLst>
          <pc:docMk/>
          <pc:sldMk cId="3114214726" sldId="2134808539"/>
        </pc:sldMkLst>
        <pc:spChg chg="mod">
          <ac:chgData name="FERHANE EL MOSTAFA" userId="612e3f77-08f4-424c-9bd0-6ac275dcda07" providerId="ADAL" clId="{0E1024C3-58F3-4E60-9D56-58152775B348}" dt="2025-09-03T10:22:56.642" v="30" actId="20577"/>
          <ac:spMkLst>
            <pc:docMk/>
            <pc:sldMk cId="3114214726" sldId="2134808539"/>
            <ac:spMk id="6" creationId="{19B27766-CF1F-0E90-1AFC-2D3D4298239D}"/>
          </ac:spMkLst>
        </pc:spChg>
      </pc:sldChg>
      <pc:sldChg chg="modSp mod">
        <pc:chgData name="FERHANE EL MOSTAFA" userId="612e3f77-08f4-424c-9bd0-6ac275dcda07" providerId="ADAL" clId="{0E1024C3-58F3-4E60-9D56-58152775B348}" dt="2025-09-03T10:24:29.534" v="38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0E1024C3-58F3-4E60-9D56-58152775B348}" dt="2025-09-03T10:24:29.534" v="38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 mod">
        <pc:chgData name="FERHANE EL MOSTAFA" userId="612e3f77-08f4-424c-9bd0-6ac275dcda07" providerId="ADAL" clId="{0E1024C3-58F3-4E60-9D56-58152775B348}" dt="2025-09-03T10:23:09.394" v="31" actId="20577"/>
        <pc:sldMkLst>
          <pc:docMk/>
          <pc:sldMk cId="2505334442" sldId="2134808621"/>
        </pc:sldMkLst>
        <pc:spChg chg="mod">
          <ac:chgData name="FERHANE EL MOSTAFA" userId="612e3f77-08f4-424c-9bd0-6ac275dcda07" providerId="ADAL" clId="{0E1024C3-58F3-4E60-9D56-58152775B348}" dt="2025-09-03T10:23:09.394" v="31" actId="20577"/>
          <ac:spMkLst>
            <pc:docMk/>
            <pc:sldMk cId="2505334442" sldId="2134808621"/>
            <ac:spMk id="6" creationId="{A0E0AA05-134D-A96F-761F-D4F1D95B92A6}"/>
          </ac:spMkLst>
        </pc:spChg>
      </pc:sldChg>
      <pc:sldChg chg="modSp mod">
        <pc:chgData name="FERHANE EL MOSTAFA" userId="612e3f77-08f4-424c-9bd0-6ac275dcda07" providerId="ADAL" clId="{0E1024C3-58F3-4E60-9D56-58152775B348}" dt="2025-08-31T18:08:20.358" v="15" actId="207"/>
        <pc:sldMkLst>
          <pc:docMk/>
          <pc:sldMk cId="2139915436" sldId="2134808630"/>
        </pc:sldMkLst>
        <pc:spChg chg="mod">
          <ac:chgData name="FERHANE EL MOSTAFA" userId="612e3f77-08f4-424c-9bd0-6ac275dcda07" providerId="ADAL" clId="{0E1024C3-58F3-4E60-9D56-58152775B348}" dt="2025-08-31T18:08:20.358" v="15" actId="207"/>
          <ac:spMkLst>
            <pc:docMk/>
            <pc:sldMk cId="2139915436" sldId="2134808630"/>
            <ac:spMk id="15" creationId="{DD026575-0090-587F-7A84-9501D11CC708}"/>
          </ac:spMkLst>
        </pc:spChg>
      </pc:sldChg>
      <pc:sldChg chg="del">
        <pc:chgData name="FERHANE EL MOSTAFA" userId="612e3f77-08f4-424c-9bd0-6ac275dcda07" providerId="ADAL" clId="{0E1024C3-58F3-4E60-9D56-58152775B348}" dt="2025-09-03T15:17:45.464" v="40" actId="47"/>
        <pc:sldMkLst>
          <pc:docMk/>
          <pc:sldMk cId="1401053377" sldId="2134808634"/>
        </pc:sldMkLst>
      </pc:sldChg>
      <pc:sldChg chg="modSp del mod">
        <pc:chgData name="FERHANE EL MOSTAFA" userId="612e3f77-08f4-424c-9bd0-6ac275dcda07" providerId="ADAL" clId="{0E1024C3-58F3-4E60-9D56-58152775B348}" dt="2025-09-03T15:17:49.348" v="41" actId="47"/>
        <pc:sldMkLst>
          <pc:docMk/>
          <pc:sldMk cId="2200463605" sldId="2134808638"/>
        </pc:sldMkLst>
      </pc:sldChg>
      <pc:sldChg chg="del">
        <pc:chgData name="FERHANE EL MOSTAFA" userId="612e3f77-08f4-424c-9bd0-6ac275dcda07" providerId="ADAL" clId="{0E1024C3-58F3-4E60-9D56-58152775B348}" dt="2025-09-03T15:18:36.650" v="44" actId="47"/>
        <pc:sldMkLst>
          <pc:docMk/>
          <pc:sldMk cId="3555504287" sldId="2134808639"/>
        </pc:sldMkLst>
      </pc:sldChg>
      <pc:sldChg chg="del">
        <pc:chgData name="FERHANE EL MOSTAFA" userId="612e3f77-08f4-424c-9bd0-6ac275dcda07" providerId="ADAL" clId="{0E1024C3-58F3-4E60-9D56-58152775B348}" dt="2025-09-03T15:18:36.650" v="44" actId="47"/>
        <pc:sldMkLst>
          <pc:docMk/>
          <pc:sldMk cId="2115320888" sldId="2134808640"/>
        </pc:sldMkLst>
      </pc:sldChg>
      <pc:sldChg chg="del">
        <pc:chgData name="FERHANE EL MOSTAFA" userId="612e3f77-08f4-424c-9bd0-6ac275dcda07" providerId="ADAL" clId="{0E1024C3-58F3-4E60-9D56-58152775B348}" dt="2025-09-03T15:18:36.650" v="44" actId="47"/>
        <pc:sldMkLst>
          <pc:docMk/>
          <pc:sldMk cId="322019483" sldId="2134808641"/>
        </pc:sldMkLst>
      </pc:sldChg>
      <pc:sldChg chg="del">
        <pc:chgData name="FERHANE EL MOSTAFA" userId="612e3f77-08f4-424c-9bd0-6ac275dcda07" providerId="ADAL" clId="{0E1024C3-58F3-4E60-9D56-58152775B348}" dt="2025-09-03T15:18:36.650" v="44" actId="47"/>
        <pc:sldMkLst>
          <pc:docMk/>
          <pc:sldMk cId="1231011705" sldId="2134808643"/>
        </pc:sldMkLst>
      </pc:sldChg>
      <pc:sldChg chg="del">
        <pc:chgData name="FERHANE EL MOSTAFA" userId="612e3f77-08f4-424c-9bd0-6ac275dcda07" providerId="ADAL" clId="{0E1024C3-58F3-4E60-9D56-58152775B348}" dt="2025-09-03T10:23:28.005" v="33" actId="47"/>
        <pc:sldMkLst>
          <pc:docMk/>
          <pc:sldMk cId="2726756666" sldId="2134808646"/>
        </pc:sldMkLst>
      </pc:sldChg>
      <pc:sldChg chg="del">
        <pc:chgData name="FERHANE EL MOSTAFA" userId="612e3f77-08f4-424c-9bd0-6ac275dcda07" providerId="ADAL" clId="{0E1024C3-58F3-4E60-9D56-58152775B348}" dt="2025-08-31T18:08:17.402" v="14" actId="47"/>
        <pc:sldMkLst>
          <pc:docMk/>
          <pc:sldMk cId="2757630257" sldId="2134808650"/>
        </pc:sldMkLst>
      </pc:sldChg>
      <pc:sldChg chg="del">
        <pc:chgData name="FERHANE EL MOSTAFA" userId="612e3f77-08f4-424c-9bd0-6ac275dcda07" providerId="ADAL" clId="{0E1024C3-58F3-4E60-9D56-58152775B348}" dt="2025-09-03T15:17:51.739" v="42" actId="47"/>
        <pc:sldMkLst>
          <pc:docMk/>
          <pc:sldMk cId="3157513240" sldId="2134808651"/>
        </pc:sldMkLst>
      </pc:sldChg>
      <pc:sldChg chg="addSp delSp modSp mod delAnim modAnim">
        <pc:chgData name="FERHANE EL MOSTAFA" userId="612e3f77-08f4-424c-9bd0-6ac275dcda07" providerId="ADAL" clId="{0E1024C3-58F3-4E60-9D56-58152775B348}" dt="2025-09-03T15:24:32.845" v="96" actId="478"/>
        <pc:sldMkLst>
          <pc:docMk/>
          <pc:sldMk cId="3701968933" sldId="2134808652"/>
        </pc:sldMkLst>
        <pc:spChg chg="del mod">
          <ac:chgData name="FERHANE EL MOSTAFA" userId="612e3f77-08f4-424c-9bd0-6ac275dcda07" providerId="ADAL" clId="{0E1024C3-58F3-4E60-9D56-58152775B348}" dt="2025-09-03T15:24:31.632" v="95" actId="478"/>
          <ac:spMkLst>
            <pc:docMk/>
            <pc:sldMk cId="3701968933" sldId="2134808652"/>
            <ac:spMk id="8" creationId="{74F13DFF-F991-EB51-45BC-FA6E0297D58A}"/>
          </ac:spMkLst>
        </pc:spChg>
        <pc:spChg chg="del mod">
          <ac:chgData name="FERHANE EL MOSTAFA" userId="612e3f77-08f4-424c-9bd0-6ac275dcda07" providerId="ADAL" clId="{0E1024C3-58F3-4E60-9D56-58152775B348}" dt="2025-09-03T15:24:32.845" v="96" actId="478"/>
          <ac:spMkLst>
            <pc:docMk/>
            <pc:sldMk cId="3701968933" sldId="2134808652"/>
            <ac:spMk id="9" creationId="{BD73E833-ED82-C425-B941-3F0747914EB7}"/>
          </ac:spMkLst>
        </pc:spChg>
        <pc:spChg chg="add mod">
          <ac:chgData name="FERHANE EL MOSTAFA" userId="612e3f77-08f4-424c-9bd0-6ac275dcda07" providerId="ADAL" clId="{0E1024C3-58F3-4E60-9D56-58152775B348}" dt="2025-09-03T15:23:09.695" v="81" actId="14100"/>
          <ac:spMkLst>
            <pc:docMk/>
            <pc:sldMk cId="3701968933" sldId="2134808652"/>
            <ac:spMk id="13" creationId="{59FB8612-6A42-26AE-E841-D8B85FAD7506}"/>
          </ac:spMkLst>
        </pc:spChg>
        <pc:spChg chg="add mod">
          <ac:chgData name="FERHANE EL MOSTAFA" userId="612e3f77-08f4-424c-9bd0-6ac275dcda07" providerId="ADAL" clId="{0E1024C3-58F3-4E60-9D56-58152775B348}" dt="2025-09-03T15:24:03.680" v="90" actId="1076"/>
          <ac:spMkLst>
            <pc:docMk/>
            <pc:sldMk cId="3701968933" sldId="2134808652"/>
            <ac:spMk id="14" creationId="{80D5378B-6957-3525-600A-82E00CD82DB1}"/>
          </ac:spMkLst>
        </pc:spChg>
        <pc:spChg chg="add mod">
          <ac:chgData name="FERHANE EL MOSTAFA" userId="612e3f77-08f4-424c-9bd0-6ac275dcda07" providerId="ADAL" clId="{0E1024C3-58F3-4E60-9D56-58152775B348}" dt="2025-09-03T15:23:59.241" v="89" actId="14100"/>
          <ac:spMkLst>
            <pc:docMk/>
            <pc:sldMk cId="3701968933" sldId="2134808652"/>
            <ac:spMk id="15" creationId="{55B6EC30-358B-C82C-FB10-BFB39304B7D6}"/>
          </ac:spMkLst>
        </pc:spChg>
        <pc:picChg chg="del">
          <ac:chgData name="FERHANE EL MOSTAFA" userId="612e3f77-08f4-424c-9bd0-6ac275dcda07" providerId="ADAL" clId="{0E1024C3-58F3-4E60-9D56-58152775B348}" dt="2025-09-03T15:20:17.601" v="47" actId="478"/>
          <ac:picMkLst>
            <pc:docMk/>
            <pc:sldMk cId="3701968933" sldId="2134808652"/>
            <ac:picMk id="7" creationId="{A2ED7DB7-E3F5-8412-4D2D-2275330BF84E}"/>
          </ac:picMkLst>
        </pc:picChg>
      </pc:sldChg>
      <pc:sldChg chg="del">
        <pc:chgData name="FERHANE EL MOSTAFA" userId="612e3f77-08f4-424c-9bd0-6ac275dcda07" providerId="ADAL" clId="{0E1024C3-58F3-4E60-9D56-58152775B348}" dt="2025-09-03T10:23:26.174" v="32" actId="47"/>
        <pc:sldMkLst>
          <pc:docMk/>
          <pc:sldMk cId="2659619727" sldId="2134808653"/>
        </pc:sldMkLst>
      </pc:sldChg>
      <pc:sldChg chg="del">
        <pc:chgData name="FERHANE EL MOSTAFA" userId="612e3f77-08f4-424c-9bd0-6ac275dcda07" providerId="ADAL" clId="{0E1024C3-58F3-4E60-9D56-58152775B348}" dt="2025-09-03T10:23:30.820" v="34" actId="47"/>
        <pc:sldMkLst>
          <pc:docMk/>
          <pc:sldMk cId="2150186220" sldId="2134808654"/>
        </pc:sldMkLst>
      </pc:sldChg>
      <pc:sldChg chg="modSp mod">
        <pc:chgData name="FERHANE EL MOSTAFA" userId="612e3f77-08f4-424c-9bd0-6ac275dcda07" providerId="ADAL" clId="{0E1024C3-58F3-4E60-9D56-58152775B348}" dt="2025-09-03T15:26:43.129" v="97" actId="6549"/>
        <pc:sldMkLst>
          <pc:docMk/>
          <pc:sldMk cId="2895692099" sldId="2134808659"/>
        </pc:sldMkLst>
        <pc:spChg chg="mod">
          <ac:chgData name="FERHANE EL MOSTAFA" userId="612e3f77-08f4-424c-9bd0-6ac275dcda07" providerId="ADAL" clId="{0E1024C3-58F3-4E60-9D56-58152775B348}" dt="2025-09-03T15:26:43.129" v="97" actId="6549"/>
          <ac:spMkLst>
            <pc:docMk/>
            <pc:sldMk cId="2895692099" sldId="2134808659"/>
            <ac:spMk id="2" creationId="{EA298691-F3B3-29B4-29CD-BC69183CFA31}"/>
          </ac:spMkLst>
        </pc:spChg>
      </pc:sldChg>
      <pc:sldChg chg="modSp mod">
        <pc:chgData name="FERHANE EL MOSTAFA" userId="612e3f77-08f4-424c-9bd0-6ac275dcda07" providerId="ADAL" clId="{0E1024C3-58F3-4E60-9D56-58152775B348}" dt="2025-08-31T18:08:23.806" v="16" actId="207"/>
        <pc:sldMkLst>
          <pc:docMk/>
          <pc:sldMk cId="2189944454" sldId="2134808665"/>
        </pc:sldMkLst>
        <pc:spChg chg="mod">
          <ac:chgData name="FERHANE EL MOSTAFA" userId="612e3f77-08f4-424c-9bd0-6ac275dcda07" providerId="ADAL" clId="{0E1024C3-58F3-4E60-9D56-58152775B348}" dt="2025-08-31T18:08:23.806" v="16" actId="207"/>
          <ac:spMkLst>
            <pc:docMk/>
            <pc:sldMk cId="2189944454" sldId="2134808665"/>
            <ac:spMk id="15" creationId="{40B86E0C-8262-4C76-22F7-5DE76605C0A8}"/>
          </ac:spMkLst>
        </pc:spChg>
      </pc:sldChg>
      <pc:sldChg chg="add del">
        <pc:chgData name="FERHANE EL MOSTAFA" userId="612e3f77-08f4-424c-9bd0-6ac275dcda07" providerId="ADAL" clId="{0E1024C3-58F3-4E60-9D56-58152775B348}" dt="2025-09-03T15:19:09.447" v="46"/>
        <pc:sldMkLst>
          <pc:docMk/>
          <pc:sldMk cId="3520219782" sldId="2134808669"/>
        </pc:sldMkLst>
      </pc:sldChg>
      <pc:sldChg chg="add">
        <pc:chgData name="FERHANE EL MOSTAFA" userId="612e3f77-08f4-424c-9bd0-6ac275dcda07" providerId="ADAL" clId="{0E1024C3-58F3-4E60-9D56-58152775B348}" dt="2025-09-03T15:17:41.653" v="39"/>
        <pc:sldMkLst>
          <pc:docMk/>
          <pc:sldMk cId="3425223231" sldId="2134808670"/>
        </pc:sldMkLst>
      </pc:sldChg>
      <pc:sldChg chg="add">
        <pc:chgData name="FERHANE EL MOSTAFA" userId="612e3f77-08f4-424c-9bd0-6ac275dcda07" providerId="ADAL" clId="{0E1024C3-58F3-4E60-9D56-58152775B348}" dt="2025-09-03T15:17:41.653" v="39"/>
        <pc:sldMkLst>
          <pc:docMk/>
          <pc:sldMk cId="968584405" sldId="2134808671"/>
        </pc:sldMkLst>
      </pc:sldChg>
      <pc:sldChg chg="add">
        <pc:chgData name="FERHANE EL MOSTAFA" userId="612e3f77-08f4-424c-9bd0-6ac275dcda07" providerId="ADAL" clId="{0E1024C3-58F3-4E60-9D56-58152775B348}" dt="2025-09-03T15:17:41.653" v="39"/>
        <pc:sldMkLst>
          <pc:docMk/>
          <pc:sldMk cId="1416025685" sldId="2134808672"/>
        </pc:sldMkLst>
      </pc:sldChg>
      <pc:sldChg chg="add">
        <pc:chgData name="FERHANE EL MOSTAFA" userId="612e3f77-08f4-424c-9bd0-6ac275dcda07" providerId="ADAL" clId="{0E1024C3-58F3-4E60-9D56-58152775B348}" dt="2025-09-03T15:18:29.163" v="43"/>
        <pc:sldMkLst>
          <pc:docMk/>
          <pc:sldMk cId="387759081" sldId="2134808673"/>
        </pc:sldMkLst>
      </pc:sldChg>
      <pc:sldChg chg="add">
        <pc:chgData name="FERHANE EL MOSTAFA" userId="612e3f77-08f4-424c-9bd0-6ac275dcda07" providerId="ADAL" clId="{0E1024C3-58F3-4E60-9D56-58152775B348}" dt="2025-09-03T15:18:29.163" v="43"/>
        <pc:sldMkLst>
          <pc:docMk/>
          <pc:sldMk cId="2869179537" sldId="2134808674"/>
        </pc:sldMkLst>
      </pc:sldChg>
      <pc:sldChg chg="add">
        <pc:chgData name="FERHANE EL MOSTAFA" userId="612e3f77-08f4-424c-9bd0-6ac275dcda07" providerId="ADAL" clId="{0E1024C3-58F3-4E60-9D56-58152775B348}" dt="2025-09-03T15:18:29.163" v="43"/>
        <pc:sldMkLst>
          <pc:docMk/>
          <pc:sldMk cId="3015181361" sldId="2134808675"/>
        </pc:sldMkLst>
      </pc:sldChg>
      <pc:sldChg chg="add">
        <pc:chgData name="FERHANE EL MOSTAFA" userId="612e3f77-08f4-424c-9bd0-6ac275dcda07" providerId="ADAL" clId="{0E1024C3-58F3-4E60-9D56-58152775B348}" dt="2025-09-03T15:18:29.163" v="43"/>
        <pc:sldMkLst>
          <pc:docMk/>
          <pc:sldMk cId="651509546" sldId="2134808676"/>
        </pc:sldMkLst>
      </pc:sldChg>
    </pc:docChg>
  </pc:docChgLst>
  <pc:docChgLst>
    <pc:chgData name="FERHANE EL MOSTAFA" userId="612e3f77-08f4-424c-9bd0-6ac275dcda07" providerId="ADAL" clId="{FCA29AAA-D710-4D78-A2D2-24EF3512CA01}"/>
    <pc:docChg chg="undo custSel addSld delSld modSld modSection">
      <pc:chgData name="FERHANE EL MOSTAFA" userId="612e3f77-08f4-424c-9bd0-6ac275dcda07" providerId="ADAL" clId="{FCA29AAA-D710-4D78-A2D2-24EF3512CA01}" dt="2025-08-10T09:11:07.176" v="5197" actId="20577"/>
      <pc:docMkLst>
        <pc:docMk/>
      </pc:docMkLst>
      <pc:sldChg chg="modSp mod">
        <pc:chgData name="FERHANE EL MOSTAFA" userId="612e3f77-08f4-424c-9bd0-6ac275dcda07" providerId="ADAL" clId="{FCA29AAA-D710-4D78-A2D2-24EF3512CA01}" dt="2025-08-09T09:15:54.708" v="5" actId="20577"/>
        <pc:sldMkLst>
          <pc:docMk/>
          <pc:sldMk cId="0" sldId="257"/>
        </pc:sldMkLst>
        <pc:spChg chg="mod">
          <ac:chgData name="FERHANE EL MOSTAFA" userId="612e3f77-08f4-424c-9bd0-6ac275dcda07" providerId="ADAL" clId="{FCA29AAA-D710-4D78-A2D2-24EF3512CA01}" dt="2025-08-09T09:15:48.500" v="3" actId="20577"/>
          <ac:spMkLst>
            <pc:docMk/>
            <pc:sldMk cId="0" sldId="257"/>
            <ac:spMk id="4" creationId="{480176DD-AD75-E05C-FFEB-51070627313B}"/>
          </ac:spMkLst>
        </pc:spChg>
        <pc:spChg chg="mod">
          <ac:chgData name="FERHANE EL MOSTAFA" userId="612e3f77-08f4-424c-9bd0-6ac275dcda07" providerId="ADAL" clId="{FCA29AAA-D710-4D78-A2D2-24EF3512CA01}" dt="2025-08-09T09:15:54.708" v="5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FCA29AAA-D710-4D78-A2D2-24EF3512CA01}" dt="2025-08-09T09:15:50.468" v="4" actId="1076"/>
          <ac:spMkLst>
            <pc:docMk/>
            <pc:sldMk cId="0" sldId="257"/>
            <ac:spMk id="10" creationId="{C7D7DD4C-7B77-183D-F3D6-F7060A8F6D60}"/>
          </ac:spMkLst>
        </pc:spChg>
      </pc:sldChg>
      <pc:sldChg chg="modSp mod">
        <pc:chgData name="FERHANE EL MOSTAFA" userId="612e3f77-08f4-424c-9bd0-6ac275dcda07" providerId="ADAL" clId="{FCA29AAA-D710-4D78-A2D2-24EF3512CA01}" dt="2025-08-09T09:41:28.468" v="423" actId="1076"/>
        <pc:sldMkLst>
          <pc:docMk/>
          <pc:sldMk cId="2425538299" sldId="542"/>
        </pc:sldMkLst>
        <pc:spChg chg="mod">
          <ac:chgData name="FERHANE EL MOSTAFA" userId="612e3f77-08f4-424c-9bd0-6ac275dcda07" providerId="ADAL" clId="{FCA29AAA-D710-4D78-A2D2-24EF3512CA01}" dt="2025-08-09T09:41:28.468" v="423" actId="1076"/>
          <ac:spMkLst>
            <pc:docMk/>
            <pc:sldMk cId="2425538299" sldId="542"/>
            <ac:spMk id="2" creationId="{D96BEAF4-96E1-F8D9-0C6D-65C59AE793AB}"/>
          </ac:spMkLst>
        </pc:spChg>
      </pc:sldChg>
      <pc:sldChg chg="modSp mod">
        <pc:chgData name="FERHANE EL MOSTAFA" userId="612e3f77-08f4-424c-9bd0-6ac275dcda07" providerId="ADAL" clId="{FCA29AAA-D710-4D78-A2D2-24EF3512CA01}" dt="2025-08-10T08:58:14.961" v="4864"/>
        <pc:sldMkLst>
          <pc:docMk/>
          <pc:sldMk cId="1861730519" sldId="597"/>
        </pc:sldMkLst>
        <pc:spChg chg="mod">
          <ac:chgData name="FERHANE EL MOSTAFA" userId="612e3f77-08f4-424c-9bd0-6ac275dcda07" providerId="ADAL" clId="{FCA29AAA-D710-4D78-A2D2-24EF3512CA01}" dt="2025-08-10T08:58:14.961" v="4864"/>
          <ac:spMkLst>
            <pc:docMk/>
            <pc:sldMk cId="1861730519" sldId="597"/>
            <ac:spMk id="6" creationId="{89346D30-016F-CFBB-423D-ECDE8F11DB6B}"/>
          </ac:spMkLst>
        </pc:spChg>
      </pc:sldChg>
      <pc:sldChg chg="addSp modSp mod">
        <pc:chgData name="FERHANE EL MOSTAFA" userId="612e3f77-08f4-424c-9bd0-6ac275dcda07" providerId="ADAL" clId="{FCA29AAA-D710-4D78-A2D2-24EF3512CA01}" dt="2025-08-09T09:22:29.987" v="50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FCA29AAA-D710-4D78-A2D2-24EF3512CA01}" dt="2025-08-09T09:21:19.579" v="19" actId="20577"/>
          <ac:spMkLst>
            <pc:docMk/>
            <pc:sldMk cId="1113929566" sldId="2134805101"/>
            <ac:spMk id="8" creationId="{260BF530-5C47-5E22-B48F-3B4AD00C4432}"/>
          </ac:spMkLst>
        </pc:spChg>
        <pc:spChg chg="add mod">
          <ac:chgData name="FERHANE EL MOSTAFA" userId="612e3f77-08f4-424c-9bd0-6ac275dcda07" providerId="ADAL" clId="{FCA29AAA-D710-4D78-A2D2-24EF3512CA01}" dt="2025-08-09T09:22:29.987" v="50" actId="20577"/>
          <ac:spMkLst>
            <pc:docMk/>
            <pc:sldMk cId="1113929566" sldId="2134805101"/>
            <ac:spMk id="12" creationId="{FF298197-ED65-321A-257C-E57D4E4F9314}"/>
          </ac:spMkLst>
        </pc:spChg>
        <pc:spChg chg="mod">
          <ac:chgData name="FERHANE EL MOSTAFA" userId="612e3f77-08f4-424c-9bd0-6ac275dcda07" providerId="ADAL" clId="{FCA29AAA-D710-4D78-A2D2-24EF3512CA01}" dt="2025-08-09T09:20:54.726" v="12"/>
          <ac:spMkLst>
            <pc:docMk/>
            <pc:sldMk cId="1113929566" sldId="2134805101"/>
            <ac:spMk id="13" creationId="{21CEE908-A23E-3615-FC3A-B9D65947341C}"/>
          </ac:spMkLst>
        </pc:spChg>
        <pc:spChg chg="mod">
          <ac:chgData name="FERHANE EL MOSTAFA" userId="612e3f77-08f4-424c-9bd0-6ac275dcda07" providerId="ADAL" clId="{FCA29AAA-D710-4D78-A2D2-24EF3512CA01}" dt="2025-08-09T09:21:14.533" v="16" actId="20577"/>
          <ac:spMkLst>
            <pc:docMk/>
            <pc:sldMk cId="1113929566" sldId="2134805101"/>
            <ac:spMk id="14" creationId="{2C5D3884-B682-E82B-6AA4-10FF3C852B6C}"/>
          </ac:spMkLst>
        </pc:spChg>
        <pc:grpChg chg="mod">
          <ac:chgData name="FERHANE EL MOSTAFA" userId="612e3f77-08f4-424c-9bd0-6ac275dcda07" providerId="ADAL" clId="{FCA29AAA-D710-4D78-A2D2-24EF3512CA01}" dt="2025-08-09T09:20:54.726" v="12"/>
          <ac:grpSpMkLst>
            <pc:docMk/>
            <pc:sldMk cId="1113929566" sldId="2134805101"/>
            <ac:grpSpMk id="6" creationId="{361841AB-7BBF-E5DF-ECC0-9422AF094E7E}"/>
          </ac:grpSpMkLst>
        </pc:grpChg>
        <pc:grpChg chg="mod">
          <ac:chgData name="FERHANE EL MOSTAFA" userId="612e3f77-08f4-424c-9bd0-6ac275dcda07" providerId="ADAL" clId="{FCA29AAA-D710-4D78-A2D2-24EF3512CA01}" dt="2025-08-09T09:20:54.726" v="12"/>
          <ac:grpSpMkLst>
            <pc:docMk/>
            <pc:sldMk cId="1113929566" sldId="2134805101"/>
            <ac:grpSpMk id="11" creationId="{14202AE5-5468-7FCD-3B7B-D4DBB9C10F9D}"/>
          </ac:grpSpMkLst>
        </pc:grp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0" creationId="{1896261F-CA9E-9687-9AE9-A6C2F0C21B00}"/>
          </ac:picMkLst>
        </pc:pic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7" creationId="{058D2DF3-961E-8A7D-17FC-5F277D49F518}"/>
          </ac:picMkLst>
        </pc:pic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8" creationId="{CE45C8C2-A260-187B-8057-CB1939722F8E}"/>
          </ac:picMkLst>
        </pc:picChg>
      </pc:sldChg>
      <pc:sldChg chg="modSp mod">
        <pc:chgData name="FERHANE EL MOSTAFA" userId="612e3f77-08f4-424c-9bd0-6ac275dcda07" providerId="ADAL" clId="{FCA29AAA-D710-4D78-A2D2-24EF3512CA01}" dt="2025-08-10T08:40:01.376" v="4731" actId="14100"/>
        <pc:sldMkLst>
          <pc:docMk/>
          <pc:sldMk cId="969077855" sldId="2134805155"/>
        </pc:sldMkLst>
        <pc:spChg chg="mod">
          <ac:chgData name="FERHANE EL MOSTAFA" userId="612e3f77-08f4-424c-9bd0-6ac275dcda07" providerId="ADAL" clId="{FCA29AAA-D710-4D78-A2D2-24EF3512CA01}" dt="2025-08-09T09:25:12.570" v="70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FCA29AAA-D710-4D78-A2D2-24EF3512CA01}" dt="2025-08-09T09:25:12.570" v="70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FCA29AAA-D710-4D78-A2D2-24EF3512CA01}" dt="2025-08-09T09:25:25.246" v="73" actId="1076"/>
          <ac:spMkLst>
            <pc:docMk/>
            <pc:sldMk cId="969077855" sldId="2134805155"/>
            <ac:spMk id="67" creationId="{34AA3812-3D6C-495B-946C-04A48605C082}"/>
          </ac:spMkLst>
        </pc:spChg>
        <pc:spChg chg="mod">
          <ac:chgData name="FERHANE EL MOSTAFA" userId="612e3f77-08f4-424c-9bd0-6ac275dcda07" providerId="ADAL" clId="{FCA29AAA-D710-4D78-A2D2-24EF3512CA01}" dt="2025-08-09T09:25:25.246" v="73" actId="1076"/>
          <ac:spMkLst>
            <pc:docMk/>
            <pc:sldMk cId="969077855" sldId="2134805155"/>
            <ac:spMk id="69" creationId="{AA1C6C27-911A-339B-CE39-229DC876F1F1}"/>
          </ac:spMkLst>
        </pc:spChg>
        <pc:spChg chg="mod">
          <ac:chgData name="FERHANE EL MOSTAFA" userId="612e3f77-08f4-424c-9bd0-6ac275dcda07" providerId="ADAL" clId="{FCA29AAA-D710-4D78-A2D2-24EF3512CA01}" dt="2025-08-09T09:25:19.936" v="72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FCA29AAA-D710-4D78-A2D2-24EF3512CA01}" dt="2025-08-09T09:25:19.936" v="72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FCA29AAA-D710-4D78-A2D2-24EF3512CA01}" dt="2025-08-09T09:25:17.749" v="7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FCA29AAA-D710-4D78-A2D2-24EF3512CA01}" dt="2025-08-09T09:25:17.749" v="71" actId="1076"/>
          <ac:spMkLst>
            <pc:docMk/>
            <pc:sldMk cId="969077855" sldId="2134805155"/>
            <ac:spMk id="77" creationId="{A1644A5B-2517-F4C3-1BDC-8A68A399B5FE}"/>
          </ac:spMkLst>
        </pc:spChg>
        <pc:grpChg chg="mod">
          <ac:chgData name="FERHANE EL MOSTAFA" userId="612e3f77-08f4-424c-9bd0-6ac275dcda07" providerId="ADAL" clId="{FCA29AAA-D710-4D78-A2D2-24EF3512CA01}" dt="2025-08-09T09:25:12.570" v="70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FCA29AAA-D710-4D78-A2D2-24EF3512CA01}" dt="2025-08-09T09:25:25.246" v="73" actId="1076"/>
          <ac:grpSpMkLst>
            <pc:docMk/>
            <pc:sldMk cId="969077855" sldId="2134805155"/>
            <ac:grpSpMk id="66" creationId="{A72B98F2-FFEA-28C6-9769-AF30380503B3}"/>
          </ac:grpSpMkLst>
        </pc:grpChg>
        <pc:grpChg chg="mod">
          <ac:chgData name="FERHANE EL MOSTAFA" userId="612e3f77-08f4-424c-9bd0-6ac275dcda07" providerId="ADAL" clId="{FCA29AAA-D710-4D78-A2D2-24EF3512CA01}" dt="2025-08-09T09:25:19.936" v="72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FCA29AAA-D710-4D78-A2D2-24EF3512CA01}" dt="2025-08-09T09:25:17.749" v="71" actId="1076"/>
          <ac:grpSpMkLst>
            <pc:docMk/>
            <pc:sldMk cId="969077855" sldId="2134805155"/>
            <ac:grpSpMk id="74" creationId="{B240C497-93B7-D5A5-CC16-0CCCEF6AFA07}"/>
          </ac:grpSpMkLst>
        </pc:grpChg>
        <pc:graphicFrameChg chg="mod modGraphic">
          <ac:chgData name="FERHANE EL MOSTAFA" userId="612e3f77-08f4-424c-9bd0-6ac275dcda07" providerId="ADAL" clId="{FCA29AAA-D710-4D78-A2D2-24EF3512CA01}" dt="2025-08-10T08:40:01.376" v="4731" actId="14100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FCA29AAA-D710-4D78-A2D2-24EF3512CA01}" dt="2025-08-09T09:25:12.570" v="70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FCA29AAA-D710-4D78-A2D2-24EF3512CA01}" dt="2025-08-09T09:25:25.246" v="73" actId="1076"/>
          <ac:picMkLst>
            <pc:docMk/>
            <pc:sldMk cId="969077855" sldId="2134805155"/>
            <ac:picMk id="68" creationId="{1226C0A4-4292-47EF-1AA1-E63038C221DD}"/>
          </ac:picMkLst>
        </pc:picChg>
        <pc:picChg chg="mod">
          <ac:chgData name="FERHANE EL MOSTAFA" userId="612e3f77-08f4-424c-9bd0-6ac275dcda07" providerId="ADAL" clId="{FCA29AAA-D710-4D78-A2D2-24EF3512CA01}" dt="2025-08-09T09:25:19.936" v="72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FCA29AAA-D710-4D78-A2D2-24EF3512CA01}" dt="2025-08-09T09:25:17.749" v="71" actId="1076"/>
          <ac:picMkLst>
            <pc:docMk/>
            <pc:sldMk cId="969077855" sldId="2134805155"/>
            <ac:picMk id="76" creationId="{BB23B1FB-A001-330E-9C3A-0366729CC5F4}"/>
          </ac:picMkLst>
        </pc:picChg>
      </pc:sldChg>
      <pc:sldChg chg="delSp del mod">
        <pc:chgData name="FERHANE EL MOSTAFA" userId="612e3f77-08f4-424c-9bd0-6ac275dcda07" providerId="ADAL" clId="{FCA29AAA-D710-4D78-A2D2-24EF3512CA01}" dt="2025-08-09T19:01:43.862" v="2292" actId="47"/>
        <pc:sldMkLst>
          <pc:docMk/>
          <pc:sldMk cId="1509489136" sldId="2134808445"/>
        </pc:sldMkLst>
      </pc:sldChg>
      <pc:sldChg chg="modSp mod">
        <pc:chgData name="FERHANE EL MOSTAFA" userId="612e3f77-08f4-424c-9bd0-6ac275dcda07" providerId="ADAL" clId="{FCA29AAA-D710-4D78-A2D2-24EF3512CA01}" dt="2025-08-09T17:32:31.591" v="796" actId="14100"/>
        <pc:sldMkLst>
          <pc:docMk/>
          <pc:sldMk cId="1007697454" sldId="2134808448"/>
        </pc:sldMkLst>
        <pc:spChg chg="mod">
          <ac:chgData name="FERHANE EL MOSTAFA" userId="612e3f77-08f4-424c-9bd0-6ac275dcda07" providerId="ADAL" clId="{FCA29AAA-D710-4D78-A2D2-24EF3512CA01}" dt="2025-08-09T17:32:31.591" v="796" actId="14100"/>
          <ac:spMkLst>
            <pc:docMk/>
            <pc:sldMk cId="1007697454" sldId="2134808448"/>
            <ac:spMk id="4" creationId="{526BD78D-56AC-37E2-50C1-209C3F746608}"/>
          </ac:spMkLst>
        </pc:spChg>
      </pc:sldChg>
      <pc:sldChg chg="modSp mod">
        <pc:chgData name="FERHANE EL MOSTAFA" userId="612e3f77-08f4-424c-9bd0-6ac275dcda07" providerId="ADAL" clId="{FCA29AAA-D710-4D78-A2D2-24EF3512CA01}" dt="2025-08-09T09:30:03.740" v="98" actId="108"/>
        <pc:sldMkLst>
          <pc:docMk/>
          <pc:sldMk cId="2097033110" sldId="2134808450"/>
        </pc:sldMkLst>
        <pc:spChg chg="mod">
          <ac:chgData name="FERHANE EL MOSTAFA" userId="612e3f77-08f4-424c-9bd0-6ac275dcda07" providerId="ADAL" clId="{FCA29AAA-D710-4D78-A2D2-24EF3512CA01}" dt="2025-08-09T09:30:03.740" v="98" actId="108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mod modAnim">
        <pc:chgData name="FERHANE EL MOSTAFA" userId="612e3f77-08f4-424c-9bd0-6ac275dcda07" providerId="ADAL" clId="{FCA29AAA-D710-4D78-A2D2-24EF3512CA01}" dt="2025-08-10T08:41:06.259" v="4734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FCA29AAA-D710-4D78-A2D2-24EF3512CA01}" dt="2025-08-10T08:41:06.259" v="4734" actId="2057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FCA29AAA-D710-4D78-A2D2-24EF3512CA01}" dt="2025-08-09T09:38:48.498" v="390" actId="20577"/>
          <ac:spMkLst>
            <pc:docMk/>
            <pc:sldMk cId="368224478" sldId="2134808451"/>
            <ac:spMk id="6" creationId="{58942D4D-0471-6477-9F3F-AF08839F7B89}"/>
          </ac:spMkLst>
        </pc:spChg>
        <pc:picChg chg="add mod">
          <ac:chgData name="FERHANE EL MOSTAFA" userId="612e3f77-08f4-424c-9bd0-6ac275dcda07" providerId="ADAL" clId="{FCA29AAA-D710-4D78-A2D2-24EF3512CA01}" dt="2025-08-09T09:30:56.955" v="156" actId="1076"/>
          <ac:picMkLst>
            <pc:docMk/>
            <pc:sldMk cId="368224478" sldId="2134808451"/>
            <ac:picMk id="2" creationId="{EAFCE5DF-406A-0980-724C-592B36246880}"/>
          </ac:picMkLst>
        </pc:picChg>
        <pc:picChg chg="add mod">
          <ac:chgData name="FERHANE EL MOSTAFA" userId="612e3f77-08f4-424c-9bd0-6ac275dcda07" providerId="ADAL" clId="{FCA29AAA-D710-4D78-A2D2-24EF3512CA01}" dt="2025-08-09T09:31:14.271" v="158" actId="1076"/>
          <ac:picMkLst>
            <pc:docMk/>
            <pc:sldMk cId="368224478" sldId="2134808451"/>
            <ac:picMk id="5" creationId="{3D7B7E7E-AEBD-8512-33CF-E46DC5DA4E18}"/>
          </ac:picMkLst>
        </pc:picChg>
      </pc:sldChg>
      <pc:sldChg chg="delSp del mod">
        <pc:chgData name="FERHANE EL MOSTAFA" userId="612e3f77-08f4-424c-9bd0-6ac275dcda07" providerId="ADAL" clId="{FCA29AAA-D710-4D78-A2D2-24EF3512CA01}" dt="2025-08-09T18:43:50.692" v="2241" actId="47"/>
        <pc:sldMkLst>
          <pc:docMk/>
          <pc:sldMk cId="1403980755" sldId="2134808468"/>
        </pc:sldMkLst>
      </pc:sldChg>
      <pc:sldChg chg="del">
        <pc:chgData name="FERHANE EL MOSTAFA" userId="612e3f77-08f4-424c-9bd0-6ac275dcda07" providerId="ADAL" clId="{FCA29AAA-D710-4D78-A2D2-24EF3512CA01}" dt="2025-08-09T18:20:09.840" v="1665" actId="47"/>
        <pc:sldMkLst>
          <pc:docMk/>
          <pc:sldMk cId="1418471261" sldId="2134808474"/>
        </pc:sldMkLst>
      </pc:sldChg>
      <pc:sldChg chg="addSp delSp modSp add mod">
        <pc:chgData name="FERHANE EL MOSTAFA" userId="612e3f77-08f4-424c-9bd0-6ac275dcda07" providerId="ADAL" clId="{FCA29AAA-D710-4D78-A2D2-24EF3512CA01}" dt="2025-08-09T09:28:19.651" v="93" actId="1076"/>
        <pc:sldMkLst>
          <pc:docMk/>
          <pc:sldMk cId="3367157074" sldId="2134808497"/>
        </pc:sldMkLst>
      </pc:sldChg>
      <pc:sldChg chg="del">
        <pc:chgData name="FERHANE EL MOSTAFA" userId="612e3f77-08f4-424c-9bd0-6ac275dcda07" providerId="ADAL" clId="{FCA29AAA-D710-4D78-A2D2-24EF3512CA01}" dt="2025-08-09T18:20:02.158" v="1664" actId="47"/>
        <pc:sldMkLst>
          <pc:docMk/>
          <pc:sldMk cId="1209427918" sldId="2134808511"/>
        </pc:sldMkLst>
      </pc:sldChg>
      <pc:sldChg chg="modSp mod">
        <pc:chgData name="FERHANE EL MOSTAFA" userId="612e3f77-08f4-424c-9bd0-6ac275dcda07" providerId="ADAL" clId="{FCA29AAA-D710-4D78-A2D2-24EF3512CA01}" dt="2025-08-10T08:42:34.676" v="4743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FCA29AAA-D710-4D78-A2D2-24EF3512CA01}" dt="2025-08-10T08:42:34.676" v="4743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FCA29AAA-D710-4D78-A2D2-24EF3512CA01}" dt="2025-08-09T09:53:41.626" v="743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FCA29AAA-D710-4D78-A2D2-24EF3512CA01}" dt="2025-08-09T09:53:41.626" v="743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FCA29AAA-D710-4D78-A2D2-24EF3512CA01}" dt="2025-08-09T17:36:42.204" v="862" actId="20577"/>
        <pc:sldMkLst>
          <pc:docMk/>
          <pc:sldMk cId="3114214726" sldId="2134808539"/>
        </pc:sldMkLst>
        <pc:spChg chg="mod">
          <ac:chgData name="FERHANE EL MOSTAFA" userId="612e3f77-08f4-424c-9bd0-6ac275dcda07" providerId="ADAL" clId="{FCA29AAA-D710-4D78-A2D2-24EF3512CA01}" dt="2025-08-09T17:36:42.204" v="862" actId="20577"/>
          <ac:spMkLst>
            <pc:docMk/>
            <pc:sldMk cId="3114214726" sldId="2134808539"/>
            <ac:spMk id="6" creationId="{19B27766-CF1F-0E90-1AFC-2D3D4298239D}"/>
          </ac:spMkLst>
        </pc:spChg>
        <pc:spChg chg="add mod">
          <ac:chgData name="FERHANE EL MOSTAFA" userId="612e3f77-08f4-424c-9bd0-6ac275dcda07" providerId="ADAL" clId="{FCA29AAA-D710-4D78-A2D2-24EF3512CA01}" dt="2025-08-09T17:34:18.535" v="808" actId="14100"/>
          <ac:spMkLst>
            <pc:docMk/>
            <pc:sldMk cId="3114214726" sldId="2134808539"/>
            <ac:spMk id="7" creationId="{F3978A99-67D2-D7A1-2491-B02FE732ECBA}"/>
          </ac:spMkLst>
        </pc:spChg>
        <pc:picChg chg="add mod">
          <ac:chgData name="FERHANE EL MOSTAFA" userId="612e3f77-08f4-424c-9bd0-6ac275dcda07" providerId="ADAL" clId="{FCA29AAA-D710-4D78-A2D2-24EF3512CA01}" dt="2025-08-09T17:33:29.244" v="803" actId="14100"/>
          <ac:picMkLst>
            <pc:docMk/>
            <pc:sldMk cId="3114214726" sldId="2134808539"/>
            <ac:picMk id="5" creationId="{7E230F28-4745-1F7A-2BAC-7B096E99C36E}"/>
          </ac:picMkLst>
        </pc:picChg>
      </pc:sldChg>
      <pc:sldChg chg="del">
        <pc:chgData name="FERHANE EL MOSTAFA" userId="612e3f77-08f4-424c-9bd0-6ac275dcda07" providerId="ADAL" clId="{FCA29AAA-D710-4D78-A2D2-24EF3512CA01}" dt="2025-08-09T20:44:44.872" v="4010" actId="47"/>
        <pc:sldMkLst>
          <pc:docMk/>
          <pc:sldMk cId="2679425699" sldId="2134808543"/>
        </pc:sldMkLst>
      </pc:sldChg>
      <pc:sldChg chg="addSp delSp modSp mod">
        <pc:chgData name="FERHANE EL MOSTAFA" userId="612e3f77-08f4-424c-9bd0-6ac275dcda07" providerId="ADAL" clId="{FCA29AAA-D710-4D78-A2D2-24EF3512CA01}" dt="2025-08-09T20:59:19.121" v="4360" actId="20577"/>
        <pc:sldMkLst>
          <pc:docMk/>
          <pc:sldMk cId="2254889488" sldId="2134808547"/>
        </pc:sldMkLst>
        <pc:spChg chg="mod">
          <ac:chgData name="FERHANE EL MOSTAFA" userId="612e3f77-08f4-424c-9bd0-6ac275dcda07" providerId="ADAL" clId="{FCA29AAA-D710-4D78-A2D2-24EF3512CA01}" dt="2025-08-09T20:59:19.121" v="4360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addSp delSp modSp mod delAnim modAnim">
        <pc:chgData name="FERHANE EL MOSTAFA" userId="612e3f77-08f4-424c-9bd0-6ac275dcda07" providerId="ADAL" clId="{FCA29AAA-D710-4D78-A2D2-24EF3512CA01}" dt="2025-08-10T09:11:07.176" v="5197" actId="20577"/>
        <pc:sldMkLst>
          <pc:docMk/>
          <pc:sldMk cId="185814514" sldId="2134808548"/>
        </pc:sldMkLst>
      </pc:sldChg>
      <pc:sldChg chg="del">
        <pc:chgData name="FERHANE EL MOSTAFA" userId="612e3f77-08f4-424c-9bd0-6ac275dcda07" providerId="ADAL" clId="{FCA29AAA-D710-4D78-A2D2-24EF3512CA01}" dt="2025-08-09T21:05:58.920" v="4599" actId="47"/>
        <pc:sldMkLst>
          <pc:docMk/>
          <pc:sldMk cId="2984494228" sldId="2134808551"/>
        </pc:sldMkLst>
      </pc:sldChg>
      <pc:sldChg chg="addSp delSp modSp mod">
        <pc:chgData name="FERHANE EL MOSTAFA" userId="612e3f77-08f4-424c-9bd0-6ac275dcda07" providerId="ADAL" clId="{FCA29AAA-D710-4D78-A2D2-24EF3512CA01}" dt="2025-08-09T21:09:19.718" v="4686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FCA29AAA-D710-4D78-A2D2-24EF3512CA01}" dt="2025-08-09T21:07:56.430" v="4614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FCA29AAA-D710-4D78-A2D2-24EF3512CA01}" dt="2025-08-09T21:09:19.718" v="4686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2:51.112" v="4744"/>
        <pc:sldMkLst>
          <pc:docMk/>
          <pc:sldMk cId="1808969683" sldId="2134808563"/>
        </pc:sldMkLst>
        <pc:spChg chg="mod">
          <ac:chgData name="FERHANE EL MOSTAFA" userId="612e3f77-08f4-424c-9bd0-6ac275dcda07" providerId="ADAL" clId="{FCA29AAA-D710-4D78-A2D2-24EF3512CA01}" dt="2025-08-09T09:52:56.602" v="738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FCA29AAA-D710-4D78-A2D2-24EF3512CA01}" dt="2025-08-09T09:53:03.747" v="740" actId="1076"/>
          <ac:spMkLst>
            <pc:docMk/>
            <pc:sldMk cId="1808969683" sldId="2134808563"/>
            <ac:spMk id="4" creationId="{75A6D452-C0A4-E1D1-441C-6A869EFAD9C2}"/>
          </ac:spMkLst>
        </pc:spChg>
      </pc:sldChg>
      <pc:sldChg chg="addSp delSp modSp add mod modAnim">
        <pc:chgData name="FERHANE EL MOSTAFA" userId="612e3f77-08f4-424c-9bd0-6ac275dcda07" providerId="ADAL" clId="{FCA29AAA-D710-4D78-A2D2-24EF3512CA01}" dt="2025-08-10T08:46:36.779" v="4771" actId="20577"/>
        <pc:sldMkLst>
          <pc:docMk/>
          <pc:sldMk cId="2317388228" sldId="2134808564"/>
        </pc:sldMkLst>
        <pc:spChg chg="mod">
          <ac:chgData name="FERHANE EL MOSTAFA" userId="612e3f77-08f4-424c-9bd0-6ac275dcda07" providerId="ADAL" clId="{FCA29AAA-D710-4D78-A2D2-24EF3512CA01}" dt="2025-08-10T08:46:36.779" v="4771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 modGraphic">
          <ac:chgData name="FERHANE EL MOSTAFA" userId="612e3f77-08f4-424c-9bd0-6ac275dcda07" providerId="ADAL" clId="{FCA29AAA-D710-4D78-A2D2-24EF3512CA01}" dt="2025-08-09T18:19:33.047" v="1663" actId="20577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  <pc:picChg chg="add mod">
          <ac:chgData name="FERHANE EL MOSTAFA" userId="612e3f77-08f4-424c-9bd0-6ac275dcda07" providerId="ADAL" clId="{FCA29AAA-D710-4D78-A2D2-24EF3512CA01}" dt="2025-08-09T18:14:50.669" v="1455" actId="1076"/>
          <ac:picMkLst>
            <pc:docMk/>
            <pc:sldMk cId="2317388228" sldId="2134808564"/>
            <ac:picMk id="2" creationId="{83232DF7-D315-357E-13CD-020D80D3EBFF}"/>
          </ac:picMkLst>
        </pc:picChg>
      </pc:sldChg>
      <pc:sldChg chg="add del">
        <pc:chgData name="FERHANE EL MOSTAFA" userId="612e3f77-08f4-424c-9bd0-6ac275dcda07" providerId="ADAL" clId="{FCA29AAA-D710-4D78-A2D2-24EF3512CA01}" dt="2025-08-09T17:51:27.949" v="1121" actId="47"/>
        <pc:sldMkLst>
          <pc:docMk/>
          <pc:sldMk cId="4032408682" sldId="2134808565"/>
        </pc:sldMkLst>
      </pc:sldChg>
      <pc:sldChg chg="addSp delSp modSp add mod modAnim">
        <pc:chgData name="FERHANE EL MOSTAFA" userId="612e3f77-08f4-424c-9bd0-6ac275dcda07" providerId="ADAL" clId="{FCA29AAA-D710-4D78-A2D2-24EF3512CA01}" dt="2025-08-09T18:43:23.693" v="2239"/>
        <pc:sldMkLst>
          <pc:docMk/>
          <pc:sldMk cId="2709170444" sldId="2134808566"/>
        </pc:sldMkLst>
        <pc:spChg chg="mod">
          <ac:chgData name="FERHANE EL MOSTAFA" userId="612e3f77-08f4-424c-9bd0-6ac275dcda07" providerId="ADAL" clId="{FCA29AAA-D710-4D78-A2D2-24EF3512CA01}" dt="2025-08-09T18:24:21.155" v="1850" actId="20577"/>
          <ac:spMkLst>
            <pc:docMk/>
            <pc:sldMk cId="2709170444" sldId="2134808566"/>
            <ac:spMk id="6" creationId="{1CE7D303-5E60-388E-9A39-F67E0C534BAE}"/>
          </ac:spMkLst>
        </pc:spChg>
        <pc:spChg chg="mod">
          <ac:chgData name="FERHANE EL MOSTAFA" userId="612e3f77-08f4-424c-9bd0-6ac275dcda07" providerId="ADAL" clId="{FCA29AAA-D710-4D78-A2D2-24EF3512CA01}" dt="2025-08-09T18:43:17.379" v="2237" actId="2057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FCA29AAA-D710-4D78-A2D2-24EF3512CA01}" dt="2025-08-09T18:36:52.865" v="2095" actId="20577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FCA29AAA-D710-4D78-A2D2-24EF3512CA01}" dt="2025-08-09T18:28:45.591" v="1962" actId="14100"/>
          <ac:spMkLst>
            <pc:docMk/>
            <pc:sldMk cId="2709170444" sldId="2134808566"/>
            <ac:spMk id="9" creationId="{54D34C1E-99F1-75E9-107C-927CA4873F3E}"/>
          </ac:spMkLst>
        </pc:spChg>
        <pc:graphicFrameChg chg="mod modGraphic">
          <ac:chgData name="FERHANE EL MOSTAFA" userId="612e3f77-08f4-424c-9bd0-6ac275dcda07" providerId="ADAL" clId="{FCA29AAA-D710-4D78-A2D2-24EF3512CA01}" dt="2025-08-09T18:35:18.468" v="2033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  <pc:picChg chg="add mod">
          <ac:chgData name="FERHANE EL MOSTAFA" userId="612e3f77-08f4-424c-9bd0-6ac275dcda07" providerId="ADAL" clId="{FCA29AAA-D710-4D78-A2D2-24EF3512CA01}" dt="2025-08-09T18:22:08.518" v="1748" actId="14100"/>
          <ac:picMkLst>
            <pc:docMk/>
            <pc:sldMk cId="2709170444" sldId="2134808566"/>
            <ac:picMk id="5" creationId="{B2877564-88CD-6F0D-2845-A241D2C659E4}"/>
          </ac:picMkLst>
        </pc:picChg>
      </pc:sldChg>
      <pc:sldChg chg="del">
        <pc:chgData name="FERHANE EL MOSTAFA" userId="612e3f77-08f4-424c-9bd0-6ac275dcda07" providerId="ADAL" clId="{FCA29AAA-D710-4D78-A2D2-24EF3512CA01}" dt="2025-08-09T21:06:03.880" v="4602" actId="47"/>
        <pc:sldMkLst>
          <pc:docMk/>
          <pc:sldMk cId="320711724" sldId="2134808577"/>
        </pc:sldMkLst>
      </pc:sldChg>
      <pc:sldChg chg="del">
        <pc:chgData name="FERHANE EL MOSTAFA" userId="612e3f77-08f4-424c-9bd0-6ac275dcda07" providerId="ADAL" clId="{FCA29AAA-D710-4D78-A2D2-24EF3512CA01}" dt="2025-08-09T21:06:08.306" v="4603" actId="47"/>
        <pc:sldMkLst>
          <pc:docMk/>
          <pc:sldMk cId="561229302" sldId="2134808578"/>
        </pc:sldMkLst>
      </pc:sldChg>
      <pc:sldChg chg="modSp mod">
        <pc:chgData name="FERHANE EL MOSTAFA" userId="612e3f77-08f4-424c-9bd0-6ac275dcda07" providerId="ADAL" clId="{FCA29AAA-D710-4D78-A2D2-24EF3512CA01}" dt="2025-08-09T09:54:05.826" v="753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FCA29AAA-D710-4D78-A2D2-24EF3512CA01}" dt="2025-08-09T09:54:05.826" v="753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FCA29AAA-D710-4D78-A2D2-24EF3512CA01}" dt="2025-08-09T09:54:31.248" v="768" actId="20577"/>
        <pc:sldMkLst>
          <pc:docMk/>
          <pc:sldMk cId="113036114" sldId="2134808582"/>
        </pc:sldMkLst>
      </pc:sldChg>
      <pc:sldChg chg="del">
        <pc:chgData name="FERHANE EL MOSTAFA" userId="612e3f77-08f4-424c-9bd0-6ac275dcda07" providerId="ADAL" clId="{FCA29AAA-D710-4D78-A2D2-24EF3512CA01}" dt="2025-08-09T18:44:50.866" v="2288" actId="47"/>
        <pc:sldMkLst>
          <pc:docMk/>
          <pc:sldMk cId="558846478" sldId="2134808584"/>
        </pc:sldMkLst>
      </pc:sldChg>
      <pc:sldChg chg="del">
        <pc:chgData name="FERHANE EL MOSTAFA" userId="612e3f77-08f4-424c-9bd0-6ac275dcda07" providerId="ADAL" clId="{FCA29AAA-D710-4D78-A2D2-24EF3512CA01}" dt="2025-08-09T20:33:37.562" v="3659" actId="47"/>
        <pc:sldMkLst>
          <pc:docMk/>
          <pc:sldMk cId="2890695337" sldId="2134808585"/>
        </pc:sldMkLst>
      </pc:sldChg>
      <pc:sldChg chg="del">
        <pc:chgData name="FERHANE EL MOSTAFA" userId="612e3f77-08f4-424c-9bd0-6ac275dcda07" providerId="ADAL" clId="{FCA29AAA-D710-4D78-A2D2-24EF3512CA01}" dt="2025-08-09T09:28:29.983" v="94" actId="47"/>
        <pc:sldMkLst>
          <pc:docMk/>
          <pc:sldMk cId="1233101516" sldId="2134808596"/>
        </pc:sldMkLst>
      </pc:sldChg>
      <pc:sldChg chg="delSp modSp mod delAnim modAnim">
        <pc:chgData name="FERHANE EL MOSTAFA" userId="612e3f77-08f4-424c-9bd0-6ac275dcda07" providerId="ADAL" clId="{FCA29AAA-D710-4D78-A2D2-24EF3512CA01}" dt="2025-08-10T08:42:59.689" v="4745"/>
        <pc:sldMkLst>
          <pc:docMk/>
          <pc:sldMk cId="2647858729" sldId="2134808597"/>
        </pc:sldMkLst>
        <pc:spChg chg="mod">
          <ac:chgData name="FERHANE EL MOSTAFA" userId="612e3f77-08f4-424c-9bd0-6ac275dcda07" providerId="ADAL" clId="{FCA29AAA-D710-4D78-A2D2-24EF3512CA01}" dt="2025-08-09T09:53:51.955" v="748" actId="20577"/>
          <ac:spMkLst>
            <pc:docMk/>
            <pc:sldMk cId="2647858729" sldId="2134808597"/>
            <ac:spMk id="3" creationId="{AC872B29-AEAE-99D2-02AB-4D9FB809B9C6}"/>
          </ac:spMkLst>
        </pc:spChg>
        <pc:spChg chg="mod">
          <ac:chgData name="FERHANE EL MOSTAFA" userId="612e3f77-08f4-424c-9bd0-6ac275dcda07" providerId="ADAL" clId="{FCA29AAA-D710-4D78-A2D2-24EF3512CA01}" dt="2025-08-09T09:53:58.929" v="750" actId="1076"/>
          <ac:spMkLst>
            <pc:docMk/>
            <pc:sldMk cId="2647858729" sldId="2134808597"/>
            <ac:spMk id="4" creationId="{3BC97A5E-1BAF-2695-041A-786012FAD675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3:18.822" v="4746"/>
        <pc:sldMkLst>
          <pc:docMk/>
          <pc:sldMk cId="221526140" sldId="2134808598"/>
        </pc:sldMkLst>
        <pc:spChg chg="mod">
          <ac:chgData name="FERHANE EL MOSTAFA" userId="612e3f77-08f4-424c-9bd0-6ac275dcda07" providerId="ADAL" clId="{FCA29AAA-D710-4D78-A2D2-24EF3512CA01}" dt="2025-08-09T09:55:10.910" v="778" actId="20577"/>
          <ac:spMkLst>
            <pc:docMk/>
            <pc:sldMk cId="221526140" sldId="2134808598"/>
            <ac:spMk id="3" creationId="{FF148EC0-6566-4024-E6E1-8CA73F69E9B3}"/>
          </ac:spMkLst>
        </pc:spChg>
        <pc:spChg chg="mod">
          <ac:chgData name="FERHANE EL MOSTAFA" userId="612e3f77-08f4-424c-9bd0-6ac275dcda07" providerId="ADAL" clId="{FCA29AAA-D710-4D78-A2D2-24EF3512CA01}" dt="2025-08-09T09:54:24.016" v="763" actId="1076"/>
          <ac:spMkLst>
            <pc:docMk/>
            <pc:sldMk cId="221526140" sldId="2134808598"/>
            <ac:spMk id="4" creationId="{AF46F2A6-81F3-09F6-DC31-5B4726A865BE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3:23.117" v="4747"/>
        <pc:sldMkLst>
          <pc:docMk/>
          <pc:sldMk cId="2158557976" sldId="2134808599"/>
        </pc:sldMkLst>
      </pc:sldChg>
      <pc:sldChg chg="addSp delSp modSp mod delAnim modAnim">
        <pc:chgData name="FERHANE EL MOSTAFA" userId="612e3f77-08f4-424c-9bd0-6ac275dcda07" providerId="ADAL" clId="{FCA29AAA-D710-4D78-A2D2-24EF3512CA01}" dt="2025-08-09T19:38:52.484" v="2806" actId="20577"/>
        <pc:sldMkLst>
          <pc:docMk/>
          <pc:sldMk cId="3250932778" sldId="2134808600"/>
        </pc:sldMkLst>
      </pc:sldChg>
      <pc:sldChg chg="addSp delSp modSp mod modAnim">
        <pc:chgData name="FERHANE EL MOSTAFA" userId="612e3f77-08f4-424c-9bd0-6ac275dcda07" providerId="ADAL" clId="{FCA29AAA-D710-4D78-A2D2-24EF3512CA01}" dt="2025-08-10T08:59:55.732" v="4868"/>
        <pc:sldMkLst>
          <pc:docMk/>
          <pc:sldMk cId="534018779" sldId="2134808601"/>
        </pc:sldMkLst>
      </pc:sldChg>
      <pc:sldChg chg="addSp delSp modSp mod modAnim">
        <pc:chgData name="FERHANE EL MOSTAFA" userId="612e3f77-08f4-424c-9bd0-6ac275dcda07" providerId="ADAL" clId="{FCA29AAA-D710-4D78-A2D2-24EF3512CA01}" dt="2025-08-09T20:36:32.743" v="3747" actId="20577"/>
        <pc:sldMkLst>
          <pc:docMk/>
          <pc:sldMk cId="998925571" sldId="2134808602"/>
        </pc:sldMkLst>
        <pc:spChg chg="mod">
          <ac:chgData name="FERHANE EL MOSTAFA" userId="612e3f77-08f4-424c-9bd0-6ac275dcda07" providerId="ADAL" clId="{FCA29AAA-D710-4D78-A2D2-24EF3512CA01}" dt="2025-08-09T20:34:34.046" v="3708" actId="20577"/>
          <ac:spMkLst>
            <pc:docMk/>
            <pc:sldMk cId="998925571" sldId="2134808602"/>
            <ac:spMk id="2" creationId="{F0112923-F785-7B75-5B51-49E52FA2DF93}"/>
          </ac:spMkLst>
        </pc:spChg>
        <pc:graphicFrameChg chg="add mod modGraphic">
          <ac:chgData name="FERHANE EL MOSTAFA" userId="612e3f77-08f4-424c-9bd0-6ac275dcda07" providerId="ADAL" clId="{FCA29AAA-D710-4D78-A2D2-24EF3512CA01}" dt="2025-08-09T20:36:32.743" v="3747" actId="20577"/>
          <ac:graphicFrameMkLst>
            <pc:docMk/>
            <pc:sldMk cId="998925571" sldId="2134808602"/>
            <ac:graphicFrameMk id="4" creationId="{CE178BD2-4209-16A0-D1C8-60CC4101BEA1}"/>
          </ac:graphicFrameMkLst>
        </pc:graphicFrameChg>
        <pc:picChg chg="add mod">
          <ac:chgData name="FERHANE EL MOSTAFA" userId="612e3f77-08f4-424c-9bd0-6ac275dcda07" providerId="ADAL" clId="{FCA29AAA-D710-4D78-A2D2-24EF3512CA01}" dt="2025-08-09T20:34:12.131" v="3671" actId="1076"/>
          <ac:picMkLst>
            <pc:docMk/>
            <pc:sldMk cId="998925571" sldId="2134808602"/>
            <ac:picMk id="7" creationId="{7B12257B-B467-1DB8-50F3-8DFD3708E394}"/>
          </ac:picMkLst>
        </pc:picChg>
      </pc:sldChg>
      <pc:sldChg chg="del">
        <pc:chgData name="FERHANE EL MOSTAFA" userId="612e3f77-08f4-424c-9bd0-6ac275dcda07" providerId="ADAL" clId="{FCA29AAA-D710-4D78-A2D2-24EF3512CA01}" dt="2025-08-09T20:44:34.161" v="4005" actId="47"/>
        <pc:sldMkLst>
          <pc:docMk/>
          <pc:sldMk cId="1115332626" sldId="2134808603"/>
        </pc:sldMkLst>
      </pc:sldChg>
      <pc:sldChg chg="del">
        <pc:chgData name="FERHANE EL MOSTAFA" userId="612e3f77-08f4-424c-9bd0-6ac275dcda07" providerId="ADAL" clId="{FCA29AAA-D710-4D78-A2D2-24EF3512CA01}" dt="2025-08-09T20:44:36.552" v="4006" actId="47"/>
        <pc:sldMkLst>
          <pc:docMk/>
          <pc:sldMk cId="1931734198" sldId="2134808604"/>
        </pc:sldMkLst>
      </pc:sldChg>
      <pc:sldChg chg="del">
        <pc:chgData name="FERHANE EL MOSTAFA" userId="612e3f77-08f4-424c-9bd0-6ac275dcda07" providerId="ADAL" clId="{FCA29AAA-D710-4D78-A2D2-24EF3512CA01}" dt="2025-08-09T20:44:38.123" v="4007" actId="47"/>
        <pc:sldMkLst>
          <pc:docMk/>
          <pc:sldMk cId="1106300371" sldId="2134808605"/>
        </pc:sldMkLst>
      </pc:sldChg>
      <pc:sldChg chg="del">
        <pc:chgData name="FERHANE EL MOSTAFA" userId="612e3f77-08f4-424c-9bd0-6ac275dcda07" providerId="ADAL" clId="{FCA29AAA-D710-4D78-A2D2-24EF3512CA01}" dt="2025-08-09T20:44:40.010" v="4008" actId="47"/>
        <pc:sldMkLst>
          <pc:docMk/>
          <pc:sldMk cId="3272094394" sldId="2134808606"/>
        </pc:sldMkLst>
      </pc:sldChg>
      <pc:sldChg chg="del">
        <pc:chgData name="FERHANE EL MOSTAFA" userId="612e3f77-08f4-424c-9bd0-6ac275dcda07" providerId="ADAL" clId="{FCA29AAA-D710-4D78-A2D2-24EF3512CA01}" dt="2025-08-09T20:44:41.545" v="4009" actId="47"/>
        <pc:sldMkLst>
          <pc:docMk/>
          <pc:sldMk cId="3498561458" sldId="2134808607"/>
        </pc:sldMkLst>
      </pc:sldChg>
      <pc:sldChg chg="del">
        <pc:chgData name="FERHANE EL MOSTAFA" userId="612e3f77-08f4-424c-9bd0-6ac275dcda07" providerId="ADAL" clId="{FCA29AAA-D710-4D78-A2D2-24EF3512CA01}" dt="2025-08-09T20:44:55.473" v="4014" actId="47"/>
        <pc:sldMkLst>
          <pc:docMk/>
          <pc:sldMk cId="1184317551" sldId="2134808609"/>
        </pc:sldMkLst>
      </pc:sldChg>
      <pc:sldChg chg="del">
        <pc:chgData name="FERHANE EL MOSTAFA" userId="612e3f77-08f4-424c-9bd0-6ac275dcda07" providerId="ADAL" clId="{FCA29AAA-D710-4D78-A2D2-24EF3512CA01}" dt="2025-08-09T20:44:46.356" v="4011" actId="47"/>
        <pc:sldMkLst>
          <pc:docMk/>
          <pc:sldMk cId="1152934273" sldId="2134808610"/>
        </pc:sldMkLst>
      </pc:sldChg>
      <pc:sldChg chg="del">
        <pc:chgData name="FERHANE EL MOSTAFA" userId="612e3f77-08f4-424c-9bd0-6ac275dcda07" providerId="ADAL" clId="{FCA29AAA-D710-4D78-A2D2-24EF3512CA01}" dt="2025-08-09T20:44:47.991" v="4012" actId="47"/>
        <pc:sldMkLst>
          <pc:docMk/>
          <pc:sldMk cId="167362307" sldId="2134808611"/>
        </pc:sldMkLst>
      </pc:sldChg>
      <pc:sldChg chg="del">
        <pc:chgData name="FERHANE EL MOSTAFA" userId="612e3f77-08f4-424c-9bd0-6ac275dcda07" providerId="ADAL" clId="{FCA29AAA-D710-4D78-A2D2-24EF3512CA01}" dt="2025-08-09T20:44:50.104" v="4013" actId="47"/>
        <pc:sldMkLst>
          <pc:docMk/>
          <pc:sldMk cId="831882811" sldId="2134808612"/>
        </pc:sldMkLst>
      </pc:sldChg>
      <pc:sldChg chg="del">
        <pc:chgData name="FERHANE EL MOSTAFA" userId="612e3f77-08f4-424c-9bd0-6ac275dcda07" providerId="ADAL" clId="{FCA29AAA-D710-4D78-A2D2-24EF3512CA01}" dt="2025-08-09T21:06:01.006" v="4600" actId="47"/>
        <pc:sldMkLst>
          <pc:docMk/>
          <pc:sldMk cId="3758620994" sldId="2134808613"/>
        </pc:sldMkLst>
      </pc:sldChg>
      <pc:sldChg chg="del">
        <pc:chgData name="FERHANE EL MOSTAFA" userId="612e3f77-08f4-424c-9bd0-6ac275dcda07" providerId="ADAL" clId="{FCA29AAA-D710-4D78-A2D2-24EF3512CA01}" dt="2025-08-09T21:06:02.208" v="4601" actId="47"/>
        <pc:sldMkLst>
          <pc:docMk/>
          <pc:sldMk cId="1759103672" sldId="2134808614"/>
        </pc:sldMkLst>
      </pc:sldChg>
      <pc:sldChg chg="del">
        <pc:chgData name="FERHANE EL MOSTAFA" userId="612e3f77-08f4-424c-9bd0-6ac275dcda07" providerId="ADAL" clId="{FCA29AAA-D710-4D78-A2D2-24EF3512CA01}" dt="2025-08-09T21:06:10.448" v="4604" actId="47"/>
        <pc:sldMkLst>
          <pc:docMk/>
          <pc:sldMk cId="1431295362" sldId="2134808615"/>
        </pc:sldMkLst>
      </pc:sldChg>
      <pc:sldChg chg="del">
        <pc:chgData name="FERHANE EL MOSTAFA" userId="612e3f77-08f4-424c-9bd0-6ac275dcda07" providerId="ADAL" clId="{FCA29AAA-D710-4D78-A2D2-24EF3512CA01}" dt="2025-08-09T21:06:12.271" v="4605" actId="47"/>
        <pc:sldMkLst>
          <pc:docMk/>
          <pc:sldMk cId="2764126428" sldId="2134808616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09T09:47:04.586" v="500" actId="20577"/>
        <pc:sldMkLst>
          <pc:docMk/>
          <pc:sldMk cId="246076526" sldId="2134808617"/>
        </pc:sldMkLst>
        <pc:spChg chg="mod">
          <ac:chgData name="FERHANE EL MOSTAFA" userId="612e3f77-08f4-424c-9bd0-6ac275dcda07" providerId="ADAL" clId="{FCA29AAA-D710-4D78-A2D2-24EF3512CA01}" dt="2025-08-09T09:47:04.586" v="500" actId="20577"/>
          <ac:spMkLst>
            <pc:docMk/>
            <pc:sldMk cId="246076526" sldId="2134808617"/>
            <ac:spMk id="6" creationId="{15A840B5-9D49-6F25-FD5A-F9F6572B9945}"/>
          </ac:spMkLst>
        </pc:spChg>
      </pc:sldChg>
      <pc:sldChg chg="addSp delSp modSp add mod delAnim modAnim">
        <pc:chgData name="FERHANE EL MOSTAFA" userId="612e3f77-08f4-424c-9bd0-6ac275dcda07" providerId="ADAL" clId="{FCA29AAA-D710-4D78-A2D2-24EF3512CA01}" dt="2025-08-09T09:47:37.855" v="515" actId="1076"/>
        <pc:sldMkLst>
          <pc:docMk/>
          <pc:sldMk cId="379981990" sldId="2134808618"/>
        </pc:sldMkLst>
        <pc:spChg chg="mod">
          <ac:chgData name="FERHANE EL MOSTAFA" userId="612e3f77-08f4-424c-9bd0-6ac275dcda07" providerId="ADAL" clId="{FCA29AAA-D710-4D78-A2D2-24EF3512CA01}" dt="2025-08-09T09:47:23.921" v="513" actId="20577"/>
          <ac:spMkLst>
            <pc:docMk/>
            <pc:sldMk cId="379981990" sldId="2134808618"/>
            <ac:spMk id="6" creationId="{30F2CCC0-0D96-BF03-4B06-DCEE466650B7}"/>
          </ac:spMkLst>
        </pc:spChg>
        <pc:picChg chg="add mod">
          <ac:chgData name="FERHANE EL MOSTAFA" userId="612e3f77-08f4-424c-9bd0-6ac275dcda07" providerId="ADAL" clId="{FCA29AAA-D710-4D78-A2D2-24EF3512CA01}" dt="2025-08-09T09:47:37.855" v="515" actId="1076"/>
          <ac:picMkLst>
            <pc:docMk/>
            <pc:sldMk cId="379981990" sldId="2134808618"/>
            <ac:picMk id="4" creationId="{EE956ACA-6ABB-69E3-E234-71E30928C3C4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10T08:42:12.488" v="4739" actId="6549"/>
        <pc:sldMkLst>
          <pc:docMk/>
          <pc:sldMk cId="1519930428" sldId="2134808619"/>
        </pc:sldMkLst>
        <pc:spChg chg="mod">
          <ac:chgData name="FERHANE EL MOSTAFA" userId="612e3f77-08f4-424c-9bd0-6ac275dcda07" providerId="ADAL" clId="{FCA29AAA-D710-4D78-A2D2-24EF3512CA01}" dt="2025-08-10T08:42:12.488" v="4739" actId="6549"/>
          <ac:spMkLst>
            <pc:docMk/>
            <pc:sldMk cId="1519930428" sldId="2134808619"/>
            <ac:spMk id="6" creationId="{604BD7AE-769A-DD1C-D18F-F1E01EF51F5B}"/>
          </ac:spMkLst>
        </pc:spChg>
        <pc:picChg chg="add mod">
          <ac:chgData name="FERHANE EL MOSTAFA" userId="612e3f77-08f4-424c-9bd0-6ac275dcda07" providerId="ADAL" clId="{FCA29AAA-D710-4D78-A2D2-24EF3512CA01}" dt="2025-08-09T09:50:18.274" v="617" actId="1076"/>
          <ac:picMkLst>
            <pc:docMk/>
            <pc:sldMk cId="1519930428" sldId="2134808619"/>
            <ac:picMk id="4" creationId="{4145D31E-3BB7-FCB2-23ED-939F51BEFFE4}"/>
          </ac:picMkLst>
        </pc:picChg>
      </pc:sldChg>
      <pc:sldChg chg="add del">
        <pc:chgData name="FERHANE EL MOSTAFA" userId="612e3f77-08f4-424c-9bd0-6ac275dcda07" providerId="ADAL" clId="{FCA29AAA-D710-4D78-A2D2-24EF3512CA01}" dt="2025-08-09T09:45:06.730" v="433" actId="47"/>
        <pc:sldMkLst>
          <pc:docMk/>
          <pc:sldMk cId="3121992032" sldId="2134808619"/>
        </pc:sldMkLst>
      </pc:sldChg>
      <pc:sldChg chg="addSp delSp modSp add mod">
        <pc:chgData name="FERHANE EL MOSTAFA" userId="612e3f77-08f4-424c-9bd0-6ac275dcda07" providerId="ADAL" clId="{FCA29AAA-D710-4D78-A2D2-24EF3512CA01}" dt="2025-08-09T09:49:09.638" v="611" actId="1076"/>
        <pc:sldMkLst>
          <pc:docMk/>
          <pc:sldMk cId="711559964" sldId="2134808620"/>
        </pc:sldMkLst>
        <pc:spChg chg="mod">
          <ac:chgData name="FERHANE EL MOSTAFA" userId="612e3f77-08f4-424c-9bd0-6ac275dcda07" providerId="ADAL" clId="{FCA29AAA-D710-4D78-A2D2-24EF3512CA01}" dt="2025-08-09T09:48:31.678" v="606" actId="20577"/>
          <ac:spMkLst>
            <pc:docMk/>
            <pc:sldMk cId="711559964" sldId="2134808620"/>
            <ac:spMk id="6" creationId="{414ECBB3-7FA3-C939-8DB4-72EA90F3AC41}"/>
          </ac:spMkLst>
        </pc:spChg>
        <pc:picChg chg="add mod">
          <ac:chgData name="FERHANE EL MOSTAFA" userId="612e3f77-08f4-424c-9bd0-6ac275dcda07" providerId="ADAL" clId="{FCA29AAA-D710-4D78-A2D2-24EF3512CA01}" dt="2025-08-09T09:49:09.638" v="611" actId="1076"/>
          <ac:picMkLst>
            <pc:docMk/>
            <pc:sldMk cId="711559964" sldId="2134808620"/>
            <ac:picMk id="3" creationId="{800A022C-DD2E-F5F0-CE66-33EE005341E8}"/>
          </ac:picMkLst>
        </pc:picChg>
      </pc:sldChg>
      <pc:sldChg chg="addSp modSp add mod">
        <pc:chgData name="FERHANE EL MOSTAFA" userId="612e3f77-08f4-424c-9bd0-6ac275dcda07" providerId="ADAL" clId="{FCA29AAA-D710-4D78-A2D2-24EF3512CA01}" dt="2025-08-09T18:10:32.238" v="1412" actId="108"/>
        <pc:sldMkLst>
          <pc:docMk/>
          <pc:sldMk cId="2505334442" sldId="2134808621"/>
        </pc:sldMkLst>
        <pc:spChg chg="mod">
          <ac:chgData name="FERHANE EL MOSTAFA" userId="612e3f77-08f4-424c-9bd0-6ac275dcda07" providerId="ADAL" clId="{FCA29AAA-D710-4D78-A2D2-24EF3512CA01}" dt="2025-08-09T17:37:00.459" v="868" actId="20577"/>
          <ac:spMkLst>
            <pc:docMk/>
            <pc:sldMk cId="2505334442" sldId="2134808621"/>
            <ac:spMk id="6" creationId="{A0E0AA05-134D-A96F-761F-D4F1D95B92A6}"/>
          </ac:spMkLst>
        </pc:spChg>
        <pc:spChg chg="mod">
          <ac:chgData name="FERHANE EL MOSTAFA" userId="612e3f77-08f4-424c-9bd0-6ac275dcda07" providerId="ADAL" clId="{FCA29AAA-D710-4D78-A2D2-24EF3512CA01}" dt="2025-08-09T18:10:20.836" v="1410" actId="108"/>
          <ac:spMkLst>
            <pc:docMk/>
            <pc:sldMk cId="2505334442" sldId="2134808621"/>
            <ac:spMk id="7" creationId="{BE90D348-F000-F132-3FC2-8C18EEA5FF25}"/>
          </ac:spMkLst>
        </pc:spChg>
        <pc:spChg chg="mod">
          <ac:chgData name="FERHANE EL MOSTAFA" userId="612e3f77-08f4-424c-9bd0-6ac275dcda07" providerId="ADAL" clId="{FCA29AAA-D710-4D78-A2D2-24EF3512CA01}" dt="2025-08-09T18:10:13.253" v="1409"/>
          <ac:spMkLst>
            <pc:docMk/>
            <pc:sldMk cId="2505334442" sldId="2134808621"/>
            <ac:spMk id="8" creationId="{6770D976-B911-5665-B2AE-875C272CE79A}"/>
          </ac:spMkLst>
        </pc:spChg>
        <pc:spChg chg="mod">
          <ac:chgData name="FERHANE EL MOSTAFA" userId="612e3f77-08f4-424c-9bd0-6ac275dcda07" providerId="ADAL" clId="{FCA29AAA-D710-4D78-A2D2-24EF3512CA01}" dt="2025-08-09T18:10:32.238" v="1412" actId="108"/>
          <ac:spMkLst>
            <pc:docMk/>
            <pc:sldMk cId="2505334442" sldId="2134808621"/>
            <ac:spMk id="9" creationId="{2DE6C6D8-AAE3-C08A-D3D7-974E134F4F66}"/>
          </ac:spMkLst>
        </pc:spChg>
        <pc:graphicFrameChg chg="mod modGraphic">
          <ac:chgData name="FERHANE EL MOSTAFA" userId="612e3f77-08f4-424c-9bd0-6ac275dcda07" providerId="ADAL" clId="{FCA29AAA-D710-4D78-A2D2-24EF3512CA01}" dt="2025-08-09T17:46:19.676" v="1056" actId="20577"/>
          <ac:graphicFrameMkLst>
            <pc:docMk/>
            <pc:sldMk cId="2505334442" sldId="2134808621"/>
            <ac:graphicFrameMk id="3" creationId="{62B5558A-6CC6-03BE-FF49-C1A647A221DA}"/>
          </ac:graphicFrameMkLst>
        </pc:graphicFrameChg>
      </pc:sldChg>
      <pc:sldChg chg="addSp delSp modSp add mod delAnim modAnim">
        <pc:chgData name="FERHANE EL MOSTAFA" userId="612e3f77-08f4-424c-9bd0-6ac275dcda07" providerId="ADAL" clId="{FCA29AAA-D710-4D78-A2D2-24EF3512CA01}" dt="2025-08-10T08:46:22.907" v="4769" actId="20577"/>
        <pc:sldMkLst>
          <pc:docMk/>
          <pc:sldMk cId="3312017468" sldId="2134808622"/>
        </pc:sldMkLst>
      </pc:sldChg>
      <pc:sldChg chg="add del">
        <pc:chgData name="FERHANE EL MOSTAFA" userId="612e3f77-08f4-424c-9bd0-6ac275dcda07" providerId="ADAL" clId="{FCA29AAA-D710-4D78-A2D2-24EF3512CA01}" dt="2025-08-09T17:53:27.355" v="1219" actId="47"/>
        <pc:sldMkLst>
          <pc:docMk/>
          <pc:sldMk cId="922554148" sldId="2134808623"/>
        </pc:sldMkLst>
      </pc:sldChg>
      <pc:sldChg chg="addSp delSp modSp add mod modAnim">
        <pc:chgData name="FERHANE EL MOSTAFA" userId="612e3f77-08f4-424c-9bd0-6ac275dcda07" providerId="ADAL" clId="{FCA29AAA-D710-4D78-A2D2-24EF3512CA01}" dt="2025-08-10T08:44:19.004" v="4748"/>
        <pc:sldMkLst>
          <pc:docMk/>
          <pc:sldMk cId="2558550708" sldId="2134808624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10T08:45:48.680" v="4754" actId="1076"/>
        <pc:sldMkLst>
          <pc:docMk/>
          <pc:sldMk cId="3948784271" sldId="2134808625"/>
        </pc:sldMkLst>
        <pc:spChg chg="mod">
          <ac:chgData name="FERHANE EL MOSTAFA" userId="612e3f77-08f4-424c-9bd0-6ac275dcda07" providerId="ADAL" clId="{FCA29AAA-D710-4D78-A2D2-24EF3512CA01}" dt="2025-08-09T18:12:06.362" v="1428" actId="20577"/>
          <ac:spMkLst>
            <pc:docMk/>
            <pc:sldMk cId="3948784271" sldId="2134808625"/>
            <ac:spMk id="6" creationId="{03BD5F28-7E2D-1A75-33A2-3744BF0D9F48}"/>
          </ac:spMkLst>
        </pc:spChg>
        <pc:spChg chg="add mod">
          <ac:chgData name="FERHANE EL MOSTAFA" userId="612e3f77-08f4-424c-9bd0-6ac275dcda07" providerId="ADAL" clId="{FCA29AAA-D710-4D78-A2D2-24EF3512CA01}" dt="2025-08-10T08:45:48.680" v="4754" actId="1076"/>
          <ac:spMkLst>
            <pc:docMk/>
            <pc:sldMk cId="3948784271" sldId="2134808625"/>
            <ac:spMk id="7" creationId="{517CB023-7492-2CEC-D83E-C1C8508BE5AA}"/>
          </ac:spMkLst>
        </pc:spChg>
        <pc:picChg chg="add mod">
          <ac:chgData name="FERHANE EL MOSTAFA" userId="612e3f77-08f4-424c-9bd0-6ac275dcda07" providerId="ADAL" clId="{FCA29AAA-D710-4D78-A2D2-24EF3512CA01}" dt="2025-08-09T17:54:26.331" v="1224" actId="1076"/>
          <ac:picMkLst>
            <pc:docMk/>
            <pc:sldMk cId="3948784271" sldId="2134808625"/>
            <ac:picMk id="3" creationId="{57DF5826-040E-84E6-FABD-1694CF507F44}"/>
          </ac:picMkLst>
        </pc:picChg>
      </pc:sldChg>
      <pc:sldChg chg="addSp delSp modSp add mod modAnim">
        <pc:chgData name="FERHANE EL MOSTAFA" userId="612e3f77-08f4-424c-9bd0-6ac275dcda07" providerId="ADAL" clId="{FCA29AAA-D710-4D78-A2D2-24EF3512CA01}" dt="2025-08-10T08:47:42.978" v="4777" actId="20578"/>
        <pc:sldMkLst>
          <pc:docMk/>
          <pc:sldMk cId="3518577579" sldId="2134808626"/>
        </pc:sldMkLst>
        <pc:spChg chg="mod">
          <ac:chgData name="FERHANE EL MOSTAFA" userId="612e3f77-08f4-424c-9bd0-6ac275dcda07" providerId="ADAL" clId="{FCA29AAA-D710-4D78-A2D2-24EF3512CA01}" dt="2025-08-09T18:08:28.552" v="1391" actId="20577"/>
          <ac:spMkLst>
            <pc:docMk/>
            <pc:sldMk cId="3518577579" sldId="2134808626"/>
            <ac:spMk id="6" creationId="{1BB960A8-381F-6D50-D594-A27BC769DAB1}"/>
          </ac:spMkLst>
        </pc:spChg>
        <pc:picChg chg="add mod">
          <ac:chgData name="FERHANE EL MOSTAFA" userId="612e3f77-08f4-424c-9bd0-6ac275dcda07" providerId="ADAL" clId="{FCA29AAA-D710-4D78-A2D2-24EF3512CA01}" dt="2025-08-09T18:07:48.964" v="1319" actId="1076"/>
          <ac:picMkLst>
            <pc:docMk/>
            <pc:sldMk cId="3518577579" sldId="2134808626"/>
            <ac:picMk id="2" creationId="{FC2A85E8-00C8-0DA4-4D3C-15F78444BA7A}"/>
          </ac:picMkLst>
        </pc:picChg>
      </pc:sldChg>
      <pc:sldChg chg="addSp modSp add mod">
        <pc:chgData name="FERHANE EL MOSTAFA" userId="612e3f77-08f4-424c-9bd0-6ac275dcda07" providerId="ADAL" clId="{FCA29AAA-D710-4D78-A2D2-24EF3512CA01}" dt="2025-08-10T08:46:56.160" v="4773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FCA29AAA-D710-4D78-A2D2-24EF3512CA01}" dt="2025-08-10T08:46:56.160" v="4773" actId="20577"/>
          <ac:spMkLst>
            <pc:docMk/>
            <pc:sldMk cId="253666560" sldId="2134808627"/>
            <ac:spMk id="6" creationId="{0B66465E-468F-B22F-A2EA-A217A666D11F}"/>
          </ac:spMkLst>
        </pc:spChg>
        <pc:picChg chg="add mod">
          <ac:chgData name="FERHANE EL MOSTAFA" userId="612e3f77-08f4-424c-9bd0-6ac275dcda07" providerId="ADAL" clId="{FCA29AAA-D710-4D78-A2D2-24EF3512CA01}" dt="2025-08-09T18:21:31.101" v="1739" actId="1076"/>
          <ac:picMkLst>
            <pc:docMk/>
            <pc:sldMk cId="253666560" sldId="2134808627"/>
            <ac:picMk id="2" creationId="{71D1FC00-78A1-50C9-5E18-D0D4B8F82E92}"/>
          </ac:picMkLst>
        </pc:picChg>
      </pc:sldChg>
      <pc:sldChg chg="addSp delSp modSp add mod modAnim">
        <pc:chgData name="FERHANE EL MOSTAFA" userId="612e3f77-08f4-424c-9bd0-6ac275dcda07" providerId="ADAL" clId="{FCA29AAA-D710-4D78-A2D2-24EF3512CA01}" dt="2025-08-10T08:56:59.986" v="4860" actId="1076"/>
        <pc:sldMkLst>
          <pc:docMk/>
          <pc:sldMk cId="1596164037" sldId="2134808628"/>
        </pc:sldMkLst>
        <pc:spChg chg="mod">
          <ac:chgData name="FERHANE EL MOSTAFA" userId="612e3f77-08f4-424c-9bd0-6ac275dcda07" providerId="ADAL" clId="{FCA29AAA-D710-4D78-A2D2-24EF3512CA01}" dt="2025-08-09T18:38:31.889" v="2172" actId="20577"/>
          <ac:spMkLst>
            <pc:docMk/>
            <pc:sldMk cId="1596164037" sldId="2134808628"/>
            <ac:spMk id="6" creationId="{AE190684-55DC-5777-7988-F759C5965A18}"/>
          </ac:spMkLst>
        </pc:spChg>
        <pc:spChg chg="mod">
          <ac:chgData name="FERHANE EL MOSTAFA" userId="612e3f77-08f4-424c-9bd0-6ac275dcda07" providerId="ADAL" clId="{FCA29AAA-D710-4D78-A2D2-24EF3512CA01}" dt="2025-08-10T08:56:59.986" v="4860" actId="1076"/>
          <ac:spMkLst>
            <pc:docMk/>
            <pc:sldMk cId="1596164037" sldId="2134808628"/>
            <ac:spMk id="7" creationId="{83B285BE-3680-F2EE-F463-59395BFA57F9}"/>
          </ac:spMkLst>
        </pc:spChg>
        <pc:picChg chg="add mod">
          <ac:chgData name="FERHANE EL MOSTAFA" userId="612e3f77-08f4-424c-9bd0-6ac275dcda07" providerId="ADAL" clId="{FCA29AAA-D710-4D78-A2D2-24EF3512CA01}" dt="2025-08-09T18:38:53.671" v="2175" actId="1076"/>
          <ac:picMkLst>
            <pc:docMk/>
            <pc:sldMk cId="1596164037" sldId="2134808628"/>
            <ac:picMk id="2" creationId="{6EB4A4FF-C7B4-4758-4048-6BB38239CD6C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10T08:57:33.149" v="4863"/>
        <pc:sldMkLst>
          <pc:docMk/>
          <pc:sldMk cId="758098065" sldId="2134808629"/>
        </pc:sldMkLst>
        <pc:spChg chg="mod">
          <ac:chgData name="FERHANE EL MOSTAFA" userId="612e3f77-08f4-424c-9bd0-6ac275dcda07" providerId="ADAL" clId="{FCA29AAA-D710-4D78-A2D2-24EF3512CA01}" dt="2025-08-09T18:44:28.221" v="2285" actId="20577"/>
          <ac:spMkLst>
            <pc:docMk/>
            <pc:sldMk cId="758098065" sldId="2134808629"/>
            <ac:spMk id="6" creationId="{362FE494-C1B5-99F4-E590-7E847563FF3D}"/>
          </ac:spMkLst>
        </pc:spChg>
        <pc:picChg chg="add mod">
          <ac:chgData name="FERHANE EL MOSTAFA" userId="612e3f77-08f4-424c-9bd0-6ac275dcda07" providerId="ADAL" clId="{FCA29AAA-D710-4D78-A2D2-24EF3512CA01}" dt="2025-08-09T18:44:46.172" v="2287" actId="1076"/>
          <ac:picMkLst>
            <pc:docMk/>
            <pc:sldMk cId="758098065" sldId="2134808629"/>
            <ac:picMk id="3" creationId="{6E0997AD-D504-0A05-0353-95D7839517D7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09T19:30:19.875" v="2601" actId="1076"/>
        <pc:sldMkLst>
          <pc:docMk/>
          <pc:sldMk cId="2139915436" sldId="2134808630"/>
        </pc:sldMkLst>
        <pc:spChg chg="mod">
          <ac:chgData name="FERHANE EL MOSTAFA" userId="612e3f77-08f4-424c-9bd0-6ac275dcda07" providerId="ADAL" clId="{FCA29AAA-D710-4D78-A2D2-24EF3512CA01}" dt="2025-08-09T19:08:19.098" v="2440" actId="20577"/>
          <ac:spMkLst>
            <pc:docMk/>
            <pc:sldMk cId="2139915436" sldId="2134808630"/>
            <ac:spMk id="2" creationId="{82DFC943-36D8-52D1-7BC5-470759BE6495}"/>
          </ac:spMkLst>
        </pc:spChg>
        <pc:spChg chg="mod">
          <ac:chgData name="FERHANE EL MOSTAFA" userId="612e3f77-08f4-424c-9bd0-6ac275dcda07" providerId="ADAL" clId="{FCA29AAA-D710-4D78-A2D2-24EF3512CA01}" dt="2025-08-09T19:30:19.875" v="2601" actId="1076"/>
          <ac:spMkLst>
            <pc:docMk/>
            <pc:sldMk cId="2139915436" sldId="2134808630"/>
            <ac:spMk id="11" creationId="{0A8A7151-C0B2-4683-6641-E495D24C3CB3}"/>
          </ac:spMkLst>
        </pc:spChg>
        <pc:spChg chg="mod">
          <ac:chgData name="FERHANE EL MOSTAFA" userId="612e3f77-08f4-424c-9bd0-6ac275dcda07" providerId="ADAL" clId="{FCA29AAA-D710-4D78-A2D2-24EF3512CA01}" dt="2025-08-09T19:02:22.664" v="2303" actId="20577"/>
          <ac:spMkLst>
            <pc:docMk/>
            <pc:sldMk cId="2139915436" sldId="2134808630"/>
            <ac:spMk id="15" creationId="{DD026575-0090-587F-7A84-9501D11CC708}"/>
          </ac:spMkLst>
        </pc:spChg>
        <pc:spChg chg="mod">
          <ac:chgData name="FERHANE EL MOSTAFA" userId="612e3f77-08f4-424c-9bd0-6ac275dcda07" providerId="ADAL" clId="{FCA29AAA-D710-4D78-A2D2-24EF3512CA01}" dt="2025-08-09T19:30:17.809" v="2600" actId="1076"/>
          <ac:spMkLst>
            <pc:docMk/>
            <pc:sldMk cId="2139915436" sldId="2134808630"/>
            <ac:spMk id="17" creationId="{6BB9FB48-9E69-F0AD-DFF0-5D8336FCC669}"/>
          </ac:spMkLst>
        </pc:spChg>
        <pc:spChg chg="mod">
          <ac:chgData name="FERHANE EL MOSTAFA" userId="612e3f77-08f4-424c-9bd0-6ac275dcda07" providerId="ADAL" clId="{FCA29AAA-D710-4D78-A2D2-24EF3512CA01}" dt="2025-08-09T19:07:01.115" v="2410" actId="108"/>
          <ac:spMkLst>
            <pc:docMk/>
            <pc:sldMk cId="2139915436" sldId="2134808630"/>
            <ac:spMk id="20" creationId="{DD7DE3B1-C1ED-A3AC-74A1-76438D9DF436}"/>
          </ac:spMkLst>
        </pc:spChg>
        <pc:spChg chg="mod">
          <ac:chgData name="FERHANE EL MOSTAFA" userId="612e3f77-08f4-424c-9bd0-6ac275dcda07" providerId="ADAL" clId="{FCA29AAA-D710-4D78-A2D2-24EF3512CA01}" dt="2025-08-09T19:06:52.057" v="2408" actId="1076"/>
          <ac:spMkLst>
            <pc:docMk/>
            <pc:sldMk cId="2139915436" sldId="2134808630"/>
            <ac:spMk id="22" creationId="{DC2F461F-B1E3-F687-9F1B-9B85D149F6A3}"/>
          </ac:spMkLst>
        </pc:spChg>
        <pc:spChg chg="mod">
          <ac:chgData name="FERHANE EL MOSTAFA" userId="612e3f77-08f4-424c-9bd0-6ac275dcda07" providerId="ADAL" clId="{FCA29AAA-D710-4D78-A2D2-24EF3512CA01}" dt="2025-08-09T19:07:07.790" v="2412" actId="108"/>
          <ac:spMkLst>
            <pc:docMk/>
            <pc:sldMk cId="2139915436" sldId="2134808630"/>
            <ac:spMk id="25" creationId="{FFC32477-A5DC-947F-97E4-398344F6992E}"/>
          </ac:spMkLst>
        </pc:spChg>
      </pc:sldChg>
      <pc:sldChg chg="add del">
        <pc:chgData name="FERHANE EL MOSTAFA" userId="612e3f77-08f4-424c-9bd0-6ac275dcda07" providerId="ADAL" clId="{FCA29AAA-D710-4D78-A2D2-24EF3512CA01}" dt="2025-08-09T19:26:58.889" v="2575" actId="47"/>
        <pc:sldMkLst>
          <pc:docMk/>
          <pc:sldMk cId="1353891821" sldId="2134808631"/>
        </pc:sldMkLst>
      </pc:sldChg>
      <pc:sldChg chg="addSp delSp modSp add mod modAnim">
        <pc:chgData name="FERHANE EL MOSTAFA" userId="612e3f77-08f4-424c-9bd0-6ac275dcda07" providerId="ADAL" clId="{FCA29AAA-D710-4D78-A2D2-24EF3512CA01}" dt="2025-08-09T19:30:31.995" v="2603" actId="1076"/>
        <pc:sldMkLst>
          <pc:docMk/>
          <pc:sldMk cId="3101658181" sldId="2134808632"/>
        </pc:sldMkLst>
      </pc:sldChg>
      <pc:sldChg chg="addSp delSp modSp add mod modAnim">
        <pc:chgData name="FERHANE EL MOSTAFA" userId="612e3f77-08f4-424c-9bd0-6ac275dcda07" providerId="ADAL" clId="{FCA29AAA-D710-4D78-A2D2-24EF3512CA01}" dt="2025-08-09T19:39:53.841" v="2842" actId="20577"/>
        <pc:sldMkLst>
          <pc:docMk/>
          <pc:sldMk cId="992117845" sldId="2134808633"/>
        </pc:sldMkLst>
      </pc:sldChg>
      <pc:sldChg chg="addSp delSp modSp add mod delAnim">
        <pc:chgData name="FERHANE EL MOSTAFA" userId="612e3f77-08f4-424c-9bd0-6ac275dcda07" providerId="ADAL" clId="{FCA29AAA-D710-4D78-A2D2-24EF3512CA01}" dt="2025-08-09T19:37:46.876" v="2749" actId="478"/>
        <pc:sldMkLst>
          <pc:docMk/>
          <pc:sldMk cId="1401053377" sldId="2134808634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09T20:26:15.456" v="3488" actId="20577"/>
        <pc:sldMkLst>
          <pc:docMk/>
          <pc:sldMk cId="4289829097" sldId="2134808635"/>
        </pc:sldMkLst>
      </pc:sldChg>
      <pc:sldChg chg="addSp delSp modSp add mod modAnim">
        <pc:chgData name="FERHANE EL MOSTAFA" userId="612e3f77-08f4-424c-9bd0-6ac275dcda07" providerId="ADAL" clId="{FCA29AAA-D710-4D78-A2D2-24EF3512CA01}" dt="2025-08-09T20:27:18.517" v="3493"/>
        <pc:sldMkLst>
          <pc:docMk/>
          <pc:sldMk cId="2016415454" sldId="2134808636"/>
        </pc:sldMkLst>
      </pc:sldChg>
      <pc:sldChg chg="addSp delSp modSp add mod modAnim">
        <pc:chgData name="FERHANE EL MOSTAFA" userId="612e3f77-08f4-424c-9bd0-6ac275dcda07" providerId="ADAL" clId="{FCA29AAA-D710-4D78-A2D2-24EF3512CA01}" dt="2025-08-10T09:00:37.503" v="4869" actId="20577"/>
        <pc:sldMkLst>
          <pc:docMk/>
          <pc:sldMk cId="325405404" sldId="2134808637"/>
        </pc:sldMkLst>
      </pc:sldChg>
      <pc:sldChg chg="modSp add mod">
        <pc:chgData name="FERHANE EL MOSTAFA" userId="612e3f77-08f4-424c-9bd0-6ac275dcda07" providerId="ADAL" clId="{FCA29AAA-D710-4D78-A2D2-24EF3512CA01}" dt="2025-08-09T20:32:43.431" v="3658" actId="20577"/>
        <pc:sldMkLst>
          <pc:docMk/>
          <pc:sldMk cId="2200463605" sldId="2134808638"/>
        </pc:sldMkLst>
      </pc:sldChg>
      <pc:sldChg chg="addSp delSp modSp add mod modAnim">
        <pc:chgData name="FERHANE EL MOSTAFA" userId="612e3f77-08f4-424c-9bd0-6ac275dcda07" providerId="ADAL" clId="{FCA29AAA-D710-4D78-A2D2-24EF3512CA01}" dt="2025-08-09T20:41:44.873" v="3925" actId="20577"/>
        <pc:sldMkLst>
          <pc:docMk/>
          <pc:sldMk cId="3555504287" sldId="2134808639"/>
        </pc:sldMkLst>
      </pc:sldChg>
      <pc:sldChg chg="addSp delSp modSp add mod">
        <pc:chgData name="FERHANE EL MOSTAFA" userId="612e3f77-08f4-424c-9bd0-6ac275dcda07" providerId="ADAL" clId="{FCA29AAA-D710-4D78-A2D2-24EF3512CA01}" dt="2025-08-09T20:42:00.368" v="3936" actId="20577"/>
        <pc:sldMkLst>
          <pc:docMk/>
          <pc:sldMk cId="2115320888" sldId="2134808640"/>
        </pc:sldMkLst>
      </pc:sldChg>
      <pc:sldChg chg="modSp add mod">
        <pc:chgData name="FERHANE EL MOSTAFA" userId="612e3f77-08f4-424c-9bd0-6ac275dcda07" providerId="ADAL" clId="{FCA29AAA-D710-4D78-A2D2-24EF3512CA01}" dt="2025-08-09T20:42:57.578" v="4004" actId="20577"/>
        <pc:sldMkLst>
          <pc:docMk/>
          <pc:sldMk cId="322019483" sldId="2134808641"/>
        </pc:sldMkLst>
      </pc:sldChg>
      <pc:sldChg chg="addSp delSp modSp add mod modAnim">
        <pc:chgData name="FERHANE EL MOSTAFA" userId="612e3f77-08f4-424c-9bd0-6ac275dcda07" providerId="ADAL" clId="{FCA29AAA-D710-4D78-A2D2-24EF3512CA01}" dt="2025-08-10T09:01:57.600" v="4885" actId="20577"/>
        <pc:sldMkLst>
          <pc:docMk/>
          <pc:sldMk cId="3356992981" sldId="2134808642"/>
        </pc:sldMkLst>
      </pc:sldChg>
      <pc:sldChg chg="addSp delSp modSp add mod">
        <pc:chgData name="FERHANE EL MOSTAFA" userId="612e3f77-08f4-424c-9bd0-6ac275dcda07" providerId="ADAL" clId="{FCA29AAA-D710-4D78-A2D2-24EF3512CA01}" dt="2025-08-09T20:55:42.352" v="4283" actId="20577"/>
        <pc:sldMkLst>
          <pc:docMk/>
          <pc:sldMk cId="1231011705" sldId="2134808643"/>
        </pc:sldMkLst>
      </pc:sldChg>
      <pc:sldChg chg="addSp delSp modSp add mod modAnim">
        <pc:chgData name="FERHANE EL MOSTAFA" userId="612e3f77-08f4-424c-9bd0-6ac275dcda07" providerId="ADAL" clId="{FCA29AAA-D710-4D78-A2D2-24EF3512CA01}" dt="2025-08-09T21:04:21.421" v="4561" actId="113"/>
        <pc:sldMkLst>
          <pc:docMk/>
          <pc:sldMk cId="1757119325" sldId="2134808644"/>
        </pc:sldMkLst>
      </pc:sldChg>
      <pc:sldChg chg="addSp delSp modSp add mod modAnim">
        <pc:chgData name="FERHANE EL MOSTAFA" userId="612e3f77-08f4-424c-9bd0-6ac275dcda07" providerId="ADAL" clId="{FCA29AAA-D710-4D78-A2D2-24EF3512CA01}" dt="2025-08-09T21:05:36.377" v="4598"/>
        <pc:sldMkLst>
          <pc:docMk/>
          <pc:sldMk cId="815653703" sldId="2134808645"/>
        </pc:sldMkLst>
      </pc:sldChg>
      <pc:sldChg chg="add">
        <pc:chgData name="FERHANE EL MOSTAFA" userId="612e3f77-08f4-424c-9bd0-6ac275dcda07" providerId="ADAL" clId="{FCA29AAA-D710-4D78-A2D2-24EF3512CA01}" dt="2025-08-10T09:10:50.100" v="5196"/>
        <pc:sldMkLst>
          <pc:docMk/>
          <pc:sldMk cId="1877374377" sldId="2134808646"/>
        </pc:sldMkLst>
      </pc:sldChg>
      <pc:sldChg chg="addSp delSp modSp add del mod modAnim">
        <pc:chgData name="FERHANE EL MOSTAFA" userId="612e3f77-08f4-424c-9bd0-6ac275dcda07" providerId="ADAL" clId="{FCA29AAA-D710-4D78-A2D2-24EF3512CA01}" dt="2025-08-10T09:10:45.776" v="5195" actId="2696"/>
        <pc:sldMkLst>
          <pc:docMk/>
          <pc:sldMk cId="2591403157" sldId="2134808646"/>
        </pc:sldMkLst>
      </pc:sldChg>
    </pc:docChg>
  </pc:docChgLst>
  <pc:docChgLst>
    <pc:chgData name="FERHANE EL MOSTAFA" userId="612e3f77-08f4-424c-9bd0-6ac275dcda07" providerId="ADAL" clId="{7E2A2BAE-00BC-41E4-A174-F180F77E8229}"/>
    <pc:docChg chg="undo custSel addSld delSld modSld modSection">
      <pc:chgData name="FERHANE EL MOSTAFA" userId="612e3f77-08f4-424c-9bd0-6ac275dcda07" providerId="ADAL" clId="{7E2A2BAE-00BC-41E4-A174-F180F77E8229}" dt="2025-08-10T16:38:45.909" v="1843" actId="207"/>
      <pc:docMkLst>
        <pc:docMk/>
      </pc:docMkLst>
      <pc:sldChg chg="modSp mod">
        <pc:chgData name="FERHANE EL MOSTAFA" userId="612e3f77-08f4-424c-9bd0-6ac275dcda07" providerId="ADAL" clId="{7E2A2BAE-00BC-41E4-A174-F180F77E8229}" dt="2025-08-10T09:13:04.662" v="0" actId="20577"/>
        <pc:sldMkLst>
          <pc:docMk/>
          <pc:sldMk cId="0" sldId="257"/>
        </pc:sldMkLst>
        <pc:spChg chg="mod">
          <ac:chgData name="FERHANE EL MOSTAFA" userId="612e3f77-08f4-424c-9bd0-6ac275dcda07" providerId="ADAL" clId="{7E2A2BAE-00BC-41E4-A174-F180F77E8229}" dt="2025-08-10T09:13:04.662" v="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7E2A2BAE-00BC-41E4-A174-F180F77E8229}" dt="2025-08-10T09:20:07.340" v="133" actId="14100"/>
        <pc:sldMkLst>
          <pc:docMk/>
          <pc:sldMk cId="2425538299" sldId="542"/>
        </pc:sldMkLst>
        <pc:spChg chg="mod">
          <ac:chgData name="FERHANE EL MOSTAFA" userId="612e3f77-08f4-424c-9bd0-6ac275dcda07" providerId="ADAL" clId="{7E2A2BAE-00BC-41E4-A174-F180F77E8229}" dt="2025-08-10T09:20:07.340" v="133" actId="14100"/>
          <ac:spMkLst>
            <pc:docMk/>
            <pc:sldMk cId="2425538299" sldId="542"/>
            <ac:spMk id="2" creationId="{D96BEAF4-96E1-F8D9-0C6D-65C59AE793AB}"/>
          </ac:spMkLst>
        </pc:spChg>
      </pc:sldChg>
      <pc:sldChg chg="modSp">
        <pc:chgData name="FERHANE EL MOSTAFA" userId="612e3f77-08f4-424c-9bd0-6ac275dcda07" providerId="ADAL" clId="{7E2A2BAE-00BC-41E4-A174-F180F77E8229}" dt="2025-08-10T10:01:51.745" v="347"/>
        <pc:sldMkLst>
          <pc:docMk/>
          <pc:sldMk cId="1861730519" sldId="597"/>
        </pc:sldMkLst>
        <pc:spChg chg="mod">
          <ac:chgData name="FERHANE EL MOSTAFA" userId="612e3f77-08f4-424c-9bd0-6ac275dcda07" providerId="ADAL" clId="{7E2A2BAE-00BC-41E4-A174-F180F77E8229}" dt="2025-08-10T10:01:51.745" v="347"/>
          <ac:spMkLst>
            <pc:docMk/>
            <pc:sldMk cId="1861730519" sldId="597"/>
            <ac:spMk id="6" creationId="{89346D30-016F-CFBB-423D-ECDE8F11DB6B}"/>
          </ac:spMkLst>
        </pc:spChg>
      </pc:sldChg>
      <pc:sldChg chg="del">
        <pc:chgData name="FERHANE EL MOSTAFA" userId="612e3f77-08f4-424c-9bd0-6ac275dcda07" providerId="ADAL" clId="{7E2A2BAE-00BC-41E4-A174-F180F77E8229}" dt="2025-08-10T11:30:08.856" v="1739" actId="47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7E2A2BAE-00BC-41E4-A174-F180F77E8229}" dt="2025-08-10T11:44:15.841" v="1840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7E2A2BAE-00BC-41E4-A174-F180F77E8229}" dt="2025-08-10T09:15:29.369" v="46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7E2A2BAE-00BC-41E4-A174-F180F77E8229}" dt="2025-08-10T11:44:15.841" v="1840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7E2A2BAE-00BC-41E4-A174-F180F77E8229}" dt="2025-08-10T09:17:50.833" v="106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7E2A2BAE-00BC-41E4-A174-F180F77E8229}" dt="2025-08-10T09:17:50.833" v="106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7E2A2BAE-00BC-41E4-A174-F180F77E8229}" dt="2025-08-10T11:32:09.753" v="1761" actId="20577"/>
        <pc:sldMkLst>
          <pc:docMk/>
          <pc:sldMk cId="2922113435" sldId="2134808446"/>
        </pc:sldMkLst>
        <pc:spChg chg="mod">
          <ac:chgData name="FERHANE EL MOSTAFA" userId="612e3f77-08f4-424c-9bd0-6ac275dcda07" providerId="ADAL" clId="{7E2A2BAE-00BC-41E4-A174-F180F77E8229}" dt="2025-08-10T11:31:44.500" v="1746" actId="20577"/>
          <ac:spMkLst>
            <pc:docMk/>
            <pc:sldMk cId="2922113435" sldId="2134808446"/>
            <ac:spMk id="2" creationId="{89B6A75A-A5A4-AB83-0054-AFCB3D346A32}"/>
          </ac:spMkLst>
        </pc:spChg>
        <pc:graphicFrameChg chg="mod">
          <ac:chgData name="FERHANE EL MOSTAFA" userId="612e3f77-08f4-424c-9bd0-6ac275dcda07" providerId="ADAL" clId="{7E2A2BAE-00BC-41E4-A174-F180F77E8229}" dt="2025-08-10T11:32:09.753" v="1761" actId="20577"/>
          <ac:graphicFrameMkLst>
            <pc:docMk/>
            <pc:sldMk cId="2922113435" sldId="2134808446"/>
            <ac:graphicFrameMk id="3" creationId="{8F8BA607-4C9B-FD4B-0BC3-C1C9DB173215}"/>
          </ac:graphicFrameMkLst>
        </pc:graphicFrameChg>
      </pc:sldChg>
      <pc:sldChg chg="modSp mod">
        <pc:chgData name="FERHANE EL MOSTAFA" userId="612e3f77-08f4-424c-9bd0-6ac275dcda07" providerId="ADAL" clId="{7E2A2BAE-00BC-41E4-A174-F180F77E8229}" dt="2025-08-10T09:19:33.657" v="119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7E2A2BAE-00BC-41E4-A174-F180F77E8229}" dt="2025-08-10T09:19:33.657" v="119" actId="20577"/>
          <ac:spMkLst>
            <pc:docMk/>
            <pc:sldMk cId="368224478" sldId="2134808451"/>
            <ac:spMk id="6" creationId="{58942D4D-0471-6477-9F3F-AF08839F7B89}"/>
          </ac:spMkLst>
        </pc:spChg>
      </pc:sldChg>
      <pc:sldChg chg="add del">
        <pc:chgData name="FERHANE EL MOSTAFA" userId="612e3f77-08f4-424c-9bd0-6ac275dcda07" providerId="ADAL" clId="{7E2A2BAE-00BC-41E4-A174-F180F77E8229}" dt="2025-08-10T09:53:20.143" v="251" actId="2696"/>
        <pc:sldMkLst>
          <pc:docMk/>
          <pc:sldMk cId="3664280258" sldId="2134808469"/>
        </pc:sldMkLst>
      </pc:sldChg>
      <pc:sldChg chg="del">
        <pc:chgData name="FERHANE EL MOSTAFA" userId="612e3f77-08f4-424c-9bd0-6ac275dcda07" providerId="ADAL" clId="{7E2A2BAE-00BC-41E4-A174-F180F77E8229}" dt="2025-08-10T09:19:14.630" v="112" actId="47"/>
        <pc:sldMkLst>
          <pc:docMk/>
          <pc:sldMk cId="3367157074" sldId="2134808497"/>
        </pc:sldMkLst>
      </pc:sldChg>
      <pc:sldChg chg="modSp mod">
        <pc:chgData name="FERHANE EL MOSTAFA" userId="612e3f77-08f4-424c-9bd0-6ac275dcda07" providerId="ADAL" clId="{7E2A2BAE-00BC-41E4-A174-F180F77E8229}" dt="2025-08-10T09:29:19.260" v="150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7E2A2BAE-00BC-41E4-A174-F180F77E8229}" dt="2025-08-10T09:29:19.260" v="150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7E2A2BAE-00BC-41E4-A174-F180F77E8229}" dt="2025-08-10T09:29:32.105" v="159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7E2A2BAE-00BC-41E4-A174-F180F77E8229}" dt="2025-08-10T09:29:32.105" v="159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modSp add del mod">
        <pc:chgData name="FERHANE EL MOSTAFA" userId="612e3f77-08f4-424c-9bd0-6ac275dcda07" providerId="ADAL" clId="{7E2A2BAE-00BC-41E4-A174-F180F77E8229}" dt="2025-08-10T09:58:37.362" v="346" actId="20577"/>
        <pc:sldMkLst>
          <pc:docMk/>
          <pc:sldMk cId="3114214726" sldId="2134808539"/>
        </pc:sldMkLst>
        <pc:spChg chg="mod">
          <ac:chgData name="FERHANE EL MOSTAFA" userId="612e3f77-08f4-424c-9bd0-6ac275dcda07" providerId="ADAL" clId="{7E2A2BAE-00BC-41E4-A174-F180F77E8229}" dt="2025-08-10T09:58:37.362" v="346" actId="20577"/>
          <ac:spMkLst>
            <pc:docMk/>
            <pc:sldMk cId="3114214726" sldId="2134808539"/>
            <ac:spMk id="6" creationId="{19B27766-CF1F-0E90-1AFC-2D3D4298239D}"/>
          </ac:spMkLst>
        </pc:spChg>
        <pc:spChg chg="mod">
          <ac:chgData name="FERHANE EL MOSTAFA" userId="612e3f77-08f4-424c-9bd0-6ac275dcda07" providerId="ADAL" clId="{7E2A2BAE-00BC-41E4-A174-F180F77E8229}" dt="2025-08-10T09:56:34.269" v="260" actId="1076"/>
          <ac:spMkLst>
            <pc:docMk/>
            <pc:sldMk cId="3114214726" sldId="2134808539"/>
            <ac:spMk id="7" creationId="{F3978A99-67D2-D7A1-2491-B02FE732ECBA}"/>
          </ac:spMkLst>
        </pc:spChg>
      </pc:sldChg>
      <pc:sldChg chg="addSp delSp modSp add del mod">
        <pc:chgData name="FERHANE EL MOSTAFA" userId="612e3f77-08f4-424c-9bd0-6ac275dcda07" providerId="ADAL" clId="{7E2A2BAE-00BC-41E4-A174-F180F77E8229}" dt="2025-08-10T09:55:10.064" v="253" actId="47"/>
        <pc:sldMkLst>
          <pc:docMk/>
          <pc:sldMk cId="1843453747" sldId="2134808540"/>
        </pc:sldMkLst>
      </pc:sldChg>
      <pc:sldChg chg="addSp delSp modSp mod">
        <pc:chgData name="FERHANE EL MOSTAFA" userId="612e3f77-08f4-424c-9bd0-6ac275dcda07" providerId="ADAL" clId="{7E2A2BAE-00BC-41E4-A174-F180F77E8229}" dt="2025-08-10T11:15:41.200" v="1426" actId="14100"/>
        <pc:sldMkLst>
          <pc:docMk/>
          <pc:sldMk cId="2254889488" sldId="2134808547"/>
        </pc:sldMkLst>
        <pc:spChg chg="mod">
          <ac:chgData name="FERHANE EL MOSTAFA" userId="612e3f77-08f4-424c-9bd0-6ac275dcda07" providerId="ADAL" clId="{7E2A2BAE-00BC-41E4-A174-F180F77E8229}" dt="2025-08-10T11:15:03.893" v="1421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del">
        <pc:chgData name="FERHANE EL MOSTAFA" userId="612e3f77-08f4-424c-9bd0-6ac275dcda07" providerId="ADAL" clId="{7E2A2BAE-00BC-41E4-A174-F180F77E8229}" dt="2025-08-10T11:27:58.388" v="1683" actId="47"/>
        <pc:sldMkLst>
          <pc:docMk/>
          <pc:sldMk cId="185814514" sldId="2134808548"/>
        </pc:sldMkLst>
      </pc:sldChg>
      <pc:sldChg chg="modSp mod">
        <pc:chgData name="FERHANE EL MOSTAFA" userId="612e3f77-08f4-424c-9bd0-6ac275dcda07" providerId="ADAL" clId="{7E2A2BAE-00BC-41E4-A174-F180F77E8229}" dt="2025-08-10T11:29:16.579" v="1737" actId="20577"/>
        <pc:sldMkLst>
          <pc:docMk/>
          <pc:sldMk cId="2796215011" sldId="2134808560"/>
        </pc:sldMkLst>
      </pc:sldChg>
      <pc:sldChg chg="addSp delSp modSp mod">
        <pc:chgData name="FERHANE EL MOSTAFA" userId="612e3f77-08f4-424c-9bd0-6ac275dcda07" providerId="ADAL" clId="{7E2A2BAE-00BC-41E4-A174-F180F77E8229}" dt="2025-08-10T11:35:31.806" v="1826" actId="14100"/>
        <pc:sldMkLst>
          <pc:docMk/>
          <pc:sldMk cId="512562272" sldId="2134808561"/>
        </pc:sldMkLst>
        <pc:spChg chg="mod">
          <ac:chgData name="FERHANE EL MOSTAFA" userId="612e3f77-08f4-424c-9bd0-6ac275dcda07" providerId="ADAL" clId="{7E2A2BAE-00BC-41E4-A174-F180F77E8229}" dt="2025-08-10T11:32:56.115" v="1766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7E2A2BAE-00BC-41E4-A174-F180F77E8229}" dt="2025-08-10T11:35:25.812" v="1825" actId="14100"/>
          <ac:spMkLst>
            <pc:docMk/>
            <pc:sldMk cId="512562272" sldId="2134808561"/>
            <ac:spMk id="4" creationId="{D012E12E-157F-1F50-18B5-626DB37D1ECA}"/>
          </ac:spMkLst>
        </pc:spChg>
      </pc:sldChg>
      <pc:sldChg chg="del">
        <pc:chgData name="FERHANE EL MOSTAFA" userId="612e3f77-08f4-424c-9bd0-6ac275dcda07" providerId="ADAL" clId="{7E2A2BAE-00BC-41E4-A174-F180F77E8229}" dt="2025-08-10T11:30:11.246" v="1740" actId="47"/>
        <pc:sldMkLst>
          <pc:docMk/>
          <pc:sldMk cId="1686837063" sldId="2134808562"/>
        </pc:sldMkLst>
      </pc:sldChg>
      <pc:sldChg chg="modSp">
        <pc:chgData name="FERHANE EL MOSTAFA" userId="612e3f77-08f4-424c-9bd0-6ac275dcda07" providerId="ADAL" clId="{7E2A2BAE-00BC-41E4-A174-F180F77E8229}" dt="2025-08-10T09:29:25.912" v="15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7E2A2BAE-00BC-41E4-A174-F180F77E8229}" dt="2025-08-10T09:29:25.912" v="15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addSp delSp modSp add del mod">
        <pc:chgData name="FERHANE EL MOSTAFA" userId="612e3f77-08f4-424c-9bd0-6ac275dcda07" providerId="ADAL" clId="{7E2A2BAE-00BC-41E4-A174-F180F77E8229}" dt="2025-08-10T09:55:33.849" v="258"/>
        <pc:sldMkLst>
          <pc:docMk/>
          <pc:sldMk cId="2317388228" sldId="2134808564"/>
        </pc:sldMkLst>
        <pc:spChg chg="mod">
          <ac:chgData name="FERHANE EL MOSTAFA" userId="612e3f77-08f4-424c-9bd0-6ac275dcda07" providerId="ADAL" clId="{7E2A2BAE-00BC-41E4-A174-F180F77E8229}" dt="2025-08-10T09:35:57.832" v="238" actId="20577"/>
          <ac:spMkLst>
            <pc:docMk/>
            <pc:sldMk cId="2317388228" sldId="2134808564"/>
            <ac:spMk id="6" creationId="{EC752557-5749-8B75-B150-651BC25387C8}"/>
          </ac:spMkLst>
        </pc:spChg>
        <pc:spChg chg="del">
          <ac:chgData name="FERHANE EL MOSTAFA" userId="612e3f77-08f4-424c-9bd0-6ac275dcda07" providerId="ADAL" clId="{7E2A2BAE-00BC-41E4-A174-F180F77E8229}" dt="2025-08-10T09:36:17.455" v="239" actId="478"/>
          <ac:spMkLst>
            <pc:docMk/>
            <pc:sldMk cId="2317388228" sldId="2134808564"/>
            <ac:spMk id="7" creationId="{EAE78C5F-A94F-1F52-B560-BB1CB0FD19E7}"/>
          </ac:spMkLst>
        </pc:spChg>
        <pc:spChg chg="del">
          <ac:chgData name="FERHANE EL MOSTAFA" userId="612e3f77-08f4-424c-9bd0-6ac275dcda07" providerId="ADAL" clId="{7E2A2BAE-00BC-41E4-A174-F180F77E8229}" dt="2025-08-10T09:36:24.694" v="242" actId="478"/>
          <ac:spMkLst>
            <pc:docMk/>
            <pc:sldMk cId="2317388228" sldId="2134808564"/>
            <ac:spMk id="8" creationId="{101E93F7-DCB3-80E8-71FF-415301E441C8}"/>
          </ac:spMkLst>
        </pc:spChg>
        <pc:spChg chg="del">
          <ac:chgData name="FERHANE EL MOSTAFA" userId="612e3f77-08f4-424c-9bd0-6ac275dcda07" providerId="ADAL" clId="{7E2A2BAE-00BC-41E4-A174-F180F77E8229}" dt="2025-08-10T09:36:23.518" v="241" actId="478"/>
          <ac:spMkLst>
            <pc:docMk/>
            <pc:sldMk cId="2317388228" sldId="2134808564"/>
            <ac:spMk id="9" creationId="{075B9C86-13BA-7A6C-8968-2BA236F84BED}"/>
          </ac:spMkLst>
        </pc:spChg>
        <pc:graphicFrameChg chg="del">
          <ac:chgData name="FERHANE EL MOSTAFA" userId="612e3f77-08f4-424c-9bd0-6ac275dcda07" providerId="ADAL" clId="{7E2A2BAE-00BC-41E4-A174-F180F77E8229}" dt="2025-08-10T09:36:22.142" v="240" actId="478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709170444" sldId="2134808566"/>
        </pc:sldMkLst>
      </pc:sldChg>
      <pc:sldChg chg="modSp mod">
        <pc:chgData name="FERHANE EL MOSTAFA" userId="612e3f77-08f4-424c-9bd0-6ac275dcda07" providerId="ADAL" clId="{7E2A2BAE-00BC-41E4-A174-F180F77E8229}" dt="2025-08-10T09:29:51.214" v="171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7E2A2BAE-00BC-41E4-A174-F180F77E8229}" dt="2025-08-10T09:29:51.214" v="171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7E2A2BAE-00BC-41E4-A174-F180F77E8229}" dt="2025-08-10T09:30:30.751" v="185" actId="20577"/>
        <pc:sldMkLst>
          <pc:docMk/>
          <pc:sldMk cId="113036114" sldId="2134808582"/>
        </pc:sldMkLst>
      </pc:sldChg>
      <pc:sldChg chg="addSp delSp modSp add mod">
        <pc:chgData name="FERHANE EL MOSTAFA" userId="612e3f77-08f4-424c-9bd0-6ac275dcda07" providerId="ADAL" clId="{7E2A2BAE-00BC-41E4-A174-F180F77E8229}" dt="2025-08-10T11:32:35.525" v="1763"/>
        <pc:sldMkLst>
          <pc:docMk/>
          <pc:sldMk cId="1097258087" sldId="2134808583"/>
        </pc:sldMkLst>
      </pc:sldChg>
      <pc:sldChg chg="modSp">
        <pc:chgData name="FERHANE EL MOSTAFA" userId="612e3f77-08f4-424c-9bd0-6ac275dcda07" providerId="ADAL" clId="{7E2A2BAE-00BC-41E4-A174-F180F77E8229}" dt="2025-08-10T09:29:42.749" v="165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7E2A2BAE-00BC-41E4-A174-F180F77E8229}" dt="2025-08-10T09:29:42.749" v="165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7E2A2BAE-00BC-41E4-A174-F180F77E8229}" dt="2025-08-10T09:30:01.572" v="181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7E2A2BAE-00BC-41E4-A174-F180F77E8229}" dt="2025-08-10T09:30:01.572" v="181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modSp">
        <pc:chgData name="FERHANE EL MOSTAFA" userId="612e3f77-08f4-424c-9bd0-6ac275dcda07" providerId="ADAL" clId="{7E2A2BAE-00BC-41E4-A174-F180F77E8229}" dt="2025-08-10T09:30:39.260" v="192" actId="20577"/>
        <pc:sldMkLst>
          <pc:docMk/>
          <pc:sldMk cId="2158557976" sldId="2134808599"/>
        </pc:sldMkLst>
      </pc:sldChg>
      <pc:sldChg chg="del">
        <pc:chgData name="FERHANE EL MOSTAFA" userId="612e3f77-08f4-424c-9bd0-6ac275dcda07" providerId="ADAL" clId="{7E2A2BAE-00BC-41E4-A174-F180F77E8229}" dt="2025-08-10T10:18:13.814" v="482" actId="47"/>
        <pc:sldMkLst>
          <pc:docMk/>
          <pc:sldMk cId="3250932778" sldId="2134808600"/>
        </pc:sldMkLst>
      </pc:sldChg>
      <pc:sldChg chg="del">
        <pc:chgData name="FERHANE EL MOSTAFA" userId="612e3f77-08f4-424c-9bd0-6ac275dcda07" providerId="ADAL" clId="{7E2A2BAE-00BC-41E4-A174-F180F77E8229}" dt="2025-08-10T10:23:31.643" v="522" actId="47"/>
        <pc:sldMkLst>
          <pc:docMk/>
          <pc:sldMk cId="534018779" sldId="2134808601"/>
        </pc:sldMkLst>
      </pc:sldChg>
      <pc:sldChg chg="addSp delSp modSp mod delAnim">
        <pc:chgData name="FERHANE EL MOSTAFA" userId="612e3f77-08f4-424c-9bd0-6ac275dcda07" providerId="ADAL" clId="{7E2A2BAE-00BC-41E4-A174-F180F77E8229}" dt="2025-08-10T09:21:17.357" v="139" actId="14100"/>
        <pc:sldMkLst>
          <pc:docMk/>
          <pc:sldMk cId="246076526" sldId="2134808617"/>
        </pc:sldMkLst>
      </pc:sldChg>
      <pc:sldChg chg="addSp delSp mod delAnim">
        <pc:chgData name="FERHANE EL MOSTAFA" userId="612e3f77-08f4-424c-9bd0-6ac275dcda07" providerId="ADAL" clId="{7E2A2BAE-00BC-41E4-A174-F180F77E8229}" dt="2025-08-10T09:28:30.546" v="143"/>
        <pc:sldMkLst>
          <pc:docMk/>
          <pc:sldMk cId="379981990" sldId="2134808618"/>
        </pc:sldMkLst>
      </pc:sldChg>
      <pc:sldChg chg="addSp delSp mod delAnim">
        <pc:chgData name="FERHANE EL MOSTAFA" userId="612e3f77-08f4-424c-9bd0-6ac275dcda07" providerId="ADAL" clId="{7E2A2BAE-00BC-41E4-A174-F180F77E8229}" dt="2025-08-10T09:28:41.972" v="145"/>
        <pc:sldMkLst>
          <pc:docMk/>
          <pc:sldMk cId="1519930428" sldId="2134808619"/>
        </pc:sldMkLst>
      </pc:sldChg>
      <pc:sldChg chg="addSp delSp mod delAnim">
        <pc:chgData name="FERHANE EL MOSTAFA" userId="612e3f77-08f4-424c-9bd0-6ac275dcda07" providerId="ADAL" clId="{7E2A2BAE-00BC-41E4-A174-F180F77E8229}" dt="2025-08-10T09:28:19.648" v="141"/>
        <pc:sldMkLst>
          <pc:docMk/>
          <pc:sldMk cId="711559964" sldId="2134808620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05334442" sldId="2134808621"/>
        </pc:sldMkLst>
      </pc:sldChg>
      <pc:sldChg chg="addSp delSp modSp del mod">
        <pc:chgData name="FERHANE EL MOSTAFA" userId="612e3f77-08f4-424c-9bd0-6ac275dcda07" providerId="ADAL" clId="{7E2A2BAE-00BC-41E4-A174-F180F77E8229}" dt="2025-08-10T09:57:59.853" v="299" actId="47"/>
        <pc:sldMkLst>
          <pc:docMk/>
          <pc:sldMk cId="3312017468" sldId="2134808622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58550708" sldId="2134808624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3948784271" sldId="2134808625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3518577579" sldId="2134808626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3666560" sldId="2134808627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758098065" sldId="2134808629"/>
        </pc:sldMkLst>
      </pc:sldChg>
      <pc:sldChg chg="delSp modSp mod delAnim modAnim">
        <pc:chgData name="FERHANE EL MOSTAFA" userId="612e3f77-08f4-424c-9bd0-6ac275dcda07" providerId="ADAL" clId="{7E2A2BAE-00BC-41E4-A174-F180F77E8229}" dt="2025-08-10T10:14:06.093" v="439"/>
        <pc:sldMkLst>
          <pc:docMk/>
          <pc:sldMk cId="2139915436" sldId="2134808630"/>
        </pc:sldMkLst>
        <pc:spChg chg="mod">
          <ac:chgData name="FERHANE EL MOSTAFA" userId="612e3f77-08f4-424c-9bd0-6ac275dcda07" providerId="ADAL" clId="{7E2A2BAE-00BC-41E4-A174-F180F77E8229}" dt="2025-08-10T10:13:10.715" v="430" actId="1076"/>
          <ac:spMkLst>
            <pc:docMk/>
            <pc:sldMk cId="2139915436" sldId="2134808630"/>
            <ac:spMk id="11" creationId="{0A8A7151-C0B2-4683-6641-E495D24C3CB3}"/>
          </ac:spMkLst>
        </pc:spChg>
        <pc:spChg chg="mod">
          <ac:chgData name="FERHANE EL MOSTAFA" userId="612e3f77-08f4-424c-9bd0-6ac275dcda07" providerId="ADAL" clId="{7E2A2BAE-00BC-41E4-A174-F180F77E8229}" dt="2025-08-10T10:13:16.413" v="433" actId="1076"/>
          <ac:spMkLst>
            <pc:docMk/>
            <pc:sldMk cId="2139915436" sldId="2134808630"/>
            <ac:spMk id="15" creationId="{DD026575-0090-587F-7A84-9501D11CC708}"/>
          </ac:spMkLst>
        </pc:spChg>
        <pc:spChg chg="mod">
          <ac:chgData name="FERHANE EL MOSTAFA" userId="612e3f77-08f4-424c-9bd0-6ac275dcda07" providerId="ADAL" clId="{7E2A2BAE-00BC-41E4-A174-F180F77E8229}" dt="2025-08-10T10:13:08.107" v="429" actId="1076"/>
          <ac:spMkLst>
            <pc:docMk/>
            <pc:sldMk cId="2139915436" sldId="2134808630"/>
            <ac:spMk id="17" creationId="{6BB9FB48-9E69-F0AD-DFF0-5D8336FCC669}"/>
          </ac:spMkLst>
        </pc:spChg>
        <pc:spChg chg="mod">
          <ac:chgData name="FERHANE EL MOSTAFA" userId="612e3f77-08f4-424c-9bd0-6ac275dcda07" providerId="ADAL" clId="{7E2A2BAE-00BC-41E4-A174-F180F77E8229}" dt="2025-08-10T10:13:14.187" v="432" actId="1076"/>
          <ac:spMkLst>
            <pc:docMk/>
            <pc:sldMk cId="2139915436" sldId="2134808630"/>
            <ac:spMk id="20" creationId="{DD7DE3B1-C1ED-A3AC-74A1-76438D9DF436}"/>
          </ac:spMkLst>
        </pc:spChg>
        <pc:spChg chg="mod">
          <ac:chgData name="FERHANE EL MOSTAFA" userId="612e3f77-08f4-424c-9bd0-6ac275dcda07" providerId="ADAL" clId="{7E2A2BAE-00BC-41E4-A174-F180F77E8229}" dt="2025-08-10T10:13:12.365" v="431" actId="1076"/>
          <ac:spMkLst>
            <pc:docMk/>
            <pc:sldMk cId="2139915436" sldId="2134808630"/>
            <ac:spMk id="22" creationId="{DC2F461F-B1E3-F687-9F1B-9B85D149F6A3}"/>
          </ac:spMkLst>
        </pc:spChg>
        <pc:spChg chg="mod">
          <ac:chgData name="FERHANE EL MOSTAFA" userId="612e3f77-08f4-424c-9bd0-6ac275dcda07" providerId="ADAL" clId="{7E2A2BAE-00BC-41E4-A174-F180F77E8229}" dt="2025-08-10T10:13:06.711" v="428" actId="1076"/>
          <ac:spMkLst>
            <pc:docMk/>
            <pc:sldMk cId="2139915436" sldId="2134808630"/>
            <ac:spMk id="25" creationId="{FFC32477-A5DC-947F-97E4-398344F6992E}"/>
          </ac:spMkLst>
        </pc:spChg>
      </pc:sldChg>
      <pc:sldChg chg="del">
        <pc:chgData name="FERHANE EL MOSTAFA" userId="612e3f77-08f4-424c-9bd0-6ac275dcda07" providerId="ADAL" clId="{7E2A2BAE-00BC-41E4-A174-F180F77E8229}" dt="2025-08-10T10:15:12.485" v="447" actId="47"/>
        <pc:sldMkLst>
          <pc:docMk/>
          <pc:sldMk cId="3101658181" sldId="2134808632"/>
        </pc:sldMkLst>
      </pc:sldChg>
      <pc:sldChg chg="modSp add del mod">
        <pc:chgData name="FERHANE EL MOSTAFA" userId="612e3f77-08f4-424c-9bd0-6ac275dcda07" providerId="ADAL" clId="{7E2A2BAE-00BC-41E4-A174-F180F77E8229}" dt="2025-08-10T10:23:21.868" v="521" actId="47"/>
        <pc:sldMkLst>
          <pc:docMk/>
          <pc:sldMk cId="992117845" sldId="2134808633"/>
        </pc:sldMkLst>
      </pc:sldChg>
      <pc:sldChg chg="addSp delSp modSp mod delAnim modAnim">
        <pc:chgData name="FERHANE EL MOSTAFA" userId="612e3f77-08f4-424c-9bd0-6ac275dcda07" providerId="ADAL" clId="{7E2A2BAE-00BC-41E4-A174-F180F77E8229}" dt="2025-08-10T11:26:28.591" v="1672" actId="1076"/>
        <pc:sldMkLst>
          <pc:docMk/>
          <pc:sldMk cId="1401053377" sldId="2134808634"/>
        </pc:sldMkLst>
      </pc:sldChg>
      <pc:sldChg chg="del">
        <pc:chgData name="FERHANE EL MOSTAFA" userId="612e3f77-08f4-424c-9bd0-6ac275dcda07" providerId="ADAL" clId="{7E2A2BAE-00BC-41E4-A174-F180F77E8229}" dt="2025-08-10T10:23:33.103" v="523" actId="47"/>
        <pc:sldMkLst>
          <pc:docMk/>
          <pc:sldMk cId="4289829097" sldId="2134808635"/>
        </pc:sldMkLst>
      </pc:sldChg>
      <pc:sldChg chg="del">
        <pc:chgData name="FERHANE EL MOSTAFA" userId="612e3f77-08f4-424c-9bd0-6ac275dcda07" providerId="ADAL" clId="{7E2A2BAE-00BC-41E4-A174-F180F77E8229}" dt="2025-08-10T10:23:35.527" v="524" actId="47"/>
        <pc:sldMkLst>
          <pc:docMk/>
          <pc:sldMk cId="2016415454" sldId="2134808636"/>
        </pc:sldMkLst>
      </pc:sldChg>
      <pc:sldChg chg="del">
        <pc:chgData name="FERHANE EL MOSTAFA" userId="612e3f77-08f4-424c-9bd0-6ac275dcda07" providerId="ADAL" clId="{7E2A2BAE-00BC-41E4-A174-F180F77E8229}" dt="2025-08-10T10:23:36.693" v="525" actId="47"/>
        <pc:sldMkLst>
          <pc:docMk/>
          <pc:sldMk cId="325405404" sldId="2134808637"/>
        </pc:sldMkLst>
      </pc:sldChg>
      <pc:sldChg chg="addSp delSp modSp mod delAnim">
        <pc:chgData name="FERHANE EL MOSTAFA" userId="612e3f77-08f4-424c-9bd0-6ac275dcda07" providerId="ADAL" clId="{7E2A2BAE-00BC-41E4-A174-F180F77E8229}" dt="2025-08-10T10:23:57.929" v="528" actId="1076"/>
        <pc:sldMkLst>
          <pc:docMk/>
          <pc:sldMk cId="2200463605" sldId="2134808638"/>
        </pc:sldMkLst>
      </pc:sldChg>
      <pc:sldChg chg="addSp delSp modSp mod">
        <pc:chgData name="FERHANE EL MOSTAFA" userId="612e3f77-08f4-424c-9bd0-6ac275dcda07" providerId="ADAL" clId="{7E2A2BAE-00BC-41E4-A174-F180F77E8229}" dt="2025-08-10T10:24:15.249" v="531" actId="1076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7E2A2BAE-00BC-41E4-A174-F180F77E8229}" dt="2025-08-10T10:24:26.986" v="534" actId="1076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7E2A2BAE-00BC-41E4-A174-F180F77E8229}" dt="2025-08-10T10:24:49.798" v="540" actId="1076"/>
        <pc:sldMkLst>
          <pc:docMk/>
          <pc:sldMk cId="322019483" sldId="2134808641"/>
        </pc:sldMkLst>
      </pc:sldChg>
      <pc:sldChg chg="del">
        <pc:chgData name="FERHANE EL MOSTAFA" userId="612e3f77-08f4-424c-9bd0-6ac275dcda07" providerId="ADAL" clId="{7E2A2BAE-00BC-41E4-A174-F180F77E8229}" dt="2025-08-10T10:24:57.032" v="541" actId="47"/>
        <pc:sldMkLst>
          <pc:docMk/>
          <pc:sldMk cId="3356992981" sldId="2134808642"/>
        </pc:sldMkLst>
      </pc:sldChg>
      <pc:sldChg chg="addSp delSp modSp mod delAnim">
        <pc:chgData name="FERHANE EL MOSTAFA" userId="612e3f77-08f4-424c-9bd0-6ac275dcda07" providerId="ADAL" clId="{7E2A2BAE-00BC-41E4-A174-F180F77E8229}" dt="2025-08-10T10:24:39.991" v="537" actId="1076"/>
        <pc:sldMkLst>
          <pc:docMk/>
          <pc:sldMk cId="1231011705" sldId="2134808643"/>
        </pc:sldMkLst>
      </pc:sldChg>
      <pc:sldChg chg="del">
        <pc:chgData name="FERHANE EL MOSTAFA" userId="612e3f77-08f4-424c-9bd0-6ac275dcda07" providerId="ADAL" clId="{7E2A2BAE-00BC-41E4-A174-F180F77E8229}" dt="2025-08-10T11:28:02.554" v="1684" actId="47"/>
        <pc:sldMkLst>
          <pc:docMk/>
          <pc:sldMk cId="1757119325" sldId="2134808644"/>
        </pc:sldMkLst>
      </pc:sldChg>
      <pc:sldChg chg="del">
        <pc:chgData name="FERHANE EL MOSTAFA" userId="612e3f77-08f4-424c-9bd0-6ac275dcda07" providerId="ADAL" clId="{7E2A2BAE-00BC-41E4-A174-F180F77E8229}" dt="2025-08-10T11:28:04.505" v="1685" actId="47"/>
        <pc:sldMkLst>
          <pc:docMk/>
          <pc:sldMk cId="815653703" sldId="2134808645"/>
        </pc:sldMkLst>
      </pc:sldChg>
      <pc:sldChg chg="delSp modSp del mod delAnim modAnim">
        <pc:chgData name="FERHANE EL MOSTAFA" userId="612e3f77-08f4-424c-9bd0-6ac275dcda07" providerId="ADAL" clId="{7E2A2BAE-00BC-41E4-A174-F180F77E8229}" dt="2025-08-10T10:53:22.078" v="1060" actId="2696"/>
        <pc:sldMkLst>
          <pc:docMk/>
          <pc:sldMk cId="1877374377" sldId="2134808646"/>
        </pc:sldMkLst>
      </pc:sldChg>
      <pc:sldChg chg="addSp delSp modSp add mod modAnim">
        <pc:chgData name="FERHANE EL MOSTAFA" userId="612e3f77-08f4-424c-9bd0-6ac275dcda07" providerId="ADAL" clId="{7E2A2BAE-00BC-41E4-A174-F180F77E8229}" dt="2025-08-10T16:38:45.909" v="1843" actId="207"/>
        <pc:sldMkLst>
          <pc:docMk/>
          <pc:sldMk cId="2726756666" sldId="2134808646"/>
        </pc:sldMkLst>
      </pc:sldChg>
      <pc:sldChg chg="addSp delSp modSp add mod">
        <pc:chgData name="FERHANE EL MOSTAFA" userId="612e3f77-08f4-424c-9bd0-6ac275dcda07" providerId="ADAL" clId="{7E2A2BAE-00BC-41E4-A174-F180F77E8229}" dt="2025-08-10T11:40:50.473" v="1837" actId="20577"/>
        <pc:sldMkLst>
          <pc:docMk/>
          <pc:sldMk cId="684869033" sldId="2134808647"/>
        </pc:sldMkLst>
      </pc:sldChg>
      <pc:sldChg chg="add">
        <pc:chgData name="FERHANE EL MOSTAFA" userId="612e3f77-08f4-424c-9bd0-6ac275dcda07" providerId="ADAL" clId="{7E2A2BAE-00BC-41E4-A174-F180F77E8229}" dt="2025-08-10T09:55:33.849" v="258"/>
        <pc:sldMkLst>
          <pc:docMk/>
          <pc:sldMk cId="1251160541" sldId="2134808648"/>
        </pc:sldMkLst>
      </pc:sldChg>
      <pc:sldChg chg="addSp delSp modSp add mod modAnim">
        <pc:chgData name="FERHANE EL MOSTAFA" userId="612e3f77-08f4-424c-9bd0-6ac275dcda07" providerId="ADAL" clId="{7E2A2BAE-00BC-41E4-A174-F180F77E8229}" dt="2025-08-10T10:15:09.731" v="446"/>
        <pc:sldMkLst>
          <pc:docMk/>
          <pc:sldMk cId="3108182960" sldId="2134808649"/>
        </pc:sldMkLst>
      </pc:sldChg>
      <pc:sldChg chg="addSp delSp modSp add mod">
        <pc:chgData name="FERHANE EL MOSTAFA" userId="612e3f77-08f4-424c-9bd0-6ac275dcda07" providerId="ADAL" clId="{7E2A2BAE-00BC-41E4-A174-F180F77E8229}" dt="2025-08-10T10:19:51.414" v="493" actId="6549"/>
        <pc:sldMkLst>
          <pc:docMk/>
          <pc:sldMk cId="2757630257" sldId="2134808650"/>
        </pc:sldMkLst>
      </pc:sldChg>
      <pc:sldChg chg="modSp add del mod">
        <pc:chgData name="FERHANE EL MOSTAFA" userId="612e3f77-08f4-424c-9bd0-6ac275dcda07" providerId="ADAL" clId="{7E2A2BAE-00BC-41E4-A174-F180F77E8229}" dt="2025-08-10T10:18:20.877" v="483" actId="2696"/>
        <pc:sldMkLst>
          <pc:docMk/>
          <pc:sldMk cId="3685440283" sldId="2134808650"/>
        </pc:sldMkLst>
      </pc:sldChg>
      <pc:sldChg chg="addSp delSp modSp add mod modAnim">
        <pc:chgData name="FERHANE EL MOSTAFA" userId="612e3f77-08f4-424c-9bd0-6ac275dcda07" providerId="ADAL" clId="{7E2A2BAE-00BC-41E4-A174-F180F77E8229}" dt="2025-08-10T10:23:11.957" v="520" actId="14100"/>
        <pc:sldMkLst>
          <pc:docMk/>
          <pc:sldMk cId="3157513240" sldId="2134808651"/>
        </pc:sldMkLst>
      </pc:sldChg>
      <pc:sldChg chg="addSp modSp add del mod modAnim">
        <pc:chgData name="FERHANE EL MOSTAFA" userId="612e3f77-08f4-424c-9bd0-6ac275dcda07" providerId="ADAL" clId="{7E2A2BAE-00BC-41E4-A174-F180F77E8229}" dt="2025-08-10T10:21:27.756" v="508"/>
        <pc:sldMkLst>
          <pc:docMk/>
          <pc:sldMk cId="3609953493" sldId="2134808651"/>
        </pc:sldMkLst>
      </pc:sldChg>
      <pc:sldChg chg="addSp delSp modSp add mod modAnim">
        <pc:chgData name="FERHANE EL MOSTAFA" userId="612e3f77-08f4-424c-9bd0-6ac275dcda07" providerId="ADAL" clId="{7E2A2BAE-00BC-41E4-A174-F180F77E8229}" dt="2025-08-10T10:52:16.310" v="1059" actId="20577"/>
        <pc:sldMkLst>
          <pc:docMk/>
          <pc:sldMk cId="3701968933" sldId="2134808652"/>
        </pc:sldMkLst>
        <pc:spChg chg="mod">
          <ac:chgData name="FERHANE EL MOSTAFA" userId="612e3f77-08f4-424c-9bd0-6ac275dcda07" providerId="ADAL" clId="{7E2A2BAE-00BC-41E4-A174-F180F77E8229}" dt="2025-08-10T10:52:16.310" v="1059" actId="20577"/>
          <ac:spMkLst>
            <pc:docMk/>
            <pc:sldMk cId="3701968933" sldId="2134808652"/>
            <ac:spMk id="2" creationId="{96AEBB65-BE2B-82C9-E228-91E6499DC985}"/>
          </ac:spMkLst>
        </pc:spChg>
        <pc:spChg chg="add mod">
          <ac:chgData name="FERHANE EL MOSTAFA" userId="612e3f77-08f4-424c-9bd0-6ac275dcda07" providerId="ADAL" clId="{7E2A2BAE-00BC-41E4-A174-F180F77E8229}" dt="2025-08-10T10:45:36.507" v="875" actId="1076"/>
          <ac:spMkLst>
            <pc:docMk/>
            <pc:sldMk cId="3701968933" sldId="2134808652"/>
            <ac:spMk id="5" creationId="{A0D3DFB9-F518-BF76-61F8-C25DBE267EA5}"/>
          </ac:spMkLst>
        </pc:spChg>
        <pc:spChg chg="mod">
          <ac:chgData name="FERHANE EL MOSTAFA" userId="612e3f77-08f4-424c-9bd0-6ac275dcda07" providerId="ADAL" clId="{7E2A2BAE-00BC-41E4-A174-F180F77E8229}" dt="2025-08-10T10:44:58.834" v="866" actId="1076"/>
          <ac:spMkLst>
            <pc:docMk/>
            <pc:sldMk cId="3701968933" sldId="2134808652"/>
            <ac:spMk id="6" creationId="{C33C695F-283B-5112-7681-0B36938F170C}"/>
          </ac:spMkLst>
        </pc:spChg>
        <pc:spChg chg="add mod">
          <ac:chgData name="FERHANE EL MOSTAFA" userId="612e3f77-08f4-424c-9bd0-6ac275dcda07" providerId="ADAL" clId="{7E2A2BAE-00BC-41E4-A174-F180F77E8229}" dt="2025-08-10T10:45:52.248" v="879" actId="14100"/>
          <ac:spMkLst>
            <pc:docMk/>
            <pc:sldMk cId="3701968933" sldId="2134808652"/>
            <ac:spMk id="10" creationId="{095768F3-181C-45AE-044D-7776F972B627}"/>
          </ac:spMkLst>
        </pc:spChg>
        <pc:spChg chg="add mod">
          <ac:chgData name="FERHANE EL MOSTAFA" userId="612e3f77-08f4-424c-9bd0-6ac275dcda07" providerId="ADAL" clId="{7E2A2BAE-00BC-41E4-A174-F180F77E8229}" dt="2025-08-10T10:49:12.313" v="910" actId="20577"/>
          <ac:spMkLst>
            <pc:docMk/>
            <pc:sldMk cId="3701968933" sldId="2134808652"/>
            <ac:spMk id="11" creationId="{B70E6BE2-78F8-7AB6-5FCE-8DD640EC04E6}"/>
          </ac:spMkLst>
        </pc:spChg>
        <pc:spChg chg="add mod">
          <ac:chgData name="FERHANE EL MOSTAFA" userId="612e3f77-08f4-424c-9bd0-6ac275dcda07" providerId="ADAL" clId="{7E2A2BAE-00BC-41E4-A174-F180F77E8229}" dt="2025-08-10T10:45:04.561" v="867" actId="1076"/>
          <ac:spMkLst>
            <pc:docMk/>
            <pc:sldMk cId="3701968933" sldId="2134808652"/>
            <ac:spMk id="12" creationId="{37579C08-5AF9-9974-653B-E13387FAD93F}"/>
          </ac:spMkLst>
        </pc:spChg>
        <pc:spChg chg="add mod">
          <ac:chgData name="FERHANE EL MOSTAFA" userId="612e3f77-08f4-424c-9bd0-6ac275dcda07" providerId="ADAL" clId="{7E2A2BAE-00BC-41E4-A174-F180F77E8229}" dt="2025-08-10T10:51:39.354" v="1027" actId="403"/>
          <ac:spMkLst>
            <pc:docMk/>
            <pc:sldMk cId="3701968933" sldId="2134808652"/>
            <ac:spMk id="17" creationId="{045D6525-389C-4134-3E80-A089BA43592D}"/>
          </ac:spMkLst>
        </pc:spChg>
        <pc:spChg chg="add mod">
          <ac:chgData name="FERHANE EL MOSTAFA" userId="612e3f77-08f4-424c-9bd0-6ac275dcda07" providerId="ADAL" clId="{7E2A2BAE-00BC-41E4-A174-F180F77E8229}" dt="2025-08-10T10:50:29.213" v="1015" actId="1076"/>
          <ac:spMkLst>
            <pc:docMk/>
            <pc:sldMk cId="3701968933" sldId="2134808652"/>
            <ac:spMk id="18" creationId="{C06AF2FD-AC6E-8498-F263-01A2CB8A7C87}"/>
          </ac:spMkLst>
        </pc:spChg>
        <pc:picChg chg="add mod">
          <ac:chgData name="FERHANE EL MOSTAFA" userId="612e3f77-08f4-424c-9bd0-6ac275dcda07" providerId="ADAL" clId="{7E2A2BAE-00BC-41E4-A174-F180F77E8229}" dt="2025-08-10T10:36:54.079" v="644" actId="1076"/>
          <ac:picMkLst>
            <pc:docMk/>
            <pc:sldMk cId="3701968933" sldId="2134808652"/>
            <ac:picMk id="3" creationId="{D39719D3-3FBC-CF75-A0F2-3F7D8D06C4FC}"/>
          </ac:picMkLst>
        </pc:picChg>
      </pc:sldChg>
      <pc:sldChg chg="addSp delSp modSp add del mod">
        <pc:chgData name="FERHANE EL MOSTAFA" userId="612e3f77-08f4-424c-9bd0-6ac275dcda07" providerId="ADAL" clId="{7E2A2BAE-00BC-41E4-A174-F180F77E8229}" dt="2025-08-10T10:59:22.404" v="1267" actId="2696"/>
        <pc:sldMkLst>
          <pc:docMk/>
          <pc:sldMk cId="2039818812" sldId="2134808653"/>
        </pc:sldMkLst>
      </pc:sldChg>
      <pc:sldChg chg="addSp delSp modSp add mod">
        <pc:chgData name="FERHANE EL MOSTAFA" userId="612e3f77-08f4-424c-9bd0-6ac275dcda07" providerId="ADAL" clId="{7E2A2BAE-00BC-41E4-A174-F180F77E8229}" dt="2025-08-10T11:20:45.581" v="1551" actId="1076"/>
        <pc:sldMkLst>
          <pc:docMk/>
          <pc:sldMk cId="2659619727" sldId="2134808653"/>
        </pc:sldMkLst>
      </pc:sldChg>
      <pc:sldChg chg="addSp delSp modSp add mod modAnim">
        <pc:chgData name="FERHANE EL MOSTAFA" userId="612e3f77-08f4-424c-9bd0-6ac275dcda07" providerId="ADAL" clId="{7E2A2BAE-00BC-41E4-A174-F180F77E8229}" dt="2025-08-10T11:12:19.725" v="1393" actId="14100"/>
        <pc:sldMkLst>
          <pc:docMk/>
          <pc:sldMk cId="2150186220" sldId="2134808654"/>
        </pc:sldMkLst>
      </pc:sldChg>
      <pc:sldChg chg="addSp delSp modSp add mod modAnim">
        <pc:chgData name="FERHANE EL MOSTAFA" userId="612e3f77-08f4-424c-9bd0-6ac275dcda07" providerId="ADAL" clId="{7E2A2BAE-00BC-41E4-A174-F180F77E8229}" dt="2025-08-10T11:27:40.014" v="1682"/>
        <pc:sldMkLst>
          <pc:docMk/>
          <pc:sldMk cId="1720944958" sldId="2134808655"/>
        </pc:sldMkLst>
      </pc:sldChg>
      <pc:sldChg chg="add del">
        <pc:chgData name="FERHANE EL MOSTAFA" userId="612e3f77-08f4-424c-9bd0-6ac275dcda07" providerId="ADAL" clId="{7E2A2BAE-00BC-41E4-A174-F180F77E8229}" dt="2025-08-10T11:23:55.743" v="1656" actId="2696"/>
        <pc:sldMkLst>
          <pc:docMk/>
          <pc:sldMk cId="3852870903" sldId="2134808655"/>
        </pc:sldMkLst>
      </pc:sldChg>
      <pc:sldChg chg="addSp delSp modSp add mod">
        <pc:chgData name="FERHANE EL MOSTAFA" userId="612e3f77-08f4-424c-9bd0-6ac275dcda07" providerId="ADAL" clId="{7E2A2BAE-00BC-41E4-A174-F180F77E8229}" dt="2025-08-10T11:17:44.037" v="1520" actId="20577"/>
        <pc:sldMkLst>
          <pc:docMk/>
          <pc:sldMk cId="1589267496" sldId="2134808656"/>
        </pc:sldMkLst>
      </pc:sldChg>
      <pc:sldChg chg="add del">
        <pc:chgData name="FERHANE EL MOSTAFA" userId="612e3f77-08f4-424c-9bd0-6ac275dcda07" providerId="ADAL" clId="{7E2A2BAE-00BC-41E4-A174-F180F77E8229}" dt="2025-08-10T11:14:57.302" v="1418"/>
        <pc:sldMkLst>
          <pc:docMk/>
          <pc:sldMk cId="2316736090" sldId="2134808656"/>
        </pc:sldMkLst>
      </pc:sldChg>
      <pc:sldChg chg="addSp delSp modSp add mod">
        <pc:chgData name="FERHANE EL MOSTAFA" userId="612e3f77-08f4-424c-9bd0-6ac275dcda07" providerId="ADAL" clId="{7E2A2BAE-00BC-41E4-A174-F180F77E8229}" dt="2025-08-10T11:18:45.242" v="1543" actId="20577"/>
        <pc:sldMkLst>
          <pc:docMk/>
          <pc:sldMk cId="2697984048" sldId="2134808657"/>
        </pc:sldMkLst>
      </pc:sldChg>
      <pc:sldChg chg="addSp delSp modSp add mod">
        <pc:chgData name="FERHANE EL MOSTAFA" userId="612e3f77-08f4-424c-9bd0-6ac275dcda07" providerId="ADAL" clId="{7E2A2BAE-00BC-41E4-A174-F180F77E8229}" dt="2025-08-10T11:19:27.795" v="1547" actId="1076"/>
        <pc:sldMkLst>
          <pc:docMk/>
          <pc:sldMk cId="3060800121" sldId="2134808658"/>
        </pc:sldMkLst>
      </pc:sldChg>
      <pc:sldChg chg="addSp delSp modSp add mod">
        <pc:chgData name="FERHANE EL MOSTAFA" userId="612e3f77-08f4-424c-9bd0-6ac275dcda07" providerId="ADAL" clId="{7E2A2BAE-00BC-41E4-A174-F180F77E8229}" dt="2025-08-10T11:22:41.439" v="1602" actId="1076"/>
        <pc:sldMkLst>
          <pc:docMk/>
          <pc:sldMk cId="2895692099" sldId="2134808659"/>
        </pc:sldMkLst>
        <pc:spChg chg="mod">
          <ac:chgData name="FERHANE EL MOSTAFA" userId="612e3f77-08f4-424c-9bd0-6ac275dcda07" providerId="ADAL" clId="{7E2A2BAE-00BC-41E4-A174-F180F77E8229}" dt="2025-08-10T11:21:58.615" v="1593" actId="20577"/>
          <ac:spMkLst>
            <pc:docMk/>
            <pc:sldMk cId="2895692099" sldId="2134808659"/>
            <ac:spMk id="2" creationId="{EA298691-F3B3-29B4-29CD-BC69183CFA31}"/>
          </ac:spMkLst>
        </pc:spChg>
        <pc:picChg chg="add mod">
          <ac:chgData name="FERHANE EL MOSTAFA" userId="612e3f77-08f4-424c-9bd0-6ac275dcda07" providerId="ADAL" clId="{7E2A2BAE-00BC-41E4-A174-F180F77E8229}" dt="2025-08-10T11:21:32.956" v="1558" actId="1076"/>
          <ac:picMkLst>
            <pc:docMk/>
            <pc:sldMk cId="2895692099" sldId="2134808659"/>
            <ac:picMk id="3" creationId="{7BE7DB5B-5DAA-8E9A-8F4F-3CAFA094D306}"/>
          </ac:picMkLst>
        </pc:picChg>
      </pc:sldChg>
      <pc:sldChg chg="addSp delSp modSp add mod">
        <pc:chgData name="FERHANE EL MOSTAFA" userId="612e3f77-08f4-424c-9bd0-6ac275dcda07" providerId="ADAL" clId="{7E2A2BAE-00BC-41E4-A174-F180F77E8229}" dt="2025-08-10T11:23:37.732" v="1655" actId="1076"/>
        <pc:sldMkLst>
          <pc:docMk/>
          <pc:sldMk cId="3545193614" sldId="2134808660"/>
        </pc:sldMkLst>
        <pc:spChg chg="mod">
          <ac:chgData name="FERHANE EL MOSTAFA" userId="612e3f77-08f4-424c-9bd0-6ac275dcda07" providerId="ADAL" clId="{7E2A2BAE-00BC-41E4-A174-F180F77E8229}" dt="2025-08-10T11:23:21.822" v="1652" actId="20577"/>
          <ac:spMkLst>
            <pc:docMk/>
            <pc:sldMk cId="3545193614" sldId="2134808660"/>
            <ac:spMk id="2" creationId="{4FEF0D89-8AE8-B3E1-700B-5EB2CE93921C}"/>
          </ac:spMkLst>
        </pc:spChg>
        <pc:picChg chg="add mod">
          <ac:chgData name="FERHANE EL MOSTAFA" userId="612e3f77-08f4-424c-9bd0-6ac275dcda07" providerId="ADAL" clId="{7E2A2BAE-00BC-41E4-A174-F180F77E8229}" dt="2025-08-10T11:23:37.732" v="1655" actId="1076"/>
          <ac:picMkLst>
            <pc:docMk/>
            <pc:sldMk cId="3545193614" sldId="2134808660"/>
            <ac:picMk id="4" creationId="{89028695-A7E3-B78A-AB00-A8F9F7E6FC3D}"/>
          </ac:picMkLst>
        </pc:picChg>
      </pc:sldChg>
      <pc:sldChg chg="addSp delSp modSp add mod">
        <pc:chgData name="FERHANE EL MOSTAFA" userId="612e3f77-08f4-424c-9bd0-6ac275dcda07" providerId="ADAL" clId="{7E2A2BAE-00BC-41E4-A174-F180F77E8229}" dt="2025-08-10T11:28:59.083" v="1720" actId="1076"/>
        <pc:sldMkLst>
          <pc:docMk/>
          <pc:sldMk cId="1058497585" sldId="2134808661"/>
        </pc:sldMkLst>
      </pc:sldChg>
      <pc:sldChg chg="add">
        <pc:chgData name="FERHANE EL MOSTAFA" userId="612e3f77-08f4-424c-9bd0-6ac275dcda07" providerId="ADAL" clId="{7E2A2BAE-00BC-41E4-A174-F180F77E8229}" dt="2025-08-10T11:30:06.183" v="1738"/>
        <pc:sldMkLst>
          <pc:docMk/>
          <pc:sldMk cId="505075092" sldId="2134808662"/>
        </pc:sldMkLst>
      </pc:sldChg>
    </pc:docChg>
  </pc:docChgLst>
  <pc:docChgLst>
    <pc:chgData name="FERHANE EL MOSTAFA" userId="612e3f77-08f4-424c-9bd0-6ac275dcda07" providerId="ADAL" clId="{069A331F-0A66-4991-B0E2-9BAEFACF0BEF}"/>
    <pc:docChg chg="undo custSel addSld delSld modSld modSection">
      <pc:chgData name="FERHANE EL MOSTAFA" userId="612e3f77-08f4-424c-9bd0-6ac275dcda07" providerId="ADAL" clId="{069A331F-0A66-4991-B0E2-9BAEFACF0BEF}" dt="2025-08-19T10:29:32.470" v="1836" actId="20577"/>
      <pc:docMkLst>
        <pc:docMk/>
      </pc:docMkLst>
      <pc:sldChg chg="modSp mod">
        <pc:chgData name="FERHANE EL MOSTAFA" userId="612e3f77-08f4-424c-9bd0-6ac275dcda07" providerId="ADAL" clId="{069A331F-0A66-4991-B0E2-9BAEFACF0BEF}" dt="2025-08-10T17:15:21.024" v="0" actId="20577"/>
        <pc:sldMkLst>
          <pc:docMk/>
          <pc:sldMk cId="0" sldId="257"/>
        </pc:sldMkLst>
        <pc:spChg chg="mod">
          <ac:chgData name="FERHANE EL MOSTAFA" userId="612e3f77-08f4-424c-9bd0-6ac275dcda07" providerId="ADAL" clId="{069A331F-0A66-4991-B0E2-9BAEFACF0BEF}" dt="2025-08-10T17:15:21.024" v="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">
        <pc:chgData name="FERHANE EL MOSTAFA" userId="612e3f77-08f4-424c-9bd0-6ac275dcda07" providerId="ADAL" clId="{069A331F-0A66-4991-B0E2-9BAEFACF0BEF}" dt="2025-08-10T18:01:13.780" v="812"/>
        <pc:sldMkLst>
          <pc:docMk/>
          <pc:sldMk cId="1861730519" sldId="597"/>
        </pc:sldMkLst>
        <pc:spChg chg="mod">
          <ac:chgData name="FERHANE EL MOSTAFA" userId="612e3f77-08f4-424c-9bd0-6ac275dcda07" providerId="ADAL" clId="{069A331F-0A66-4991-B0E2-9BAEFACF0BEF}" dt="2025-08-10T18:01:13.780" v="812"/>
          <ac:spMkLst>
            <pc:docMk/>
            <pc:sldMk cId="1861730519" sldId="597"/>
            <ac:spMk id="6" creationId="{89346D30-016F-CFBB-423D-ECDE8F11DB6B}"/>
          </ac:spMkLst>
        </pc:spChg>
      </pc:sldChg>
      <pc:sldChg chg="modSp mod">
        <pc:chgData name="FERHANE EL MOSTAFA" userId="612e3f77-08f4-424c-9bd0-6ac275dcda07" providerId="ADAL" clId="{069A331F-0A66-4991-B0E2-9BAEFACF0BEF}" dt="2025-08-10T17:15:37.755" v="13" actId="6549"/>
        <pc:sldMkLst>
          <pc:docMk/>
          <pc:sldMk cId="1113929566" sldId="2134805101"/>
        </pc:sldMkLst>
        <pc:spChg chg="mod">
          <ac:chgData name="FERHANE EL MOSTAFA" userId="612e3f77-08f4-424c-9bd0-6ac275dcda07" providerId="ADAL" clId="{069A331F-0A66-4991-B0E2-9BAEFACF0BEF}" dt="2025-08-10T17:15:37.755" v="13" actId="6549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069A331F-0A66-4991-B0E2-9BAEFACF0BEF}" dt="2025-08-16T09:05:21.139" v="1822" actId="108"/>
        <pc:sldMkLst>
          <pc:docMk/>
          <pc:sldMk cId="2922113435" sldId="2134808446"/>
        </pc:sldMkLst>
        <pc:spChg chg="mod">
          <ac:chgData name="FERHANE EL MOSTAFA" userId="612e3f77-08f4-424c-9bd0-6ac275dcda07" providerId="ADAL" clId="{069A331F-0A66-4991-B0E2-9BAEFACF0BEF}" dt="2025-08-16T09:05:21.139" v="1822" actId="108"/>
          <ac:spMkLst>
            <pc:docMk/>
            <pc:sldMk cId="2922113435" sldId="2134808446"/>
            <ac:spMk id="2" creationId="{89B6A75A-A5A4-AB83-0054-AFCB3D346A32}"/>
          </ac:spMkLst>
        </pc:spChg>
        <pc:graphicFrameChg chg="mod modGraphic">
          <ac:chgData name="FERHANE EL MOSTAFA" userId="612e3f77-08f4-424c-9bd0-6ac275dcda07" providerId="ADAL" clId="{069A331F-0A66-4991-B0E2-9BAEFACF0BEF}" dt="2025-08-10T19:13:01.350" v="1645" actId="404"/>
          <ac:graphicFrameMkLst>
            <pc:docMk/>
            <pc:sldMk cId="2922113435" sldId="2134808446"/>
            <ac:graphicFrameMk id="3" creationId="{8F8BA607-4C9B-FD4B-0BC3-C1C9DB173215}"/>
          </ac:graphicFrameMkLst>
        </pc:graphicFrameChg>
      </pc:sldChg>
      <pc:sldChg chg="modSp mod">
        <pc:chgData name="FERHANE EL MOSTAFA" userId="612e3f77-08f4-424c-9bd0-6ac275dcda07" providerId="ADAL" clId="{069A331F-0A66-4991-B0E2-9BAEFACF0BEF}" dt="2025-08-10T17:18:24.581" v="56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069A331F-0A66-4991-B0E2-9BAEFACF0BEF}" dt="2025-08-10T17:18:24.581" v="56" actId="20577"/>
          <ac:spMkLst>
            <pc:docMk/>
            <pc:sldMk cId="368224478" sldId="2134808451"/>
            <ac:spMk id="6" creationId="{58942D4D-0471-6477-9F3F-AF08839F7B89}"/>
          </ac:spMkLst>
        </pc:spChg>
      </pc:sldChg>
      <pc:sldChg chg="modSp mod">
        <pc:chgData name="FERHANE EL MOSTAFA" userId="612e3f77-08f4-424c-9bd0-6ac275dcda07" providerId="ADAL" clId="{069A331F-0A66-4991-B0E2-9BAEFACF0BEF}" dt="2025-08-10T17:25:16.327" v="76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69A331F-0A66-4991-B0E2-9BAEFACF0BEF}" dt="2025-08-10T17:25:16.327" v="76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069A331F-0A66-4991-B0E2-9BAEFACF0BEF}" dt="2025-08-10T17:26:17.520" v="103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069A331F-0A66-4991-B0E2-9BAEFACF0BEF}" dt="2025-08-10T17:26:17.520" v="103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modSp mod">
        <pc:chgData name="FERHANE EL MOSTAFA" userId="612e3f77-08f4-424c-9bd0-6ac275dcda07" providerId="ADAL" clId="{069A331F-0A66-4991-B0E2-9BAEFACF0BEF}" dt="2025-08-10T17:27:39.143" v="136" actId="20577"/>
        <pc:sldMkLst>
          <pc:docMk/>
          <pc:sldMk cId="3114214726" sldId="2134808539"/>
        </pc:sldMkLst>
        <pc:spChg chg="mod">
          <ac:chgData name="FERHANE EL MOSTAFA" userId="612e3f77-08f4-424c-9bd0-6ac275dcda07" providerId="ADAL" clId="{069A331F-0A66-4991-B0E2-9BAEFACF0BEF}" dt="2025-08-10T17:27:39.143" v="136" actId="20577"/>
          <ac:spMkLst>
            <pc:docMk/>
            <pc:sldMk cId="3114214726" sldId="2134808539"/>
            <ac:spMk id="6" creationId="{19B27766-CF1F-0E90-1AFC-2D3D4298239D}"/>
          </ac:spMkLst>
        </pc:spChg>
        <pc:spChg chg="mod">
          <ac:chgData name="FERHANE EL MOSTAFA" userId="612e3f77-08f4-424c-9bd0-6ac275dcda07" providerId="ADAL" clId="{069A331F-0A66-4991-B0E2-9BAEFACF0BEF}" dt="2025-08-10T17:27:33.692" v="129" actId="1076"/>
          <ac:spMkLst>
            <pc:docMk/>
            <pc:sldMk cId="3114214726" sldId="2134808539"/>
            <ac:spMk id="7" creationId="{F3978A99-67D2-D7A1-2491-B02FE732ECBA}"/>
          </ac:spMkLst>
        </pc:spChg>
      </pc:sldChg>
      <pc:sldChg chg="addSp delSp modSp add del mod">
        <pc:chgData name="FERHANE EL MOSTAFA" userId="612e3f77-08f4-424c-9bd0-6ac275dcda07" providerId="ADAL" clId="{069A331F-0A66-4991-B0E2-9BAEFACF0BEF}" dt="2025-08-10T19:09:53.414" v="1566" actId="20577"/>
        <pc:sldMkLst>
          <pc:docMk/>
          <pc:sldMk cId="2254889488" sldId="2134808547"/>
        </pc:sldMkLst>
        <pc:spChg chg="mod">
          <ac:chgData name="FERHANE EL MOSTAFA" userId="612e3f77-08f4-424c-9bd0-6ac275dcda07" providerId="ADAL" clId="{069A331F-0A66-4991-B0E2-9BAEFACF0BEF}" dt="2025-08-10T19:09:53.414" v="1566" actId="20577"/>
          <ac:spMkLst>
            <pc:docMk/>
            <pc:sldMk cId="2254889488" sldId="2134808547"/>
            <ac:spMk id="2" creationId="{620E8DE7-764D-2B58-87A9-5D702FEDCE6A}"/>
          </ac:spMkLst>
        </pc:spChg>
        <pc:spChg chg="add mod">
          <ac:chgData name="FERHANE EL MOSTAFA" userId="612e3f77-08f4-424c-9bd0-6ac275dcda07" providerId="ADAL" clId="{069A331F-0A66-4991-B0E2-9BAEFACF0BEF}" dt="2025-08-10T18:38:33.666" v="1141" actId="404"/>
          <ac:spMkLst>
            <pc:docMk/>
            <pc:sldMk cId="2254889488" sldId="2134808547"/>
            <ac:spMk id="6" creationId="{E8BF267E-0117-40CD-1CD4-A935A6EE324F}"/>
          </ac:spMkLst>
        </pc:spChg>
        <pc:picChg chg="add mod">
          <ac:chgData name="FERHANE EL MOSTAFA" userId="612e3f77-08f4-424c-9bd0-6ac275dcda07" providerId="ADAL" clId="{069A331F-0A66-4991-B0E2-9BAEFACF0BEF}" dt="2025-08-10T18:37:16.755" v="1127" actId="14100"/>
          <ac:picMkLst>
            <pc:docMk/>
            <pc:sldMk cId="2254889488" sldId="2134808547"/>
            <ac:picMk id="5" creationId="{62802F3F-5F3D-7F7E-C6FE-74C00FD8F438}"/>
          </ac:picMkLst>
        </pc:picChg>
      </pc:sldChg>
      <pc:sldChg chg="modSp add mod">
        <pc:chgData name="FERHANE EL MOSTAFA" userId="612e3f77-08f4-424c-9bd0-6ac275dcda07" providerId="ADAL" clId="{069A331F-0A66-4991-B0E2-9BAEFACF0BEF}" dt="2025-08-16T09:04:29.145" v="1817" actId="20577"/>
        <pc:sldMkLst>
          <pc:docMk/>
          <pc:sldMk cId="1123379388" sldId="2134808560"/>
        </pc:sldMkLst>
        <pc:spChg chg="mod">
          <ac:chgData name="FERHANE EL MOSTAFA" userId="612e3f77-08f4-424c-9bd0-6ac275dcda07" providerId="ADAL" clId="{069A331F-0A66-4991-B0E2-9BAEFACF0BEF}" dt="2025-08-16T09:04:24.165" v="1812" actId="20577"/>
          <ac:spMkLst>
            <pc:docMk/>
            <pc:sldMk cId="1123379388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069A331F-0A66-4991-B0E2-9BAEFACF0BEF}" dt="2025-08-16T09:04:29.145" v="1817" actId="20577"/>
          <ac:spMkLst>
            <pc:docMk/>
            <pc:sldMk cId="1123379388" sldId="2134808560"/>
            <ac:spMk id="6" creationId="{2325268A-1001-28C0-1B24-9567388D63E5}"/>
          </ac:spMkLst>
        </pc:spChg>
      </pc:sldChg>
      <pc:sldChg chg="addSp delSp del mod">
        <pc:chgData name="FERHANE EL MOSTAFA" userId="612e3f77-08f4-424c-9bd0-6ac275dcda07" providerId="ADAL" clId="{069A331F-0A66-4991-B0E2-9BAEFACF0BEF}" dt="2025-08-10T19:06:36.807" v="1519" actId="2696"/>
        <pc:sldMkLst>
          <pc:docMk/>
          <pc:sldMk cId="2796215011" sldId="2134808560"/>
        </pc:sldMkLst>
      </pc:sldChg>
      <pc:sldChg chg="addSp delSp modSp mod">
        <pc:chgData name="FERHANE EL MOSTAFA" userId="612e3f77-08f4-424c-9bd0-6ac275dcda07" providerId="ADAL" clId="{069A331F-0A66-4991-B0E2-9BAEFACF0BEF}" dt="2025-08-11T08:59:49.126" v="1691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069A331F-0A66-4991-B0E2-9BAEFACF0BEF}" dt="2025-08-11T08:59:49.126" v="1691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069A331F-0A66-4991-B0E2-9BAEFACF0BEF}" dt="2025-08-10T19:16:05.981" v="1679" actId="20577"/>
          <ac:spMkLst>
            <pc:docMk/>
            <pc:sldMk cId="512562272" sldId="2134808561"/>
            <ac:spMk id="4" creationId="{D012E12E-157F-1F50-18B5-626DB37D1ECA}"/>
          </ac:spMkLst>
        </pc:spChg>
        <pc:picChg chg="add mod">
          <ac:chgData name="FERHANE EL MOSTAFA" userId="612e3f77-08f4-424c-9bd0-6ac275dcda07" providerId="ADAL" clId="{069A331F-0A66-4991-B0E2-9BAEFACF0BEF}" dt="2025-08-10T19:09:28.410" v="1548" actId="14100"/>
          <ac:picMkLst>
            <pc:docMk/>
            <pc:sldMk cId="512562272" sldId="2134808561"/>
            <ac:picMk id="7" creationId="{27CF2D0A-672F-6A3E-CC3D-436933B10C87}"/>
          </ac:picMkLst>
        </pc:picChg>
      </pc:sldChg>
      <pc:sldChg chg="modSp mod">
        <pc:chgData name="FERHANE EL MOSTAFA" userId="612e3f77-08f4-424c-9bd0-6ac275dcda07" providerId="ADAL" clId="{069A331F-0A66-4991-B0E2-9BAEFACF0BEF}" dt="2025-08-10T17:26:02.106" v="90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69A331F-0A66-4991-B0E2-9BAEFACF0BEF}" dt="2025-08-10T17:25:31.881" v="88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069A331F-0A66-4991-B0E2-9BAEFACF0BEF}" dt="2025-08-10T17:26:02.106" v="90" actId="20577"/>
          <ac:spMkLst>
            <pc:docMk/>
            <pc:sldMk cId="1808969683" sldId="2134808563"/>
            <ac:spMk id="4" creationId="{75A6D452-C0A4-E1D1-441C-6A869EFAD9C2}"/>
          </ac:spMkLst>
        </pc:spChg>
      </pc:sldChg>
      <pc:sldChg chg="modSp mod">
        <pc:chgData name="FERHANE EL MOSTAFA" userId="612e3f77-08f4-424c-9bd0-6ac275dcda07" providerId="ADAL" clId="{069A331F-0A66-4991-B0E2-9BAEFACF0BEF}" dt="2025-08-16T08:57:59.837" v="1763" actId="20577"/>
        <pc:sldMkLst>
          <pc:docMk/>
          <pc:sldMk cId="2317388228" sldId="2134808564"/>
        </pc:sldMkLst>
        <pc:spChg chg="mod">
          <ac:chgData name="FERHANE EL MOSTAFA" userId="612e3f77-08f4-424c-9bd0-6ac275dcda07" providerId="ADAL" clId="{069A331F-0A66-4991-B0E2-9BAEFACF0BEF}" dt="2025-08-16T08:57:59.837" v="1763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">
          <ac:chgData name="FERHANE EL MOSTAFA" userId="612e3f77-08f4-424c-9bd0-6ac275dcda07" providerId="ADAL" clId="{069A331F-0A66-4991-B0E2-9BAEFACF0BEF}" dt="2025-08-10T17:47:23.809" v="522" actId="20577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modSp mod">
        <pc:chgData name="FERHANE EL MOSTAFA" userId="612e3f77-08f4-424c-9bd0-6ac275dcda07" providerId="ADAL" clId="{069A331F-0A66-4991-B0E2-9BAEFACF0BEF}" dt="2025-08-16T08:58:39.855" v="1769" actId="20577"/>
        <pc:sldMkLst>
          <pc:docMk/>
          <pc:sldMk cId="2709170444" sldId="2134808566"/>
        </pc:sldMkLst>
        <pc:spChg chg="mod">
          <ac:chgData name="FERHANE EL MOSTAFA" userId="612e3f77-08f4-424c-9bd0-6ac275dcda07" providerId="ADAL" clId="{069A331F-0A66-4991-B0E2-9BAEFACF0BEF}" dt="2025-08-16T08:58:39.855" v="1769" actId="20577"/>
          <ac:spMkLst>
            <pc:docMk/>
            <pc:sldMk cId="2709170444" sldId="2134808566"/>
            <ac:spMk id="6" creationId="{1CE7D303-5E60-388E-9A39-F67E0C534BAE}"/>
          </ac:spMkLst>
        </pc:spChg>
        <pc:spChg chg="mod">
          <ac:chgData name="FERHANE EL MOSTAFA" userId="612e3f77-08f4-424c-9bd0-6ac275dcda07" providerId="ADAL" clId="{069A331F-0A66-4991-B0E2-9BAEFACF0BEF}" dt="2025-08-10T17:54:46.492" v="704" actId="20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069A331F-0A66-4991-B0E2-9BAEFACF0BEF}" dt="2025-08-14T11:39:18.750" v="1736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069A331F-0A66-4991-B0E2-9BAEFACF0BEF}" dt="2025-08-14T11:39:09.736" v="1732"/>
          <ac:spMkLst>
            <pc:docMk/>
            <pc:sldMk cId="2709170444" sldId="2134808566"/>
            <ac:spMk id="9" creationId="{54D34C1E-99F1-75E9-107C-927CA4873F3E}"/>
          </ac:spMkLst>
        </pc:spChg>
        <pc:graphicFrameChg chg="mod modGraphic">
          <ac:chgData name="FERHANE EL MOSTAFA" userId="612e3f77-08f4-424c-9bd0-6ac275dcda07" providerId="ADAL" clId="{069A331F-0A66-4991-B0E2-9BAEFACF0BEF}" dt="2025-08-10T17:53:02.698" v="658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</pc:sldChg>
      <pc:sldChg chg="modSp mod">
        <pc:chgData name="FERHANE EL MOSTAFA" userId="612e3f77-08f4-424c-9bd0-6ac275dcda07" providerId="ADAL" clId="{069A331F-0A66-4991-B0E2-9BAEFACF0BEF}" dt="2025-08-10T17:26:39.122" v="119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069A331F-0A66-4991-B0E2-9BAEFACF0BEF}" dt="2025-08-10T17:26:39.122" v="119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del">
        <pc:chgData name="FERHANE EL MOSTAFA" userId="612e3f77-08f4-424c-9bd0-6ac275dcda07" providerId="ADAL" clId="{069A331F-0A66-4991-B0E2-9BAEFACF0BEF}" dt="2025-08-10T17:27:01.718" v="128" actId="47"/>
        <pc:sldMkLst>
          <pc:docMk/>
          <pc:sldMk cId="113036114" sldId="2134808582"/>
        </pc:sldMkLst>
      </pc:sldChg>
      <pc:sldChg chg="addSp delSp modSp mod">
        <pc:chgData name="FERHANE EL MOSTAFA" userId="612e3f77-08f4-424c-9bd0-6ac275dcda07" providerId="ADAL" clId="{069A331F-0A66-4991-B0E2-9BAEFACF0BEF}" dt="2025-08-10T19:15:44.990" v="1677" actId="20577"/>
        <pc:sldMkLst>
          <pc:docMk/>
          <pc:sldMk cId="1097258087" sldId="2134808583"/>
        </pc:sldMkLst>
        <pc:graphicFrameChg chg="add mod modGraphic">
          <ac:chgData name="FERHANE EL MOSTAFA" userId="612e3f77-08f4-424c-9bd0-6ac275dcda07" providerId="ADAL" clId="{069A331F-0A66-4991-B0E2-9BAEFACF0BEF}" dt="2025-08-10T19:15:44.990" v="1677" actId="20577"/>
          <ac:graphicFrameMkLst>
            <pc:docMk/>
            <pc:sldMk cId="1097258087" sldId="2134808583"/>
            <ac:graphicFrameMk id="3" creationId="{64FFD961-3B40-89DF-AD10-F5C5F7F2EC40}"/>
          </ac:graphicFrameMkLst>
        </pc:graphicFrameChg>
      </pc:sldChg>
      <pc:sldChg chg="modSp">
        <pc:chgData name="FERHANE EL MOSTAFA" userId="612e3f77-08f4-424c-9bd0-6ac275dcda07" providerId="ADAL" clId="{069A331F-0A66-4991-B0E2-9BAEFACF0BEF}" dt="2025-08-10T17:26:29.640" v="114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069A331F-0A66-4991-B0E2-9BAEFACF0BEF}" dt="2025-08-10T17:26:29.640" v="114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069A331F-0A66-4991-B0E2-9BAEFACF0BEF}" dt="2025-08-10T17:26:49.060" v="127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069A331F-0A66-4991-B0E2-9BAEFACF0BEF}" dt="2025-08-10T17:26:49.060" v="127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del">
        <pc:chgData name="FERHANE EL MOSTAFA" userId="612e3f77-08f4-424c-9bd0-6ac275dcda07" providerId="ADAL" clId="{069A331F-0A66-4991-B0E2-9BAEFACF0BEF}" dt="2025-08-10T17:27:01.718" v="128" actId="47"/>
        <pc:sldMkLst>
          <pc:docMk/>
          <pc:sldMk cId="2158557976" sldId="2134808599"/>
        </pc:sldMkLst>
      </pc:sldChg>
      <pc:sldChg chg="modSp mod">
        <pc:chgData name="FERHANE EL MOSTAFA" userId="612e3f77-08f4-424c-9bd0-6ac275dcda07" providerId="ADAL" clId="{069A331F-0A66-4991-B0E2-9BAEFACF0BEF}" dt="2025-08-16T09:00:01.611" v="1791"/>
        <pc:sldMkLst>
          <pc:docMk/>
          <pc:sldMk cId="998925571" sldId="2134808602"/>
        </pc:sldMkLst>
        <pc:graphicFrameChg chg="mod modGraphic">
          <ac:chgData name="FERHANE EL MOSTAFA" userId="612e3f77-08f4-424c-9bd0-6ac275dcda07" providerId="ADAL" clId="{069A331F-0A66-4991-B0E2-9BAEFACF0BEF}" dt="2025-08-16T09:00:01.611" v="1791"/>
          <ac:graphicFrameMkLst>
            <pc:docMk/>
            <pc:sldMk cId="998925571" sldId="2134808602"/>
            <ac:graphicFrameMk id="4" creationId="{CE178BD2-4209-16A0-D1C8-60CC4101BEA1}"/>
          </ac:graphicFrameMkLst>
        </pc:graphicFrameChg>
      </pc:sldChg>
      <pc:sldChg chg="addSp delSp modSp mod">
        <pc:chgData name="FERHANE EL MOSTAFA" userId="612e3f77-08f4-424c-9bd0-6ac275dcda07" providerId="ADAL" clId="{069A331F-0A66-4991-B0E2-9BAEFACF0BEF}" dt="2025-08-10T17:19:44.470" v="64" actId="14100"/>
        <pc:sldMkLst>
          <pc:docMk/>
          <pc:sldMk cId="246076526" sldId="2134808617"/>
        </pc:sldMkLst>
        <pc:picChg chg="add mod">
          <ac:chgData name="FERHANE EL MOSTAFA" userId="612e3f77-08f4-424c-9bd0-6ac275dcda07" providerId="ADAL" clId="{069A331F-0A66-4991-B0E2-9BAEFACF0BEF}" dt="2025-08-10T17:19:44.470" v="64" actId="14100"/>
          <ac:picMkLst>
            <pc:docMk/>
            <pc:sldMk cId="246076526" sldId="2134808617"/>
            <ac:picMk id="5" creationId="{6EA856E9-7015-317A-9DDB-7AB5CB63DE65}"/>
          </ac:picMkLst>
        </pc:picChg>
      </pc:sldChg>
      <pc:sldChg chg="addSp delSp modSp mod">
        <pc:chgData name="FERHANE EL MOSTAFA" userId="612e3f77-08f4-424c-9bd0-6ac275dcda07" providerId="ADAL" clId="{069A331F-0A66-4991-B0E2-9BAEFACF0BEF}" dt="2025-08-10T17:20:26.387" v="68"/>
        <pc:sldMkLst>
          <pc:docMk/>
          <pc:sldMk cId="379981990" sldId="2134808618"/>
        </pc:sldMkLst>
        <pc:picChg chg="add mod">
          <ac:chgData name="FERHANE EL MOSTAFA" userId="612e3f77-08f4-424c-9bd0-6ac275dcda07" providerId="ADAL" clId="{069A331F-0A66-4991-B0E2-9BAEFACF0BEF}" dt="2025-08-10T17:20:26.387" v="68"/>
          <ac:picMkLst>
            <pc:docMk/>
            <pc:sldMk cId="379981990" sldId="2134808618"/>
            <ac:picMk id="3" creationId="{646402B6-1D9D-3949-DB8B-AA41591F7877}"/>
          </ac:picMkLst>
        </pc:picChg>
      </pc:sldChg>
      <pc:sldChg chg="addSp delSp modSp mod">
        <pc:chgData name="FERHANE EL MOSTAFA" userId="612e3f77-08f4-424c-9bd0-6ac275dcda07" providerId="ADAL" clId="{069A331F-0A66-4991-B0E2-9BAEFACF0BEF}" dt="2025-08-10T17:20:30.121" v="70"/>
        <pc:sldMkLst>
          <pc:docMk/>
          <pc:sldMk cId="1519930428" sldId="2134808619"/>
        </pc:sldMkLst>
        <pc:picChg chg="add mod">
          <ac:chgData name="FERHANE EL MOSTAFA" userId="612e3f77-08f4-424c-9bd0-6ac275dcda07" providerId="ADAL" clId="{069A331F-0A66-4991-B0E2-9BAEFACF0BEF}" dt="2025-08-10T17:20:30.121" v="70"/>
          <ac:picMkLst>
            <pc:docMk/>
            <pc:sldMk cId="1519930428" sldId="2134808619"/>
            <ac:picMk id="3" creationId="{55BC2CCB-5402-784F-8DA9-BB957BAC2205}"/>
          </ac:picMkLst>
        </pc:picChg>
      </pc:sldChg>
      <pc:sldChg chg="addSp delSp modSp mod">
        <pc:chgData name="FERHANE EL MOSTAFA" userId="612e3f77-08f4-424c-9bd0-6ac275dcda07" providerId="ADAL" clId="{069A331F-0A66-4991-B0E2-9BAEFACF0BEF}" dt="2025-08-10T17:20:21.166" v="66"/>
        <pc:sldMkLst>
          <pc:docMk/>
          <pc:sldMk cId="711559964" sldId="2134808620"/>
        </pc:sldMkLst>
        <pc:picChg chg="add mod">
          <ac:chgData name="FERHANE EL MOSTAFA" userId="612e3f77-08f4-424c-9bd0-6ac275dcda07" providerId="ADAL" clId="{069A331F-0A66-4991-B0E2-9BAEFACF0BEF}" dt="2025-08-10T17:20:21.166" v="66"/>
          <ac:picMkLst>
            <pc:docMk/>
            <pc:sldMk cId="711559964" sldId="2134808620"/>
            <ac:picMk id="4" creationId="{115966BA-B507-E34D-30BF-52A07CC7092B}"/>
          </ac:picMkLst>
        </pc:picChg>
      </pc:sldChg>
      <pc:sldChg chg="addSp modSp mod">
        <pc:chgData name="FERHANE EL MOSTAFA" userId="612e3f77-08f4-424c-9bd0-6ac275dcda07" providerId="ADAL" clId="{069A331F-0A66-4991-B0E2-9BAEFACF0BEF}" dt="2025-08-14T11:37:19.784" v="1704" actId="207"/>
        <pc:sldMkLst>
          <pc:docMk/>
          <pc:sldMk cId="2505334442" sldId="2134808621"/>
        </pc:sldMkLst>
        <pc:spChg chg="mod">
          <ac:chgData name="FERHANE EL MOSTAFA" userId="612e3f77-08f4-424c-9bd0-6ac275dcda07" providerId="ADAL" clId="{069A331F-0A66-4991-B0E2-9BAEFACF0BEF}" dt="2025-08-10T17:27:57.335" v="149" actId="20577"/>
          <ac:spMkLst>
            <pc:docMk/>
            <pc:sldMk cId="2505334442" sldId="2134808621"/>
            <ac:spMk id="6" creationId="{A0E0AA05-134D-A96F-761F-D4F1D95B92A6}"/>
          </ac:spMkLst>
        </pc:spChg>
        <pc:spChg chg="mod">
          <ac:chgData name="FERHANE EL MOSTAFA" userId="612e3f77-08f4-424c-9bd0-6ac275dcda07" providerId="ADAL" clId="{069A331F-0A66-4991-B0E2-9BAEFACF0BEF}" dt="2025-08-10T17:29:53.143" v="212" actId="207"/>
          <ac:spMkLst>
            <pc:docMk/>
            <pc:sldMk cId="2505334442" sldId="2134808621"/>
            <ac:spMk id="7" creationId="{BE90D348-F000-F132-3FC2-8C18EEA5FF25}"/>
          </ac:spMkLst>
        </pc:spChg>
        <pc:spChg chg="mod">
          <ac:chgData name="FERHANE EL MOSTAFA" userId="612e3f77-08f4-424c-9bd0-6ac275dcda07" providerId="ADAL" clId="{069A331F-0A66-4991-B0E2-9BAEFACF0BEF}" dt="2025-08-14T11:37:19.784" v="1704" actId="207"/>
          <ac:spMkLst>
            <pc:docMk/>
            <pc:sldMk cId="2505334442" sldId="2134808621"/>
            <ac:spMk id="8" creationId="{6770D976-B911-5665-B2AE-875C272CE79A}"/>
          </ac:spMkLst>
        </pc:spChg>
        <pc:spChg chg="mod">
          <ac:chgData name="FERHANE EL MOSTAFA" userId="612e3f77-08f4-424c-9bd0-6ac275dcda07" providerId="ADAL" clId="{069A331F-0A66-4991-B0E2-9BAEFACF0BEF}" dt="2025-08-14T11:37:00.527" v="1697"/>
          <ac:spMkLst>
            <pc:docMk/>
            <pc:sldMk cId="2505334442" sldId="2134808621"/>
            <ac:spMk id="9" creationId="{2DE6C6D8-AAE3-C08A-D3D7-974E134F4F66}"/>
          </ac:spMkLst>
        </pc:spChg>
        <pc:graphicFrameChg chg="mod">
          <ac:chgData name="FERHANE EL MOSTAFA" userId="612e3f77-08f4-424c-9bd0-6ac275dcda07" providerId="ADAL" clId="{069A331F-0A66-4991-B0E2-9BAEFACF0BEF}" dt="2025-08-10T17:36:13.668" v="346" actId="20577"/>
          <ac:graphicFrameMkLst>
            <pc:docMk/>
            <pc:sldMk cId="2505334442" sldId="2134808621"/>
            <ac:graphicFrameMk id="3" creationId="{62B5558A-6CC6-03BE-FF49-C1A647A221DA}"/>
          </ac:graphicFrameMkLst>
        </pc:graphicFrameChg>
      </pc:sldChg>
      <pc:sldChg chg="del">
        <pc:chgData name="FERHANE EL MOSTAFA" userId="612e3f77-08f4-424c-9bd0-6ac275dcda07" providerId="ADAL" clId="{069A331F-0A66-4991-B0E2-9BAEFACF0BEF}" dt="2025-08-10T17:38:57.325" v="416" actId="47"/>
        <pc:sldMkLst>
          <pc:docMk/>
          <pc:sldMk cId="2558550708" sldId="2134808624"/>
        </pc:sldMkLst>
      </pc:sldChg>
      <pc:sldChg chg="modSp mod modAnim">
        <pc:chgData name="FERHANE EL MOSTAFA" userId="612e3f77-08f4-424c-9bd0-6ac275dcda07" providerId="ADAL" clId="{069A331F-0A66-4991-B0E2-9BAEFACF0BEF}" dt="2025-08-16T08:55:11.605" v="1755" actId="20577"/>
        <pc:sldMkLst>
          <pc:docMk/>
          <pc:sldMk cId="3948784271" sldId="2134808625"/>
        </pc:sldMkLst>
        <pc:spChg chg="mod">
          <ac:chgData name="FERHANE EL MOSTAFA" userId="612e3f77-08f4-424c-9bd0-6ac275dcda07" providerId="ADAL" clId="{069A331F-0A66-4991-B0E2-9BAEFACF0BEF}" dt="2025-08-16T08:55:11.605" v="1755" actId="20577"/>
          <ac:spMkLst>
            <pc:docMk/>
            <pc:sldMk cId="3948784271" sldId="2134808625"/>
            <ac:spMk id="6" creationId="{03BD5F28-7E2D-1A75-33A2-3744BF0D9F48}"/>
          </ac:spMkLst>
        </pc:spChg>
        <pc:spChg chg="mod">
          <ac:chgData name="FERHANE EL MOSTAFA" userId="612e3f77-08f4-424c-9bd0-6ac275dcda07" providerId="ADAL" clId="{069A331F-0A66-4991-B0E2-9BAEFACF0BEF}" dt="2025-08-14T11:38:35.303" v="1728" actId="207"/>
          <ac:spMkLst>
            <pc:docMk/>
            <pc:sldMk cId="3948784271" sldId="2134808625"/>
            <ac:spMk id="7" creationId="{517CB023-7492-2CEC-D83E-C1C8508BE5AA}"/>
          </ac:spMkLst>
        </pc:spChg>
      </pc:sldChg>
      <pc:sldChg chg="addSp delSp modSp mod delAnim modAnim">
        <pc:chgData name="FERHANE EL MOSTAFA" userId="612e3f77-08f4-424c-9bd0-6ac275dcda07" providerId="ADAL" clId="{069A331F-0A66-4991-B0E2-9BAEFACF0BEF}" dt="2025-08-14T11:38:44.822" v="1730"/>
        <pc:sldMkLst>
          <pc:docMk/>
          <pc:sldMk cId="3518577579" sldId="2134808626"/>
        </pc:sldMkLst>
        <pc:spChg chg="add mod">
          <ac:chgData name="FERHANE EL MOSTAFA" userId="612e3f77-08f4-424c-9bd0-6ac275dcda07" providerId="ADAL" clId="{069A331F-0A66-4991-B0E2-9BAEFACF0BEF}" dt="2025-08-14T11:38:44.822" v="1730"/>
          <ac:spMkLst>
            <pc:docMk/>
            <pc:sldMk cId="3518577579" sldId="2134808626"/>
            <ac:spMk id="4" creationId="{72A12D2A-170D-5F81-C95E-F9A40810B1C9}"/>
          </ac:spMkLst>
        </pc:spChg>
      </pc:sldChg>
      <pc:sldChg chg="modSp mod">
        <pc:chgData name="FERHANE EL MOSTAFA" userId="612e3f77-08f4-424c-9bd0-6ac275dcda07" providerId="ADAL" clId="{069A331F-0A66-4991-B0E2-9BAEFACF0BEF}" dt="2025-08-10T17:47:52.998" v="532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069A331F-0A66-4991-B0E2-9BAEFACF0BEF}" dt="2025-08-10T17:47:52.998" v="532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modSp mod modAnim">
        <pc:chgData name="FERHANE EL MOSTAFA" userId="612e3f77-08f4-424c-9bd0-6ac275dcda07" providerId="ADAL" clId="{069A331F-0A66-4991-B0E2-9BAEFACF0BEF}" dt="2025-08-19T10:29:32.470" v="1836" actId="20577"/>
        <pc:sldMkLst>
          <pc:docMk/>
          <pc:sldMk cId="1596164037" sldId="2134808628"/>
        </pc:sldMkLst>
        <pc:spChg chg="mod">
          <ac:chgData name="FERHANE EL MOSTAFA" userId="612e3f77-08f4-424c-9bd0-6ac275dcda07" providerId="ADAL" clId="{069A331F-0A66-4991-B0E2-9BAEFACF0BEF}" dt="2025-08-19T10:29:32.470" v="1836" actId="20577"/>
          <ac:spMkLst>
            <pc:docMk/>
            <pc:sldMk cId="1596164037" sldId="2134808628"/>
            <ac:spMk id="6" creationId="{AE190684-55DC-5777-7988-F759C5965A18}"/>
          </ac:spMkLst>
        </pc:spChg>
        <pc:spChg chg="mod">
          <ac:chgData name="FERHANE EL MOSTAFA" userId="612e3f77-08f4-424c-9bd0-6ac275dcda07" providerId="ADAL" clId="{069A331F-0A66-4991-B0E2-9BAEFACF0BEF}" dt="2025-08-14T11:39:59.893" v="1744" actId="207"/>
          <ac:spMkLst>
            <pc:docMk/>
            <pc:sldMk cId="1596164037" sldId="2134808628"/>
            <ac:spMk id="7" creationId="{83B285BE-3680-F2EE-F463-59395BFA57F9}"/>
          </ac:spMkLst>
        </pc:spChg>
      </pc:sldChg>
      <pc:sldChg chg="addSp delSp modSp mod delAnim modAnim">
        <pc:chgData name="FERHANE EL MOSTAFA" userId="612e3f77-08f4-424c-9bd0-6ac275dcda07" providerId="ADAL" clId="{069A331F-0A66-4991-B0E2-9BAEFACF0BEF}" dt="2025-08-14T11:40:45.844" v="1746"/>
        <pc:sldMkLst>
          <pc:docMk/>
          <pc:sldMk cId="758098065" sldId="2134808629"/>
        </pc:sldMkLst>
        <pc:spChg chg="add mod">
          <ac:chgData name="FERHANE EL MOSTAFA" userId="612e3f77-08f4-424c-9bd0-6ac275dcda07" providerId="ADAL" clId="{069A331F-0A66-4991-B0E2-9BAEFACF0BEF}" dt="2025-08-14T11:40:45.844" v="1746"/>
          <ac:spMkLst>
            <pc:docMk/>
            <pc:sldMk cId="758098065" sldId="2134808629"/>
            <ac:spMk id="2" creationId="{A2ED7D6C-8D6E-113F-6513-F55973B7806C}"/>
          </ac:spMkLst>
        </pc:spChg>
      </pc:sldChg>
      <pc:sldChg chg="modSp">
        <pc:chgData name="FERHANE EL MOSTAFA" userId="612e3f77-08f4-424c-9bd0-6ac275dcda07" providerId="ADAL" clId="{069A331F-0A66-4991-B0E2-9BAEFACF0BEF}" dt="2025-08-10T18:15:51.187" v="1016" actId="20577"/>
        <pc:sldMkLst>
          <pc:docMk/>
          <pc:sldMk cId="2139915436" sldId="2134808630"/>
        </pc:sldMkLst>
        <pc:spChg chg="mod">
          <ac:chgData name="FERHANE EL MOSTAFA" userId="612e3f77-08f4-424c-9bd0-6ac275dcda07" providerId="ADAL" clId="{069A331F-0A66-4991-B0E2-9BAEFACF0BEF}" dt="2025-08-10T18:06:14.577" v="864" actId="20577"/>
          <ac:spMkLst>
            <pc:docMk/>
            <pc:sldMk cId="2139915436" sldId="2134808630"/>
            <ac:spMk id="2" creationId="{82DFC943-36D8-52D1-7BC5-470759BE6495}"/>
          </ac:spMkLst>
        </pc:spChg>
        <pc:spChg chg="mod">
          <ac:chgData name="FERHANE EL MOSTAFA" userId="612e3f77-08f4-424c-9bd0-6ac275dcda07" providerId="ADAL" clId="{069A331F-0A66-4991-B0E2-9BAEFACF0BEF}" dt="2025-08-10T18:06:54.949" v="886" actId="20577"/>
          <ac:spMkLst>
            <pc:docMk/>
            <pc:sldMk cId="2139915436" sldId="2134808630"/>
            <ac:spMk id="11" creationId="{0A8A7151-C0B2-4683-6641-E495D24C3CB3}"/>
          </ac:spMkLst>
        </pc:spChg>
        <pc:spChg chg="mod">
          <ac:chgData name="FERHANE EL MOSTAFA" userId="612e3f77-08f4-424c-9bd0-6ac275dcda07" providerId="ADAL" clId="{069A331F-0A66-4991-B0E2-9BAEFACF0BEF}" dt="2025-08-10T18:06:47.887" v="880" actId="20577"/>
          <ac:spMkLst>
            <pc:docMk/>
            <pc:sldMk cId="2139915436" sldId="2134808630"/>
            <ac:spMk id="15" creationId="{DD026575-0090-587F-7A84-9501D11CC708}"/>
          </ac:spMkLst>
        </pc:spChg>
        <pc:spChg chg="mod">
          <ac:chgData name="FERHANE EL MOSTAFA" userId="612e3f77-08f4-424c-9bd0-6ac275dcda07" providerId="ADAL" clId="{069A331F-0A66-4991-B0E2-9BAEFACF0BEF}" dt="2025-08-10T18:07:18.629" v="898" actId="20577"/>
          <ac:spMkLst>
            <pc:docMk/>
            <pc:sldMk cId="2139915436" sldId="2134808630"/>
            <ac:spMk id="17" creationId="{6BB9FB48-9E69-F0AD-DFF0-5D8336FCC669}"/>
          </ac:spMkLst>
        </pc:spChg>
        <pc:spChg chg="mod">
          <ac:chgData name="FERHANE EL MOSTAFA" userId="612e3f77-08f4-424c-9bd0-6ac275dcda07" providerId="ADAL" clId="{069A331F-0A66-4991-B0E2-9BAEFACF0BEF}" dt="2025-08-10T18:14:41.052" v="1002" actId="20577"/>
          <ac:spMkLst>
            <pc:docMk/>
            <pc:sldMk cId="2139915436" sldId="2134808630"/>
            <ac:spMk id="20" creationId="{DD7DE3B1-C1ED-A3AC-74A1-76438D9DF436}"/>
          </ac:spMkLst>
        </pc:spChg>
        <pc:spChg chg="mod">
          <ac:chgData name="FERHANE EL MOSTAFA" userId="612e3f77-08f4-424c-9bd0-6ac275dcda07" providerId="ADAL" clId="{069A331F-0A66-4991-B0E2-9BAEFACF0BEF}" dt="2025-08-10T18:15:51.187" v="1016" actId="20577"/>
          <ac:spMkLst>
            <pc:docMk/>
            <pc:sldMk cId="2139915436" sldId="2134808630"/>
            <ac:spMk id="22" creationId="{DC2F461F-B1E3-F687-9F1B-9B85D149F6A3}"/>
          </ac:spMkLst>
        </pc:spChg>
        <pc:spChg chg="mod">
          <ac:chgData name="FERHANE EL MOSTAFA" userId="612e3f77-08f4-424c-9bd0-6ac275dcda07" providerId="ADAL" clId="{069A331F-0A66-4991-B0E2-9BAEFACF0BEF}" dt="2025-08-10T18:08:17.740" v="937" actId="20577"/>
          <ac:spMkLst>
            <pc:docMk/>
            <pc:sldMk cId="2139915436" sldId="2134808630"/>
            <ac:spMk id="25" creationId="{FFC32477-A5DC-947F-97E4-398344F6992E}"/>
          </ac:spMkLst>
        </pc:spChg>
      </pc:sldChg>
      <pc:sldChg chg="addSp delSp modSp mod delAnim modAnim">
        <pc:chgData name="FERHANE EL MOSTAFA" userId="612e3f77-08f4-424c-9bd0-6ac275dcda07" providerId="ADAL" clId="{069A331F-0A66-4991-B0E2-9BAEFACF0BEF}" dt="2025-08-10T18:11:23.384" v="970"/>
        <pc:sldMkLst>
          <pc:docMk/>
          <pc:sldMk cId="1401053377" sldId="2134808634"/>
        </pc:sldMkLst>
      </pc:sldChg>
      <pc:sldChg chg="addSp delSp modSp mod">
        <pc:chgData name="FERHANE EL MOSTAFA" userId="612e3f77-08f4-424c-9bd0-6ac275dcda07" providerId="ADAL" clId="{069A331F-0A66-4991-B0E2-9BAEFACF0BEF}" dt="2025-08-10T18:05:25.310" v="830"/>
        <pc:sldMkLst>
          <pc:docMk/>
          <pc:sldMk cId="2200463605" sldId="2134808638"/>
        </pc:sldMkLst>
      </pc:sldChg>
      <pc:sldChg chg="addSp delSp modSp mod">
        <pc:chgData name="FERHANE EL MOSTAFA" userId="612e3f77-08f4-424c-9bd0-6ac275dcda07" providerId="ADAL" clId="{069A331F-0A66-4991-B0E2-9BAEFACF0BEF}" dt="2025-08-10T18:05:31.311" v="832"/>
        <pc:sldMkLst>
          <pc:docMk/>
          <pc:sldMk cId="3555504287" sldId="2134808639"/>
        </pc:sldMkLst>
      </pc:sldChg>
      <pc:sldChg chg="addSp delSp modSp mod">
        <pc:chgData name="FERHANE EL MOSTAFA" userId="612e3f77-08f4-424c-9bd0-6ac275dcda07" providerId="ADAL" clId="{069A331F-0A66-4991-B0E2-9BAEFACF0BEF}" dt="2025-08-10T18:05:35.078" v="834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069A331F-0A66-4991-B0E2-9BAEFACF0BEF}" dt="2025-08-10T18:05:42.891" v="839"/>
        <pc:sldMkLst>
          <pc:docMk/>
          <pc:sldMk cId="322019483" sldId="2134808641"/>
        </pc:sldMkLst>
      </pc:sldChg>
      <pc:sldChg chg="addSp delSp modSp mod">
        <pc:chgData name="FERHANE EL MOSTAFA" userId="612e3f77-08f4-424c-9bd0-6ac275dcda07" providerId="ADAL" clId="{069A331F-0A66-4991-B0E2-9BAEFACF0BEF}" dt="2025-08-16T09:00:36.203" v="1793" actId="20577"/>
        <pc:sldMkLst>
          <pc:docMk/>
          <pc:sldMk cId="1231011705" sldId="2134808643"/>
        </pc:sldMkLst>
      </pc:sldChg>
      <pc:sldChg chg="modSp add del">
        <pc:chgData name="FERHANE EL MOSTAFA" userId="612e3f77-08f4-424c-9bd0-6ac275dcda07" providerId="ADAL" clId="{069A331F-0A66-4991-B0E2-9BAEFACF0BEF}" dt="2025-08-16T09:02:01.205" v="1802" actId="108"/>
        <pc:sldMkLst>
          <pc:docMk/>
          <pc:sldMk cId="2726756666" sldId="2134808646"/>
        </pc:sldMkLst>
      </pc:sldChg>
      <pc:sldChg chg="del">
        <pc:chgData name="FERHANE EL MOSTAFA" userId="612e3f77-08f4-424c-9bd0-6ac275dcda07" providerId="ADAL" clId="{069A331F-0A66-4991-B0E2-9BAEFACF0BEF}" dt="2025-08-10T17:17:43.639" v="21" actId="47"/>
        <pc:sldMkLst>
          <pc:docMk/>
          <pc:sldMk cId="684869033" sldId="2134808647"/>
        </pc:sldMkLst>
      </pc:sldChg>
      <pc:sldChg chg="addSp delSp modSp mod">
        <pc:chgData name="FERHANE EL MOSTAFA" userId="612e3f77-08f4-424c-9bd0-6ac275dcda07" providerId="ADAL" clId="{069A331F-0A66-4991-B0E2-9BAEFACF0BEF}" dt="2025-08-10T17:47:31.992" v="523" actId="1076"/>
        <pc:sldMkLst>
          <pc:docMk/>
          <pc:sldMk cId="1251160541" sldId="2134808648"/>
        </pc:sldMkLst>
        <pc:spChg chg="add mod">
          <ac:chgData name="FERHANE EL MOSTAFA" userId="612e3f77-08f4-424c-9bd0-6ac275dcda07" providerId="ADAL" clId="{069A331F-0A66-4991-B0E2-9BAEFACF0BEF}" dt="2025-08-10T17:47:31.992" v="523" actId="1076"/>
          <ac:spMkLst>
            <pc:docMk/>
            <pc:sldMk cId="1251160541" sldId="2134808648"/>
            <ac:spMk id="3" creationId="{C5B5BCF0-8C3C-A016-0886-BD18C8C33CF7}"/>
          </ac:spMkLst>
        </pc:spChg>
      </pc:sldChg>
      <pc:sldChg chg="modSp del mod">
        <pc:chgData name="FERHANE EL MOSTAFA" userId="612e3f77-08f4-424c-9bd0-6ac275dcda07" providerId="ADAL" clId="{069A331F-0A66-4991-B0E2-9BAEFACF0BEF}" dt="2025-08-10T18:09:15.589" v="943" actId="47"/>
        <pc:sldMkLst>
          <pc:docMk/>
          <pc:sldMk cId="3108182960" sldId="2134808649"/>
        </pc:sldMkLst>
      </pc:sldChg>
      <pc:sldChg chg="addSp delSp modSp mod">
        <pc:chgData name="FERHANE EL MOSTAFA" userId="612e3f77-08f4-424c-9bd0-6ac275dcda07" providerId="ADAL" clId="{069A331F-0A66-4991-B0E2-9BAEFACF0BEF}" dt="2025-08-10T18:04:55.675" v="821" actId="14100"/>
        <pc:sldMkLst>
          <pc:docMk/>
          <pc:sldMk cId="2757630257" sldId="2134808650"/>
        </pc:sldMkLst>
      </pc:sldChg>
      <pc:sldChg chg="addSp delSp modSp mod modAnim">
        <pc:chgData name="FERHANE EL MOSTAFA" userId="612e3f77-08f4-424c-9bd0-6ac275dcda07" providerId="ADAL" clId="{069A331F-0A66-4991-B0E2-9BAEFACF0BEF}" dt="2025-08-10T18:24:41.423" v="1052"/>
        <pc:sldMkLst>
          <pc:docMk/>
          <pc:sldMk cId="3157513240" sldId="2134808651"/>
        </pc:sldMkLst>
      </pc:sldChg>
      <pc:sldChg chg="addSp delSp modSp mod delAnim modAnim">
        <pc:chgData name="FERHANE EL MOSTAFA" userId="612e3f77-08f4-424c-9bd0-6ac275dcda07" providerId="ADAL" clId="{069A331F-0A66-4991-B0E2-9BAEFACF0BEF}" dt="2025-08-10T18:35:26.123" v="1118" actId="1076"/>
        <pc:sldMkLst>
          <pc:docMk/>
          <pc:sldMk cId="3701968933" sldId="2134808652"/>
        </pc:sldMkLst>
        <pc:spChg chg="mod">
          <ac:chgData name="FERHANE EL MOSTAFA" userId="612e3f77-08f4-424c-9bd0-6ac275dcda07" providerId="ADAL" clId="{069A331F-0A66-4991-B0E2-9BAEFACF0BEF}" dt="2025-08-10T18:33:06.271" v="1103" actId="1076"/>
          <ac:spMkLst>
            <pc:docMk/>
            <pc:sldMk cId="3701968933" sldId="2134808652"/>
            <ac:spMk id="2" creationId="{96AEBB65-BE2B-82C9-E228-91E6499DC985}"/>
          </ac:spMkLst>
        </pc:spChg>
        <pc:spChg chg="add mod">
          <ac:chgData name="FERHANE EL MOSTAFA" userId="612e3f77-08f4-424c-9bd0-6ac275dcda07" providerId="ADAL" clId="{069A331F-0A66-4991-B0E2-9BAEFACF0BEF}" dt="2025-08-10T18:29:59.501" v="1083" actId="1076"/>
          <ac:spMkLst>
            <pc:docMk/>
            <pc:sldMk cId="3701968933" sldId="2134808652"/>
            <ac:spMk id="4" creationId="{EBE2CE1C-77C5-2C2D-777F-39277F55EF33}"/>
          </ac:spMkLst>
        </pc:spChg>
        <pc:spChg chg="mod">
          <ac:chgData name="FERHANE EL MOSTAFA" userId="612e3f77-08f4-424c-9bd0-6ac275dcda07" providerId="ADAL" clId="{069A331F-0A66-4991-B0E2-9BAEFACF0BEF}" dt="2025-08-10T18:29:39.529" v="1078" actId="14100"/>
          <ac:spMkLst>
            <pc:docMk/>
            <pc:sldMk cId="3701968933" sldId="2134808652"/>
            <ac:spMk id="6" creationId="{C33C695F-283B-5112-7681-0B36938F170C}"/>
          </ac:spMkLst>
        </pc:spChg>
        <pc:spChg chg="mod">
          <ac:chgData name="FERHANE EL MOSTAFA" userId="612e3f77-08f4-424c-9bd0-6ac275dcda07" providerId="ADAL" clId="{069A331F-0A66-4991-B0E2-9BAEFACF0BEF}" dt="2025-08-10T18:29:55.206" v="1082" actId="1076"/>
          <ac:spMkLst>
            <pc:docMk/>
            <pc:sldMk cId="3701968933" sldId="2134808652"/>
            <ac:spMk id="12" creationId="{37579C08-5AF9-9974-653B-E13387FAD93F}"/>
          </ac:spMkLst>
        </pc:spChg>
        <pc:spChg chg="mod">
          <ac:chgData name="FERHANE EL MOSTAFA" userId="612e3f77-08f4-424c-9bd0-6ac275dcda07" providerId="ADAL" clId="{069A331F-0A66-4991-B0E2-9BAEFACF0BEF}" dt="2025-08-10T18:35:26.123" v="1118" actId="1076"/>
          <ac:spMkLst>
            <pc:docMk/>
            <pc:sldMk cId="3701968933" sldId="2134808652"/>
            <ac:spMk id="17" creationId="{045D6525-389C-4134-3E80-A089BA43592D}"/>
          </ac:spMkLst>
        </pc:spChg>
      </pc:sldChg>
      <pc:sldChg chg="modSp add del mod">
        <pc:chgData name="FERHANE EL MOSTAFA" userId="612e3f77-08f4-424c-9bd0-6ac275dcda07" providerId="ADAL" clId="{069A331F-0A66-4991-B0E2-9BAEFACF0BEF}" dt="2025-08-16T09:01:26.860" v="1797"/>
        <pc:sldMkLst>
          <pc:docMk/>
          <pc:sldMk cId="2659619727" sldId="2134808653"/>
        </pc:sldMkLst>
      </pc:sldChg>
      <pc:sldChg chg="modAnim">
        <pc:chgData name="FERHANE EL MOSTAFA" userId="612e3f77-08f4-424c-9bd0-6ac275dcda07" providerId="ADAL" clId="{069A331F-0A66-4991-B0E2-9BAEFACF0BEF}" dt="2025-08-16T09:02:29.384" v="1804"/>
        <pc:sldMkLst>
          <pc:docMk/>
          <pc:sldMk cId="2150186220" sldId="2134808654"/>
        </pc:sldMkLst>
      </pc:sldChg>
      <pc:sldChg chg="modSp del mod">
        <pc:chgData name="FERHANE EL MOSTAFA" userId="612e3f77-08f4-424c-9bd0-6ac275dcda07" providerId="ADAL" clId="{069A331F-0A66-4991-B0E2-9BAEFACF0BEF}" dt="2025-08-10T18:40:32.811" v="1164" actId="47"/>
        <pc:sldMkLst>
          <pc:docMk/>
          <pc:sldMk cId="1720944958" sldId="2134808655"/>
        </pc:sldMkLst>
      </pc:sldChg>
      <pc:sldChg chg="del">
        <pc:chgData name="FERHANE EL MOSTAFA" userId="612e3f77-08f4-424c-9bd0-6ac275dcda07" providerId="ADAL" clId="{069A331F-0A66-4991-B0E2-9BAEFACF0BEF}" dt="2025-08-10T18:37:31.733" v="1130" actId="47"/>
        <pc:sldMkLst>
          <pc:docMk/>
          <pc:sldMk cId="1589267496" sldId="2134808656"/>
        </pc:sldMkLst>
      </pc:sldChg>
      <pc:sldChg chg="del">
        <pc:chgData name="FERHANE EL MOSTAFA" userId="612e3f77-08f4-424c-9bd0-6ac275dcda07" providerId="ADAL" clId="{069A331F-0A66-4991-B0E2-9BAEFACF0BEF}" dt="2025-08-10T18:37:36.648" v="1131" actId="47"/>
        <pc:sldMkLst>
          <pc:docMk/>
          <pc:sldMk cId="2697984048" sldId="2134808657"/>
        </pc:sldMkLst>
      </pc:sldChg>
      <pc:sldChg chg="del">
        <pc:chgData name="FERHANE EL MOSTAFA" userId="612e3f77-08f4-424c-9bd0-6ac275dcda07" providerId="ADAL" clId="{069A331F-0A66-4991-B0E2-9BAEFACF0BEF}" dt="2025-08-10T18:37:41.999" v="1132" actId="47"/>
        <pc:sldMkLst>
          <pc:docMk/>
          <pc:sldMk cId="3060800121" sldId="2134808658"/>
        </pc:sldMkLst>
      </pc:sldChg>
      <pc:sldChg chg="addSp delSp modSp mod modAnim">
        <pc:chgData name="FERHANE EL MOSTAFA" userId="612e3f77-08f4-424c-9bd0-6ac275dcda07" providerId="ADAL" clId="{069A331F-0A66-4991-B0E2-9BAEFACF0BEF}" dt="2025-08-16T09:03:16.547" v="1805"/>
        <pc:sldMkLst>
          <pc:docMk/>
          <pc:sldMk cId="2895692099" sldId="2134808659"/>
        </pc:sldMkLst>
        <pc:spChg chg="mod">
          <ac:chgData name="FERHANE EL MOSTAFA" userId="612e3f77-08f4-424c-9bd0-6ac275dcda07" providerId="ADAL" clId="{069A331F-0A66-4991-B0E2-9BAEFACF0BEF}" dt="2025-08-10T18:40:24.414" v="1163" actId="20577"/>
          <ac:spMkLst>
            <pc:docMk/>
            <pc:sldMk cId="2895692099" sldId="2134808659"/>
            <ac:spMk id="2" creationId="{EA298691-F3B3-29B4-29CD-BC69183CFA31}"/>
          </ac:spMkLst>
        </pc:spChg>
        <pc:spChg chg="add mod">
          <ac:chgData name="FERHANE EL MOSTAFA" userId="612e3f77-08f4-424c-9bd0-6ac275dcda07" providerId="ADAL" clId="{069A331F-0A66-4991-B0E2-9BAEFACF0BEF}" dt="2025-08-10T18:40:14.955" v="1155" actId="14100"/>
          <ac:spMkLst>
            <pc:docMk/>
            <pc:sldMk cId="2895692099" sldId="2134808659"/>
            <ac:spMk id="7" creationId="{02841D68-572C-6FC8-A3F1-4F6842980811}"/>
          </ac:spMkLst>
        </pc:spChg>
        <pc:picChg chg="add mod">
          <ac:chgData name="FERHANE EL MOSTAFA" userId="612e3f77-08f4-424c-9bd0-6ac275dcda07" providerId="ADAL" clId="{069A331F-0A66-4991-B0E2-9BAEFACF0BEF}" dt="2025-08-10T18:39:49.588" v="1151" actId="1076"/>
          <ac:picMkLst>
            <pc:docMk/>
            <pc:sldMk cId="2895692099" sldId="2134808659"/>
            <ac:picMk id="5" creationId="{41E0788C-742A-85B7-7234-D28165D66ED5}"/>
          </ac:picMkLst>
        </pc:picChg>
      </pc:sldChg>
      <pc:sldChg chg="addSp delSp modSp mod">
        <pc:chgData name="FERHANE EL MOSTAFA" userId="612e3f77-08f4-424c-9bd0-6ac275dcda07" providerId="ADAL" clId="{069A331F-0A66-4991-B0E2-9BAEFACF0BEF}" dt="2025-08-16T09:03:31.867" v="1807" actId="14100"/>
        <pc:sldMkLst>
          <pc:docMk/>
          <pc:sldMk cId="3545193614" sldId="2134808660"/>
        </pc:sldMkLst>
        <pc:picChg chg="add mod">
          <ac:chgData name="FERHANE EL MOSTAFA" userId="612e3f77-08f4-424c-9bd0-6ac275dcda07" providerId="ADAL" clId="{069A331F-0A66-4991-B0E2-9BAEFACF0BEF}" dt="2025-08-16T09:03:31.867" v="1807" actId="14100"/>
          <ac:picMkLst>
            <pc:docMk/>
            <pc:sldMk cId="3545193614" sldId="2134808660"/>
            <ac:picMk id="5" creationId="{2802F96D-8D90-8F76-2032-219E21EDE8D0}"/>
          </ac:picMkLst>
        </pc:picChg>
      </pc:sldChg>
      <pc:sldChg chg="del">
        <pc:chgData name="FERHANE EL MOSTAFA" userId="612e3f77-08f4-424c-9bd0-6ac275dcda07" providerId="ADAL" clId="{069A331F-0A66-4991-B0E2-9BAEFACF0BEF}" dt="2025-08-10T19:04:08.155" v="1455" actId="47"/>
        <pc:sldMkLst>
          <pc:docMk/>
          <pc:sldMk cId="1058497585" sldId="2134808661"/>
        </pc:sldMkLst>
      </pc:sldChg>
      <pc:sldChg chg="addSp delSp modSp add mod">
        <pc:chgData name="FERHANE EL MOSTAFA" userId="612e3f77-08f4-424c-9bd0-6ac275dcda07" providerId="ADAL" clId="{069A331F-0A66-4991-B0E2-9BAEFACF0BEF}" dt="2025-08-10T17:17:40.498" v="20" actId="20577"/>
        <pc:sldMkLst>
          <pc:docMk/>
          <pc:sldMk cId="3052247829" sldId="2134808663"/>
        </pc:sldMkLst>
        <pc:spChg chg="mod">
          <ac:chgData name="FERHANE EL MOSTAFA" userId="612e3f77-08f4-424c-9bd0-6ac275dcda07" providerId="ADAL" clId="{069A331F-0A66-4991-B0E2-9BAEFACF0BEF}" dt="2025-08-10T17:17:40.498" v="20" actId="20577"/>
          <ac:spMkLst>
            <pc:docMk/>
            <pc:sldMk cId="3052247829" sldId="2134808663"/>
            <ac:spMk id="2" creationId="{570C6D3E-D944-E7DF-6E2F-7037213AB7FF}"/>
          </ac:spMkLst>
        </pc:spChg>
        <pc:picChg chg="add mod">
          <ac:chgData name="FERHANE EL MOSTAFA" userId="612e3f77-08f4-424c-9bd0-6ac275dcda07" providerId="ADAL" clId="{069A331F-0A66-4991-B0E2-9BAEFACF0BEF}" dt="2025-08-10T17:17:22.359" v="17" actId="1076"/>
          <ac:picMkLst>
            <pc:docMk/>
            <pc:sldMk cId="3052247829" sldId="2134808663"/>
            <ac:picMk id="3" creationId="{782CF834-4203-733F-4408-768F45BA4EF4}"/>
          </ac:picMkLst>
        </pc:picChg>
      </pc:sldChg>
      <pc:sldChg chg="addSp delSp modSp add mod modAnim">
        <pc:chgData name="FERHANE EL MOSTAFA" userId="612e3f77-08f4-424c-9bd0-6ac275dcda07" providerId="ADAL" clId="{069A331F-0A66-4991-B0E2-9BAEFACF0BEF}" dt="2025-08-16T08:54:56.601" v="1748" actId="1076"/>
        <pc:sldMkLst>
          <pc:docMk/>
          <pc:sldMk cId="600116661" sldId="2134808664"/>
        </pc:sldMkLst>
        <pc:spChg chg="mod">
          <ac:chgData name="FERHANE EL MOSTAFA" userId="612e3f77-08f4-424c-9bd0-6ac275dcda07" providerId="ADAL" clId="{069A331F-0A66-4991-B0E2-9BAEFACF0BEF}" dt="2025-08-10T17:38:40.217" v="414" actId="20577"/>
          <ac:spMkLst>
            <pc:docMk/>
            <pc:sldMk cId="600116661" sldId="2134808664"/>
            <ac:spMk id="6" creationId="{F633FBB0-A88E-1ADD-C596-C73DC2E065E8}"/>
          </ac:spMkLst>
        </pc:spChg>
        <pc:spChg chg="mod">
          <ac:chgData name="FERHANE EL MOSTAFA" userId="612e3f77-08f4-424c-9bd0-6ac275dcda07" providerId="ADAL" clId="{069A331F-0A66-4991-B0E2-9BAEFACF0BEF}" dt="2025-08-16T08:54:49.479" v="1747" actId="1076"/>
          <ac:spMkLst>
            <pc:docMk/>
            <pc:sldMk cId="600116661" sldId="2134808664"/>
            <ac:spMk id="7" creationId="{1FCF9D6B-242A-A994-874D-552ED189E5B4}"/>
          </ac:spMkLst>
        </pc:spChg>
        <pc:spChg chg="mod">
          <ac:chgData name="FERHANE EL MOSTAFA" userId="612e3f77-08f4-424c-9bd0-6ac275dcda07" providerId="ADAL" clId="{069A331F-0A66-4991-B0E2-9BAEFACF0BEF}" dt="2025-08-16T08:54:56.601" v="1748" actId="1076"/>
          <ac:spMkLst>
            <pc:docMk/>
            <pc:sldMk cId="600116661" sldId="2134808664"/>
            <ac:spMk id="8" creationId="{1E57914D-9648-1F93-6B11-917A2D6862E3}"/>
          </ac:spMkLst>
        </pc:spChg>
        <pc:spChg chg="mod">
          <ac:chgData name="FERHANE EL MOSTAFA" userId="612e3f77-08f4-424c-9bd0-6ac275dcda07" providerId="ADAL" clId="{069A331F-0A66-4991-B0E2-9BAEFACF0BEF}" dt="2025-08-14T11:37:36.390" v="1708"/>
          <ac:spMkLst>
            <pc:docMk/>
            <pc:sldMk cId="600116661" sldId="2134808664"/>
            <ac:spMk id="9" creationId="{5916CC93-ED70-E6A0-858C-DA6348208A20}"/>
          </ac:spMkLst>
        </pc:spChg>
        <pc:picChg chg="add mod">
          <ac:chgData name="FERHANE EL MOSTAFA" userId="612e3f77-08f4-424c-9bd0-6ac275dcda07" providerId="ADAL" clId="{069A331F-0A66-4991-B0E2-9BAEFACF0BEF}" dt="2025-08-10T17:38:21.269" v="410" actId="1076"/>
          <ac:picMkLst>
            <pc:docMk/>
            <pc:sldMk cId="600116661" sldId="2134808664"/>
            <ac:picMk id="4" creationId="{D86CB369-1A27-9E88-3FA7-A1B531FA2027}"/>
          </ac:picMkLst>
        </pc:picChg>
      </pc:sldChg>
      <pc:sldChg chg="addSp delSp modSp add mod modAnim">
        <pc:chgData name="FERHANE EL MOSTAFA" userId="612e3f77-08f4-424c-9bd0-6ac275dcda07" providerId="ADAL" clId="{069A331F-0A66-4991-B0E2-9BAEFACF0BEF}" dt="2025-08-10T18:16:00.993" v="1017"/>
        <pc:sldMkLst>
          <pc:docMk/>
          <pc:sldMk cId="2189944454" sldId="2134808665"/>
        </pc:sldMkLst>
        <pc:spChg chg="mod">
          <ac:chgData name="FERHANE EL MOSTAFA" userId="612e3f77-08f4-424c-9bd0-6ac275dcda07" providerId="ADAL" clId="{069A331F-0A66-4991-B0E2-9BAEFACF0BEF}" dt="2025-08-10T18:09:12.318" v="942"/>
          <ac:spMkLst>
            <pc:docMk/>
            <pc:sldMk cId="2189944454" sldId="2134808665"/>
            <ac:spMk id="2" creationId="{FE27948E-16B4-6002-E0FA-B9190FF36894}"/>
          </ac:spMkLst>
        </pc:spChg>
        <pc:spChg chg="mod">
          <ac:chgData name="FERHANE EL MOSTAFA" userId="612e3f77-08f4-424c-9bd0-6ac275dcda07" providerId="ADAL" clId="{069A331F-0A66-4991-B0E2-9BAEFACF0BEF}" dt="2025-08-10T18:14:50.497" v="1003"/>
          <ac:spMkLst>
            <pc:docMk/>
            <pc:sldMk cId="2189944454" sldId="2134808665"/>
            <ac:spMk id="20" creationId="{ADA3D606-E73F-9FF7-5C15-2C8B78CE34F9}"/>
          </ac:spMkLst>
        </pc:spChg>
        <pc:spChg chg="mod">
          <ac:chgData name="FERHANE EL MOSTAFA" userId="612e3f77-08f4-424c-9bd0-6ac275dcda07" providerId="ADAL" clId="{069A331F-0A66-4991-B0E2-9BAEFACF0BEF}" dt="2025-08-10T18:16:00.993" v="1017"/>
          <ac:spMkLst>
            <pc:docMk/>
            <pc:sldMk cId="2189944454" sldId="2134808665"/>
            <ac:spMk id="22" creationId="{BE26219E-5F05-B9A5-BE97-4BC9F97AEDAC}"/>
          </ac:spMkLst>
        </pc:spChg>
        <pc:picChg chg="add mod">
          <ac:chgData name="FERHANE EL MOSTAFA" userId="612e3f77-08f4-424c-9bd0-6ac275dcda07" providerId="ADAL" clId="{069A331F-0A66-4991-B0E2-9BAEFACF0BEF}" dt="2025-08-10T18:08:46.868" v="941" actId="1076"/>
          <ac:picMkLst>
            <pc:docMk/>
            <pc:sldMk cId="2189944454" sldId="2134808665"/>
            <ac:picMk id="3" creationId="{DCA44633-7AC0-3209-EA58-FB6468FCFE4D}"/>
          </ac:picMkLst>
        </pc:picChg>
      </pc:sldChg>
      <pc:sldChg chg="addSp delSp modSp add del mod modAnim">
        <pc:chgData name="FERHANE EL MOSTAFA" userId="612e3f77-08f4-424c-9bd0-6ac275dcda07" providerId="ADAL" clId="{069A331F-0A66-4991-B0E2-9BAEFACF0BEF}" dt="2025-08-10T18:59:13.365" v="1428" actId="47"/>
        <pc:sldMkLst>
          <pc:docMk/>
          <pc:sldMk cId="746017425" sldId="2134808666"/>
        </pc:sldMkLst>
      </pc:sldChg>
      <pc:sldChg chg="addSp delSp modSp add mod">
        <pc:chgData name="FERHANE EL MOSTAFA" userId="612e3f77-08f4-424c-9bd0-6ac275dcda07" providerId="ADAL" clId="{069A331F-0A66-4991-B0E2-9BAEFACF0BEF}" dt="2025-08-10T19:02:41.769" v="1448" actId="2710"/>
        <pc:sldMkLst>
          <pc:docMk/>
          <pc:sldMk cId="4190926514" sldId="2134808667"/>
        </pc:sldMkLst>
        <pc:spChg chg="mod">
          <ac:chgData name="FERHANE EL MOSTAFA" userId="612e3f77-08f4-424c-9bd0-6ac275dcda07" providerId="ADAL" clId="{069A331F-0A66-4991-B0E2-9BAEFACF0BEF}" dt="2025-08-10T18:51:51.267" v="1378" actId="20577"/>
          <ac:spMkLst>
            <pc:docMk/>
            <pc:sldMk cId="4190926514" sldId="2134808667"/>
            <ac:spMk id="2" creationId="{6A46C289-9A3D-A279-9A24-D96D3D4B0F0A}"/>
          </ac:spMkLst>
        </pc:spChg>
        <pc:spChg chg="mod">
          <ac:chgData name="FERHANE EL MOSTAFA" userId="612e3f77-08f4-424c-9bd0-6ac275dcda07" providerId="ADAL" clId="{069A331F-0A66-4991-B0E2-9BAEFACF0BEF}" dt="2025-08-10T18:58:09.725" v="1418" actId="1076"/>
          <ac:spMkLst>
            <pc:docMk/>
            <pc:sldMk cId="4190926514" sldId="2134808667"/>
            <ac:spMk id="5" creationId="{701A30FE-7A7B-CCAC-BAAA-AC224B3744A2}"/>
          </ac:spMkLst>
        </pc:spChg>
        <pc:spChg chg="add mod">
          <ac:chgData name="FERHANE EL MOSTAFA" userId="612e3f77-08f4-424c-9bd0-6ac275dcda07" providerId="ADAL" clId="{069A331F-0A66-4991-B0E2-9BAEFACF0BEF}" dt="2025-08-10T18:57:17.919" v="1407" actId="1076"/>
          <ac:spMkLst>
            <pc:docMk/>
            <pc:sldMk cId="4190926514" sldId="2134808667"/>
            <ac:spMk id="6" creationId="{0DFC1FAA-6D8C-D128-2BAD-D914F875B83E}"/>
          </ac:spMkLst>
        </pc:spChg>
        <pc:spChg chg="mod">
          <ac:chgData name="FERHANE EL MOSTAFA" userId="612e3f77-08f4-424c-9bd0-6ac275dcda07" providerId="ADAL" clId="{069A331F-0A66-4991-B0E2-9BAEFACF0BEF}" dt="2025-08-10T19:02:30.110" v="1446" actId="20577"/>
          <ac:spMkLst>
            <pc:docMk/>
            <pc:sldMk cId="4190926514" sldId="2134808667"/>
            <ac:spMk id="7" creationId="{DE3F51E5-2A57-1D08-EC95-E88C50C35C46}"/>
          </ac:spMkLst>
        </pc:spChg>
        <pc:spChg chg="mod">
          <ac:chgData name="FERHANE EL MOSTAFA" userId="612e3f77-08f4-424c-9bd0-6ac275dcda07" providerId="ADAL" clId="{069A331F-0A66-4991-B0E2-9BAEFACF0BEF}" dt="2025-08-10T18:57:41.369" v="1412" actId="1076"/>
          <ac:spMkLst>
            <pc:docMk/>
            <pc:sldMk cId="4190926514" sldId="2134808667"/>
            <ac:spMk id="8" creationId="{904DBA69-9720-BDF7-8459-AD415E2B2823}"/>
          </ac:spMkLst>
        </pc:spChg>
        <pc:spChg chg="mod">
          <ac:chgData name="FERHANE EL MOSTAFA" userId="612e3f77-08f4-424c-9bd0-6ac275dcda07" providerId="ADAL" clId="{069A331F-0A66-4991-B0E2-9BAEFACF0BEF}" dt="2025-08-10T18:58:06.476" v="1417" actId="1076"/>
          <ac:spMkLst>
            <pc:docMk/>
            <pc:sldMk cId="4190926514" sldId="2134808667"/>
            <ac:spMk id="10" creationId="{473AB98D-7CB2-FEB6-4AE4-286C5822C86D}"/>
          </ac:spMkLst>
        </pc:spChg>
        <pc:spChg chg="mod">
          <ac:chgData name="FERHANE EL MOSTAFA" userId="612e3f77-08f4-424c-9bd0-6ac275dcda07" providerId="ADAL" clId="{069A331F-0A66-4991-B0E2-9BAEFACF0BEF}" dt="2025-08-10T18:58:27.963" v="1422" actId="14100"/>
          <ac:spMkLst>
            <pc:docMk/>
            <pc:sldMk cId="4190926514" sldId="2134808667"/>
            <ac:spMk id="11" creationId="{32BA98DD-5E61-F17B-339C-C7A5C827ED7D}"/>
          </ac:spMkLst>
        </pc:spChg>
        <pc:spChg chg="mod">
          <ac:chgData name="FERHANE EL MOSTAFA" userId="612e3f77-08f4-424c-9bd0-6ac275dcda07" providerId="ADAL" clId="{069A331F-0A66-4991-B0E2-9BAEFACF0BEF}" dt="2025-08-10T18:57:47.628" v="1413" actId="1076"/>
          <ac:spMkLst>
            <pc:docMk/>
            <pc:sldMk cId="4190926514" sldId="2134808667"/>
            <ac:spMk id="12" creationId="{C78145DD-75DE-E261-128C-05F7FBD7EBC0}"/>
          </ac:spMkLst>
        </pc:spChg>
        <pc:spChg chg="mod">
          <ac:chgData name="FERHANE EL MOSTAFA" userId="612e3f77-08f4-424c-9bd0-6ac275dcda07" providerId="ADAL" clId="{069A331F-0A66-4991-B0E2-9BAEFACF0BEF}" dt="2025-08-10T18:58:25.502" v="1421" actId="14100"/>
          <ac:spMkLst>
            <pc:docMk/>
            <pc:sldMk cId="4190926514" sldId="2134808667"/>
            <ac:spMk id="13" creationId="{C0E5765B-7E81-D3B0-3586-D60CC6598FBC}"/>
          </ac:spMkLst>
        </pc:spChg>
        <pc:spChg chg="mod">
          <ac:chgData name="FERHANE EL MOSTAFA" userId="612e3f77-08f4-424c-9bd0-6ac275dcda07" providerId="ADAL" clId="{069A331F-0A66-4991-B0E2-9BAEFACF0BEF}" dt="2025-08-10T18:58:18.847" v="1420" actId="14100"/>
          <ac:spMkLst>
            <pc:docMk/>
            <pc:sldMk cId="4190926514" sldId="2134808667"/>
            <ac:spMk id="14" creationId="{1D5C7265-CAFE-E8DE-C51A-5CEA70790CFC}"/>
          </ac:spMkLst>
        </pc:spChg>
        <pc:spChg chg="add mod">
          <ac:chgData name="FERHANE EL MOSTAFA" userId="612e3f77-08f4-424c-9bd0-6ac275dcda07" providerId="ADAL" clId="{069A331F-0A66-4991-B0E2-9BAEFACF0BEF}" dt="2025-08-10T18:57:21.386" v="1409" actId="1076"/>
          <ac:spMkLst>
            <pc:docMk/>
            <pc:sldMk cId="4190926514" sldId="2134808667"/>
            <ac:spMk id="15" creationId="{237B03FA-3E17-5CB7-587A-89F0B97DE5AF}"/>
          </ac:spMkLst>
        </pc:spChg>
        <pc:spChg chg="add mod">
          <ac:chgData name="FERHANE EL MOSTAFA" userId="612e3f77-08f4-424c-9bd0-6ac275dcda07" providerId="ADAL" clId="{069A331F-0A66-4991-B0E2-9BAEFACF0BEF}" dt="2025-08-10T19:02:41.769" v="1448" actId="2710"/>
          <ac:spMkLst>
            <pc:docMk/>
            <pc:sldMk cId="4190926514" sldId="2134808667"/>
            <ac:spMk id="16" creationId="{A8520D73-1362-687B-17CA-02AC066D7CC6}"/>
          </ac:spMkLst>
        </pc:spChg>
        <pc:picChg chg="add mod">
          <ac:chgData name="FERHANE EL MOSTAFA" userId="612e3f77-08f4-424c-9bd0-6ac275dcda07" providerId="ADAL" clId="{069A331F-0A66-4991-B0E2-9BAEFACF0BEF}" dt="2025-08-10T18:51:25.690" v="1328"/>
          <ac:picMkLst>
            <pc:docMk/>
            <pc:sldMk cId="4190926514" sldId="2134808667"/>
            <ac:picMk id="4" creationId="{67BCC492-0CEC-313C-E277-B52902B4A716}"/>
          </ac:picMkLst>
        </pc:picChg>
      </pc:sldChg>
      <pc:sldChg chg="addSp delSp modSp add mod modAnim">
        <pc:chgData name="FERHANE EL MOSTAFA" userId="612e3f77-08f4-424c-9bd0-6ac275dcda07" providerId="ADAL" clId="{069A331F-0A66-4991-B0E2-9BAEFACF0BEF}" dt="2025-08-10T19:03:49.691" v="1454" actId="1076"/>
        <pc:sldMkLst>
          <pc:docMk/>
          <pc:sldMk cId="3084126300" sldId="2134808668"/>
        </pc:sldMkLst>
        <pc:spChg chg="mod">
          <ac:chgData name="FERHANE EL MOSTAFA" userId="612e3f77-08f4-424c-9bd0-6ac275dcda07" providerId="ADAL" clId="{069A331F-0A66-4991-B0E2-9BAEFACF0BEF}" dt="2025-08-10T18:59:09.753" v="1427" actId="20577"/>
          <ac:spMkLst>
            <pc:docMk/>
            <pc:sldMk cId="3084126300" sldId="2134808668"/>
            <ac:spMk id="2" creationId="{363E87A6-6A65-454B-F0B2-EBE930505BA3}"/>
          </ac:spMkLst>
        </pc:spChg>
        <pc:spChg chg="mod">
          <ac:chgData name="FERHANE EL MOSTAFA" userId="612e3f77-08f4-424c-9bd0-6ac275dcda07" providerId="ADAL" clId="{069A331F-0A66-4991-B0E2-9BAEFACF0BEF}" dt="2025-08-10T19:01:58.972" v="1441" actId="207"/>
          <ac:spMkLst>
            <pc:docMk/>
            <pc:sldMk cId="3084126300" sldId="2134808668"/>
            <ac:spMk id="7" creationId="{8B00C508-1EB2-CA82-C6C6-958394E8B7AB}"/>
          </ac:spMkLst>
        </pc:spChg>
        <pc:spChg chg="mod">
          <ac:chgData name="FERHANE EL MOSTAFA" userId="612e3f77-08f4-424c-9bd0-6ac275dcda07" providerId="ADAL" clId="{069A331F-0A66-4991-B0E2-9BAEFACF0BEF}" dt="2025-08-10T19:03:38.343" v="1451" actId="1076"/>
          <ac:spMkLst>
            <pc:docMk/>
            <pc:sldMk cId="3084126300" sldId="2134808668"/>
            <ac:spMk id="8" creationId="{0DFE7BAB-A448-D90E-D942-2EFFE36A3A1A}"/>
          </ac:spMkLst>
        </pc:spChg>
        <pc:spChg chg="mod">
          <ac:chgData name="FERHANE EL MOSTAFA" userId="612e3f77-08f4-424c-9bd0-6ac275dcda07" providerId="ADAL" clId="{069A331F-0A66-4991-B0E2-9BAEFACF0BEF}" dt="2025-08-10T19:03:49.691" v="1454" actId="1076"/>
          <ac:spMkLst>
            <pc:docMk/>
            <pc:sldMk cId="3084126300" sldId="2134808668"/>
            <ac:spMk id="9" creationId="{DFB73D1C-ADA5-5187-B935-FD7E32C7098E}"/>
          </ac:spMkLst>
        </pc:spChg>
        <pc:spChg chg="mod">
          <ac:chgData name="FERHANE EL MOSTAFA" userId="612e3f77-08f4-424c-9bd0-6ac275dcda07" providerId="ADAL" clId="{069A331F-0A66-4991-B0E2-9BAEFACF0BEF}" dt="2025-08-10T19:03:29.494" v="1449" actId="1076"/>
          <ac:spMkLst>
            <pc:docMk/>
            <pc:sldMk cId="3084126300" sldId="2134808668"/>
            <ac:spMk id="11" creationId="{19EE908A-CD46-4AFE-F6FB-D22FAA6FCBEF}"/>
          </ac:spMkLst>
        </pc:spChg>
        <pc:spChg chg="mod">
          <ac:chgData name="FERHANE EL MOSTAFA" userId="612e3f77-08f4-424c-9bd0-6ac275dcda07" providerId="ADAL" clId="{069A331F-0A66-4991-B0E2-9BAEFACF0BEF}" dt="2025-08-10T19:03:33.195" v="1450" actId="1076"/>
          <ac:spMkLst>
            <pc:docMk/>
            <pc:sldMk cId="3084126300" sldId="2134808668"/>
            <ac:spMk id="12" creationId="{48D73006-59B6-FF63-591D-AC5D28A4C0BF}"/>
          </ac:spMkLst>
        </pc:spChg>
        <pc:spChg chg="mod">
          <ac:chgData name="FERHANE EL MOSTAFA" userId="612e3f77-08f4-424c-9bd0-6ac275dcda07" providerId="ADAL" clId="{069A331F-0A66-4991-B0E2-9BAEFACF0BEF}" dt="2025-08-10T19:03:42.649" v="1452" actId="1076"/>
          <ac:spMkLst>
            <pc:docMk/>
            <pc:sldMk cId="3084126300" sldId="2134808668"/>
            <ac:spMk id="13" creationId="{5C572552-2B07-300C-E366-E67D6E7F3A55}"/>
          </ac:spMkLst>
        </pc:spChg>
        <pc:spChg chg="mod">
          <ac:chgData name="FERHANE EL MOSTAFA" userId="612e3f77-08f4-424c-9bd0-6ac275dcda07" providerId="ADAL" clId="{069A331F-0A66-4991-B0E2-9BAEFACF0BEF}" dt="2025-08-10T19:03:45.984" v="1453" actId="1076"/>
          <ac:spMkLst>
            <pc:docMk/>
            <pc:sldMk cId="3084126300" sldId="2134808668"/>
            <ac:spMk id="14" creationId="{B323E06E-FC96-0344-CB24-27023E7BF64A}"/>
          </ac:spMkLst>
        </pc:spChg>
        <pc:picChg chg="add mod">
          <ac:chgData name="FERHANE EL MOSTAFA" userId="612e3f77-08f4-424c-9bd0-6ac275dcda07" providerId="ADAL" clId="{069A331F-0A66-4991-B0E2-9BAEFACF0BEF}" dt="2025-08-10T18:58:53.098" v="1425"/>
          <ac:picMkLst>
            <pc:docMk/>
            <pc:sldMk cId="3084126300" sldId="2134808668"/>
            <ac:picMk id="3" creationId="{5055F8EF-1ECE-5B7D-AFFB-01B7B905B1E3}"/>
          </ac:picMkLst>
        </pc:picChg>
      </pc:sldChg>
      <pc:sldChg chg="modSp add mod">
        <pc:chgData name="FERHANE EL MOSTAFA" userId="612e3f77-08f4-424c-9bd0-6ac275dcda07" providerId="ADAL" clId="{069A331F-0A66-4991-B0E2-9BAEFACF0BEF}" dt="2025-08-16T09:04:58.819" v="1820" actId="20577"/>
        <pc:sldMkLst>
          <pc:docMk/>
          <pc:sldMk cId="3520219782" sldId="2134808669"/>
        </pc:sldMkLst>
        <pc:spChg chg="mod">
          <ac:chgData name="FERHANE EL MOSTAFA" userId="612e3f77-08f4-424c-9bd0-6ac275dcda07" providerId="ADAL" clId="{069A331F-0A66-4991-B0E2-9BAEFACF0BEF}" dt="2025-08-16T09:04:58.819" v="1820" actId="20577"/>
          <ac:spMkLst>
            <pc:docMk/>
            <pc:sldMk cId="3520219782" sldId="2134808669"/>
            <ac:spMk id="2" creationId="{9C6ED2F1-44FA-DA79-A213-85E215F47166}"/>
          </ac:spMkLst>
        </pc:spChg>
      </pc:sldChg>
      <pc:sldChg chg="modSp add del mod">
        <pc:chgData name="FERHANE EL MOSTAFA" userId="612e3f77-08f4-424c-9bd0-6ac275dcda07" providerId="ADAL" clId="{069A331F-0A66-4991-B0E2-9BAEFACF0BEF}" dt="2025-08-16T09:04:39.636" v="1818" actId="2696"/>
        <pc:sldMkLst>
          <pc:docMk/>
          <pc:sldMk cId="3677641511" sldId="2134808669"/>
        </pc:sldMkLst>
      </pc:sldChg>
    </pc:docChg>
  </pc:docChgLst>
  <pc:docChgLst>
    <pc:chgData name="FERHANE EL MOSTAFA" userId="612e3f77-08f4-424c-9bd0-6ac275dcda07" providerId="ADAL" clId="{663ACC6C-ADB7-4800-A70D-235D290CE92F}"/>
    <pc:docChg chg="modSld">
      <pc:chgData name="FERHANE EL MOSTAFA" userId="612e3f77-08f4-424c-9bd0-6ac275dcda07" providerId="ADAL" clId="{663ACC6C-ADB7-4800-A70D-235D290CE92F}" dt="2025-08-08T18:11:01.685" v="38" actId="20577"/>
      <pc:docMkLst>
        <pc:docMk/>
      </pc:docMkLst>
      <pc:sldChg chg="modSp">
        <pc:chgData name="FERHANE EL MOSTAFA" userId="612e3f77-08f4-424c-9bd0-6ac275dcda07" providerId="ADAL" clId="{663ACC6C-ADB7-4800-A70D-235D290CE92F}" dt="2025-08-08T18:05:05.659" v="5" actId="1076"/>
        <pc:sldMkLst>
          <pc:docMk/>
          <pc:sldMk cId="969077855" sldId="2134805155"/>
        </pc:sldMkLst>
        <pc:spChg chg="mod">
          <ac:chgData name="FERHANE EL MOSTAFA" userId="612e3f77-08f4-424c-9bd0-6ac275dcda07" providerId="ADAL" clId="{663ACC6C-ADB7-4800-A70D-235D290CE92F}" dt="2025-08-08T18:05:05.659" v="5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663ACC6C-ADB7-4800-A70D-235D290CE92F}" dt="2025-08-08T18:05:05.659" v="5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663ACC6C-ADB7-4800-A70D-235D290CE92F}" dt="2025-08-08T18:04:56.282" v="2" actId="1076"/>
          <ac:spMkLst>
            <pc:docMk/>
            <pc:sldMk cId="969077855" sldId="2134805155"/>
            <ac:spMk id="7" creationId="{CE8C12AD-3698-B6E8-2E7E-4411D28F5B7F}"/>
          </ac:spMkLst>
        </pc:spChg>
        <pc:spChg chg="mod">
          <ac:chgData name="FERHANE EL MOSTAFA" userId="612e3f77-08f4-424c-9bd0-6ac275dcda07" providerId="ADAL" clId="{663ACC6C-ADB7-4800-A70D-235D290CE92F}" dt="2025-08-08T18:04:56.282" v="2" actId="1076"/>
          <ac:spMkLst>
            <pc:docMk/>
            <pc:sldMk cId="969077855" sldId="2134805155"/>
            <ac:spMk id="10" creationId="{C69CFD2E-4DAA-8A69-96C0-B039346841E6}"/>
          </ac:spMkLst>
        </pc:spChg>
        <pc:spChg chg="mod">
          <ac:chgData name="FERHANE EL MOSTAFA" userId="612e3f77-08f4-424c-9bd0-6ac275dcda07" providerId="ADAL" clId="{663ACC6C-ADB7-4800-A70D-235D290CE92F}" dt="2025-08-08T18:04:53.562" v="1" actId="1076"/>
          <ac:spMkLst>
            <pc:docMk/>
            <pc:sldMk cId="969077855" sldId="2134805155"/>
            <ac:spMk id="67" creationId="{34AA3812-3D6C-495B-946C-04A48605C082}"/>
          </ac:spMkLst>
        </pc:spChg>
        <pc:spChg chg="mod">
          <ac:chgData name="FERHANE EL MOSTAFA" userId="612e3f77-08f4-424c-9bd0-6ac275dcda07" providerId="ADAL" clId="{663ACC6C-ADB7-4800-A70D-235D290CE92F}" dt="2025-08-08T18:04:53.562" v="1" actId="1076"/>
          <ac:spMkLst>
            <pc:docMk/>
            <pc:sldMk cId="969077855" sldId="2134805155"/>
            <ac:spMk id="69" creationId="{AA1C6C27-911A-339B-CE39-229DC876F1F1}"/>
          </ac:spMkLst>
        </pc:spChg>
        <pc:spChg chg="mod">
          <ac:chgData name="FERHANE EL MOSTAFA" userId="612e3f77-08f4-424c-9bd0-6ac275dcda07" providerId="ADAL" clId="{663ACC6C-ADB7-4800-A70D-235D290CE92F}" dt="2025-08-08T18:04:58.998" v="3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663ACC6C-ADB7-4800-A70D-235D290CE92F}" dt="2025-08-08T18:04:58.998" v="3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663ACC6C-ADB7-4800-A70D-235D290CE92F}" dt="2025-08-08T18:05:02.486" v="4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663ACC6C-ADB7-4800-A70D-235D290CE92F}" dt="2025-08-08T18:05:02.486" v="4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663ACC6C-ADB7-4800-A70D-235D290CE92F}" dt="2025-08-08T18:04:49.430" v="0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663ACC6C-ADB7-4800-A70D-235D290CE92F}" dt="2025-08-08T18:04:49.430" v="0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663ACC6C-ADB7-4800-A70D-235D290CE92F}" dt="2025-08-08T18:05:05.659" v="5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663ACC6C-ADB7-4800-A70D-235D290CE92F}" dt="2025-08-08T18:04:56.282" v="2" actId="1076"/>
          <ac:grpSpMkLst>
            <pc:docMk/>
            <pc:sldMk cId="969077855" sldId="2134805155"/>
            <ac:grpSpMk id="6" creationId="{492F3951-47C6-1681-ED36-634A3C375154}"/>
          </ac:grpSpMkLst>
        </pc:grpChg>
        <pc:grpChg chg="mod">
          <ac:chgData name="FERHANE EL MOSTAFA" userId="612e3f77-08f4-424c-9bd0-6ac275dcda07" providerId="ADAL" clId="{663ACC6C-ADB7-4800-A70D-235D290CE92F}" dt="2025-08-08T18:04:53.562" v="1" actId="1076"/>
          <ac:grpSpMkLst>
            <pc:docMk/>
            <pc:sldMk cId="969077855" sldId="2134805155"/>
            <ac:grpSpMk id="66" creationId="{A72B98F2-FFEA-28C6-9769-AF30380503B3}"/>
          </ac:grpSpMkLst>
        </pc:grpChg>
        <pc:grpChg chg="mod">
          <ac:chgData name="FERHANE EL MOSTAFA" userId="612e3f77-08f4-424c-9bd0-6ac275dcda07" providerId="ADAL" clId="{663ACC6C-ADB7-4800-A70D-235D290CE92F}" dt="2025-08-08T18:04:58.998" v="3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663ACC6C-ADB7-4800-A70D-235D290CE92F}" dt="2025-08-08T18:05:02.486" v="4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663ACC6C-ADB7-4800-A70D-235D290CE92F}" dt="2025-08-08T18:04:49.430" v="0" actId="1076"/>
          <ac:grpSpMkLst>
            <pc:docMk/>
            <pc:sldMk cId="969077855" sldId="2134805155"/>
            <ac:grpSpMk id="78" creationId="{BF30825B-BC58-435B-A42C-8221948DEC05}"/>
          </ac:grpSpMkLst>
        </pc:grpChg>
        <pc:picChg chg="mod">
          <ac:chgData name="FERHANE EL MOSTAFA" userId="612e3f77-08f4-424c-9bd0-6ac275dcda07" providerId="ADAL" clId="{663ACC6C-ADB7-4800-A70D-235D290CE92F}" dt="2025-08-08T18:05:05.659" v="5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663ACC6C-ADB7-4800-A70D-235D290CE92F}" dt="2025-08-08T18:04:56.282" v="2" actId="1076"/>
          <ac:picMkLst>
            <pc:docMk/>
            <pc:sldMk cId="969077855" sldId="2134805155"/>
            <ac:picMk id="8" creationId="{BC8A144F-76BB-4773-C822-28A9FAC32C5B}"/>
          </ac:picMkLst>
        </pc:picChg>
        <pc:picChg chg="mod">
          <ac:chgData name="FERHANE EL MOSTAFA" userId="612e3f77-08f4-424c-9bd0-6ac275dcda07" providerId="ADAL" clId="{663ACC6C-ADB7-4800-A70D-235D290CE92F}" dt="2025-08-08T18:04:53.562" v="1" actId="1076"/>
          <ac:picMkLst>
            <pc:docMk/>
            <pc:sldMk cId="969077855" sldId="2134805155"/>
            <ac:picMk id="68" creationId="{1226C0A4-4292-47EF-1AA1-E63038C221DD}"/>
          </ac:picMkLst>
        </pc:picChg>
        <pc:picChg chg="mod">
          <ac:chgData name="FERHANE EL MOSTAFA" userId="612e3f77-08f4-424c-9bd0-6ac275dcda07" providerId="ADAL" clId="{663ACC6C-ADB7-4800-A70D-235D290CE92F}" dt="2025-08-08T18:04:58.998" v="3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663ACC6C-ADB7-4800-A70D-235D290CE92F}" dt="2025-08-08T18:05:02.486" v="4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663ACC6C-ADB7-4800-A70D-235D290CE92F}" dt="2025-08-08T18:04:49.430" v="0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modSp">
        <pc:chgData name="FERHANE EL MOSTAFA" userId="612e3f77-08f4-424c-9bd0-6ac275dcda07" providerId="ADAL" clId="{663ACC6C-ADB7-4800-A70D-235D290CE92F}" dt="2025-08-08T18:06:27.255" v="12"/>
        <pc:sldMkLst>
          <pc:docMk/>
          <pc:sldMk cId="1209427918" sldId="2134808511"/>
        </pc:sldMkLst>
      </pc:sldChg>
      <pc:sldChg chg="modSp mod">
        <pc:chgData name="FERHANE EL MOSTAFA" userId="612e3f77-08f4-424c-9bd0-6ac275dcda07" providerId="ADAL" clId="{663ACC6C-ADB7-4800-A70D-235D290CE92F}" dt="2025-08-08T18:06:06.785" v="9" actId="14100"/>
        <pc:sldMkLst>
          <pc:docMk/>
          <pc:sldMk cId="3114214726" sldId="2134808539"/>
        </pc:sldMkLst>
      </pc:sldChg>
      <pc:sldChg chg="modSp mod">
        <pc:chgData name="FERHANE EL MOSTAFA" userId="612e3f77-08f4-424c-9bd0-6ac275dcda07" providerId="ADAL" clId="{663ACC6C-ADB7-4800-A70D-235D290CE92F}" dt="2025-08-08T18:11:01.685" v="38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663ACC6C-ADB7-4800-A70D-235D290CE92F}" dt="2025-08-08T18:11:01.685" v="38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 mod">
        <pc:chgData name="FERHANE EL MOSTAFA" userId="612e3f77-08f4-424c-9bd0-6ac275dcda07" providerId="ADAL" clId="{663ACC6C-ADB7-4800-A70D-235D290CE92F}" dt="2025-08-08T18:06:48.748" v="15"/>
        <pc:sldMkLst>
          <pc:docMk/>
          <pc:sldMk cId="558846478" sldId="2134808584"/>
        </pc:sldMkLst>
      </pc:sldChg>
      <pc:sldChg chg="modSp mod">
        <pc:chgData name="FERHANE EL MOSTAFA" userId="612e3f77-08f4-424c-9bd0-6ac275dcda07" providerId="ADAL" clId="{663ACC6C-ADB7-4800-A70D-235D290CE92F}" dt="2025-08-08T18:07:46.598" v="19" actId="20577"/>
        <pc:sldMkLst>
          <pc:docMk/>
          <pc:sldMk cId="2890695337" sldId="2134808585"/>
        </pc:sldMkLst>
      </pc:sldChg>
      <pc:sldChg chg="modSp mod">
        <pc:chgData name="FERHANE EL MOSTAFA" userId="612e3f77-08f4-424c-9bd0-6ac275dcda07" providerId="ADAL" clId="{663ACC6C-ADB7-4800-A70D-235D290CE92F}" dt="2025-08-08T18:05:18.767" v="7" actId="20577"/>
        <pc:sldMkLst>
          <pc:docMk/>
          <pc:sldMk cId="1233101516" sldId="2134808596"/>
        </pc:sldMkLst>
      </pc:sldChg>
      <pc:sldChg chg="modSp mod">
        <pc:chgData name="FERHANE EL MOSTAFA" userId="612e3f77-08f4-424c-9bd0-6ac275dcda07" providerId="ADAL" clId="{663ACC6C-ADB7-4800-A70D-235D290CE92F}" dt="2025-08-08T18:10:04.759" v="36" actId="14100"/>
        <pc:sldMkLst>
          <pc:docMk/>
          <pc:sldMk cId="831882811" sldId="2134808612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60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اَلْحاسوبُ</a:t>
          </a:r>
          <a:endParaRPr lang="fr-FR" sz="36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 custT="1"/>
      <dgm:spPr/>
      <dgm:t>
        <a:bodyPr/>
        <a:lstStyle/>
        <a:p>
          <a:pPr rtl="1"/>
          <a:r>
            <a:rPr lang="ar-MA" sz="5400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ذَكِيٌّ</a:t>
          </a:r>
          <a:endParaRPr lang="fr-FR" sz="4400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 custT="1"/>
      <dgm:spPr/>
      <dgm:t>
        <a:bodyPr/>
        <a:lstStyle/>
        <a:p>
          <a:pPr rtl="1"/>
          <a:r>
            <a:rPr lang="ar-MA" sz="5400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اَلْإِنْسانُ</a:t>
          </a:r>
          <a:endParaRPr lang="fr-FR" sz="4400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 custT="1"/>
      <dgm:spPr/>
      <dgm:t>
        <a:bodyPr/>
        <a:lstStyle/>
        <a:p>
          <a:pPr rtl="1"/>
          <a:r>
            <a:rPr lang="ar-MA" sz="5400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اَلسُّرْعَةُ</a:t>
          </a:r>
          <a:endParaRPr lang="fr-FR" sz="4400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52909" custScaleY="79390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 custScaleX="113686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 custScaleX="125051" custScaleY="75560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60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اَلْحاسوبُ</a:t>
          </a:r>
          <a:endParaRPr lang="fr-FR" sz="36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 custT="1"/>
      <dgm:spPr/>
      <dgm:t>
        <a:bodyPr/>
        <a:lstStyle/>
        <a:p>
          <a:pPr rtl="1"/>
          <a:r>
            <a:rPr lang="ar-MA" sz="5400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ذَكِيٌّ</a:t>
          </a:r>
          <a:endParaRPr lang="fr-FR" sz="4400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 custT="1"/>
      <dgm:spPr/>
      <dgm:t>
        <a:bodyPr/>
        <a:lstStyle/>
        <a:p>
          <a:pPr rtl="1"/>
          <a:r>
            <a:rPr lang="ar-MA" sz="5400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اَلْإِنْسانُ</a:t>
          </a:r>
          <a:endParaRPr lang="fr-FR" sz="4400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 custT="1"/>
      <dgm:spPr/>
      <dgm:t>
        <a:bodyPr/>
        <a:lstStyle/>
        <a:p>
          <a:pPr rtl="1"/>
          <a:r>
            <a:rPr lang="ar-MA" sz="5400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اَلسُّرْعَةُ</a:t>
          </a:r>
          <a:endParaRPr lang="fr-FR" sz="4400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52909" custScaleY="79390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 custScaleX="113686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 custScaleX="125051" custScaleY="75560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54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اَلْبَقَرَةُ</a:t>
          </a:r>
          <a:endParaRPr lang="fr-FR" sz="48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66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اَلْبَقَرَةُ</a:t>
          </a:r>
          <a:endParaRPr lang="fr-FR" sz="46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حَيَوانٌ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اَلْحَليبُ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اَلْعُشْبُ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b="1" dirty="0">
              <a:solidFill>
                <a:srgbClr val="FF0000"/>
              </a:solidFill>
            </a:rPr>
            <a:t>ثَعْلَبٌ</a:t>
          </a:r>
          <a:endParaRPr lang="fr-FR" b="1" dirty="0">
            <a:solidFill>
              <a:srgbClr val="FF0000"/>
            </a:solidFill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 custT="1"/>
      <dgm:spPr/>
      <dgm:t>
        <a:bodyPr/>
        <a:lstStyle/>
        <a:p>
          <a:r>
            <a:rPr lang="ar-MA" sz="4400" b="1" dirty="0"/>
            <a:t>مَرْكَبٌ</a:t>
          </a:r>
          <a:endParaRPr lang="fr-FR" sz="4700" b="1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 custScaleX="121300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b="1" dirty="0">
              <a:solidFill>
                <a:srgbClr val="FF0000"/>
              </a:solidFill>
            </a:rPr>
            <a:t>ثَعْلَبٌ</a:t>
          </a:r>
          <a:endParaRPr lang="fr-FR" b="1" dirty="0">
            <a:solidFill>
              <a:srgbClr val="FF0000"/>
            </a:solidFill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 custT="1"/>
      <dgm:spPr/>
      <dgm:t>
        <a:bodyPr/>
        <a:lstStyle/>
        <a:p>
          <a:r>
            <a:rPr lang="ar-MA" sz="3600" b="1" dirty="0"/>
            <a:t>مَرْكَبٌ</a:t>
          </a:r>
          <a:endParaRPr lang="fr-FR" sz="3200" b="1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ar-MA" dirty="0"/>
            <a:t>مَلْعَبٌ</a:t>
          </a:r>
          <a:endParaRPr lang="fr-FR" dirty="0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EF704F40-9904-4D43-B9BA-7C756555F1C5}">
      <dgm:prSet custT="1"/>
      <dgm:spPr/>
      <dgm:t>
        <a:bodyPr/>
        <a:lstStyle/>
        <a:p>
          <a:endParaRPr lang="fr-MA" sz="3600" b="1" kern="1200" dirty="0">
            <a:solidFill>
              <a:prstClr val="black"/>
            </a:solidFill>
            <a:latin typeface="Calibri" panose="020F0502020204030204"/>
            <a:ea typeface="+mn-ea"/>
            <a:cs typeface="Arial" panose="020B0604020202020204" pitchFamily="34" charset="0"/>
          </a:endParaRPr>
        </a:p>
      </dgm:t>
    </dgm:pt>
    <dgm:pt modelId="{5D56C32A-417F-4EB9-A8F9-C4D779B98635}" type="parTrans" cxnId="{987F5DEB-BD4D-400D-ADE4-ED80667BB637}">
      <dgm:prSet/>
      <dgm:spPr/>
      <dgm:t>
        <a:bodyPr/>
        <a:lstStyle/>
        <a:p>
          <a:endParaRPr lang="fr-MA"/>
        </a:p>
      </dgm:t>
    </dgm:pt>
    <dgm:pt modelId="{98F5656A-768E-427A-BD90-6A74016678F3}" type="sibTrans" cxnId="{987F5DEB-BD4D-400D-ADE4-ED80667BB637}">
      <dgm:prSet/>
      <dgm:spPr/>
      <dgm:t>
        <a:bodyPr/>
        <a:lstStyle/>
        <a:p>
          <a:endParaRPr lang="fr-MA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 custScaleX="121300"/>
      <dgm:spPr/>
    </dgm:pt>
    <dgm:pt modelId="{9A3AED31-909E-4AD7-BB0B-0D6E9FF8C2B8}" type="pres">
      <dgm:prSet presAssocID="{61CB46EA-D80D-413C-9783-686FE8C78FA5}" presName="Name9" presStyleLbl="parChTrans1D2" presStyleIdx="0" presStyleCnt="10"/>
      <dgm:spPr/>
    </dgm:pt>
    <dgm:pt modelId="{5561A204-1BC4-4034-92CF-84FB29006777}" type="pres">
      <dgm:prSet presAssocID="{61CB46EA-D80D-413C-9783-686FE8C78FA5}" presName="connTx" presStyleLbl="parChTrans1D2" presStyleIdx="0" presStyleCnt="10"/>
      <dgm:spPr/>
    </dgm:pt>
    <dgm:pt modelId="{C1C5E62B-8BEF-4542-8237-6B9D6C114E73}" type="pres">
      <dgm:prSet presAssocID="{E8EF869A-0FAE-42C5-BCC4-46322E4498C2}" presName="node" presStyleLbl="node1" presStyleIdx="0" presStyleCnt="10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10"/>
      <dgm:spPr/>
    </dgm:pt>
    <dgm:pt modelId="{DB874E87-8D00-43B9-8E5F-776DA00FF393}" type="pres">
      <dgm:prSet presAssocID="{FCC657B7-69CA-42E7-A7BB-DD48E61B6B39}" presName="connTx" presStyleLbl="parChTrans1D2" presStyleIdx="1" presStyleCnt="10"/>
      <dgm:spPr/>
    </dgm:pt>
    <dgm:pt modelId="{9B8C459A-50CD-482A-BBC4-FB2827E3ADF8}" type="pres">
      <dgm:prSet presAssocID="{8580322A-9FA3-4E63-AFEC-221FA47C2A17}" presName="node" presStyleLbl="node1" presStyleIdx="1" presStyleCnt="10">
        <dgm:presLayoutVars>
          <dgm:bulletEnabled val="1"/>
        </dgm:presLayoutVars>
      </dgm:prSet>
      <dgm:spPr/>
    </dgm:pt>
    <dgm:pt modelId="{45D81EC9-8004-4A5D-B847-B2697D7B80D5}" type="pres">
      <dgm:prSet presAssocID="{5D56C32A-417F-4EB9-A8F9-C4D779B98635}" presName="Name9" presStyleLbl="parChTrans1D2" presStyleIdx="2" presStyleCnt="10"/>
      <dgm:spPr/>
    </dgm:pt>
    <dgm:pt modelId="{EA01B3C5-6953-4306-8DBC-895F42AFB28D}" type="pres">
      <dgm:prSet presAssocID="{5D56C32A-417F-4EB9-A8F9-C4D779B98635}" presName="connTx" presStyleLbl="parChTrans1D2" presStyleIdx="2" presStyleCnt="10"/>
      <dgm:spPr/>
    </dgm:pt>
    <dgm:pt modelId="{52A24B37-541D-45DD-8A77-13EF546DC606}" type="pres">
      <dgm:prSet presAssocID="{EF704F40-9904-4D43-B9BA-7C756555F1C5}" presName="node" presStyleLbl="node1" presStyleIdx="2" presStyleCnt="10" custScaleX="109961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3" presStyleCnt="10"/>
      <dgm:spPr/>
    </dgm:pt>
    <dgm:pt modelId="{C8411EAB-38F9-4567-B21F-5DF81AA6782C}" type="pres">
      <dgm:prSet presAssocID="{33EC2016-641E-4AE4-8139-01933250E5C2}" presName="connTx" presStyleLbl="parChTrans1D2" presStyleIdx="3" presStyleCnt="10"/>
      <dgm:spPr/>
    </dgm:pt>
    <dgm:pt modelId="{A0E698E8-9E77-4516-B218-FFDEFF6465BE}" type="pres">
      <dgm:prSet presAssocID="{D3EC274C-E4C9-4FE5-9F2D-E2B2A5CE50D3}" presName="node" presStyleLbl="node1" presStyleIdx="3" presStyleCnt="10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4" presStyleCnt="10"/>
      <dgm:spPr/>
    </dgm:pt>
    <dgm:pt modelId="{762BAAAF-2B43-4698-95BB-F06FE358E117}" type="pres">
      <dgm:prSet presAssocID="{A5AAE615-20C1-4236-8206-EA36B2B5C79C}" presName="connTx" presStyleLbl="parChTrans1D2" presStyleIdx="4" presStyleCnt="10"/>
      <dgm:spPr/>
    </dgm:pt>
    <dgm:pt modelId="{9AA6075C-73B5-40C8-A405-80C49F4430FF}" type="pres">
      <dgm:prSet presAssocID="{5B1E684C-ED36-4B1A-9EC8-9E20E1E8B512}" presName="node" presStyleLbl="node1" presStyleIdx="4" presStyleCnt="10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5" presStyleCnt="10"/>
      <dgm:spPr/>
    </dgm:pt>
    <dgm:pt modelId="{8199B73F-29F9-4003-90BC-DB512FB6E98A}" type="pres">
      <dgm:prSet presAssocID="{DF4CAEB2-CE7F-4326-AB12-401ACF132222}" presName="connTx" presStyleLbl="parChTrans1D2" presStyleIdx="5" presStyleCnt="10"/>
      <dgm:spPr/>
    </dgm:pt>
    <dgm:pt modelId="{65090388-1912-439B-BC04-80C4BAC0DF93}" type="pres">
      <dgm:prSet presAssocID="{1C1E0A53-D246-4C2B-8068-2512E798DB32}" presName="node" presStyleLbl="node1" presStyleIdx="5" presStyleCnt="10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6" presStyleCnt="10"/>
      <dgm:spPr/>
    </dgm:pt>
    <dgm:pt modelId="{2EF7822B-C691-4DE3-B678-D2A0AC79E74A}" type="pres">
      <dgm:prSet presAssocID="{8C518FAE-5615-450B-83F3-37EB26C144AE}" presName="connTx" presStyleLbl="parChTrans1D2" presStyleIdx="6" presStyleCnt="10"/>
      <dgm:spPr/>
    </dgm:pt>
    <dgm:pt modelId="{2DDF4E7E-52E0-4A74-82A9-62F18E067361}" type="pres">
      <dgm:prSet presAssocID="{5BA394F0-4BDA-4FB6-A91D-EE7FDF31138E}" presName="node" presStyleLbl="node1" presStyleIdx="6" presStyleCnt="10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7" presStyleCnt="10"/>
      <dgm:spPr/>
    </dgm:pt>
    <dgm:pt modelId="{AB9D33C8-F190-4F88-B5A4-F6D46D64FDBA}" type="pres">
      <dgm:prSet presAssocID="{8F52854A-4E27-4CEB-B114-FA12A6A185B7}" presName="connTx" presStyleLbl="parChTrans1D2" presStyleIdx="7" presStyleCnt="10"/>
      <dgm:spPr/>
    </dgm:pt>
    <dgm:pt modelId="{FC49683F-D685-40C7-B400-DC97AE875747}" type="pres">
      <dgm:prSet presAssocID="{2C3F775A-B0D6-4A4F-9CDE-D463D0BC2F0D}" presName="node" presStyleLbl="node1" presStyleIdx="7" presStyleCnt="10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8" presStyleCnt="10"/>
      <dgm:spPr/>
    </dgm:pt>
    <dgm:pt modelId="{40FE342D-663F-4A36-B2E3-4D425F1892F5}" type="pres">
      <dgm:prSet presAssocID="{AC2776AC-D030-4696-A100-20DA37C0A323}" presName="connTx" presStyleLbl="parChTrans1D2" presStyleIdx="8" presStyleCnt="10"/>
      <dgm:spPr/>
    </dgm:pt>
    <dgm:pt modelId="{1FCEA333-4CA3-4B01-9D08-24985C20B7DA}" type="pres">
      <dgm:prSet presAssocID="{2A1D2AEF-70E5-4611-8B07-72875AC9C35C}" presName="node" presStyleLbl="node1" presStyleIdx="8" presStyleCnt="10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9" presStyleCnt="10"/>
      <dgm:spPr/>
    </dgm:pt>
    <dgm:pt modelId="{734AB248-396C-42D8-96B1-922897CFC442}" type="pres">
      <dgm:prSet presAssocID="{6706B036-FC44-43AC-9267-1BA768BEE950}" presName="connTx" presStyleLbl="parChTrans1D2" presStyleIdx="9" presStyleCnt="10"/>
      <dgm:spPr/>
    </dgm:pt>
    <dgm:pt modelId="{D8E5785C-8AB1-4403-95B6-15F7A8B8336B}" type="pres">
      <dgm:prSet presAssocID="{EFE8AC4B-D99E-49FC-9CF0-E1567049F744}" presName="node" presStyleLbl="node1" presStyleIdx="9" presStyleCnt="10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0C709237-2571-4618-A374-C73813802C5C}" type="presOf" srcId="{5D56C32A-417F-4EB9-A8F9-C4D779B98635}" destId="{45D81EC9-8004-4A5D-B847-B2697D7B80D5}" srcOrd="0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8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3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9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6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7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4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EE6F2A95-93FA-449C-B444-3A6FE048BA04}" type="presOf" srcId="{EF704F40-9904-4D43-B9BA-7C756555F1C5}" destId="{52A24B37-541D-45DD-8A77-13EF546DC606}" srcOrd="0" destOrd="0" presId="urn:microsoft.com/office/officeart/2005/8/layout/radial1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5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75DEB0DE-BD1C-47B4-A3FE-09EB5BAA1272}" type="presOf" srcId="{5D56C32A-417F-4EB9-A8F9-C4D779B98635}" destId="{EA01B3C5-6953-4306-8DBC-895F42AFB28D}" srcOrd="1" destOrd="0" presId="urn:microsoft.com/office/officeart/2005/8/layout/radial1"/>
    <dgm:cxn modelId="{987F5DEB-BD4D-400D-ADE4-ED80667BB637}" srcId="{571EA815-78F6-4DCF-83A5-4D26B5988817}" destId="{EF704F40-9904-4D43-B9BA-7C756555F1C5}" srcOrd="2" destOrd="0" parTransId="{5D56C32A-417F-4EB9-A8F9-C4D779B98635}" sibTransId="{98F5656A-768E-427A-BD90-6A74016678F3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2537A70-B59E-4314-B3E9-2EFBED5C75A3}" type="presParOf" srcId="{FA12BA7F-C76C-4083-9406-A67ACA022854}" destId="{45D81EC9-8004-4A5D-B847-B2697D7B80D5}" srcOrd="5" destOrd="0" presId="urn:microsoft.com/office/officeart/2005/8/layout/radial1"/>
    <dgm:cxn modelId="{E0685770-D521-4BDF-8EC0-1EEC7F9CC90D}" type="presParOf" srcId="{45D81EC9-8004-4A5D-B847-B2697D7B80D5}" destId="{EA01B3C5-6953-4306-8DBC-895F42AFB28D}" srcOrd="0" destOrd="0" presId="urn:microsoft.com/office/officeart/2005/8/layout/radial1"/>
    <dgm:cxn modelId="{C1766721-3A71-4C96-B85D-41DD3074C981}" type="presParOf" srcId="{FA12BA7F-C76C-4083-9406-A67ACA022854}" destId="{52A24B37-541D-45DD-8A77-13EF546DC606}" srcOrd="6" destOrd="0" presId="urn:microsoft.com/office/officeart/2005/8/layout/radial1"/>
    <dgm:cxn modelId="{F0C7C993-1B00-44A9-9DE1-0858BDD00A00}" type="presParOf" srcId="{FA12BA7F-C76C-4083-9406-A67ACA022854}" destId="{A41FAE71-6568-4F04-BCB8-702A051CE094}" srcOrd="7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8" destOrd="0" presId="urn:microsoft.com/office/officeart/2005/8/layout/radial1"/>
    <dgm:cxn modelId="{E9B6654C-8486-49F1-98D3-CF43614D72D8}" type="presParOf" srcId="{FA12BA7F-C76C-4083-9406-A67ACA022854}" destId="{29E7DDC3-FCFA-42B4-8DBB-BDE2CD877C0E}" srcOrd="9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10" destOrd="0" presId="urn:microsoft.com/office/officeart/2005/8/layout/radial1"/>
    <dgm:cxn modelId="{5F761B4B-AE86-441E-99F4-A9B72C8DB448}" type="presParOf" srcId="{FA12BA7F-C76C-4083-9406-A67ACA022854}" destId="{87C5D076-4A28-49E8-97B5-5944DF06C6D3}" srcOrd="11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2" destOrd="0" presId="urn:microsoft.com/office/officeart/2005/8/layout/radial1"/>
    <dgm:cxn modelId="{8185B978-2F88-4DDB-9EE2-0299D7037BE4}" type="presParOf" srcId="{FA12BA7F-C76C-4083-9406-A67ACA022854}" destId="{9D782B05-C4FF-4333-9D3D-15DECD3270F7}" srcOrd="13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4" destOrd="0" presId="urn:microsoft.com/office/officeart/2005/8/layout/radial1"/>
    <dgm:cxn modelId="{9A0E7095-9ECE-42C3-8B37-20789A2102AF}" type="presParOf" srcId="{FA12BA7F-C76C-4083-9406-A67ACA022854}" destId="{00F8213B-A256-491A-AFE5-32C677DC5F95}" srcOrd="15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6" destOrd="0" presId="urn:microsoft.com/office/officeart/2005/8/layout/radial1"/>
    <dgm:cxn modelId="{584507CF-D5E2-47BE-902B-98440803D47D}" type="presParOf" srcId="{FA12BA7F-C76C-4083-9406-A67ACA022854}" destId="{4C65E19B-F523-48EB-AAD5-09A7F13C9F05}" srcOrd="17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8" destOrd="0" presId="urn:microsoft.com/office/officeart/2005/8/layout/radial1"/>
    <dgm:cxn modelId="{1E764583-2886-45F9-9BA9-92E926E855CF}" type="presParOf" srcId="{FA12BA7F-C76C-4083-9406-A67ACA022854}" destId="{86E4F7B7-9273-4F26-8F5A-28F44A8AB329}" srcOrd="19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2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285036" y="2927645"/>
          <a:ext cx="3162507" cy="1641966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2667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0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اَلْحاسوبُ</a:t>
          </a:r>
          <a:endParaRPr lang="fr-FR" sz="36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748174" y="3168105"/>
        <a:ext cx="2236231" cy="1161046"/>
      </dsp:txXfrm>
    </dsp:sp>
    <dsp:sp modelId="{BD00AACC-4901-464A-99E8-F5D4F7BE6383}">
      <dsp:nvSpPr>
        <dsp:cNvPr id="0" name=""/>
        <dsp:cNvSpPr/>
      </dsp:nvSpPr>
      <dsp:spPr>
        <a:xfrm rot="16200000">
          <a:off x="4436582" y="2478577"/>
          <a:ext cx="859416" cy="38718"/>
        </a:xfrm>
        <a:custGeom>
          <a:avLst/>
          <a:gdLst/>
          <a:ahLst/>
          <a:cxnLst/>
          <a:rect l="0" t="0" r="0" b="0"/>
          <a:pathLst>
            <a:path>
              <a:moveTo>
                <a:pt x="0" y="19359"/>
              </a:moveTo>
              <a:lnTo>
                <a:pt x="859416" y="19359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844805" y="2476451"/>
        <a:ext cx="42970" cy="42970"/>
      </dsp:txXfrm>
    </dsp:sp>
    <dsp:sp modelId="{42BAB553-645D-9F4D-B9FA-20001ADC9FEF}">
      <dsp:nvSpPr>
        <dsp:cNvPr id="0" name=""/>
        <dsp:cNvSpPr/>
      </dsp:nvSpPr>
      <dsp:spPr>
        <a:xfrm>
          <a:off x="3832176" y="0"/>
          <a:ext cx="2068228" cy="206822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ذَكِيٌّ</a:t>
          </a:r>
          <a:endParaRPr lang="fr-FR" sz="4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35061" y="302885"/>
        <a:ext cx="1462458" cy="1462458"/>
      </dsp:txXfrm>
    </dsp:sp>
    <dsp:sp modelId="{8EF26D22-0EBA-9B4B-A882-9C79BDDFE3B1}">
      <dsp:nvSpPr>
        <dsp:cNvPr id="0" name=""/>
        <dsp:cNvSpPr/>
      </dsp:nvSpPr>
      <dsp:spPr>
        <a:xfrm rot="1800000">
          <a:off x="5901123" y="4423692"/>
          <a:ext cx="335887" cy="38718"/>
        </a:xfrm>
        <a:custGeom>
          <a:avLst/>
          <a:gdLst/>
          <a:ahLst/>
          <a:cxnLst/>
          <a:rect l="0" t="0" r="0" b="0"/>
          <a:pathLst>
            <a:path>
              <a:moveTo>
                <a:pt x="0" y="19359"/>
              </a:moveTo>
              <a:lnTo>
                <a:pt x="335887" y="19359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060670" y="4434654"/>
        <a:ext cx="16794" cy="16794"/>
      </dsp:txXfrm>
    </dsp:sp>
    <dsp:sp modelId="{1A5B5334-16C4-A34B-BD16-5392302AAF3E}">
      <dsp:nvSpPr>
        <dsp:cNvPr id="0" name=""/>
        <dsp:cNvSpPr/>
      </dsp:nvSpPr>
      <dsp:spPr>
        <a:xfrm>
          <a:off x="6021709" y="4060353"/>
          <a:ext cx="2351286" cy="2068228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اَلْإِنْسانُ</a:t>
          </a:r>
          <a:endParaRPr lang="fr-FR" sz="4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366047" y="4363238"/>
        <a:ext cx="1662610" cy="1462458"/>
      </dsp:txXfrm>
    </dsp:sp>
    <dsp:sp modelId="{DA0B7F58-3BAD-5949-BB45-1CE6265AF3AE}">
      <dsp:nvSpPr>
        <dsp:cNvPr id="0" name=""/>
        <dsp:cNvSpPr/>
      </dsp:nvSpPr>
      <dsp:spPr>
        <a:xfrm rot="9000000">
          <a:off x="3443997" y="4437511"/>
          <a:ext cx="391162" cy="38718"/>
        </a:xfrm>
        <a:custGeom>
          <a:avLst/>
          <a:gdLst/>
          <a:ahLst/>
          <a:cxnLst/>
          <a:rect l="0" t="0" r="0" b="0"/>
          <a:pathLst>
            <a:path>
              <a:moveTo>
                <a:pt x="0" y="19359"/>
              </a:moveTo>
              <a:lnTo>
                <a:pt x="391162" y="19359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629800" y="4447091"/>
        <a:ext cx="19558" cy="19558"/>
      </dsp:txXfrm>
    </dsp:sp>
    <dsp:sp modelId="{ECEAD2AC-157A-B94E-9353-16A3FA7484D4}">
      <dsp:nvSpPr>
        <dsp:cNvPr id="0" name=""/>
        <dsp:cNvSpPr/>
      </dsp:nvSpPr>
      <dsp:spPr>
        <a:xfrm>
          <a:off x="1242058" y="4313091"/>
          <a:ext cx="2586340" cy="1562753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اَلسُّرْعَةُ</a:t>
          </a:r>
          <a:endParaRPr lang="fr-FR" sz="4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20819" y="4541951"/>
        <a:ext cx="1828818" cy="11050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285036" y="2927645"/>
          <a:ext cx="3162507" cy="1641966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2667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0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اَلْحاسوبُ</a:t>
          </a:r>
          <a:endParaRPr lang="fr-FR" sz="36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748174" y="3168105"/>
        <a:ext cx="2236231" cy="1161046"/>
      </dsp:txXfrm>
    </dsp:sp>
    <dsp:sp modelId="{BD00AACC-4901-464A-99E8-F5D4F7BE6383}">
      <dsp:nvSpPr>
        <dsp:cNvPr id="0" name=""/>
        <dsp:cNvSpPr/>
      </dsp:nvSpPr>
      <dsp:spPr>
        <a:xfrm rot="16200000">
          <a:off x="4436582" y="2478577"/>
          <a:ext cx="859416" cy="38718"/>
        </a:xfrm>
        <a:custGeom>
          <a:avLst/>
          <a:gdLst/>
          <a:ahLst/>
          <a:cxnLst/>
          <a:rect l="0" t="0" r="0" b="0"/>
          <a:pathLst>
            <a:path>
              <a:moveTo>
                <a:pt x="0" y="19359"/>
              </a:moveTo>
              <a:lnTo>
                <a:pt x="859416" y="19359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844805" y="2476451"/>
        <a:ext cx="42970" cy="42970"/>
      </dsp:txXfrm>
    </dsp:sp>
    <dsp:sp modelId="{42BAB553-645D-9F4D-B9FA-20001ADC9FEF}">
      <dsp:nvSpPr>
        <dsp:cNvPr id="0" name=""/>
        <dsp:cNvSpPr/>
      </dsp:nvSpPr>
      <dsp:spPr>
        <a:xfrm>
          <a:off x="3832176" y="0"/>
          <a:ext cx="2068228" cy="206822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ذَكِيٌّ</a:t>
          </a:r>
          <a:endParaRPr lang="fr-FR" sz="4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35061" y="302885"/>
        <a:ext cx="1462458" cy="1462458"/>
      </dsp:txXfrm>
    </dsp:sp>
    <dsp:sp modelId="{8EF26D22-0EBA-9B4B-A882-9C79BDDFE3B1}">
      <dsp:nvSpPr>
        <dsp:cNvPr id="0" name=""/>
        <dsp:cNvSpPr/>
      </dsp:nvSpPr>
      <dsp:spPr>
        <a:xfrm rot="1800000">
          <a:off x="5901123" y="4423692"/>
          <a:ext cx="335887" cy="38718"/>
        </a:xfrm>
        <a:custGeom>
          <a:avLst/>
          <a:gdLst/>
          <a:ahLst/>
          <a:cxnLst/>
          <a:rect l="0" t="0" r="0" b="0"/>
          <a:pathLst>
            <a:path>
              <a:moveTo>
                <a:pt x="0" y="19359"/>
              </a:moveTo>
              <a:lnTo>
                <a:pt x="335887" y="19359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060670" y="4434654"/>
        <a:ext cx="16794" cy="16794"/>
      </dsp:txXfrm>
    </dsp:sp>
    <dsp:sp modelId="{1A5B5334-16C4-A34B-BD16-5392302AAF3E}">
      <dsp:nvSpPr>
        <dsp:cNvPr id="0" name=""/>
        <dsp:cNvSpPr/>
      </dsp:nvSpPr>
      <dsp:spPr>
        <a:xfrm>
          <a:off x="6021709" y="4060353"/>
          <a:ext cx="2351286" cy="2068228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اَلْإِنْسانُ</a:t>
          </a:r>
          <a:endParaRPr lang="fr-FR" sz="4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366047" y="4363238"/>
        <a:ext cx="1662610" cy="1462458"/>
      </dsp:txXfrm>
    </dsp:sp>
    <dsp:sp modelId="{DA0B7F58-3BAD-5949-BB45-1CE6265AF3AE}">
      <dsp:nvSpPr>
        <dsp:cNvPr id="0" name=""/>
        <dsp:cNvSpPr/>
      </dsp:nvSpPr>
      <dsp:spPr>
        <a:xfrm rot="9000000">
          <a:off x="3443997" y="4437511"/>
          <a:ext cx="391162" cy="38718"/>
        </a:xfrm>
        <a:custGeom>
          <a:avLst/>
          <a:gdLst/>
          <a:ahLst/>
          <a:cxnLst/>
          <a:rect l="0" t="0" r="0" b="0"/>
          <a:pathLst>
            <a:path>
              <a:moveTo>
                <a:pt x="0" y="19359"/>
              </a:moveTo>
              <a:lnTo>
                <a:pt x="391162" y="19359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629800" y="4447091"/>
        <a:ext cx="19558" cy="19558"/>
      </dsp:txXfrm>
    </dsp:sp>
    <dsp:sp modelId="{ECEAD2AC-157A-B94E-9353-16A3FA7484D4}">
      <dsp:nvSpPr>
        <dsp:cNvPr id="0" name=""/>
        <dsp:cNvSpPr/>
      </dsp:nvSpPr>
      <dsp:spPr>
        <a:xfrm>
          <a:off x="1242058" y="4313091"/>
          <a:ext cx="2586340" cy="1562753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اَلسُّرْعَةُ</a:t>
          </a:r>
          <a:endParaRPr lang="fr-FR" sz="4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20819" y="4541951"/>
        <a:ext cx="1828818" cy="11050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186674" y="2870024"/>
          <a:ext cx="2202615" cy="220261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اَلْبَقَرَةُ</a:t>
          </a:r>
          <a:endParaRPr lang="fr-FR" sz="48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192589"/>
        <a:ext cx="1557485" cy="1557485"/>
      </dsp:txXfrm>
    </dsp:sp>
    <dsp:sp modelId="{BD00AACC-4901-464A-99E8-F5D4F7BE6383}">
      <dsp:nvSpPr>
        <dsp:cNvPr id="0" name=""/>
        <dsp:cNvSpPr/>
      </dsp:nvSpPr>
      <dsp:spPr>
        <a:xfrm rot="16200000">
          <a:off x="3954277" y="2513204"/>
          <a:ext cx="667408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7408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71296" y="2519634"/>
        <a:ext cx="33370" cy="33370"/>
      </dsp:txXfrm>
    </dsp:sp>
    <dsp:sp modelId="{42BAB553-645D-9F4D-B9FA-20001ADC9FEF}">
      <dsp:nvSpPr>
        <dsp:cNvPr id="0" name=""/>
        <dsp:cNvSpPr/>
      </dsp:nvSpPr>
      <dsp:spPr>
        <a:xfrm>
          <a:off x="3186674" y="0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22565"/>
        <a:ext cx="1557485" cy="1557485"/>
      </dsp:txXfrm>
    </dsp:sp>
    <dsp:sp modelId="{8EF26D22-0EBA-9B4B-A882-9C79BDDFE3B1}">
      <dsp:nvSpPr>
        <dsp:cNvPr id="0" name=""/>
        <dsp:cNvSpPr/>
      </dsp:nvSpPr>
      <dsp:spPr>
        <a:xfrm rot="1800000">
          <a:off x="5197306" y="4664708"/>
          <a:ext cx="663352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3352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12398" y="4671240"/>
        <a:ext cx="33167" cy="33167"/>
      </dsp:txXfrm>
    </dsp:sp>
    <dsp:sp modelId="{1A5B5334-16C4-A34B-BD16-5392302AAF3E}">
      <dsp:nvSpPr>
        <dsp:cNvPr id="0" name=""/>
        <dsp:cNvSpPr/>
      </dsp:nvSpPr>
      <dsp:spPr>
        <a:xfrm>
          <a:off x="5668675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91240" y="4625573"/>
        <a:ext cx="1557485" cy="1557485"/>
      </dsp:txXfrm>
    </dsp:sp>
    <dsp:sp modelId="{DA0B7F58-3BAD-5949-BB45-1CE6265AF3AE}">
      <dsp:nvSpPr>
        <dsp:cNvPr id="0" name=""/>
        <dsp:cNvSpPr/>
      </dsp:nvSpPr>
      <dsp:spPr>
        <a:xfrm rot="9000000">
          <a:off x="2715305" y="4664708"/>
          <a:ext cx="663352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3352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030397" y="4671240"/>
        <a:ext cx="33167" cy="33167"/>
      </dsp:txXfrm>
    </dsp:sp>
    <dsp:sp modelId="{ECEAD2AC-157A-B94E-9353-16A3FA7484D4}">
      <dsp:nvSpPr>
        <dsp:cNvPr id="0" name=""/>
        <dsp:cNvSpPr/>
      </dsp:nvSpPr>
      <dsp:spPr>
        <a:xfrm>
          <a:off x="704672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27237" y="4625573"/>
        <a:ext cx="1557485" cy="155748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186674" y="2870024"/>
          <a:ext cx="2202615" cy="220261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29337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6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اَلْبَقَرَةُ</a:t>
          </a:r>
          <a:endParaRPr lang="fr-FR" sz="46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192589"/>
        <a:ext cx="1557485" cy="1557485"/>
      </dsp:txXfrm>
    </dsp:sp>
    <dsp:sp modelId="{BD00AACC-4901-464A-99E8-F5D4F7BE6383}">
      <dsp:nvSpPr>
        <dsp:cNvPr id="0" name=""/>
        <dsp:cNvSpPr/>
      </dsp:nvSpPr>
      <dsp:spPr>
        <a:xfrm rot="16200000">
          <a:off x="3954277" y="2513204"/>
          <a:ext cx="667408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7408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71296" y="2519634"/>
        <a:ext cx="33370" cy="33370"/>
      </dsp:txXfrm>
    </dsp:sp>
    <dsp:sp modelId="{42BAB553-645D-9F4D-B9FA-20001ADC9FEF}">
      <dsp:nvSpPr>
        <dsp:cNvPr id="0" name=""/>
        <dsp:cNvSpPr/>
      </dsp:nvSpPr>
      <dsp:spPr>
        <a:xfrm>
          <a:off x="3186674" y="0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2755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2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حَيَوانٌ</a:t>
          </a:r>
          <a:endParaRPr lang="fr-FR" sz="62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22565"/>
        <a:ext cx="1557485" cy="1557485"/>
      </dsp:txXfrm>
    </dsp:sp>
    <dsp:sp modelId="{8EF26D22-0EBA-9B4B-A882-9C79BDDFE3B1}">
      <dsp:nvSpPr>
        <dsp:cNvPr id="0" name=""/>
        <dsp:cNvSpPr/>
      </dsp:nvSpPr>
      <dsp:spPr>
        <a:xfrm rot="1800000">
          <a:off x="5197306" y="4664708"/>
          <a:ext cx="663352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3352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12398" y="4671240"/>
        <a:ext cx="33167" cy="33167"/>
      </dsp:txXfrm>
    </dsp:sp>
    <dsp:sp modelId="{1A5B5334-16C4-A34B-BD16-5392302AAF3E}">
      <dsp:nvSpPr>
        <dsp:cNvPr id="0" name=""/>
        <dsp:cNvSpPr/>
      </dsp:nvSpPr>
      <dsp:spPr>
        <a:xfrm>
          <a:off x="5668675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2755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2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اَلْحَليبُ</a:t>
          </a:r>
          <a:endParaRPr lang="fr-FR" sz="62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91240" y="4625573"/>
        <a:ext cx="1557485" cy="1557485"/>
      </dsp:txXfrm>
    </dsp:sp>
    <dsp:sp modelId="{DA0B7F58-3BAD-5949-BB45-1CE6265AF3AE}">
      <dsp:nvSpPr>
        <dsp:cNvPr id="0" name=""/>
        <dsp:cNvSpPr/>
      </dsp:nvSpPr>
      <dsp:spPr>
        <a:xfrm rot="9000000">
          <a:off x="2715305" y="4664708"/>
          <a:ext cx="663352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3352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030397" y="4671240"/>
        <a:ext cx="33167" cy="33167"/>
      </dsp:txXfrm>
    </dsp:sp>
    <dsp:sp modelId="{ECEAD2AC-157A-B94E-9353-16A3FA7484D4}">
      <dsp:nvSpPr>
        <dsp:cNvPr id="0" name=""/>
        <dsp:cNvSpPr/>
      </dsp:nvSpPr>
      <dsp:spPr>
        <a:xfrm>
          <a:off x="704672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2755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2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اَلْعُشْبُ</a:t>
          </a:r>
          <a:endParaRPr lang="fr-FR" sz="62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27237" y="4625573"/>
        <a:ext cx="1557485" cy="155748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354788" y="3189324"/>
          <a:ext cx="2029678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400" b="1" kern="1200" dirty="0">
              <a:solidFill>
                <a:srgbClr val="FF0000"/>
              </a:solidFill>
            </a:rPr>
            <a:t>ثَعْلَبٌ</a:t>
          </a:r>
          <a:endParaRPr lang="fr-FR" sz="6400" b="1" kern="1200" dirty="0">
            <a:solidFill>
              <a:srgbClr val="FF0000"/>
            </a:solidFill>
          </a:endParaRPr>
        </a:p>
      </dsp:txBody>
      <dsp:txXfrm>
        <a:off x="5652027" y="3434369"/>
        <a:ext cx="1435200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4422" y="242229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867" y="2396359"/>
        <a:ext cx="75520" cy="75520"/>
      </dsp:txXfrm>
    </dsp:sp>
    <dsp:sp modelId="{C1C5E62B-8BEF-4542-8237-6B9D6C114E73}">
      <dsp:nvSpPr>
        <dsp:cNvPr id="0" name=""/>
        <dsp:cNvSpPr/>
      </dsp:nvSpPr>
      <dsp:spPr>
        <a:xfrm>
          <a:off x="5532991" y="5643"/>
          <a:ext cx="1673271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400" b="1" kern="1200" dirty="0"/>
            <a:t>مَرْكَبٌ</a:t>
          </a:r>
          <a:endParaRPr lang="fr-FR" sz="4700" b="1" kern="1200" dirty="0"/>
        </a:p>
      </dsp:txBody>
      <dsp:txXfrm>
        <a:off x="5778036" y="250688"/>
        <a:ext cx="1183181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88197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76404" y="2746741"/>
        <a:ext cx="72442" cy="72442"/>
      </dsp:txXfrm>
    </dsp:sp>
    <dsp:sp modelId="{9B8C459A-50CD-482A-BBC4-FB2827E3ADF8}">
      <dsp:nvSpPr>
        <dsp:cNvPr id="0" name=""/>
        <dsp:cNvSpPr/>
      </dsp:nvSpPr>
      <dsp:spPr>
        <a:xfrm>
          <a:off x="7579422" y="750483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 dirty="0"/>
        </a:p>
      </dsp:txBody>
      <dsp:txXfrm>
        <a:off x="7824467" y="995528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351847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988034" y="3701203"/>
        <a:ext cx="66967" cy="66967"/>
      </dsp:txXfrm>
    </dsp:sp>
    <dsp:sp modelId="{A0E698E8-9E77-4516-B218-FFDEFF6465BE}">
      <dsp:nvSpPr>
        <dsp:cNvPr id="0" name=""/>
        <dsp:cNvSpPr/>
      </dsp:nvSpPr>
      <dsp:spPr>
        <a:xfrm>
          <a:off x="8668305" y="2636483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 dirty="0"/>
        </a:p>
      </dsp:txBody>
      <dsp:txXfrm>
        <a:off x="8913350" y="2881528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7107964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66878" y="4818005"/>
        <a:ext cx="69359" cy="69359"/>
      </dsp:txXfrm>
    </dsp:sp>
    <dsp:sp modelId="{9AA6075C-73B5-40C8-A405-80C49F4430FF}">
      <dsp:nvSpPr>
        <dsp:cNvPr id="0" name=""/>
        <dsp:cNvSpPr/>
      </dsp:nvSpPr>
      <dsp:spPr>
        <a:xfrm>
          <a:off x="8290140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535185" y="5026209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696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9470" y="5492022"/>
        <a:ext cx="74713" cy="74713"/>
      </dsp:txXfrm>
    </dsp:sp>
    <dsp:sp modelId="{65090388-1912-439B-BC04-80C4BAC0DF93}">
      <dsp:nvSpPr>
        <dsp:cNvPr id="0" name=""/>
        <dsp:cNvSpPr/>
      </dsp:nvSpPr>
      <dsp:spPr>
        <a:xfrm>
          <a:off x="6621874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866919" y="6426050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752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5070" y="5492022"/>
        <a:ext cx="74713" cy="74713"/>
      </dsp:txXfrm>
    </dsp:sp>
    <dsp:sp modelId="{2DDF4E7E-52E0-4A74-82A9-62F18E067361}">
      <dsp:nvSpPr>
        <dsp:cNvPr id="0" name=""/>
        <dsp:cNvSpPr/>
      </dsp:nvSpPr>
      <dsp:spPr>
        <a:xfrm>
          <a:off x="4444108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689153" y="6426050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44103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03016" y="4818005"/>
        <a:ext cx="69359" cy="69359"/>
      </dsp:txXfrm>
    </dsp:sp>
    <dsp:sp modelId="{FC49683F-D685-40C7-B400-DC97AE875747}">
      <dsp:nvSpPr>
        <dsp:cNvPr id="0" name=""/>
        <dsp:cNvSpPr/>
      </dsp:nvSpPr>
      <dsp:spPr>
        <a:xfrm>
          <a:off x="2775843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020888" y="5026209"/>
        <a:ext cx="1183181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48065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684253" y="3701203"/>
        <a:ext cx="66967" cy="66967"/>
      </dsp:txXfrm>
    </dsp:sp>
    <dsp:sp modelId="{1FCEA333-4CA3-4B01-9D08-24985C20B7DA}">
      <dsp:nvSpPr>
        <dsp:cNvPr id="0" name=""/>
        <dsp:cNvSpPr/>
      </dsp:nvSpPr>
      <dsp:spPr>
        <a:xfrm>
          <a:off x="2397678" y="2636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642723" y="2881528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602201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90407" y="2746741"/>
        <a:ext cx="72442" cy="72442"/>
      </dsp:txXfrm>
    </dsp:sp>
    <dsp:sp modelId="{D8E5785C-8AB1-4403-95B6-15F7A8B8336B}">
      <dsp:nvSpPr>
        <dsp:cNvPr id="0" name=""/>
        <dsp:cNvSpPr/>
      </dsp:nvSpPr>
      <dsp:spPr>
        <a:xfrm>
          <a:off x="3486561" y="750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731606" y="995528"/>
        <a:ext cx="1183181" cy="118318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424640" y="3181636"/>
          <a:ext cx="1815433" cy="149664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200" b="1" kern="1200" dirty="0">
              <a:solidFill>
                <a:srgbClr val="FF0000"/>
              </a:solidFill>
            </a:rPr>
            <a:t>ثَعْلَبٌ</a:t>
          </a:r>
          <a:endParaRPr lang="fr-FR" sz="6200" b="1" kern="1200" dirty="0">
            <a:solidFill>
              <a:srgbClr val="FF0000"/>
            </a:solidFill>
          </a:endParaRPr>
        </a:p>
      </dsp:txBody>
      <dsp:txXfrm>
        <a:off x="5690504" y="3400815"/>
        <a:ext cx="1283705" cy="1058289"/>
      </dsp:txXfrm>
    </dsp:sp>
    <dsp:sp modelId="{9A3AED31-909E-4AD7-BB0B-0D6E9FF8C2B8}">
      <dsp:nvSpPr>
        <dsp:cNvPr id="0" name=""/>
        <dsp:cNvSpPr/>
      </dsp:nvSpPr>
      <dsp:spPr>
        <a:xfrm rot="16200000">
          <a:off x="5504788" y="2343494"/>
          <a:ext cx="1655136" cy="21146"/>
        </a:xfrm>
        <a:custGeom>
          <a:avLst/>
          <a:gdLst/>
          <a:ahLst/>
          <a:cxnLst/>
          <a:rect l="0" t="0" r="0" b="0"/>
          <a:pathLst>
            <a:path>
              <a:moveTo>
                <a:pt x="0" y="10573"/>
              </a:moveTo>
              <a:lnTo>
                <a:pt x="1655136" y="1057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290978" y="2312689"/>
        <a:ext cx="82756" cy="82756"/>
      </dsp:txXfrm>
    </dsp:sp>
    <dsp:sp modelId="{C1C5E62B-8BEF-4542-8237-6B9D6C114E73}">
      <dsp:nvSpPr>
        <dsp:cNvPr id="0" name=""/>
        <dsp:cNvSpPr/>
      </dsp:nvSpPr>
      <dsp:spPr>
        <a:xfrm>
          <a:off x="5584033" y="29851"/>
          <a:ext cx="1496647" cy="149664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600" b="1" kern="1200" dirty="0"/>
            <a:t>مَرْكَبٌ</a:t>
          </a:r>
          <a:endParaRPr lang="fr-FR" sz="3200" b="1" kern="1200" dirty="0"/>
        </a:p>
      </dsp:txBody>
      <dsp:txXfrm>
        <a:off x="5803212" y="249030"/>
        <a:ext cx="1058289" cy="1058289"/>
      </dsp:txXfrm>
    </dsp:sp>
    <dsp:sp modelId="{3C3C6B95-8AC1-4955-A531-D2BBFDA9F43B}">
      <dsp:nvSpPr>
        <dsp:cNvPr id="0" name=""/>
        <dsp:cNvSpPr/>
      </dsp:nvSpPr>
      <dsp:spPr>
        <a:xfrm rot="18360000">
          <a:off x="6466960" y="2626178"/>
          <a:ext cx="1609935" cy="21146"/>
        </a:xfrm>
        <a:custGeom>
          <a:avLst/>
          <a:gdLst/>
          <a:ahLst/>
          <a:cxnLst/>
          <a:rect l="0" t="0" r="0" b="0"/>
          <a:pathLst>
            <a:path>
              <a:moveTo>
                <a:pt x="0" y="10573"/>
              </a:moveTo>
              <a:lnTo>
                <a:pt x="1609935" y="1057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231679" y="2596503"/>
        <a:ext cx="80496" cy="80496"/>
      </dsp:txXfrm>
    </dsp:sp>
    <dsp:sp modelId="{9B8C459A-50CD-482A-BBC4-FB2827E3ADF8}">
      <dsp:nvSpPr>
        <dsp:cNvPr id="0" name=""/>
        <dsp:cNvSpPr/>
      </dsp:nvSpPr>
      <dsp:spPr>
        <a:xfrm>
          <a:off x="7436605" y="631788"/>
          <a:ext cx="1496647" cy="1496647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600" kern="1200" dirty="0"/>
        </a:p>
      </dsp:txBody>
      <dsp:txXfrm>
        <a:off x="7655784" y="850967"/>
        <a:ext cx="1058289" cy="1058289"/>
      </dsp:txXfrm>
    </dsp:sp>
    <dsp:sp modelId="{45D81EC9-8004-4A5D-B847-B2697D7B80D5}">
      <dsp:nvSpPr>
        <dsp:cNvPr id="0" name=""/>
        <dsp:cNvSpPr/>
      </dsp:nvSpPr>
      <dsp:spPr>
        <a:xfrm rot="20520000">
          <a:off x="7141389" y="3421101"/>
          <a:ext cx="1449063" cy="21146"/>
        </a:xfrm>
        <a:custGeom>
          <a:avLst/>
          <a:gdLst/>
          <a:ahLst/>
          <a:cxnLst/>
          <a:rect l="0" t="0" r="0" b="0"/>
          <a:pathLst>
            <a:path>
              <a:moveTo>
                <a:pt x="0" y="10573"/>
              </a:moveTo>
              <a:lnTo>
                <a:pt x="1449063" y="1057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MA" sz="500" kern="1200"/>
        </a:p>
      </dsp:txBody>
      <dsp:txXfrm>
        <a:off x="7829694" y="3395448"/>
        <a:ext cx="72453" cy="72453"/>
      </dsp:txXfrm>
    </dsp:sp>
    <dsp:sp modelId="{52A24B37-541D-45DD-8A77-13EF546DC606}">
      <dsp:nvSpPr>
        <dsp:cNvPr id="0" name=""/>
        <dsp:cNvSpPr/>
      </dsp:nvSpPr>
      <dsp:spPr>
        <a:xfrm>
          <a:off x="8507018" y="2207681"/>
          <a:ext cx="1645728" cy="1496647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MA" sz="3600" b="1" kern="1200" dirty="0">
            <a:solidFill>
              <a:prstClr val="black"/>
            </a:solidFill>
            <a:latin typeface="Calibri" panose="020F0502020204030204"/>
            <a:ea typeface="+mn-ea"/>
            <a:cs typeface="Arial" panose="020B0604020202020204" pitchFamily="34" charset="0"/>
          </a:endParaRPr>
        </a:p>
      </dsp:txBody>
      <dsp:txXfrm>
        <a:off x="8748029" y="2426860"/>
        <a:ext cx="1163706" cy="1058289"/>
      </dsp:txXfrm>
    </dsp:sp>
    <dsp:sp modelId="{A41FAE71-6568-4F04-BCB8-702A051CE094}">
      <dsp:nvSpPr>
        <dsp:cNvPr id="0" name=""/>
        <dsp:cNvSpPr/>
      </dsp:nvSpPr>
      <dsp:spPr>
        <a:xfrm rot="1080000">
          <a:off x="7139763" y="4427937"/>
          <a:ext cx="1515508" cy="21146"/>
        </a:xfrm>
        <a:custGeom>
          <a:avLst/>
          <a:gdLst/>
          <a:ahLst/>
          <a:cxnLst/>
          <a:rect l="0" t="0" r="0" b="0"/>
          <a:pathLst>
            <a:path>
              <a:moveTo>
                <a:pt x="0" y="10573"/>
              </a:moveTo>
              <a:lnTo>
                <a:pt x="1515508" y="1057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859629" y="4400623"/>
        <a:ext cx="75775" cy="75775"/>
      </dsp:txXfrm>
    </dsp:sp>
    <dsp:sp modelId="{A0E698E8-9E77-4516-B218-FFDEFF6465BE}">
      <dsp:nvSpPr>
        <dsp:cNvPr id="0" name=""/>
        <dsp:cNvSpPr/>
      </dsp:nvSpPr>
      <dsp:spPr>
        <a:xfrm>
          <a:off x="8581558" y="4155591"/>
          <a:ext cx="1496647" cy="149664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600" kern="1200" dirty="0"/>
        </a:p>
      </dsp:txBody>
      <dsp:txXfrm>
        <a:off x="8800737" y="4374770"/>
        <a:ext cx="1058289" cy="1058289"/>
      </dsp:txXfrm>
    </dsp:sp>
    <dsp:sp modelId="{29E7DDC3-FCFA-42B4-8DBB-BDE2CD877C0E}">
      <dsp:nvSpPr>
        <dsp:cNvPr id="0" name=""/>
        <dsp:cNvSpPr/>
      </dsp:nvSpPr>
      <dsp:spPr>
        <a:xfrm rot="3240000">
          <a:off x="6466960" y="5212594"/>
          <a:ext cx="1609935" cy="21146"/>
        </a:xfrm>
        <a:custGeom>
          <a:avLst/>
          <a:gdLst/>
          <a:ahLst/>
          <a:cxnLst/>
          <a:rect l="0" t="0" r="0" b="0"/>
          <a:pathLst>
            <a:path>
              <a:moveTo>
                <a:pt x="0" y="10573"/>
              </a:moveTo>
              <a:lnTo>
                <a:pt x="1609935" y="1057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231679" y="5182919"/>
        <a:ext cx="80496" cy="80496"/>
      </dsp:txXfrm>
    </dsp:sp>
    <dsp:sp modelId="{9AA6075C-73B5-40C8-A405-80C49F4430FF}">
      <dsp:nvSpPr>
        <dsp:cNvPr id="0" name=""/>
        <dsp:cNvSpPr/>
      </dsp:nvSpPr>
      <dsp:spPr>
        <a:xfrm>
          <a:off x="7436605" y="5731483"/>
          <a:ext cx="1496647" cy="1496647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600" kern="1200"/>
        </a:p>
      </dsp:txBody>
      <dsp:txXfrm>
        <a:off x="7655784" y="5950662"/>
        <a:ext cx="1058289" cy="1058289"/>
      </dsp:txXfrm>
    </dsp:sp>
    <dsp:sp modelId="{87C5D076-4A28-49E8-97B5-5944DF06C6D3}">
      <dsp:nvSpPr>
        <dsp:cNvPr id="0" name=""/>
        <dsp:cNvSpPr/>
      </dsp:nvSpPr>
      <dsp:spPr>
        <a:xfrm rot="5400000">
          <a:off x="5504788" y="5495278"/>
          <a:ext cx="1655136" cy="21146"/>
        </a:xfrm>
        <a:custGeom>
          <a:avLst/>
          <a:gdLst/>
          <a:ahLst/>
          <a:cxnLst/>
          <a:rect l="0" t="0" r="0" b="0"/>
          <a:pathLst>
            <a:path>
              <a:moveTo>
                <a:pt x="0" y="10573"/>
              </a:moveTo>
              <a:lnTo>
                <a:pt x="1655136" y="1057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290978" y="5464473"/>
        <a:ext cx="82756" cy="82756"/>
      </dsp:txXfrm>
    </dsp:sp>
    <dsp:sp modelId="{65090388-1912-439B-BC04-80C4BAC0DF93}">
      <dsp:nvSpPr>
        <dsp:cNvPr id="0" name=""/>
        <dsp:cNvSpPr/>
      </dsp:nvSpPr>
      <dsp:spPr>
        <a:xfrm>
          <a:off x="5584033" y="6333420"/>
          <a:ext cx="1496647" cy="1496647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600" kern="1200"/>
        </a:p>
      </dsp:txBody>
      <dsp:txXfrm>
        <a:off x="5803212" y="6552599"/>
        <a:ext cx="1058289" cy="1058289"/>
      </dsp:txXfrm>
    </dsp:sp>
    <dsp:sp modelId="{9D782B05-C4FF-4333-9D3D-15DECD3270F7}">
      <dsp:nvSpPr>
        <dsp:cNvPr id="0" name=""/>
        <dsp:cNvSpPr/>
      </dsp:nvSpPr>
      <dsp:spPr>
        <a:xfrm rot="7560000">
          <a:off x="4587818" y="5212594"/>
          <a:ext cx="1609935" cy="21146"/>
        </a:xfrm>
        <a:custGeom>
          <a:avLst/>
          <a:gdLst/>
          <a:ahLst/>
          <a:cxnLst/>
          <a:rect l="0" t="0" r="0" b="0"/>
          <a:pathLst>
            <a:path>
              <a:moveTo>
                <a:pt x="0" y="10573"/>
              </a:moveTo>
              <a:lnTo>
                <a:pt x="1609935" y="1057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352538" y="5182919"/>
        <a:ext cx="80496" cy="80496"/>
      </dsp:txXfrm>
    </dsp:sp>
    <dsp:sp modelId="{2DDF4E7E-52E0-4A74-82A9-62F18E067361}">
      <dsp:nvSpPr>
        <dsp:cNvPr id="0" name=""/>
        <dsp:cNvSpPr/>
      </dsp:nvSpPr>
      <dsp:spPr>
        <a:xfrm>
          <a:off x="3731460" y="5731483"/>
          <a:ext cx="1496647" cy="1496647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600" kern="1200"/>
        </a:p>
      </dsp:txBody>
      <dsp:txXfrm>
        <a:off x="3950639" y="5950662"/>
        <a:ext cx="1058289" cy="1058289"/>
      </dsp:txXfrm>
    </dsp:sp>
    <dsp:sp modelId="{00F8213B-A256-491A-AFE5-32C677DC5F95}">
      <dsp:nvSpPr>
        <dsp:cNvPr id="0" name=""/>
        <dsp:cNvSpPr/>
      </dsp:nvSpPr>
      <dsp:spPr>
        <a:xfrm rot="9720000">
          <a:off x="4009443" y="4427937"/>
          <a:ext cx="1515508" cy="21146"/>
        </a:xfrm>
        <a:custGeom>
          <a:avLst/>
          <a:gdLst/>
          <a:ahLst/>
          <a:cxnLst/>
          <a:rect l="0" t="0" r="0" b="0"/>
          <a:pathLst>
            <a:path>
              <a:moveTo>
                <a:pt x="0" y="10573"/>
              </a:moveTo>
              <a:lnTo>
                <a:pt x="1515508" y="1057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29309" y="4400623"/>
        <a:ext cx="75775" cy="75775"/>
      </dsp:txXfrm>
    </dsp:sp>
    <dsp:sp modelId="{FC49683F-D685-40C7-B400-DC97AE875747}">
      <dsp:nvSpPr>
        <dsp:cNvPr id="0" name=""/>
        <dsp:cNvSpPr/>
      </dsp:nvSpPr>
      <dsp:spPr>
        <a:xfrm>
          <a:off x="2586508" y="4155591"/>
          <a:ext cx="1496647" cy="1496647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600" kern="1200" dirty="0"/>
            <a:t>مَلْعَبٌ</a:t>
          </a:r>
          <a:endParaRPr lang="fr-FR" sz="4600" kern="1200" dirty="0"/>
        </a:p>
      </dsp:txBody>
      <dsp:txXfrm>
        <a:off x="2805687" y="4374770"/>
        <a:ext cx="1058289" cy="1058289"/>
      </dsp:txXfrm>
    </dsp:sp>
    <dsp:sp modelId="{4C65E19B-F523-48EB-AAD5-09A7F13C9F05}">
      <dsp:nvSpPr>
        <dsp:cNvPr id="0" name=""/>
        <dsp:cNvSpPr/>
      </dsp:nvSpPr>
      <dsp:spPr>
        <a:xfrm rot="11880000">
          <a:off x="4009443" y="3410835"/>
          <a:ext cx="1515508" cy="21146"/>
        </a:xfrm>
        <a:custGeom>
          <a:avLst/>
          <a:gdLst/>
          <a:ahLst/>
          <a:cxnLst/>
          <a:rect l="0" t="0" r="0" b="0"/>
          <a:pathLst>
            <a:path>
              <a:moveTo>
                <a:pt x="0" y="10573"/>
              </a:moveTo>
              <a:lnTo>
                <a:pt x="1515508" y="1057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29309" y="3383520"/>
        <a:ext cx="75775" cy="75775"/>
      </dsp:txXfrm>
    </dsp:sp>
    <dsp:sp modelId="{1FCEA333-4CA3-4B01-9D08-24985C20B7DA}">
      <dsp:nvSpPr>
        <dsp:cNvPr id="0" name=""/>
        <dsp:cNvSpPr/>
      </dsp:nvSpPr>
      <dsp:spPr>
        <a:xfrm>
          <a:off x="2586508" y="2207681"/>
          <a:ext cx="1496647" cy="1496647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600" kern="1200"/>
        </a:p>
      </dsp:txBody>
      <dsp:txXfrm>
        <a:off x="2805687" y="2426860"/>
        <a:ext cx="1058289" cy="1058289"/>
      </dsp:txXfrm>
    </dsp:sp>
    <dsp:sp modelId="{86E4F7B7-9273-4F26-8F5A-28F44A8AB329}">
      <dsp:nvSpPr>
        <dsp:cNvPr id="0" name=""/>
        <dsp:cNvSpPr/>
      </dsp:nvSpPr>
      <dsp:spPr>
        <a:xfrm rot="14040000">
          <a:off x="4587818" y="2626178"/>
          <a:ext cx="1609935" cy="21146"/>
        </a:xfrm>
        <a:custGeom>
          <a:avLst/>
          <a:gdLst/>
          <a:ahLst/>
          <a:cxnLst/>
          <a:rect l="0" t="0" r="0" b="0"/>
          <a:pathLst>
            <a:path>
              <a:moveTo>
                <a:pt x="0" y="10573"/>
              </a:moveTo>
              <a:lnTo>
                <a:pt x="1609935" y="1057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352538" y="2596503"/>
        <a:ext cx="80496" cy="80496"/>
      </dsp:txXfrm>
    </dsp:sp>
    <dsp:sp modelId="{D8E5785C-8AB1-4403-95B6-15F7A8B8336B}">
      <dsp:nvSpPr>
        <dsp:cNvPr id="0" name=""/>
        <dsp:cNvSpPr/>
      </dsp:nvSpPr>
      <dsp:spPr>
        <a:xfrm>
          <a:off x="3731460" y="631788"/>
          <a:ext cx="1496647" cy="1496647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600" kern="1200"/>
        </a:p>
      </dsp:txBody>
      <dsp:txXfrm>
        <a:off x="3950639" y="850967"/>
        <a:ext cx="1058289" cy="10582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4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7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5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3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ar-MA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</a:t>
              </a:r>
              <a:endParaRPr lang="fr-FR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اليوم سنتذكر السلوكات المتعلقة بالعمل في مجموعات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يمكنكم إضافة سلوكات أخرى.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2111722" y="1787494"/>
            <a:ext cx="11144231" cy="7841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85750" lvl="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latin typeface="Abadi" panose="020B0604020104020204" pitchFamily="34" charset="0"/>
              </a:rPr>
              <a:t>أبادر إلى تشكيل مجموعتي عند ظهور الأيقونة؛</a:t>
            </a:r>
          </a:p>
          <a:p>
            <a:pPr marL="285750" lvl="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latin typeface="Abadi" panose="020B0604020104020204" pitchFamily="34" charset="0"/>
              </a:rPr>
              <a:t> </a:t>
            </a:r>
            <a:r>
              <a:rPr lang="ar-MA" sz="4000" b="1" dirty="0">
                <a:solidFill>
                  <a:srgbClr val="002060"/>
                </a:solidFill>
                <a:latin typeface="Abadi" panose="020B0604020104020204" pitchFamily="34" charset="0"/>
              </a:rPr>
              <a:t>أنضم إلى مجموعتي الصغيرة بهدوء وسرعة؛</a:t>
            </a:r>
            <a:endParaRPr lang="fr-MA" sz="4000" b="1" dirty="0">
              <a:solidFill>
                <a:srgbClr val="002060"/>
              </a:solidFill>
              <a:latin typeface="Abadi" panose="020B0604020104020204" pitchFamily="34" charset="0"/>
            </a:endParaRPr>
          </a:p>
          <a:p>
            <a:pPr marL="285750" lvl="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latin typeface="Abadi" panose="020B0604020104020204" pitchFamily="34" charset="0"/>
              </a:rPr>
              <a:t>أشارك مع زملائي لإنجاز المطلوب من مجموعتي بكل حماس؛</a:t>
            </a:r>
            <a:endParaRPr lang="fr-MA" sz="4000" b="1" dirty="0">
              <a:latin typeface="Abadi" panose="020B0604020104020204" pitchFamily="34" charset="0"/>
            </a:endParaRPr>
          </a:p>
          <a:p>
            <a:pPr marL="285750" lvl="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solidFill>
                  <a:srgbClr val="002060"/>
                </a:solidFill>
                <a:latin typeface="Abadi" panose="020B0604020104020204" pitchFamily="34" charset="0"/>
              </a:rPr>
              <a:t>أحترم آراء زملائي داخل المجموعة؛</a:t>
            </a:r>
            <a:endParaRPr lang="fr-MA" sz="4000" b="1" dirty="0">
              <a:solidFill>
                <a:srgbClr val="002060"/>
              </a:solidFill>
              <a:latin typeface="Abadi" panose="020B0604020104020204" pitchFamily="34" charset="0"/>
            </a:endParaRPr>
          </a:p>
          <a:p>
            <a:pPr marL="28575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latin typeface="Abadi" panose="020B0604020104020204" pitchFamily="34" charset="0"/>
              </a:rPr>
              <a:t>أقدم المساعدة لزملائي داخل المجموعة؛</a:t>
            </a:r>
          </a:p>
          <a:p>
            <a:pPr marL="28575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solidFill>
                  <a:srgbClr val="002060"/>
                </a:solidFill>
                <a:latin typeface="Abadi" panose="020B0604020104020204" pitchFamily="34" charset="0"/>
              </a:rPr>
              <a:t>أتبادل الأدوار مع زملائي داخل المجموعة...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D7B7E7E-AEBD-8512-33CF-E46DC5DA4E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563" y="4023164"/>
            <a:ext cx="195088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24691" y="4033975"/>
            <a:ext cx="7647709" cy="223946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كلمات بدقة وسرعة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C144F-0CA0-07AB-DFEC-0B36A4863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5A840B5-9D49-6F25-FD5A-F9F6572B9945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انتبهوا؛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سأقرأ سلسلة الكلمات، وأنتم ستفعلون مثلي بعد ذلك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7DA63CA-C580-3B75-784F-3E14DA575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EA856E9-7015-317A-9DDB-7AB5CB63DE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437" y="3484375"/>
            <a:ext cx="12257126" cy="2833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76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9E9A9-610B-22BF-B67B-CFCFCC102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14ECBB3-7FA3-C939-8DB4-72EA90F3AC41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الكلمات قراءة هامسة، سأمر بين الصفوف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00A022C-DD2E-F5F0-CE66-33EE00534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35" y="668398"/>
            <a:ext cx="1767993" cy="137781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15966BA-B507-E34D-30BF-52A07CC709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437" y="3484375"/>
            <a:ext cx="12257126" cy="2833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559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AF623-CF5F-7733-2CA6-B03687FB3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0F2CCC0-0D96-BF03-4B06-DCEE466650B7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لنقرأ الكلمات قراءة مشتركة: اقرأوا معي عند الإشارة 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956ACA-6ABB-69E3-E234-71E30928C3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46402B6-1D9D-3949-DB8B-AA41591F78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437" y="3484375"/>
            <a:ext cx="12257126" cy="2833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819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B7C7B-C28A-0DB6-EE88-5B32769C7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04BD7AE-769A-DD1C-D18F-F1E01EF51F5B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كل متعلم يقرأ سطرا واحدا، بالترتيب وبدونه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45D31E-3BB7-FCB2-23ED-939F51BEF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28" y="523225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5BC2CCB-5402-784F-8DA9-BB957BAC22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437" y="3484375"/>
            <a:ext cx="12257126" cy="2833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9304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سأملي عليكم كلمات مما قرأناه سابقا. استعدوا. اكتبوا: الطبيعة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اَلطَّبيعَةُ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600619" y="6719014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اكتبوا : الغابة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01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AB9F2-54BB-D8E4-1E07-D561F9C53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A131CAD-CDC7-C319-4968-63306C6D754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A16012-0556-C9A3-58FD-EDE0C0B03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C872B29-AEAE-99D2-02AB-4D9FB809B9C6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اَلْغابَةُ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BC97A5E-1BAF-2695-041A-786012FAD675}"/>
              </a:ext>
            </a:extLst>
          </p:cNvPr>
          <p:cNvSpPr/>
          <p:nvPr/>
        </p:nvSpPr>
        <p:spPr>
          <a:xfrm>
            <a:off x="1731818" y="7059521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64785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08BB3-5846-9595-780B-A101533C0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DEAC920-AEBE-6E28-27F5-E7B88755AA81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: قرأتُ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6C5DDE2-58F8-C046-FC83-089E5B99A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450CB5-11CD-653F-7C65-4C2681373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973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1CA4F-CA0B-7A3F-6EB1-306BEFD31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CF24180-14DF-C134-4137-FC25D78DAF9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95653CE-944D-4382-E817-067912CC4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F148EC0-6566-4024-E6E1-8CA73F69E9B3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قَرَأَتُ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F46F2A6-81F3-09F6-DC31-5B4726A865BE}"/>
              </a:ext>
            </a:extLst>
          </p:cNvPr>
          <p:cNvSpPr/>
          <p:nvPr/>
        </p:nvSpPr>
        <p:spPr>
          <a:xfrm>
            <a:off x="1600619" y="7341775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2152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249382" y="2036618"/>
            <a:ext cx="7509163" cy="39346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34" rtl="1">
              <a:lnSpc>
                <a:spcPts val="11099"/>
              </a:lnSpc>
            </a:pP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الصورة: لوحة المدينة والقرية إنشاء الخريطة الذهنية للكلمة</a:t>
            </a:r>
            <a:endParaRPr lang="ar-SA" sz="60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سألاحظ الصورة، ثم أشير إلى عنصر منها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الحاسوب، وأعبر عنه بكلمة، ثم أركبها في جملة.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E230F28-4745-1F7A-2BAC-7B096E99C3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9417" y="2034020"/>
            <a:ext cx="7651927" cy="8079798"/>
          </a:xfrm>
          <a:prstGeom prst="rect">
            <a:avLst/>
          </a:prstGeom>
        </p:spPr>
      </p:pic>
      <p:sp>
        <p:nvSpPr>
          <p:cNvPr id="7" name="Flèche : bas 6">
            <a:extLst>
              <a:ext uri="{FF2B5EF4-FFF2-40B4-BE49-F238E27FC236}">
                <a16:creationId xmlns:a16="http://schemas.microsoft.com/office/drawing/2014/main" id="{F3978A99-67D2-D7A1-2491-B02FE732ECBA}"/>
              </a:ext>
            </a:extLst>
          </p:cNvPr>
          <p:cNvSpPr/>
          <p:nvPr/>
        </p:nvSpPr>
        <p:spPr>
          <a:xfrm>
            <a:off x="10196944" y="5924150"/>
            <a:ext cx="304801" cy="604336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9ABC91-C8C5-1699-9C65-5C064FB5C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0E0AA05-134D-A96F-761F-D4F1D95B92A6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على السبورة، انتبهوا كيف سأنشئ الخريطة الذهنية لكلمة: الحاسوب، مع تركيب كل كلمة من الخريطة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D5843B5-A8F1-9FA5-FBEC-8359B494D3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2B5558A-6CC6-03BE-FF49-C1A647A221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5628864"/>
              </p:ext>
            </p:extLst>
          </p:nvPr>
        </p:nvGraphicFramePr>
        <p:xfrm>
          <a:off x="594240" y="2669596"/>
          <a:ext cx="9615054" cy="61514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E90D348-F000-F132-3FC2-8C18EEA5FF25}"/>
              </a:ext>
            </a:extLst>
          </p:cNvPr>
          <p:cNvSpPr/>
          <p:nvPr/>
        </p:nvSpPr>
        <p:spPr>
          <a:xfrm>
            <a:off x="7800108" y="2669596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اَلْحاسوبُ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جِهازٌ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ذَكِيٌّ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770D976-B911-5665-B2AE-875C272CE79A}"/>
              </a:ext>
            </a:extLst>
          </p:cNvPr>
          <p:cNvSpPr/>
          <p:nvPr/>
        </p:nvSpPr>
        <p:spPr>
          <a:xfrm>
            <a:off x="777877" y="8920371"/>
            <a:ext cx="6232519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r" rtl="1"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يَتَمَيَّزُ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MA" sz="4000" b="1" dirty="0">
                <a:solidFill>
                  <a:srgbClr val="FF0000"/>
                </a:solidFill>
              </a:rPr>
              <a:t>ٱلْحاسوبُ </a:t>
            </a:r>
            <a:r>
              <a:rPr lang="ar-MA" sz="4000" b="1" dirty="0" err="1">
                <a:solidFill>
                  <a:srgbClr val="FF0000"/>
                </a:solidFill>
              </a:rPr>
              <a:t>ب</a:t>
            </a:r>
            <a:r>
              <a:rPr lang="ar-MA" sz="4000" b="1" dirty="0" err="1">
                <a:solidFill>
                  <a:schemeClr val="tx1"/>
                </a:solidFill>
              </a:rPr>
              <a:t>ِ</a:t>
            </a:r>
            <a:r>
              <a:rPr lang="ar-MA" sz="4000" b="1" dirty="0" err="1">
                <a:solidFill>
                  <a:srgbClr val="FF0000"/>
                </a:solidFill>
              </a:rPr>
              <a:t>ٱلسُّرْعَةِ</a:t>
            </a:r>
            <a:r>
              <a:rPr lang="ar-MA" sz="4000" b="1" dirty="0">
                <a:solidFill>
                  <a:srgbClr val="FF0000"/>
                </a:solidFill>
              </a:rPr>
              <a:t> </a:t>
            </a:r>
            <a:r>
              <a:rPr lang="ar-MA" sz="4000" b="1" dirty="0" err="1">
                <a:solidFill>
                  <a:schemeClr val="tx1"/>
                </a:solidFill>
              </a:rPr>
              <a:t>وَٱلدِّقَّةِ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2DE6C6D8-AAE3-C08A-D3D7-974E134F4F66}"/>
              </a:ext>
            </a:extLst>
          </p:cNvPr>
          <p:cNvSpPr/>
          <p:nvPr/>
        </p:nvSpPr>
        <p:spPr>
          <a:xfrm>
            <a:off x="7502235" y="5733455"/>
            <a:ext cx="5952031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r" rtl="1">
              <a:defRPr/>
            </a:pPr>
            <a:r>
              <a:rPr lang="ar-MA" sz="4000" b="1" dirty="0">
                <a:solidFill>
                  <a:schemeClr val="tx1"/>
                </a:solidFill>
              </a:rPr>
              <a:t>يُسَهِّلُ</a:t>
            </a:r>
            <a:r>
              <a:rPr lang="ar-MA" sz="4000" b="1" dirty="0">
                <a:solidFill>
                  <a:srgbClr val="FF0000"/>
                </a:solidFill>
              </a:rPr>
              <a:t> ٱلْحاسوبُ </a:t>
            </a:r>
            <a:r>
              <a:rPr lang="ar-MA" sz="4000" b="1" dirty="0">
                <a:solidFill>
                  <a:schemeClr val="tx1"/>
                </a:solidFill>
              </a:rPr>
              <a:t>حَياةَ</a:t>
            </a:r>
            <a:r>
              <a:rPr lang="ar-MA" sz="4000" b="1" dirty="0">
                <a:solidFill>
                  <a:srgbClr val="FF0000"/>
                </a:solidFill>
              </a:rPr>
              <a:t> </a:t>
            </a:r>
            <a:r>
              <a:rPr lang="ar-MA" sz="4000" b="1" dirty="0" err="1">
                <a:solidFill>
                  <a:srgbClr val="FF0000"/>
                </a:solidFill>
              </a:rPr>
              <a:t>ٱلْإِنْسانِ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5334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998A9-AC18-FFB5-3DA4-D1F030D371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633FBB0-A88E-1ADD-C596-C73DC2E065E8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اقرؤوا الخريطة بشكل هامس، سأعين بعضكم لقراءتها جهريا.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4205AD5E-905F-1786-2DB3-6DFB90F0352E}"/>
              </a:ext>
            </a:extLst>
          </p:cNvPr>
          <p:cNvGraphicFramePr/>
          <p:nvPr/>
        </p:nvGraphicFramePr>
        <p:xfrm>
          <a:off x="594240" y="2669596"/>
          <a:ext cx="9615054" cy="61514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1FCF9D6B-242A-A994-874D-552ED189E5B4}"/>
              </a:ext>
            </a:extLst>
          </p:cNvPr>
          <p:cNvSpPr/>
          <p:nvPr/>
        </p:nvSpPr>
        <p:spPr>
          <a:xfrm>
            <a:off x="6677890" y="2570239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اَلْحاسوبُ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جِهازٌ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ذَكِيٌّ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E57914D-9648-1F93-6B11-917A2D6862E3}"/>
              </a:ext>
            </a:extLst>
          </p:cNvPr>
          <p:cNvSpPr/>
          <p:nvPr/>
        </p:nvSpPr>
        <p:spPr>
          <a:xfrm>
            <a:off x="292968" y="8821014"/>
            <a:ext cx="6232519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r" rtl="1"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يَتَمَيَّزُ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MA" sz="4000" b="1" dirty="0">
                <a:solidFill>
                  <a:srgbClr val="FF0000"/>
                </a:solidFill>
              </a:rPr>
              <a:t>ٱ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لْحاسوبُ ب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ِ</a:t>
            </a:r>
            <a:r>
              <a:rPr lang="ar-MA" sz="4000" b="1" dirty="0">
                <a:solidFill>
                  <a:srgbClr val="FF0000"/>
                </a:solidFill>
              </a:rPr>
              <a:t>ٱ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لسُّرْعَةِ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</a:t>
            </a:r>
            <a:r>
              <a:rPr lang="ar-MA" sz="4000" b="1" dirty="0">
                <a:solidFill>
                  <a:schemeClr val="tx1"/>
                </a:solidFill>
              </a:rPr>
              <a:t>ٱ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لدِّقَّةِ. 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5916CC93-ED70-E6A0-858C-DA6348208A20}"/>
              </a:ext>
            </a:extLst>
          </p:cNvPr>
          <p:cNvSpPr/>
          <p:nvPr/>
        </p:nvSpPr>
        <p:spPr>
          <a:xfrm>
            <a:off x="7502235" y="5733455"/>
            <a:ext cx="5952031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r" rtl="1"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يُسَهِّلُ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MA" sz="4000" b="1" dirty="0">
                <a:solidFill>
                  <a:srgbClr val="FF0000"/>
                </a:solidFill>
              </a:rPr>
              <a:t>ٱ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لْحاسوبُ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حَياةَ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MA" sz="4000" b="1" dirty="0">
                <a:solidFill>
                  <a:srgbClr val="FF0000"/>
                </a:solidFill>
              </a:rPr>
              <a:t>ٱ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لْإِنْسانِ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86CB369-1A27-9E88-3FA7-A1B531FA20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4447" y="586863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1166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DB032A-1647-D707-D8A9-61C4C18C9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3BD5F28-7E2D-1A75-33A2-3744BF0D9F48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الآن،سأتحدث باسترسال عن الحاسوب مستخدما الجمل التي أنتجتها، وأكتب الفقرة على السبورة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7DF5826-040E-84E6-FABD-1694CF507F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139" y="680591"/>
            <a:ext cx="1475360" cy="135342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17CB023-7492-2CEC-D83E-C1C8508BE5AA}"/>
              </a:ext>
            </a:extLst>
          </p:cNvPr>
          <p:cNvSpPr txBox="1"/>
          <p:nvPr/>
        </p:nvSpPr>
        <p:spPr>
          <a:xfrm>
            <a:off x="838200" y="2673593"/>
            <a:ext cx="12039599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50000"/>
              </a:lnSpc>
              <a:defRPr/>
            </a:pPr>
            <a:r>
              <a:rPr lang="ar-MA" sz="72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يُسَهِّلُ </a:t>
            </a:r>
            <a:r>
              <a:rPr lang="ar-M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ٱلْحاسوبُ</a:t>
            </a:r>
            <a:r>
              <a:rPr lang="ar-MA" sz="72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حَياةَ </a:t>
            </a:r>
            <a:r>
              <a:rPr lang="ar-MA" sz="72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ٱلْإِنْسانِ</a:t>
            </a:r>
            <a:r>
              <a:rPr lang="ar-MA" sz="72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؛ لِأَنَّهُ يَتَمَيَّزُ </a:t>
            </a:r>
            <a:r>
              <a:rPr lang="ar-MA" sz="72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</a:t>
            </a:r>
            <a:r>
              <a:rPr lang="ar-MA" sz="72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ٱلسُّرْعَة</a:t>
            </a:r>
            <a:r>
              <a:rPr lang="ar-MA" sz="72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r>
              <a:rPr lang="ar-MA" sz="72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72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</a:t>
            </a:r>
            <a:r>
              <a:rPr lang="ar-MA" sz="72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lang="ar-MA" sz="72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لدِّقَّةِ</a:t>
            </a:r>
            <a:r>
              <a:rPr lang="ar-MA" sz="72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في تَنْفيذِ </a:t>
            </a:r>
            <a:r>
              <a:rPr lang="ar-MA" sz="72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lang="ar-MA" sz="72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لْمَهامِّ</a:t>
            </a:r>
            <a:r>
              <a:rPr lang="ar-MA" sz="72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r>
              <a:rPr lang="ar-M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اَلْحاسوبُ</a:t>
            </a:r>
            <a:r>
              <a:rPr lang="ar-MA" sz="72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جِهازٌ </a:t>
            </a:r>
            <a:r>
              <a:rPr lang="ar-M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ذَكِيٌّ</a:t>
            </a:r>
            <a:r>
              <a:rPr lang="ar-MA" sz="72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endParaRPr lang="fr-MA" sz="72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just" rtl="1">
              <a:lnSpc>
                <a:spcPct val="150000"/>
              </a:lnSpc>
              <a:defRPr/>
            </a:pPr>
            <a:r>
              <a:rPr lang="ar-MA" sz="7200" b="1" dirty="0">
                <a:solidFill>
                  <a:prstClr val="black"/>
                </a:solidFill>
              </a:rPr>
              <a:t>  </a:t>
            </a:r>
            <a:endParaRPr lang="fr-MA" sz="72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48784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3826CD-25E3-798D-2841-F60EC6C8CA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B960A8-381F-6D50-D594-A27BC769DAB1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كل ثنائي يقرأ الفقرة بشكل هامس، سأطلب منكم قراءات جهرية بعد ذلك.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C2A85E8-00C8-0DA4-4D3C-15F78444B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919" y="729363"/>
            <a:ext cx="1896020" cy="125588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2A12D2A-170D-5F81-C95E-F9A40810B1C9}"/>
              </a:ext>
            </a:extLst>
          </p:cNvPr>
          <p:cNvSpPr txBox="1"/>
          <p:nvPr/>
        </p:nvSpPr>
        <p:spPr>
          <a:xfrm>
            <a:off x="838200" y="2673593"/>
            <a:ext cx="12039599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50000"/>
              </a:lnSpc>
              <a:defRPr/>
            </a:pPr>
            <a:r>
              <a:rPr lang="ar-MA" sz="72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يُسَهِّلُ </a:t>
            </a:r>
            <a:r>
              <a:rPr lang="ar-M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ٱلْحاسوبُ</a:t>
            </a:r>
            <a:r>
              <a:rPr lang="ar-MA" sz="72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حَياةَ </a:t>
            </a:r>
            <a:r>
              <a:rPr lang="ar-MA" sz="72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ٱلْإِنْسانِ</a:t>
            </a:r>
            <a:r>
              <a:rPr lang="ar-MA" sz="72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؛ لِأَنَّهُ يَتَمَيَّزُ </a:t>
            </a:r>
            <a:r>
              <a:rPr lang="ar-MA" sz="72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</a:t>
            </a:r>
            <a:r>
              <a:rPr lang="ar-MA" sz="72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ٱلسُّرْعَة</a:t>
            </a:r>
            <a:r>
              <a:rPr lang="ar-MA" sz="72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r>
              <a:rPr lang="ar-MA" sz="72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72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</a:t>
            </a:r>
            <a:r>
              <a:rPr lang="ar-MA" sz="72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lang="ar-MA" sz="72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لدِّقَّةِ</a:t>
            </a:r>
            <a:r>
              <a:rPr lang="ar-MA" sz="72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في تَنْفيذِ </a:t>
            </a:r>
            <a:r>
              <a:rPr lang="ar-MA" sz="72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lang="ar-MA" sz="72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لْمَهامِّ</a:t>
            </a:r>
            <a:r>
              <a:rPr lang="ar-MA" sz="72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r>
              <a:rPr lang="ar-M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اَلْحاسوبُ</a:t>
            </a:r>
            <a:r>
              <a:rPr lang="ar-MA" sz="72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جِهازٌ </a:t>
            </a:r>
            <a:r>
              <a:rPr lang="ar-M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ذَكِيٌّ</a:t>
            </a:r>
            <a:r>
              <a:rPr lang="ar-MA" sz="72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endParaRPr lang="fr-MA" sz="72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just" rtl="1">
              <a:lnSpc>
                <a:spcPct val="150000"/>
              </a:lnSpc>
              <a:defRPr/>
            </a:pPr>
            <a:r>
              <a:rPr lang="ar-MA" sz="7200" b="1" dirty="0">
                <a:solidFill>
                  <a:prstClr val="black"/>
                </a:solidFill>
              </a:rPr>
              <a:t>  </a:t>
            </a:r>
            <a:endParaRPr lang="fr-MA" sz="72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18577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 في ثنائيات، لاحظوا الصورة جيدا وعبروا عن بعض عناصرها بكلمة واحدة،  ثم ركبوا الكلمات في جمل: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96267B1-E104-150C-D575-A43094EA14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9380" y="2006586"/>
            <a:ext cx="7657240" cy="80779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80A87FB-46C5-947E-E983-B510EF8755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889" y="728808"/>
            <a:ext cx="1899565" cy="1256996"/>
          </a:xfrm>
          <a:prstGeom prst="rect">
            <a:avLst/>
          </a:prstGeom>
        </p:spPr>
      </p:pic>
      <p:sp>
        <p:nvSpPr>
          <p:cNvPr id="3" name="Flèche : bas 2">
            <a:extLst>
              <a:ext uri="{FF2B5EF4-FFF2-40B4-BE49-F238E27FC236}">
                <a16:creationId xmlns:a16="http://schemas.microsoft.com/office/drawing/2014/main" id="{C5B5BCF0-8C3C-A016-0886-BD18C8C33CF7}"/>
              </a:ext>
            </a:extLst>
          </p:cNvPr>
          <p:cNvSpPr/>
          <p:nvPr/>
        </p:nvSpPr>
        <p:spPr>
          <a:xfrm>
            <a:off x="8894618" y="2568946"/>
            <a:ext cx="249382" cy="66321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51160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مرتبط بالمدينة والقرية؛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نص قصير بطلاقة؛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الإجابة عن أسئلة الفهم.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F45D2-7EFF-D59F-1217-9397E7CD5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C752557-5749-8B75-B150-651BC25387C8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اختيار كلمة، 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مثلا:البقرة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كل 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مجموعة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تنشئ الخريطة الذهنية لهذه الكلمة. سأمر بين الصفوف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FBA2513-ACB3-6ADC-18CE-C0611E2BF6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40045697"/>
              </p:ext>
            </p:extLst>
          </p:nvPr>
        </p:nvGraphicFramePr>
        <p:xfrm>
          <a:off x="2161309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AE78C5F-A94F-1F52-B560-BB1CB0FD19E7}"/>
              </a:ext>
            </a:extLst>
          </p:cNvPr>
          <p:cNvSpPr/>
          <p:nvPr/>
        </p:nvSpPr>
        <p:spPr>
          <a:xfrm>
            <a:off x="7800108" y="2669596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01E93F7-DCB3-80E8-71FF-415301E441C8}"/>
              </a:ext>
            </a:extLst>
          </p:cNvPr>
          <p:cNvSpPr/>
          <p:nvPr/>
        </p:nvSpPr>
        <p:spPr>
          <a:xfrm>
            <a:off x="777877" y="8920371"/>
            <a:ext cx="6232519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075B9C86-13BA-7A6C-8968-2BA236F84BED}"/>
              </a:ext>
            </a:extLst>
          </p:cNvPr>
          <p:cNvSpPr/>
          <p:nvPr/>
        </p:nvSpPr>
        <p:spPr>
          <a:xfrm>
            <a:off x="8007926" y="5742777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3232DF7-D315-357E-13CD-020D80D3EB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2838" y="774731"/>
            <a:ext cx="1778471" cy="118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3882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عملها. المجموعة الفائزة هي من أنتجت فقرة بالجمل المتعلقة بالبقرة.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C92BA-AD74-3719-D4B7-AFCCC552A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CE7D303-5E60-388E-9A39-F67E0C534BAE}"/>
              </a:ext>
            </a:extLst>
          </p:cNvPr>
          <p:cNvSpPr txBox="1"/>
          <p:nvPr/>
        </p:nvSpPr>
        <p:spPr>
          <a:xfrm>
            <a:off x="2895600" y="895641"/>
            <a:ext cx="108204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تصحيح جماعي. مع ترديد الجمل شفهيا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تسجيلها على السبورة. مثلا: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0CADDE4-2A61-21EA-1763-F27E87CED6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0734133"/>
              </p:ext>
            </p:extLst>
          </p:nvPr>
        </p:nvGraphicFramePr>
        <p:xfrm>
          <a:off x="2161309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DA96407F-A4E6-A437-0CF2-33C89D16E31B}"/>
              </a:ext>
            </a:extLst>
          </p:cNvPr>
          <p:cNvSpPr/>
          <p:nvPr/>
        </p:nvSpPr>
        <p:spPr>
          <a:xfrm>
            <a:off x="8368145" y="2669596"/>
            <a:ext cx="4996068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3600" b="1" dirty="0">
                <a:solidFill>
                  <a:srgbClr val="FF0000"/>
                </a:solidFill>
                <a:latin typeface="Microsoft Uighur" panose="02000000000000000000" pitchFamily="2" charset="-78"/>
              </a:rPr>
              <a:t>اَلْبَقَرَةُ</a:t>
            </a:r>
            <a:r>
              <a:rPr lang="ar-MA" sz="3600" dirty="0"/>
              <a:t> </a:t>
            </a:r>
            <a:r>
              <a:rPr lang="ar-MA" sz="3600" b="1" dirty="0">
                <a:solidFill>
                  <a:srgbClr val="FF0000"/>
                </a:solidFill>
                <a:latin typeface="Microsoft Uighur" panose="02000000000000000000" pitchFamily="2" charset="-78"/>
              </a:rPr>
              <a:t>حَيَوانٌ</a:t>
            </a:r>
            <a:r>
              <a:rPr kumimoji="0" lang="ar-MA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MA" sz="3600" b="1" dirty="0">
                <a:solidFill>
                  <a:schemeClr val="tx1"/>
                </a:solidFill>
                <a:latin typeface="Microsoft Uighur" panose="02000000000000000000" pitchFamily="2" charset="-78"/>
              </a:rPr>
              <a:t>أَليفٌ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7773CA8B-9D7B-3566-091B-EA6728D3F880}"/>
              </a:ext>
            </a:extLst>
          </p:cNvPr>
          <p:cNvSpPr/>
          <p:nvPr/>
        </p:nvSpPr>
        <p:spPr>
          <a:xfrm>
            <a:off x="777877" y="8920371"/>
            <a:ext cx="7327032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تَتَغَذّى</a:t>
            </a:r>
            <a:r>
              <a:rPr lang="ar-MA" sz="4000" b="1" dirty="0">
                <a:solidFill>
                  <a:srgbClr val="FF0000"/>
                </a:solidFill>
                <a:latin typeface="Microsoft Uighur" panose="02000000000000000000" pitchFamily="2" charset="-78"/>
              </a:rPr>
              <a:t> </a:t>
            </a:r>
            <a:r>
              <a:rPr lang="ar-MA" sz="4000" b="1" dirty="0" err="1">
                <a:solidFill>
                  <a:srgbClr val="FF0000"/>
                </a:solidFill>
              </a:rPr>
              <a:t>ٱ</a:t>
            </a:r>
            <a:r>
              <a:rPr lang="ar-MA" sz="4000" b="1" dirty="0" err="1">
                <a:solidFill>
                  <a:srgbClr val="FF0000"/>
                </a:solidFill>
                <a:latin typeface="Microsoft Uighur" panose="02000000000000000000" pitchFamily="2" charset="-78"/>
              </a:rPr>
              <a:t>لْبَقَرَةُ</a:t>
            </a:r>
            <a:r>
              <a:rPr lang="ar-MA" sz="4000" b="1" dirty="0">
                <a:solidFill>
                  <a:srgbClr val="FF0000"/>
                </a:solidFill>
                <a:latin typeface="Microsoft Uighur" panose="02000000000000000000" pitchFamily="2" charset="-78"/>
              </a:rPr>
              <a:t> 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عَلى</a:t>
            </a:r>
            <a:r>
              <a:rPr lang="ar-MA" sz="4000" b="1" dirty="0">
                <a:solidFill>
                  <a:srgbClr val="FF0000"/>
                </a:solidFill>
                <a:latin typeface="Microsoft Uighur" panose="02000000000000000000" pitchFamily="2" charset="-78"/>
              </a:rPr>
              <a:t> </a:t>
            </a:r>
            <a:r>
              <a:rPr lang="ar-MA" sz="4000" b="1" dirty="0" err="1">
                <a:solidFill>
                  <a:srgbClr val="FF0000"/>
                </a:solidFill>
              </a:rPr>
              <a:t>ٱ</a:t>
            </a:r>
            <a:r>
              <a:rPr lang="ar-MA" sz="4000" b="1" dirty="0" err="1">
                <a:solidFill>
                  <a:srgbClr val="FF0000"/>
                </a:solidFill>
                <a:latin typeface="Microsoft Uighur" panose="02000000000000000000" pitchFamily="2" charset="-78"/>
              </a:rPr>
              <a:t>لْعُشْبِ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FR" sz="14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54D34C1E-99F1-75E9-107C-927CA4873F3E}"/>
              </a:ext>
            </a:extLst>
          </p:cNvPr>
          <p:cNvSpPr/>
          <p:nvPr/>
        </p:nvSpPr>
        <p:spPr>
          <a:xfrm>
            <a:off x="7800108" y="5742777"/>
            <a:ext cx="5564105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3600" b="1" dirty="0">
                <a:solidFill>
                  <a:schemeClr val="tx1"/>
                </a:solidFill>
                <a:latin typeface="Microsoft Uighur" panose="02000000000000000000" pitchFamily="2" charset="-78"/>
              </a:rPr>
              <a:t>تُعْطينا</a:t>
            </a:r>
            <a:r>
              <a:rPr lang="ar-MA" sz="3600" b="1" dirty="0">
                <a:solidFill>
                  <a:srgbClr val="FF0000"/>
                </a:solidFill>
                <a:latin typeface="Microsoft Uighur" panose="02000000000000000000" pitchFamily="2" charset="-78"/>
              </a:rPr>
              <a:t> </a:t>
            </a:r>
            <a:r>
              <a:rPr lang="ar-MA" sz="3600" b="1" dirty="0" err="1">
                <a:solidFill>
                  <a:srgbClr val="FF0000"/>
                </a:solidFill>
              </a:rPr>
              <a:t>ٱ</a:t>
            </a:r>
            <a:r>
              <a:rPr lang="ar-MA" sz="3600" b="1" dirty="0" err="1">
                <a:solidFill>
                  <a:srgbClr val="FF0000"/>
                </a:solidFill>
                <a:latin typeface="Microsoft Uighur" panose="02000000000000000000" pitchFamily="2" charset="-78"/>
              </a:rPr>
              <a:t>لْبَقَرَةُ</a:t>
            </a:r>
            <a:r>
              <a:rPr lang="ar-MA" sz="3600" b="1" dirty="0">
                <a:solidFill>
                  <a:srgbClr val="FF0000"/>
                </a:solidFill>
                <a:latin typeface="Microsoft Uighur" panose="02000000000000000000" pitchFamily="2" charset="-78"/>
              </a:rPr>
              <a:t> حَليباً </a:t>
            </a:r>
            <a:r>
              <a:rPr lang="ar-MA" sz="3600" b="1" dirty="0">
                <a:solidFill>
                  <a:schemeClr val="tx1"/>
                </a:solidFill>
                <a:latin typeface="Microsoft Uighur" panose="02000000000000000000" pitchFamily="2" charset="-78"/>
              </a:rPr>
              <a:t>طَرِيّاً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2877564-88CD-6F0D-2845-A241D2C659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8655" y="772267"/>
            <a:ext cx="1593272" cy="121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170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7" grpId="0" animBg="1"/>
      <p:bldP spid="8" grpId="0" animBg="1"/>
      <p:bldP spid="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72988-5FBA-D321-C259-EF87BD8AC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E190684-55DC-5777-7988-F759C5965A18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يوجه الأستاذ عمل المجموعات لإنتاج فقرة متجانسة 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عن البقرة، 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ويسجلها على السبورة، مثلا: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3B285BE-3680-F2EE-F463-59395BFA57F9}"/>
              </a:ext>
            </a:extLst>
          </p:cNvPr>
          <p:cNvSpPr txBox="1"/>
          <p:nvPr/>
        </p:nvSpPr>
        <p:spPr>
          <a:xfrm>
            <a:off x="949036" y="2108850"/>
            <a:ext cx="11520055" cy="8156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اَلْبَقَرَةُ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حَيَوانٌ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أَليفٌ.</a:t>
            </a:r>
            <a:r>
              <a:rPr lang="ar-MA" sz="8000" b="1" dirty="0">
                <a:solidFill>
                  <a:prstClr val="black"/>
                </a:solidFill>
              </a:rPr>
              <a:t> 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تَتَغَذّى عَلى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ٱلْعُشْبِ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لْحُبوبِ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تُعْطينا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ٱلْبَقَرَةُ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حَليباً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طَرِيّاً، نَسْتَخْرِجُ مِنْهُ زُبْدَةً طازَجَةً.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just" rtl="1">
              <a:lnSpc>
                <a:spcPct val="150000"/>
              </a:lnSpc>
              <a:defRPr/>
            </a:pPr>
            <a:endParaRPr lang="fr-FR" sz="36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just" rtl="1">
              <a:lnSpc>
                <a:spcPct val="150000"/>
              </a:lnSpc>
              <a:defRPr/>
            </a:pP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EB4A4FF-C7B4-4758-4048-6BB38239C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991" y="750701"/>
            <a:ext cx="1597290" cy="121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164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A189C-B3ED-A352-7FA5-9646EE64F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62FE494-C1B5-99F4-E590-7E847563FF3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 للفقرة المسجلة على السبورة.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E0997AD-D504-0A05-0353-95D7839517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2ED7D6C-8D6E-113F-6513-F55973B7806C}"/>
              </a:ext>
            </a:extLst>
          </p:cNvPr>
          <p:cNvSpPr txBox="1"/>
          <p:nvPr/>
        </p:nvSpPr>
        <p:spPr>
          <a:xfrm>
            <a:off x="949036" y="2108850"/>
            <a:ext cx="11520055" cy="8156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اَلْبَقَرَةُ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حَيَوانٌ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أَليفٌ.</a:t>
            </a:r>
            <a:r>
              <a:rPr lang="ar-MA" sz="8000" b="1" dirty="0">
                <a:solidFill>
                  <a:prstClr val="black"/>
                </a:solidFill>
              </a:rPr>
              <a:t> 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تَتَغَذّى عَلى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ٱلْعُشْبِ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لْحُبوبِ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تُعْطينا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ٱلْبَقَرَةُ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حَليباً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طَرِيّاً، نَسْتَخْرِجُ مِنْهُ زُبْدَةً طازَجَةً.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just" rtl="1">
              <a:lnSpc>
                <a:spcPct val="150000"/>
              </a:lnSpc>
              <a:defRPr/>
            </a:pPr>
            <a:endParaRPr lang="fr-FR" sz="36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just" rtl="1">
              <a:lnSpc>
                <a:spcPct val="150000"/>
              </a:lnSpc>
              <a:defRPr/>
            </a:pP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5809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4"/>
            <a:ext cx="6456219" cy="4497485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كلمات بدقة وسرعة؛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القراءة المسحية: البحث عن كلمات في النص؛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القراءة بطلاقة؛</a:t>
            </a:r>
          </a:p>
          <a:p>
            <a:pPr marL="457200" lvl="1" indent="0" algn="r" rtl="1">
              <a:buFontTx/>
              <a:buNone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- كتابة: الإجابة عن أسئلة الفهم.</a:t>
            </a:r>
          </a:p>
          <a:p>
            <a:pPr marL="457200" lvl="1" indent="0" algn="r" rtl="1">
              <a:buFontTx/>
              <a:buNone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5D841-5B44-D695-411B-C97BEED6F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2DFC943-36D8-52D1-7BC5-470759BE6495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سأعرض عليكم كلمات، ونقرأها.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وستبحثون عنها في النص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187BD7F-2105-CC35-8EA4-3CACDB2928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0A8A7151-C0B2-4683-6641-E495D24C3CB3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يَجوبُ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DD026575-0090-587F-7A84-9501D11CC708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اَلْأَشْجارِ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6BB9FB48-9E69-F0AD-DFF0-5D8336FCC669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اَلثَّعْلَبُ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DD7DE3B1-C1ED-A3AC-74A1-76438D9DF436}"/>
              </a:ext>
            </a:extLst>
          </p:cNvPr>
          <p:cNvSpPr/>
          <p:nvPr/>
        </p:nvSpPr>
        <p:spPr>
          <a:xfrm>
            <a:off x="10848110" y="7034140"/>
            <a:ext cx="1836592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يَمْلَؤُها</a:t>
            </a:r>
            <a:endParaRPr lang="fr-FR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DC2F461F-B1E3-F687-9F1B-9B85D149F6A3}"/>
              </a:ext>
            </a:extLst>
          </p:cNvPr>
          <p:cNvSpPr/>
          <p:nvPr/>
        </p:nvSpPr>
        <p:spPr>
          <a:xfrm>
            <a:off x="6453301" y="7034140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اَلْجُحْرِ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FFC32477-A5DC-947F-97E4-398344F6992E}"/>
              </a:ext>
            </a:extLst>
          </p:cNvPr>
          <p:cNvSpPr/>
          <p:nvPr/>
        </p:nvSpPr>
        <p:spPr>
          <a:xfrm>
            <a:off x="1894896" y="7034140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مُلْقاةٍ</a:t>
            </a:r>
            <a:endParaRPr lang="fr-FR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915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7" grpId="0" animBg="1"/>
      <p:bldP spid="20" grpId="0" animBg="1"/>
      <p:bldP spid="22" grpId="0" animBg="1"/>
      <p:bldP spid="2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24BB6D-DF25-6378-D2F8-FF4B17E69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27948E-16B4-6002-E0FA-B9190FF36894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مع التصحيح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E971FD8B-BB97-0EA4-8A04-925B9CBCD199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يَجوبُ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40B86E0C-8262-4C76-22F7-5DE76605C0A8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اَلْأَشْجارِ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146C3F10-E6C6-619F-056A-A2DC9863AFC0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اَلثَّعْلَبُ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ADA3D606-E73F-9FF7-5C15-2C8B78CE34F9}"/>
              </a:ext>
            </a:extLst>
          </p:cNvPr>
          <p:cNvSpPr/>
          <p:nvPr/>
        </p:nvSpPr>
        <p:spPr>
          <a:xfrm>
            <a:off x="10848110" y="7034140"/>
            <a:ext cx="1836592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</a:rPr>
              <a:t>يَمْلَؤُها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BE26219E-5F05-B9A5-BE97-4BC9F97AEDAC}"/>
              </a:ext>
            </a:extLst>
          </p:cNvPr>
          <p:cNvSpPr/>
          <p:nvPr/>
        </p:nvSpPr>
        <p:spPr>
          <a:xfrm>
            <a:off x="6453301" y="7034140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</a:rPr>
              <a:t>اَلْجُحْرِ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71CAFAB1-A4C0-3AC3-D244-C0C3A6E3E2EF}"/>
              </a:ext>
            </a:extLst>
          </p:cNvPr>
          <p:cNvSpPr/>
          <p:nvPr/>
        </p:nvSpPr>
        <p:spPr>
          <a:xfrm>
            <a:off x="1894896" y="7034140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مُلْقاةٍ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CA44633-7AC0-3209-EA58-FB6468FCFE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1" y="582455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9444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120AD3-6998-AC09-40DC-833306BF7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EA3B7F3E-7D5E-382D-9F65-7143BAF7F4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93D75EE-D04D-B038-103F-620A3D5F209D}"/>
              </a:ext>
            </a:extLst>
          </p:cNvPr>
          <p:cNvSpPr txBox="1"/>
          <p:nvPr/>
        </p:nvSpPr>
        <p:spPr>
          <a:xfrm>
            <a:off x="243548" y="726361"/>
            <a:ext cx="12336380" cy="113877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لاحظوا كيف سأحدد بسرعة (قراءة مسحية بالعين) كلمة: الأشجار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هي الكلمة الثانية في السطر الثالث.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32E5945C-20DA-AB7D-3268-6CFD15E37C00}"/>
              </a:ext>
            </a:extLst>
          </p:cNvPr>
          <p:cNvSpPr/>
          <p:nvPr/>
        </p:nvSpPr>
        <p:spPr>
          <a:xfrm>
            <a:off x="374073" y="1993773"/>
            <a:ext cx="12336380" cy="771077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خَرجَ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اؐلثَّعْلَبُ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باكرًا يَجوبُ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اؐلْغابةَ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بخُطىً حَذِرَةٍ،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يَـبْـحَـثُ عَن طَـعامٍ يُـطْعِـمُ بِـه صِـغارَهُ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اؐلَّذينَ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يَـنْتَظِرونهُ في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اؐلْجُح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ْ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رِ</a:t>
            </a:r>
            <a:r>
              <a:rPr kumimoji="0" lang="es-ES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وَبَ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ي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ْنَ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اؐلْأ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شْجارِ، لَـمَحَ قِطْعَةَ لَـحْمٍ صَغيرَةً مُلْقاةً عَلى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اؐلْأَرْضِ</a:t>
            </a:r>
            <a:r>
              <a:rPr kumimoji="0" lang="es-ES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فَـأَسْرَعَ إِلَيْها،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وَاؐلْتَقَطَها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بِأَسْنانِهِ، ثُمَّ عادَ بِها مُ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سْرِ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عا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ً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إِلى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اؐلْجُحْرِ</a:t>
            </a:r>
            <a:r>
              <a:rPr kumimoji="0" lang="es-ES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وَضَعَها أَمامَ صِغارِهِ، ونَظَرَ إِلَيْهِمْ بِعَينٍ يَمْلَؤُها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اؐلْحُـبُّ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وَاؐلْحَنانُ</a:t>
            </a:r>
            <a:r>
              <a:rPr kumimoji="0" lang="es-ES" sz="40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20F3B8-A3B2-662D-8DFF-25667CDD1D4D}"/>
              </a:ext>
            </a:extLst>
          </p:cNvPr>
          <p:cNvSpPr/>
          <p:nvPr/>
        </p:nvSpPr>
        <p:spPr>
          <a:xfrm>
            <a:off x="9656618" y="5414509"/>
            <a:ext cx="1676400" cy="8692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5223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B1B04E-B6FF-621A-D8DE-E04F6733F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E90DA39-24C4-E988-2742-846D6159A24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سأنطق الكلمة وأنتم تحددون مكانها بسرعة عن طريق قراءة مسحية بأعينكم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2BE26C5-8764-7DA0-3E00-D732875DB0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582454"/>
            <a:ext cx="1633870" cy="142658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D2B2BF2-42CA-C877-D297-EC8394840FE9}"/>
              </a:ext>
            </a:extLst>
          </p:cNvPr>
          <p:cNvSpPr/>
          <p:nvPr/>
        </p:nvSpPr>
        <p:spPr>
          <a:xfrm>
            <a:off x="374073" y="1993773"/>
            <a:ext cx="12336380" cy="771077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خَرجَ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اؐلثَّعْلَبُ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باكرًا يَجوبُ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اؐلْغابةَ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بخُطىً حَذِرَةٍ،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يَـبْـحَـثُ عَن طَـعامٍ يُـطْعِـمُ بِـه صِـغارَهُ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اؐلَّذينَ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يَـنْتَظِرونهُ في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اؐلْجُح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ْ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رِ</a:t>
            </a:r>
            <a:r>
              <a:rPr kumimoji="0" lang="es-ES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وَبَ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ي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ْنَ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اؐلْأ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شْجارِ، لَـمَحَ قِطْعَةَ لَـحْمٍ صَغيرَةً مُلْقاةً عَلى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اؐلْأَرْضِ</a:t>
            </a:r>
            <a:r>
              <a:rPr kumimoji="0" lang="es-ES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فَـأَسْرَعَ إِلَيْها،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وَاؐلْتَقَطَها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بِأَسْنانِهِ، ثُمَّ عادَ بِها مُ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سْرِ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عا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ً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إِلى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اؐلْجُحْرِ</a:t>
            </a:r>
            <a:r>
              <a:rPr kumimoji="0" lang="es-ES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وَضَعَها أَمامَ صِغارِهِ، ونَظَرَ إِلَيْهِمْ بِعَينٍ يَمْلَؤُها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اؐلْحُـبُّ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وَاؐلْحَنانُ</a:t>
            </a:r>
            <a:r>
              <a:rPr kumimoji="0" lang="es-ES" sz="40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333F33B-AD26-2251-2903-9ABB9F498175}"/>
              </a:ext>
            </a:extLst>
          </p:cNvPr>
          <p:cNvSpPr/>
          <p:nvPr/>
        </p:nvSpPr>
        <p:spPr>
          <a:xfrm>
            <a:off x="7606146" y="2620252"/>
            <a:ext cx="1383084" cy="8692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53AAF2-9E6E-3B75-117A-05628F7B243C}"/>
              </a:ext>
            </a:extLst>
          </p:cNvPr>
          <p:cNvSpPr/>
          <p:nvPr/>
        </p:nvSpPr>
        <p:spPr>
          <a:xfrm>
            <a:off x="9656618" y="5414509"/>
            <a:ext cx="1676400" cy="8692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90BF4C-AE88-6071-8A13-E6676FF280C9}"/>
              </a:ext>
            </a:extLst>
          </p:cNvPr>
          <p:cNvSpPr/>
          <p:nvPr/>
        </p:nvSpPr>
        <p:spPr>
          <a:xfrm>
            <a:off x="9936079" y="2571467"/>
            <a:ext cx="1383084" cy="8692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25B9962-E29D-8975-8272-9A720C7323C4}"/>
              </a:ext>
            </a:extLst>
          </p:cNvPr>
          <p:cNvSpPr/>
          <p:nvPr/>
        </p:nvSpPr>
        <p:spPr>
          <a:xfrm>
            <a:off x="4034043" y="8293227"/>
            <a:ext cx="1383084" cy="8692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B3EAA7D-83AD-34C9-0F3C-90598A633515}"/>
              </a:ext>
            </a:extLst>
          </p:cNvPr>
          <p:cNvSpPr/>
          <p:nvPr/>
        </p:nvSpPr>
        <p:spPr>
          <a:xfrm>
            <a:off x="1032774" y="4026027"/>
            <a:ext cx="1383084" cy="8692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46F145A-CEAC-B176-0406-02F2F33FA4C8}"/>
              </a:ext>
            </a:extLst>
          </p:cNvPr>
          <p:cNvSpPr/>
          <p:nvPr/>
        </p:nvSpPr>
        <p:spPr>
          <a:xfrm>
            <a:off x="3934690" y="5414509"/>
            <a:ext cx="1080655" cy="8692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8584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D7652-0F47-8313-D54F-75213F7AE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36DE239-88F5-A929-9AA8-3AE1D205EF64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خذوا كراساتكم ص26: سأقرأ عليكم الفقرة. تابعوا ولا ترددوا بعدي، ضعوا أصبعكم تحت </a:t>
            </a:r>
            <a:r>
              <a:rPr kumimoji="0" lang="ar-MA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كل كلمة أقرأها.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9473ADF-4998-BEC8-4C94-E85DA128B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A05B84E-97D6-9412-DB61-C7C16EFF969B}"/>
              </a:ext>
            </a:extLst>
          </p:cNvPr>
          <p:cNvSpPr/>
          <p:nvPr/>
        </p:nvSpPr>
        <p:spPr>
          <a:xfrm>
            <a:off x="374073" y="1993773"/>
            <a:ext cx="12336380" cy="771077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خَرجَ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اؐلثَّعْلَبُ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باكرًا يَجوبُ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اؐلْغابةَ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بخُطىً حَذِرَةٍ،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يَـبْـحَـثُ عَن طَـعامٍ يُـطْعِـمُ بِـه صِـغارَهُ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اؐلَّذينَ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يَـنْتَظِرونهُ في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اؐلْجُح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ْ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رِ</a:t>
            </a:r>
            <a:r>
              <a:rPr kumimoji="0" lang="es-ES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وَبَ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ي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ْنَ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اؐلْأ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شْجارِ، لَـمَحَ قِطْعَةَ لَـحْمٍ صَغيرَةً مُلْقاةً عَلى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اؐلْأَرْضِ</a:t>
            </a:r>
            <a:r>
              <a:rPr kumimoji="0" lang="es-ES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فَـأَسْرَعَ إِلَيْها،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وَاؐلْتَقَطَها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بِأَسْنانِهِ، ثُمَّ عادَ بِها مُ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سْرِ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عا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ً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إِلى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اؐلْجُحْرِ</a:t>
            </a:r>
            <a:r>
              <a:rPr kumimoji="0" lang="es-ES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وَضَعَها أَمامَ صِغارِهِ، ونَظَرَ إِلَيْهِمْ بِعَينٍ يَمْلَؤُها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اؐلْحُـبُّ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وَاؐلْحَنانُ</a:t>
            </a:r>
            <a:r>
              <a:rPr kumimoji="0" lang="es-ES" sz="40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0256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6989988"/>
              </p:ext>
            </p:extLst>
          </p:nvPr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9255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منكم يقرأ النص 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CFF3F9D-A4C5-851F-D0B2-680824DFECD8}"/>
              </a:ext>
            </a:extLst>
          </p:cNvPr>
          <p:cNvSpPr/>
          <p:nvPr/>
        </p:nvSpPr>
        <p:spPr>
          <a:xfrm>
            <a:off x="374073" y="1993773"/>
            <a:ext cx="12336380" cy="771077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خَرجَ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اؐلثَّعْلَبُ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باكرًا يَجوبُ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اؐلْغابةَ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بخُطىً حَذِرَةٍ،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يَـبْـحَـثُ عَن طَـعامٍ يُـطْعِـمُ بِـه صِـغارَهُ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اؐلَّذينَ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يَـنْتَظِرونهُ في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اؐلْجُح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ْ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رِ</a:t>
            </a:r>
            <a:r>
              <a:rPr kumimoji="0" lang="es-ES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وَبَ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ي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ْنَ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اؐلْأ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شْجارِ، لَـمَحَ قِطْعَةَ لَـحْمٍ صَغيرَةً مُلْقاةً عَلى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اؐلْأَرْضِ</a:t>
            </a:r>
            <a:r>
              <a:rPr kumimoji="0" lang="es-ES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فَـأَسْرَعَ إِلَيْها،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وَاؐلْتَقَطَها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بِأَسْنانِهِ، ثُمَّ عادَ بِها مُ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سْرِ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عا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ً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إِلى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اؐلْجُحْرِ</a:t>
            </a:r>
            <a:r>
              <a:rPr kumimoji="0" lang="es-ES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وَضَعَها أَمامَ صِغارِهِ، ونَظَرَ إِلَيْهِمْ بِعَينٍ يَمْلَؤُها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اؐلْحُـبُّ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وَاؐلْحَنانُ</a:t>
            </a:r>
            <a:r>
              <a:rPr kumimoji="0" lang="es-ES" sz="40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5908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23D074B-BD85-3291-B2B7-B88EC483A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FB4682E-EF81-AB94-50BC-58E9895E12CA}"/>
              </a:ext>
            </a:extLst>
          </p:cNvPr>
          <p:cNvSpPr/>
          <p:nvPr/>
        </p:nvSpPr>
        <p:spPr>
          <a:xfrm>
            <a:off x="374073" y="1993773"/>
            <a:ext cx="12336380" cy="771077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خَرجَ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اؐلثَّعْلَبُ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باكرًا يَجوبُ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اؐلْغابةَ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بخُطىً حَذِرَةٍ،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يَـبْـحَـثُ عَن طَـعامٍ يُـطْعِـمُ بِـه صِـغارَهُ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اؐلَّذينَ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يَـنْتَظِرونهُ في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اؐلْجُح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ْ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رِ</a:t>
            </a:r>
            <a:r>
              <a:rPr kumimoji="0" lang="es-ES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وَبَ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ي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ْنَ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اؐلْأ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شْجارِ، لَـمَحَ قِطْعَةَ لَـحْمٍ صَغيرَةً مُلْقاةً عَلى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اؐلْأَرْضِ</a:t>
            </a:r>
            <a:r>
              <a:rPr kumimoji="0" lang="es-ES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فَـأَسْرَعَ إِلَيْها،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وَاؐلْتَقَطَها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بِأَسْنانِهِ، ثُمَّ عادَ بِها مُ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سْرِ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عا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ً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إِلى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اؐلْجُحْرِ</a:t>
            </a:r>
            <a:r>
              <a:rPr kumimoji="0" lang="es-ES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وَضَعَها أَمامَ صِغارِهِ، ونَظَرَ إِلَيْهِمْ بِعَينٍ يَمْلَؤُها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اؐلْحُـبُّ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وَاؐلْحَنانُ</a:t>
            </a:r>
            <a:r>
              <a:rPr kumimoji="0" lang="es-ES" sz="40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1795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E6520-308A-724F-693D-CCBD7E6A4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CDEDA68-7246-2E33-FCBF-CB676BBA3D4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لنقرأ الفقرة قراءة مشتركة، نبدأ عند إشارتي.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A9429F3-C9F5-2CE6-085E-C443A51DE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46BC549-1977-9CBC-5C35-C6F187C1B536}"/>
              </a:ext>
            </a:extLst>
          </p:cNvPr>
          <p:cNvSpPr/>
          <p:nvPr/>
        </p:nvSpPr>
        <p:spPr>
          <a:xfrm>
            <a:off x="374073" y="1993773"/>
            <a:ext cx="12336380" cy="771077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خَرجَ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اؐلثَّعْلَبُ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باكرًا يَجوبُ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اؐلْغابةَ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بخُطىً حَذِرَةٍ،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يَـبْـحَـثُ عَن طَـعامٍ يُـطْعِـمُ بِـه صِـغارَهُ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اؐلَّذينَ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يَـنْتَظِرونهُ في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اؐلْجُح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ْ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رِ</a:t>
            </a:r>
            <a:r>
              <a:rPr kumimoji="0" lang="es-ES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وَبَ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ي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ْنَ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اؐلْأ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شْجارِ، لَـمَحَ قِطْعَةَ لَـحْمٍ صَغيرَةً مُلْقاةً عَلى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اؐلْأَرْضِ</a:t>
            </a:r>
            <a:r>
              <a:rPr kumimoji="0" lang="es-ES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فَـأَسْرَعَ إِلَيْها،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وَاؐلْتَقَطَها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بِأَسْنانِهِ، ثُمَّ عادَ بِها مُ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سْرِ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عا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ً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إِلى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اؐلْجُحْرِ</a:t>
            </a:r>
            <a:r>
              <a:rPr kumimoji="0" lang="es-ES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وَضَعَها أَمامَ صِغارِهِ، ونَظَرَ إِلَيْهِمْ بِعَينٍ يَمْلَؤُها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اؐلْحُـبُّ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وَاؐلْحَنانُ</a:t>
            </a:r>
            <a:r>
              <a:rPr kumimoji="0" lang="es-ES" sz="40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518136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0F13E03-ECA8-58B9-3A0A-2A6D05978340}"/>
              </a:ext>
            </a:extLst>
          </p:cNvPr>
          <p:cNvSpPr/>
          <p:nvPr/>
        </p:nvSpPr>
        <p:spPr>
          <a:xfrm>
            <a:off x="374073" y="1993773"/>
            <a:ext cx="12336380" cy="771077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خَرجَ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اؐلثَّعْلَبُ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باكرًا يَجوبُ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اؐلْغابةَ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بخُطىً حَذِرَةٍ،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يَـبْـحَـثُ عَن طَـعامٍ يُـطْعِـمُ بِـه صِـغارَهُ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اؐلَّذينَ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يَـنْتَظِرونهُ في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اؐلْجُح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ْ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رِ</a:t>
            </a:r>
            <a:r>
              <a:rPr kumimoji="0" lang="es-ES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وَبَ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ي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ْنَ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اؐلْأ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شْجارِ، لَـمَحَ قِطْعَةَ لَـحْمٍ صَغيرَةً مُلْقاةً عَلى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اؐلْأَرْضِ</a:t>
            </a:r>
            <a:r>
              <a:rPr kumimoji="0" lang="es-ES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فَـأَسْرَعَ إِلَيْها،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وَاؐلْتَقَطَها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بِأَسْنانِهِ، ثُمَّ عادَ بِها مُ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سْرِ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عا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ً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إِلى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اؐلْجُحْرِ</a:t>
            </a:r>
            <a:r>
              <a:rPr kumimoji="0" lang="es-ES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وَضَعَها أَمامَ صِغارِهِ، ونَظَرَ إِلَيْهِمْ بِعَينٍ يَمْلَؤُها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اؐلْحُـبُّ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وَاؐلْحَنانُ</a:t>
            </a:r>
            <a:r>
              <a:rPr kumimoji="0" lang="es-ES" sz="40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50954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F9D92-ED68-322E-475A-9FB83C567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6AEBB65-BE2B-82C9-E228-91E6499DC985}"/>
              </a:ext>
            </a:extLst>
          </p:cNvPr>
          <p:cNvSpPr txBox="1"/>
          <p:nvPr/>
        </p:nvSpPr>
        <p:spPr>
          <a:xfrm>
            <a:off x="278670" y="86890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لاحظوا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جيدا المراحل التي سأتبعها ل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أجيب عن السؤال الآتي.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C33C695F-283B-5112-7681-0B36938F170C}"/>
              </a:ext>
            </a:extLst>
          </p:cNvPr>
          <p:cNvSpPr/>
          <p:nvPr/>
        </p:nvSpPr>
        <p:spPr>
          <a:xfrm>
            <a:off x="7502237" y="2239443"/>
            <a:ext cx="5906045" cy="1099502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3600" b="1" dirty="0">
                <a:solidFill>
                  <a:schemeClr val="tx1"/>
                </a:solidFill>
              </a:rPr>
              <a:t>لِماذا خَرَجَ ا</a:t>
            </a:r>
            <a:r>
              <a:rPr lang="ar-SA" sz="3600" b="1" dirty="0">
                <a:solidFill>
                  <a:schemeClr val="tx1"/>
                </a:solidFill>
              </a:rPr>
              <a:t>ؐ</a:t>
            </a:r>
            <a:r>
              <a:rPr lang="ar-MA" sz="3600" b="1" dirty="0">
                <a:solidFill>
                  <a:schemeClr val="tx1"/>
                </a:solidFill>
              </a:rPr>
              <a:t>لثَّعْلَبُ باكرًا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  </a:t>
            </a:r>
            <a:endParaRPr kumimoji="0" lang="fr-MA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39719D3-3FBC-CF75-A0F2-3F7D8D06C4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484" y="646743"/>
            <a:ext cx="1475360" cy="1353429"/>
          </a:xfrm>
          <a:prstGeom prst="rect">
            <a:avLst/>
          </a:prstGeom>
        </p:spPr>
      </p:pic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A0D3DFB9-F518-BF76-61F8-C25DBE267EA5}"/>
              </a:ext>
            </a:extLst>
          </p:cNvPr>
          <p:cNvSpPr/>
          <p:nvPr/>
        </p:nvSpPr>
        <p:spPr>
          <a:xfrm>
            <a:off x="7107382" y="4073176"/>
            <a:ext cx="6359236" cy="783664"/>
          </a:xfrm>
          <a:prstGeom prst="flowChartAlternateProcess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 rtl="1"/>
            <a:r>
              <a:rPr lang="ar-MA" sz="3600" b="1" dirty="0">
                <a:solidFill>
                  <a:schemeClr val="tx1"/>
                </a:solidFill>
              </a:rPr>
              <a:t>1- أقرأ السؤال، وأحدد كلماته المفاتيح؛</a:t>
            </a:r>
            <a:endParaRPr lang="fr-MA" sz="3600" b="1" dirty="0">
              <a:solidFill>
                <a:schemeClr val="tx1"/>
              </a:solidFill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095768F3-181C-45AE-044D-7776F972B627}"/>
              </a:ext>
            </a:extLst>
          </p:cNvPr>
          <p:cNvSpPr/>
          <p:nvPr/>
        </p:nvSpPr>
        <p:spPr>
          <a:xfrm>
            <a:off x="6532420" y="5430161"/>
            <a:ext cx="6968836" cy="783664"/>
          </a:xfrm>
          <a:prstGeom prst="flowChartAlternateProcess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 rtl="1"/>
            <a:r>
              <a:rPr lang="ar-MA" sz="3600" b="1" dirty="0">
                <a:solidFill>
                  <a:schemeClr val="tx1"/>
                </a:solidFill>
              </a:rPr>
              <a:t>2- أعود لقراءة النص، وأسطر تحت الكلمات؛</a:t>
            </a:r>
            <a:endParaRPr lang="fr-MA" sz="3600" b="1" dirty="0">
              <a:solidFill>
                <a:schemeClr val="tx1"/>
              </a:solidFill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B70E6BE2-78F8-7AB6-5FCE-8DD640EC04E6}"/>
              </a:ext>
            </a:extLst>
          </p:cNvPr>
          <p:cNvSpPr/>
          <p:nvPr/>
        </p:nvSpPr>
        <p:spPr>
          <a:xfrm>
            <a:off x="7502238" y="6539878"/>
            <a:ext cx="5999018" cy="783664"/>
          </a:xfrm>
          <a:prstGeom prst="flowChartAlternateProcess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 rtl="1"/>
            <a:r>
              <a:rPr lang="ar-MA" sz="3600" b="1" dirty="0">
                <a:solidFill>
                  <a:schemeClr val="tx1"/>
                </a:solidFill>
              </a:rPr>
              <a:t>3- أصوغ الجواب في جملة تامة.</a:t>
            </a:r>
            <a:endParaRPr lang="fr-MA" sz="3600" b="1" dirty="0">
              <a:solidFill>
                <a:schemeClr val="tx1"/>
              </a:solidFill>
            </a:endParaRPr>
          </a:p>
        </p:txBody>
      </p:sp>
      <p:sp>
        <p:nvSpPr>
          <p:cNvPr id="12" name="Signe Moins 11">
            <a:extLst>
              <a:ext uri="{FF2B5EF4-FFF2-40B4-BE49-F238E27FC236}">
                <a16:creationId xmlns:a16="http://schemas.microsoft.com/office/drawing/2014/main" id="{37579C08-5AF9-9974-653B-E13387FAD93F}"/>
              </a:ext>
            </a:extLst>
          </p:cNvPr>
          <p:cNvSpPr/>
          <p:nvPr/>
        </p:nvSpPr>
        <p:spPr>
          <a:xfrm>
            <a:off x="10553774" y="2929083"/>
            <a:ext cx="1008316" cy="226448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045D6525-389C-4134-3E80-A089BA43592D}"/>
              </a:ext>
            </a:extLst>
          </p:cNvPr>
          <p:cNvSpPr/>
          <p:nvPr/>
        </p:nvSpPr>
        <p:spPr>
          <a:xfrm>
            <a:off x="4908516" y="8775628"/>
            <a:ext cx="8499766" cy="78366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 rtl="1"/>
            <a:r>
              <a:rPr lang="ar-MA" sz="3600" b="1" dirty="0">
                <a:solidFill>
                  <a:schemeClr val="tx1"/>
                </a:solidFill>
              </a:rPr>
              <a:t>خَرَجَ ا</a:t>
            </a:r>
            <a:r>
              <a:rPr lang="ar-SA" sz="3600" b="1" dirty="0">
                <a:solidFill>
                  <a:schemeClr val="tx1"/>
                </a:solidFill>
              </a:rPr>
              <a:t>ؐ</a:t>
            </a:r>
            <a:r>
              <a:rPr lang="ar-MA" sz="3600" b="1" dirty="0">
                <a:solidFill>
                  <a:schemeClr val="tx1"/>
                </a:solidFill>
              </a:rPr>
              <a:t>لثَّعْلَبُ باكرًا </a:t>
            </a:r>
            <a:r>
              <a:rPr lang="ar-SA" sz="3600" b="1" dirty="0">
                <a:solidFill>
                  <a:srgbClr val="FF0000"/>
                </a:solidFill>
              </a:rPr>
              <a:t>يَـبْـحَـثُ عَن طَـعامٍ يُـطْعِـمُ بِـه صِـغارَهُ</a:t>
            </a:r>
            <a:r>
              <a:rPr lang="ar-MA" sz="3600" b="1" dirty="0">
                <a:solidFill>
                  <a:schemeClr val="tx1"/>
                </a:solidFill>
              </a:rPr>
              <a:t>.</a:t>
            </a:r>
            <a:endParaRPr lang="fr-MA" sz="3600" b="1" dirty="0">
              <a:solidFill>
                <a:schemeClr val="tx1"/>
              </a:solidFill>
            </a:endParaRPr>
          </a:p>
        </p:txBody>
      </p:sp>
      <p:sp>
        <p:nvSpPr>
          <p:cNvPr id="18" name="Flèche : bas 17">
            <a:extLst>
              <a:ext uri="{FF2B5EF4-FFF2-40B4-BE49-F238E27FC236}">
                <a16:creationId xmlns:a16="http://schemas.microsoft.com/office/drawing/2014/main" id="{C06AF2FD-AC6E-8498-F263-01A2CB8A7C87}"/>
              </a:ext>
            </a:extLst>
          </p:cNvPr>
          <p:cNvSpPr/>
          <p:nvPr/>
        </p:nvSpPr>
        <p:spPr>
          <a:xfrm>
            <a:off x="9759615" y="7423613"/>
            <a:ext cx="328500" cy="1251944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Signe Moins 3">
            <a:extLst>
              <a:ext uri="{FF2B5EF4-FFF2-40B4-BE49-F238E27FC236}">
                <a16:creationId xmlns:a16="http://schemas.microsoft.com/office/drawing/2014/main" id="{EBE2CE1C-77C5-2C2D-777F-39277F55EF33}"/>
              </a:ext>
            </a:extLst>
          </p:cNvPr>
          <p:cNvSpPr/>
          <p:nvPr/>
        </p:nvSpPr>
        <p:spPr>
          <a:xfrm>
            <a:off x="9673099" y="2943842"/>
            <a:ext cx="1008316" cy="226448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59FB8612-6A42-26AE-E841-D8B85FAD7506}"/>
              </a:ext>
            </a:extLst>
          </p:cNvPr>
          <p:cNvSpPr/>
          <p:nvPr/>
        </p:nvSpPr>
        <p:spPr>
          <a:xfrm>
            <a:off x="452662" y="2453070"/>
            <a:ext cx="5999018" cy="562413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2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خَرجَ </a:t>
            </a:r>
            <a:r>
              <a:rPr kumimoji="0" lang="ar-SA" sz="2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اؐلثَّعْلَبُ</a:t>
            </a:r>
            <a:r>
              <a:rPr kumimoji="0" lang="ar-SA" sz="2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باكرًا يَجوبُ </a:t>
            </a:r>
            <a:r>
              <a:rPr kumimoji="0" lang="ar-SA" sz="2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اؐلْغابةَ</a:t>
            </a:r>
            <a:r>
              <a:rPr kumimoji="0" lang="ar-SA" sz="2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بخُطىً حَذِرَةٍ،</a:t>
            </a:r>
            <a:endParaRPr kumimoji="0" lang="fr-MA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2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يَـبْـحَـثُ عَن طَـعامٍ يُـطْعِـمُ بِـه صِـغارَهُ </a:t>
            </a:r>
            <a:r>
              <a:rPr kumimoji="0" lang="ar-SA" sz="2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اؐلَّذينَ</a:t>
            </a:r>
            <a:r>
              <a:rPr kumimoji="0" lang="ar-SA" sz="2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يَـنْتَظِرونهُ في </a:t>
            </a:r>
            <a:r>
              <a:rPr kumimoji="0" lang="ar-SA" sz="2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اؐلْجُحرِ</a:t>
            </a:r>
            <a:r>
              <a:rPr kumimoji="0" lang="es-ES" sz="2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MA" sz="2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وَبَيْنَ</a:t>
            </a:r>
            <a:r>
              <a:rPr kumimoji="0" lang="ar-SA" sz="2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ar-SA" sz="2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اؐلْأ</a:t>
            </a:r>
            <a:r>
              <a:rPr kumimoji="0" lang="ar-MA" sz="2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َ</a:t>
            </a:r>
            <a:r>
              <a:rPr kumimoji="0" lang="ar-SA" sz="2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شْجارِ، لَـمَحَ قِطْعَةَ لَـحْمٍ صَغيرَةً مُلْقاةً عَلى </a:t>
            </a:r>
            <a:r>
              <a:rPr kumimoji="0" lang="ar-SA" sz="2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اؐلْأَرْضِ</a:t>
            </a:r>
            <a:r>
              <a:rPr kumimoji="0" lang="es-ES" sz="2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2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فَـأَسْرَعَ إِلَيْها، </a:t>
            </a:r>
            <a:r>
              <a:rPr kumimoji="0" lang="ar-SA" sz="2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وَاؐلْتَقَطَها</a:t>
            </a:r>
            <a:r>
              <a:rPr kumimoji="0" lang="ar-SA" sz="2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بِأَسْنانِهِ، ثُمَّ عادَ بِها مُسرِْعًا إِلى </a:t>
            </a:r>
            <a:r>
              <a:rPr kumimoji="0" lang="ar-SA" sz="2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اؐلْجُحْرِ</a:t>
            </a:r>
            <a:r>
              <a:rPr kumimoji="0" lang="es-ES" sz="2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2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وَضَعَها أَمامَ صِغارِهِ، ونَظَرَ إِلَيْهِمْ بِعَينٍ يَمْلَؤُها </a:t>
            </a:r>
            <a:r>
              <a:rPr kumimoji="0" lang="ar-SA" sz="2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اؐلْحُـبُّ</a:t>
            </a:r>
            <a:r>
              <a:rPr kumimoji="0" lang="ar-SA" sz="2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ar-SA" sz="2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وَاؐلْحَنانُ</a:t>
            </a:r>
            <a:r>
              <a:rPr kumimoji="0" lang="es-ES" sz="2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es-ES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igne Moins 13">
            <a:extLst>
              <a:ext uri="{FF2B5EF4-FFF2-40B4-BE49-F238E27FC236}">
                <a16:creationId xmlns:a16="http://schemas.microsoft.com/office/drawing/2014/main" id="{80D5378B-6957-3525-600A-82E00CD82DB1}"/>
              </a:ext>
            </a:extLst>
          </p:cNvPr>
          <p:cNvSpPr/>
          <p:nvPr/>
        </p:nvSpPr>
        <p:spPr>
          <a:xfrm>
            <a:off x="5515327" y="2929083"/>
            <a:ext cx="631229" cy="206476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5" name="Signe Moins 14">
            <a:extLst>
              <a:ext uri="{FF2B5EF4-FFF2-40B4-BE49-F238E27FC236}">
                <a16:creationId xmlns:a16="http://schemas.microsoft.com/office/drawing/2014/main" id="{55B6EC30-358B-C82C-FB10-BFB39304B7D6}"/>
              </a:ext>
            </a:extLst>
          </p:cNvPr>
          <p:cNvSpPr/>
          <p:nvPr/>
        </p:nvSpPr>
        <p:spPr>
          <a:xfrm>
            <a:off x="4775370" y="2943841"/>
            <a:ext cx="739957" cy="123539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01968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10" grpId="0" animBg="1"/>
      <p:bldP spid="11" grpId="0" animBg="1"/>
      <p:bldP spid="12" grpId="0" animBg="1"/>
      <p:bldP spid="17" grpId="0" animBg="1"/>
      <p:bldP spid="18" grpId="0" animBg="1"/>
      <p:bldP spid="4" grpId="0" animBg="1"/>
      <p:bldP spid="13" grpId="0" animBg="1"/>
      <p:bldP spid="14" grpId="0" animBg="1"/>
      <p:bldP spid="15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الآن: خذوا دفاتركم، وكراساتكم على الصفحة  26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374C083-DAF1-1B45-C8E8-E24DDF8E89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01" y="578022"/>
            <a:ext cx="1455395" cy="148771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2802F3F-5F3D-7F7E-C6FE-74C00FD8F4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9023" y="2065736"/>
            <a:ext cx="8376787" cy="7563173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E8BF267E-0117-40CD-1CD4-A935A6EE324F}"/>
              </a:ext>
            </a:extLst>
          </p:cNvPr>
          <p:cNvSpPr/>
          <p:nvPr/>
        </p:nvSpPr>
        <p:spPr>
          <a:xfrm>
            <a:off x="2705647" y="834086"/>
            <a:ext cx="4512571" cy="88387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نشاط الكتابة</a:t>
            </a:r>
            <a:endParaRPr kumimoji="0" lang="fr-FR" sz="44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54006E-C8AB-5D07-0D88-A7482D9A7B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A298691-F3B3-29B4-29CD-BC69183CFA31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كل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واحد يجيب عن الأسئلة الثلاثة على دفتره. سأمر بين الصفوف.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BE7DB5B-5DAA-8E9A-8F4F-3CAFA094D3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380" y="610164"/>
            <a:ext cx="1639966" cy="14265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1E0788C-742A-85B7-7234-D28165D66E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8346" y="2286134"/>
            <a:ext cx="8376787" cy="756317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2841D68-572C-6FC8-A3F1-4F6842980811}"/>
              </a:ext>
            </a:extLst>
          </p:cNvPr>
          <p:cNvSpPr/>
          <p:nvPr/>
        </p:nvSpPr>
        <p:spPr>
          <a:xfrm>
            <a:off x="6359236" y="7481456"/>
            <a:ext cx="3782290" cy="157941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569209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58DE-4C1A-A608-351E-CB851022E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FEF0D89-8AE8-B3E1-700B-5EB2CE93921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الإشارة، أعرض أجوبتي على زميلي، وأناقش معه.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9028695-A7E3-B78A-AB00-A8F9F7E6FC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541" y="695515"/>
            <a:ext cx="1902117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802F96D-8D90-8F76-2032-219E21EDE8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691" y="3499266"/>
            <a:ext cx="9864436" cy="385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1936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91EC08-DAE9-914B-3116-852FD2F50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79737" y="2564743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AE1A6-862A-6EA5-BCD4-BA5D3C908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63E87A6-6A65-454B-F0B2-EBE930505BA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تصحيح جماعي تفاعلي على السبورة. مع التصريح بخطوات التوصل إلى الجواب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8B00C508-1EB2-CA82-C6C6-958394E8B7AB}"/>
              </a:ext>
            </a:extLst>
          </p:cNvPr>
          <p:cNvSpPr/>
          <p:nvPr/>
        </p:nvSpPr>
        <p:spPr>
          <a:xfrm>
            <a:off x="318655" y="4017818"/>
            <a:ext cx="7022121" cy="1579417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لَمَ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لثَّعْلَبُ بينَ ا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لأَشْجارِ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قِطْعَةَ لَـحْمٍ </a:t>
            </a:r>
            <a:r>
              <a:rPr lang="ar-SA" sz="36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صَغيرَةً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S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مُلْقاةً عَلى </a:t>
            </a:r>
            <a:r>
              <a:rPr lang="ar-SA" sz="36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اؐلْأَرْضِ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MA" sz="36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0DFE7BAB-A448-D90E-D942-2EFFE36A3A1A}"/>
              </a:ext>
            </a:extLst>
          </p:cNvPr>
          <p:cNvSpPr/>
          <p:nvPr/>
        </p:nvSpPr>
        <p:spPr>
          <a:xfrm>
            <a:off x="302667" y="6360545"/>
            <a:ext cx="7038109" cy="10667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قَدَّمَ ا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لثَّعْلَبُ لِصِغارِهِ ا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لْجِيّاعِ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قِطْ</a:t>
            </a:r>
            <a:r>
              <a:rPr kumimoji="0" lang="ar-SA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عَةَ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لَـحْمٍ صَغيرَ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ةً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FB73D1C-ADA5-5187-B935-FD7E32C7098E}"/>
              </a:ext>
            </a:extLst>
          </p:cNvPr>
          <p:cNvSpPr/>
          <p:nvPr/>
        </p:nvSpPr>
        <p:spPr>
          <a:xfrm>
            <a:off x="582348" y="8240749"/>
            <a:ext cx="5971309" cy="9518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نَظَرَ إِلَيْهِم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بِ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حُـبّ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ٍ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وَحَنان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ٍ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689F025-E6F5-264A-537D-4708EAE4C329}"/>
              </a:ext>
            </a:extLst>
          </p:cNvPr>
          <p:cNvSpPr/>
          <p:nvPr/>
        </p:nvSpPr>
        <p:spPr>
          <a:xfrm>
            <a:off x="8878201" y="4141928"/>
            <a:ext cx="4519144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ماذ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 لَمَحَ بينَ ا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لأَشْجارِ؟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2D56B96F-7C5C-54D9-3878-DBC8746B2258}"/>
              </a:ext>
            </a:extLst>
          </p:cNvPr>
          <p:cNvSpPr/>
          <p:nvPr/>
        </p:nvSpPr>
        <p:spPr>
          <a:xfrm>
            <a:off x="7650625" y="4434793"/>
            <a:ext cx="917726" cy="275291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9EE908A-CD46-4AFE-F6FB-D22FAA6FCBEF}"/>
              </a:ext>
            </a:extLst>
          </p:cNvPr>
          <p:cNvSpPr/>
          <p:nvPr/>
        </p:nvSpPr>
        <p:spPr>
          <a:xfrm>
            <a:off x="8376286" y="6316912"/>
            <a:ext cx="4964881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ماذا قَدَّمَ ا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لثَّعْلَبُ لِصِغارِهِ ا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لْجِيّاعِ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48D73006-59B6-FF63-591D-AC5D28A4C0BF}"/>
              </a:ext>
            </a:extLst>
          </p:cNvPr>
          <p:cNvSpPr/>
          <p:nvPr/>
        </p:nvSpPr>
        <p:spPr>
          <a:xfrm>
            <a:off x="7566373" y="6608289"/>
            <a:ext cx="616527" cy="36860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5C572552-2B07-300C-E366-E67D6E7F3A55}"/>
              </a:ext>
            </a:extLst>
          </p:cNvPr>
          <p:cNvSpPr/>
          <p:nvPr/>
        </p:nvSpPr>
        <p:spPr>
          <a:xfrm>
            <a:off x="7813204" y="8262424"/>
            <a:ext cx="5527963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كَيْفَ نَظَرَ إِلَيْهِم؟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B323E06E-FC96-0344-CB24-27023E7BF64A}"/>
              </a:ext>
            </a:extLst>
          </p:cNvPr>
          <p:cNvSpPr/>
          <p:nvPr/>
        </p:nvSpPr>
        <p:spPr>
          <a:xfrm>
            <a:off x="6634947" y="8554039"/>
            <a:ext cx="1015678" cy="36860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CA51BB70-5A4F-8B4B-C47E-B84C4992AA85}"/>
              </a:ext>
            </a:extLst>
          </p:cNvPr>
          <p:cNvSpPr/>
          <p:nvPr/>
        </p:nvSpPr>
        <p:spPr>
          <a:xfrm>
            <a:off x="8878200" y="2205972"/>
            <a:ext cx="4372321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لِماذا خَرَجَ ا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لثَّعْلَبُ باكرًا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 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lèche : gauche 14">
            <a:extLst>
              <a:ext uri="{FF2B5EF4-FFF2-40B4-BE49-F238E27FC236}">
                <a16:creationId xmlns:a16="http://schemas.microsoft.com/office/drawing/2014/main" id="{6079B9BA-361F-053E-B5D6-EEAC32C1E8B1}"/>
              </a:ext>
            </a:extLst>
          </p:cNvPr>
          <p:cNvSpPr/>
          <p:nvPr/>
        </p:nvSpPr>
        <p:spPr>
          <a:xfrm>
            <a:off x="7790399" y="2552674"/>
            <a:ext cx="785002" cy="275291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25F679E6-760E-ED3A-BD8D-24DD11BAB114}"/>
              </a:ext>
            </a:extLst>
          </p:cNvPr>
          <p:cNvSpPr/>
          <p:nvPr/>
        </p:nvSpPr>
        <p:spPr>
          <a:xfrm>
            <a:off x="431641" y="2134493"/>
            <a:ext cx="7055960" cy="1237485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خَرَجَ ا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لثَّعْلَبُ باكرًا 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يَـبْـحَـثُ عَن طَـعامٍ يُـطْعِـمُ بِـه صِـغارَهُ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055F8EF-1ECE-5B7D-AFFB-01B7B905B1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83322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126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82D1D1-B4C5-AC1A-5533-F75E4BD98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A46C289-9A3D-A279-9A24-D96D3D4B0F0A}"/>
              </a:ext>
            </a:extLst>
          </p:cNvPr>
          <p:cNvSpPr txBox="1"/>
          <p:nvPr/>
        </p:nvSpPr>
        <p:spPr>
          <a:xfrm>
            <a:off x="271257" y="707905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فردية، متعلم يقرأ السؤال وآخر يقرأ الجواب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DE3F51E5-2A57-1D08-EC95-E88C50C35C46}"/>
              </a:ext>
            </a:extLst>
          </p:cNvPr>
          <p:cNvSpPr/>
          <p:nvPr/>
        </p:nvSpPr>
        <p:spPr>
          <a:xfrm>
            <a:off x="318655" y="3906014"/>
            <a:ext cx="7022121" cy="1581121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لَمَ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لثَّعْلَبُ بينَ ا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لأَشْجارِ 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قِطْعَةَ لَـحْمٍ صَغيرَةً</a:t>
            </a:r>
            <a:r>
              <a:rPr lang="ar-SA" sz="3600" b="1" dirty="0">
                <a:solidFill>
                  <a:prstClr val="black"/>
                </a:solidFill>
              </a:rPr>
              <a:t> مُلْقاةً عَلى </a:t>
            </a:r>
            <a:r>
              <a:rPr lang="ar-SA" sz="3600" b="1" dirty="0" err="1">
                <a:solidFill>
                  <a:prstClr val="black"/>
                </a:solidFill>
              </a:rPr>
              <a:t>اؐلْأَرْضِ</a:t>
            </a:r>
            <a:r>
              <a:rPr lang="ar-MA" sz="3600" b="1" dirty="0">
                <a:solidFill>
                  <a:prstClr val="black"/>
                </a:solidFill>
              </a:rPr>
              <a:t>.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904DBA69-9720-BDF7-8459-AD415E2B2823}"/>
              </a:ext>
            </a:extLst>
          </p:cNvPr>
          <p:cNvSpPr/>
          <p:nvPr/>
        </p:nvSpPr>
        <p:spPr>
          <a:xfrm>
            <a:off x="288380" y="5923431"/>
            <a:ext cx="7038109" cy="10667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قَدَّمَ ا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لثَّعْلَبُ لِصِغارِهِ ا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لْجِيّاعِ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قِطْ</a:t>
            </a:r>
            <a:r>
              <a:rPr kumimoji="0" lang="ar-SA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عَةَ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لَـحْمٍ صَغيرَ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ةً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9E16E8DD-9F1E-37D4-A856-220ACEC03F36}"/>
              </a:ext>
            </a:extLst>
          </p:cNvPr>
          <p:cNvSpPr/>
          <p:nvPr/>
        </p:nvSpPr>
        <p:spPr>
          <a:xfrm>
            <a:off x="498764" y="7929420"/>
            <a:ext cx="5971309" cy="9518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نَظَرَ إِلَيْهِم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بِ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حُـبّ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ٍ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وَحَنان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ٍ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701A30FE-7A7B-CCAC-BAAA-AC224B3744A2}"/>
              </a:ext>
            </a:extLst>
          </p:cNvPr>
          <p:cNvSpPr/>
          <p:nvPr/>
        </p:nvSpPr>
        <p:spPr>
          <a:xfrm>
            <a:off x="8878201" y="4141928"/>
            <a:ext cx="4519144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ماذ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 لَمَحَ بينَ ا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لأَشْجارِ؟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473AB98D-7CB2-FEB6-4AE4-286C5822C86D}"/>
              </a:ext>
            </a:extLst>
          </p:cNvPr>
          <p:cNvSpPr/>
          <p:nvPr/>
        </p:nvSpPr>
        <p:spPr>
          <a:xfrm>
            <a:off x="7650625" y="4434793"/>
            <a:ext cx="917726" cy="275291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32BA98DD-5E61-F17B-339C-C7A5C827ED7D}"/>
              </a:ext>
            </a:extLst>
          </p:cNvPr>
          <p:cNvSpPr/>
          <p:nvPr/>
        </p:nvSpPr>
        <p:spPr>
          <a:xfrm>
            <a:off x="8432464" y="5955432"/>
            <a:ext cx="4964881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ماذا قَدَّمَ ا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لثَّعْلَبُ لِصِغارِهِ ا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لْجِيّاعِ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C78145DD-75DE-E261-128C-05F7FBD7EBC0}"/>
              </a:ext>
            </a:extLst>
          </p:cNvPr>
          <p:cNvSpPr/>
          <p:nvPr/>
        </p:nvSpPr>
        <p:spPr>
          <a:xfrm>
            <a:off x="7561118" y="6272496"/>
            <a:ext cx="616527" cy="36860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C0E5765B-7E81-D3B0-3586-D60CC6598FBC}"/>
              </a:ext>
            </a:extLst>
          </p:cNvPr>
          <p:cNvSpPr/>
          <p:nvPr/>
        </p:nvSpPr>
        <p:spPr>
          <a:xfrm>
            <a:off x="7869382" y="7929420"/>
            <a:ext cx="5527963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كَيْفَ نَظَرَ إِلَيْهِم؟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1D5C7265-CAFE-E8DE-C51A-5CEA70790CFC}"/>
              </a:ext>
            </a:extLst>
          </p:cNvPr>
          <p:cNvSpPr/>
          <p:nvPr/>
        </p:nvSpPr>
        <p:spPr>
          <a:xfrm>
            <a:off x="6719455" y="8190594"/>
            <a:ext cx="1015678" cy="36860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7BCC492-0CEC-313C-E277-B52902B4A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380" y="610164"/>
            <a:ext cx="1639966" cy="1426588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DFC1FAA-6D8C-D128-2BAD-D914F875B83E}"/>
              </a:ext>
            </a:extLst>
          </p:cNvPr>
          <p:cNvSpPr/>
          <p:nvPr/>
        </p:nvSpPr>
        <p:spPr>
          <a:xfrm>
            <a:off x="8878200" y="2205972"/>
            <a:ext cx="4372321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defRPr/>
            </a:pPr>
            <a:r>
              <a:rPr lang="ar-MA" sz="4000" b="1" dirty="0">
                <a:solidFill>
                  <a:schemeClr val="tx1"/>
                </a:solidFill>
              </a:rPr>
              <a:t>لِماذا خَرَجَ ا</a:t>
            </a:r>
            <a:r>
              <a:rPr lang="ar-SA" sz="4000" b="1" dirty="0">
                <a:solidFill>
                  <a:schemeClr val="tx1"/>
                </a:solidFill>
              </a:rPr>
              <a:t>ؐ</a:t>
            </a:r>
            <a:r>
              <a:rPr lang="ar-MA" sz="4000" b="1" dirty="0">
                <a:solidFill>
                  <a:schemeClr val="tx1"/>
                </a:solidFill>
              </a:rPr>
              <a:t>لثَّعْلَبُ باكرًا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 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lèche : gauche 14">
            <a:extLst>
              <a:ext uri="{FF2B5EF4-FFF2-40B4-BE49-F238E27FC236}">
                <a16:creationId xmlns:a16="http://schemas.microsoft.com/office/drawing/2014/main" id="{237B03FA-3E17-5CB7-587A-89F0B97DE5AF}"/>
              </a:ext>
            </a:extLst>
          </p:cNvPr>
          <p:cNvSpPr/>
          <p:nvPr/>
        </p:nvSpPr>
        <p:spPr>
          <a:xfrm>
            <a:off x="7790399" y="2552674"/>
            <a:ext cx="785002" cy="275291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A8520D73-1362-687B-17CA-02AC066D7CC6}"/>
              </a:ext>
            </a:extLst>
          </p:cNvPr>
          <p:cNvSpPr/>
          <p:nvPr/>
        </p:nvSpPr>
        <p:spPr>
          <a:xfrm>
            <a:off x="431641" y="2134493"/>
            <a:ext cx="7055960" cy="1237485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defRPr/>
            </a:pPr>
            <a:r>
              <a:rPr lang="ar-MA" sz="3600" b="1" dirty="0">
                <a:solidFill>
                  <a:schemeClr val="tx1"/>
                </a:solidFill>
              </a:rPr>
              <a:t>خَرَجَ ا</a:t>
            </a:r>
            <a:r>
              <a:rPr lang="ar-SA" sz="3600" b="1" dirty="0">
                <a:solidFill>
                  <a:schemeClr val="tx1"/>
                </a:solidFill>
              </a:rPr>
              <a:t>ؐ</a:t>
            </a:r>
            <a:r>
              <a:rPr lang="ar-MA" sz="3600" b="1" dirty="0">
                <a:solidFill>
                  <a:schemeClr val="tx1"/>
                </a:solidFill>
              </a:rPr>
              <a:t>لثَّعْلَبُ باكرًا </a:t>
            </a:r>
            <a:r>
              <a:rPr lang="ar-SA" sz="3600" b="1" dirty="0">
                <a:solidFill>
                  <a:srgbClr val="FF0000"/>
                </a:solidFill>
              </a:rPr>
              <a:t>يَـبْـحَـثُ عَن طَـعامٍ يُـطْعِـمُ بِـه صِـغارَهُ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092651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خذوا ألواحكم، كل واحد يكتب جملة/كلمة جديدة تعلمها هذا اليوم: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جملة/كلمة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379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EBB64A-5214-9629-0215-C6842C020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C6ED2F1-44FA-DA79-A213-85E215F4716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سنعود إلى النص: من يقرأ بدقة وطلاقة واسترسال.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5B1680D-E35F-6877-21FC-B1A30652DE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F6FC697-26A7-09EB-203C-8027C0F145FE}"/>
              </a:ext>
            </a:extLst>
          </p:cNvPr>
          <p:cNvSpPr/>
          <p:nvPr/>
        </p:nvSpPr>
        <p:spPr>
          <a:xfrm>
            <a:off x="374073" y="1993773"/>
            <a:ext cx="12336380" cy="771077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خَرجَ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اؐلثَّعْلَبُ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باكرًا يَجوبُ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اؐلْغابةَ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بخُطىً حَذِرَةٍ،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يَـبْـحَـثُ عَن طَـعامٍ يُـطْعِـمُ بِـه صِـغارَهُ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اؐلَّذينَ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يَـنْتَظِرونهُ في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اؐلْجُح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ْ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رِ</a:t>
            </a:r>
            <a:r>
              <a:rPr kumimoji="0" lang="es-ES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وَبَ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ي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ْنَ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اؐلْأ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َ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شْجارِ، لَـمَحَ قِطْعَةَ لَـحْمٍ صَغيرَةً مُلْقاةً عَلى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اؐلْأَرْضِ</a:t>
            </a:r>
            <a:r>
              <a:rPr kumimoji="0" lang="es-ES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فَـأَسْرَعَ إِلَيْها،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وَاؐلْتَقَطَها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بِأَسْنانِهِ، ثُمَّ عادَ بِها مُ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سْرِ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عا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ً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إِلى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اؐلْجُحْرِ</a:t>
            </a:r>
            <a:r>
              <a:rPr kumimoji="0" lang="es-ES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وَضَعَها أَمامَ صِغارِهِ، ونَظَرَ إِلَيْهِمْ بِعَينٍ يَمْلَؤُها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اؐلْحُـبُّ</a:t>
            </a:r>
            <a:r>
              <a:rPr kumimoji="0" lang="ar-S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ar-S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وَاؐلْحَنانُ</a:t>
            </a:r>
            <a:r>
              <a:rPr kumimoji="0" lang="es-ES" sz="40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337820" algn="l"/>
                <a:tab pos="924560" algn="l"/>
              </a:tabLst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21978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لعبة الكلمات </a:t>
            </a:r>
            <a:r>
              <a:rPr kumimoji="0" lang="ar-MA" sz="60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المسجوعة</a:t>
            </a: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507509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9B6A75A-A5A4-AB83-0054-AFCB3D346A32}"/>
              </a:ext>
            </a:extLst>
          </p:cNvPr>
          <p:cNvSpPr txBox="1"/>
          <p:nvPr/>
        </p:nvSpPr>
        <p:spPr>
          <a:xfrm>
            <a:off x="997527" y="310865"/>
            <a:ext cx="11499274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سنلعب الآن لعبة الكلمات 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المسجوعة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 المجموعة الفائزة هي من ستحصل على أكبر عدد من الكمات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كلمة اليوم: ثعلب</a:t>
            </a:r>
            <a:endParaRPr kumimoji="0" lang="ar-MA" sz="2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DD036A5-DAAD-5F56-8997-92085CAA2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426" y="637749"/>
            <a:ext cx="1950889" cy="1298561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F8BA607-4C9B-FD4B-0BC3-C1C9DB1732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4261087"/>
              </p:ext>
            </p:extLst>
          </p:nvPr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A65F3-544D-E086-5EC4-6A4FD760E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774EEF-8191-CA85-F8D7-67C77970451A}"/>
              </a:ext>
            </a:extLst>
          </p:cNvPr>
          <p:cNvSpPr txBox="1"/>
          <p:nvPr/>
        </p:nvSpPr>
        <p:spPr>
          <a:xfrm>
            <a:off x="997527" y="316636"/>
            <a:ext cx="11499274" cy="16196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عرض عمل المجموعات، وتتويج المجموعة الفائزة.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F9EA8D9-08AB-1AAF-A4D1-7EB5E9E95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81" y="728426"/>
            <a:ext cx="1682642" cy="1280271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4FFD961-3B40-89DF-AD10-F5C5F7F2EC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8967234"/>
              </p:ext>
            </p:extLst>
          </p:nvPr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9725808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26،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7004637" y="2350874"/>
            <a:ext cx="5312054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الكلمات (النشاط1)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نص "الثعلب"،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أطرح سؤالين آخرين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عن النص، وأجيب عنهما في دفتري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7CF2D0A-672F-6A3E-CC3D-436933B10C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013" y="2287065"/>
            <a:ext cx="5830823" cy="728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0375878"/>
              </p:ext>
            </p:extLst>
          </p:nvPr>
        </p:nvGraphicFramePr>
        <p:xfrm>
          <a:off x="872836" y="338681"/>
          <a:ext cx="11970327" cy="9108573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30384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478218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بدقة وسرعة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36228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المدينة والقرية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إنشاء الخريطة الذهنية للكلمة وتكوين فقرة بسيطة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4210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  <a:endParaRPr lang="ar-MA" sz="2800" b="0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بدقة وسرعة؛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القراءة المسحية: البحث عن كلمات في النص؛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القراءة بطلاقة؛</a:t>
                      </a:r>
                    </a:p>
                    <a:p>
                      <a:pPr marL="457200" lvl="1" indent="0" algn="r" rtl="1">
                        <a:buFontTx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</a:t>
                      </a: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 الكلمات </a:t>
                      </a:r>
                      <a:r>
                        <a:rPr lang="ar-MA" sz="2800" b="0" dirty="0" err="1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المسجوعة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12225" y="2215622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5021350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12225" y="7500855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12225" y="48578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3512" y="8602044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3512" y="3498051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السابقة(الصفحة 25). سأراقب ما قمتم به، قبل أن نبدأ حصة اليوم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أقرأ الكلمات (النشاط1)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الفقرتان (النشاط 2)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أنقل </a:t>
            </a:r>
            <a:r>
              <a:rPr kumimoji="0" lang="ar-MA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الجمل الثلاث(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النشاط3)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23D0A71-A548-FFEB-A5FB-8818EBEF7B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763" y="2350873"/>
            <a:ext cx="5548563" cy="731959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82CF834-4203-733F-4408-768F45BA4E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247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العمل في مجموعات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1553</TotalTime>
  <Words>2130</Words>
  <Application>Microsoft Office PowerPoint</Application>
  <PresentationFormat>Personnalisé</PresentationFormat>
  <Paragraphs>313</Paragraphs>
  <Slides>60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15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60</vt:i4>
      </vt:variant>
    </vt:vector>
  </HeadingPairs>
  <TitlesOfParts>
    <vt:vector size="79" baseType="lpstr">
      <vt:lpstr>Abadi</vt:lpstr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2198</cp:revision>
  <dcterms:created xsi:type="dcterms:W3CDTF">2014-10-09T07:32:24Z</dcterms:created>
  <dcterms:modified xsi:type="dcterms:W3CDTF">2025-09-17T16:43:15Z</dcterms:modified>
</cp:coreProperties>
</file>