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9"/>
  </p:notesMasterIdLst>
  <p:handoutMasterIdLst>
    <p:handoutMasterId r:id="rId7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648" r:id="rId30"/>
    <p:sldId id="2134808564" r:id="rId31"/>
    <p:sldId id="2134808627" r:id="rId32"/>
    <p:sldId id="2134808566" r:id="rId33"/>
    <p:sldId id="2134808628" r:id="rId34"/>
    <p:sldId id="2134808629" r:id="rId35"/>
    <p:sldId id="597" r:id="rId36"/>
    <p:sldId id="2134808630" r:id="rId37"/>
    <p:sldId id="2134808649" r:id="rId38"/>
    <p:sldId id="2134808634" r:id="rId39"/>
    <p:sldId id="2134808651" r:id="rId40"/>
    <p:sldId id="2134808638" r:id="rId41"/>
    <p:sldId id="2134808602" r:id="rId42"/>
    <p:sldId id="2134808639" r:id="rId43"/>
    <p:sldId id="2134808640" r:id="rId44"/>
    <p:sldId id="2134808643" r:id="rId45"/>
    <p:sldId id="2134808641" r:id="rId46"/>
    <p:sldId id="2134808652" r:id="rId47"/>
    <p:sldId id="2134808653" r:id="rId48"/>
    <p:sldId id="2134808646" r:id="rId49"/>
    <p:sldId id="2134808654" r:id="rId50"/>
    <p:sldId id="2134808547" r:id="rId51"/>
    <p:sldId id="2134808656" r:id="rId52"/>
    <p:sldId id="2134808657" r:id="rId53"/>
    <p:sldId id="2134808658" r:id="rId54"/>
    <p:sldId id="2134808664" r:id="rId55"/>
    <p:sldId id="2134808665" r:id="rId56"/>
    <p:sldId id="2134808666" r:id="rId57"/>
    <p:sldId id="2134808655" r:id="rId58"/>
    <p:sldId id="2134808667" r:id="rId59"/>
    <p:sldId id="2134808668" r:id="rId60"/>
    <p:sldId id="2134808560" r:id="rId61"/>
    <p:sldId id="2134808662" r:id="rId62"/>
    <p:sldId id="2134808446" r:id="rId63"/>
    <p:sldId id="2134808583" r:id="rId64"/>
    <p:sldId id="2134808501" r:id="rId65"/>
    <p:sldId id="2134808561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49"/>
            <p14:sldId id="2134808634"/>
            <p14:sldId id="2134808651"/>
            <p14:sldId id="2134808638"/>
            <p14:sldId id="2134808602"/>
            <p14:sldId id="2134808639"/>
            <p14:sldId id="2134808640"/>
            <p14:sldId id="2134808643"/>
            <p14:sldId id="2134808641"/>
            <p14:sldId id="2134808652"/>
            <p14:sldId id="2134808653"/>
            <p14:sldId id="2134808646"/>
            <p14:sldId id="2134808654"/>
            <p14:sldId id="2134808547"/>
            <p14:sldId id="2134808656"/>
            <p14:sldId id="2134808657"/>
            <p14:sldId id="2134808658"/>
            <p14:sldId id="2134808664"/>
            <p14:sldId id="2134808665"/>
            <p14:sldId id="2134808666"/>
            <p14:sldId id="2134808655"/>
            <p14:sldId id="2134808667"/>
            <p14:sldId id="2134808668"/>
            <p14:sldId id="2134808560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BB62B-CA4A-40FD-B242-66F42800157B}" v="4" dt="2025-08-31T18:04:02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delSld modSld modSection">
      <pc:chgData name="FERHANE EL MOSTAFA" userId="612e3f77-08f4-424c-9bd0-6ac275dcda07" providerId="ADAL" clId="{0E1024C3-58F3-4E60-9D56-58152775B348}" dt="2025-08-31T18:05:53.609" v="54" actId="20577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4:14.039" v="4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4:02.976" v="3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4:14.039" v="4" actId="1076"/>
          <ac:picMkLst>
            <pc:docMk/>
            <pc:sldMk cId="368224478" sldId="2134808451"/>
            <ac:picMk id="5" creationId="{3D7B7E7E-AEBD-8512-33CF-E46DC5DA4E18}"/>
          </ac:picMkLst>
        </pc:picChg>
        <pc:picChg chg="del">
          <ac:chgData name="FERHANE EL MOSTAFA" userId="612e3f77-08f4-424c-9bd0-6ac275dcda07" providerId="ADAL" clId="{0E1024C3-58F3-4E60-9D56-58152775B348}" dt="2025-08-31T18:03:49.976" v="0" actId="478"/>
          <ac:picMkLst>
            <pc:docMk/>
            <pc:sldMk cId="368224478" sldId="2134808451"/>
            <ac:picMk id="7" creationId="{C81E7AAC-1886-437D-62DD-F3330E8030C6}"/>
          </ac:picMkLst>
        </pc:picChg>
      </pc:sldChg>
      <pc:sldChg chg="modSp mod">
        <pc:chgData name="FERHANE EL MOSTAFA" userId="612e3f77-08f4-424c-9bd0-6ac275dcda07" providerId="ADAL" clId="{0E1024C3-58F3-4E60-9D56-58152775B348}" dt="2025-08-31T18:05:29.121" v="45" actId="20577"/>
        <pc:sldMkLst>
          <pc:docMk/>
          <pc:sldMk cId="1401053377" sldId="2134808634"/>
        </pc:sldMkLst>
        <pc:spChg chg="mod">
          <ac:chgData name="FERHANE EL MOSTAFA" userId="612e3f77-08f4-424c-9bd0-6ac275dcda07" providerId="ADAL" clId="{0E1024C3-58F3-4E60-9D56-58152775B348}" dt="2025-08-31T18:05:29.121" v="45" actId="20577"/>
          <ac:spMkLst>
            <pc:docMk/>
            <pc:sldMk cId="1401053377" sldId="2134808634"/>
            <ac:spMk id="2" creationId="{D93D75EE-D04D-B038-103F-620A3D5F209D}"/>
          </ac:spMkLst>
        </pc:spChg>
        <pc:spChg chg="mod">
          <ac:chgData name="FERHANE EL MOSTAFA" userId="612e3f77-08f4-424c-9bd0-6ac275dcda07" providerId="ADAL" clId="{0E1024C3-58F3-4E60-9D56-58152775B348}" dt="2025-08-31T18:05:14.578" v="9" actId="14100"/>
          <ac:spMkLst>
            <pc:docMk/>
            <pc:sldMk cId="1401053377" sldId="2134808634"/>
            <ac:spMk id="5" creationId="{1D6C1F82-9FAA-97DA-4185-8564828DA1B4}"/>
          </ac:spMkLst>
        </pc:spChg>
      </pc:sldChg>
      <pc:sldChg chg="modSp mod">
        <pc:chgData name="FERHANE EL MOSTAFA" userId="612e3f77-08f4-424c-9bd0-6ac275dcda07" providerId="ADAL" clId="{0E1024C3-58F3-4E60-9D56-58152775B348}" dt="2025-08-31T18:05:53.609" v="5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05:53.609" v="5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04:53.741" v="5" actId="47"/>
        <pc:sldMkLst>
          <pc:docMk/>
          <pc:sldMk cId="2757630257" sldId="2134808650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  <pc:picChg chg="add mod">
          <ac:chgData name="FERHANE EL MOSTAFA" userId="612e3f77-08f4-424c-9bd0-6ac275dcda07" providerId="ADAL" clId="{FCA29AAA-D710-4D78-A2D2-24EF3512CA01}" dt="2025-08-09T19:37:42.067" v="2748" actId="1076"/>
          <ac:picMkLst>
            <pc:docMk/>
            <pc:sldMk cId="1401053377" sldId="2134808634"/>
            <ac:picMk id="4" creationId="{EA3B7F3E-7D5E-382D-9F65-7143BAF7F45E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FCA29AAA-D710-4D78-A2D2-24EF3512CA01}" dt="2025-08-09T20:55:42.352" v="4283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FCA29AAA-D710-4D78-A2D2-24EF3512CA01}" dt="2025-08-09T20:55:11.712" v="4225" actId="1076"/>
          <ac:picMkLst>
            <pc:docMk/>
            <pc:sldMk cId="1231011705" sldId="2134808643"/>
            <ac:picMk id="5" creationId="{2A9429F3-C9F5-2CE6-085E-C443A51DE13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0T10:57:10.281" v="1248" actId="207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0:58:24.444" v="1261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7E2A2BAE-00BC-41E4-A174-F180F77E8229}" dt="2025-08-10T10:58:55.975" v="1266" actId="207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  <pc:spChg chg="mod">
          <ac:chgData name="FERHANE EL MOSTAFA" userId="612e3f77-08f4-424c-9bd0-6ac275dcda07" providerId="ADAL" clId="{7E2A2BAE-00BC-41E4-A174-F180F77E8229}" dt="2025-08-10T10:14:59.949" v="445" actId="20577"/>
          <ac:spMkLst>
            <pc:docMk/>
            <pc:sldMk cId="3108182960" sldId="2134808649"/>
            <ac:spMk id="2" creationId="{F95A8516-FAE5-8FF3-6912-23F4CA4CE330}"/>
          </ac:spMkLst>
        </pc:spChg>
        <pc:picChg chg="add mod">
          <ac:chgData name="FERHANE EL MOSTAFA" userId="612e3f77-08f4-424c-9bd0-6ac275dcda07" providerId="ADAL" clId="{7E2A2BAE-00BC-41E4-A174-F180F77E8229}" dt="2025-08-10T10:14:42.295" v="443" actId="1076"/>
          <ac:picMkLst>
            <pc:docMk/>
            <pc:sldMk cId="3108182960" sldId="2134808649"/>
            <ac:picMk id="3" creationId="{73AFCA58-A1FB-6D3C-119E-599E644BB557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  <pc:spChg chg="add mod">
          <ac:chgData name="FERHANE EL MOSTAFA" userId="612e3f77-08f4-424c-9bd0-6ac275dcda07" providerId="ADAL" clId="{7E2A2BAE-00BC-41E4-A174-F180F77E8229}" dt="2025-08-10T10:19:51.414" v="493" actId="6549"/>
          <ac:spMkLst>
            <pc:docMk/>
            <pc:sldMk cId="2757630257" sldId="2134808650"/>
            <ac:spMk id="3" creationId="{F37D8581-F4EA-6563-4684-E3B8CD8481F8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  <pc:spChg chg="mod">
          <ac:chgData name="FERHANE EL MOSTAFA" userId="612e3f77-08f4-424c-9bd0-6ac275dcda07" providerId="ADAL" clId="{7E2A2BAE-00BC-41E4-A174-F180F77E8229}" dt="2025-08-10T10:21:58.717" v="511"/>
          <ac:spMkLst>
            <pc:docMk/>
            <pc:sldMk cId="3157513240" sldId="2134808651"/>
            <ac:spMk id="2" creationId="{AE90DA39-24C4-E988-2742-846D6159A245}"/>
          </ac:spMkLst>
        </pc:spChg>
        <pc:picChg chg="add mod">
          <ac:chgData name="FERHANE EL MOSTAFA" userId="612e3f77-08f4-424c-9bd0-6ac275dcda07" providerId="ADAL" clId="{7E2A2BAE-00BC-41E4-A174-F180F77E8229}" dt="2025-08-10T10:22:11.757" v="514" actId="1076"/>
          <ac:picMkLst>
            <pc:docMk/>
            <pc:sldMk cId="3157513240" sldId="2134808651"/>
            <ac:picMk id="3" creationId="{42BE26C5-8764-7DA0-3E00-D732875DB0C2}"/>
          </ac:picMkLst>
        </pc:picChg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45:08.246" v="868" actId="1076"/>
          <ac:spMkLst>
            <pc:docMk/>
            <pc:sldMk cId="3701968933" sldId="2134808652"/>
            <ac:spMk id="13" creationId="{51272F00-11D2-3703-93D8-3DBC7A56816B}"/>
          </ac:spMkLst>
        </pc:spChg>
        <pc:spChg chg="add mod">
          <ac:chgData name="FERHANE EL MOSTAFA" userId="612e3f77-08f4-424c-9bd0-6ac275dcda07" providerId="ADAL" clId="{7E2A2BAE-00BC-41E4-A174-F180F77E8229}" dt="2025-08-10T10:51:39.354" v="1027" actId="403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  <pc:spChg chg="mod">
          <ac:chgData name="FERHANE EL MOSTAFA" userId="612e3f77-08f4-424c-9bd0-6ac275dcda07" providerId="ADAL" clId="{7E2A2BAE-00BC-41E4-A174-F180F77E8229}" dt="2025-08-10T11:07:41.814" v="1337" actId="20577"/>
          <ac:spMkLst>
            <pc:docMk/>
            <pc:sldMk cId="2150186220" sldId="2134808654"/>
            <ac:spMk id="2" creationId="{5CEE8907-AC92-378C-EDA1-26AE064E0E41}"/>
          </ac:spMkLst>
        </pc:spChg>
        <pc:spChg chg="add mod">
          <ac:chgData name="FERHANE EL MOSTAFA" userId="612e3f77-08f4-424c-9bd0-6ac275dcda07" providerId="ADAL" clId="{7E2A2BAE-00BC-41E4-A174-F180F77E8229}" dt="2025-08-10T11:08:40.537" v="1360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7E2A2BAE-00BC-41E4-A174-F180F77E8229}" dt="2025-08-10T11:08:34.136" v="1358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7E2A2BAE-00BC-41E4-A174-F180F77E8229}" dt="2025-08-10T11:10:47.014" v="1379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7E2A2BAE-00BC-41E4-A174-F180F77E8229}" dt="2025-08-10T11:11:34.156" v="1387" actId="14100"/>
          <ac:spMkLst>
            <pc:docMk/>
            <pc:sldMk cId="2150186220" sldId="2134808654"/>
            <ac:spMk id="9" creationId="{D15EEE7F-0F96-8957-2A9D-35540A70F70F}"/>
          </ac:spMkLst>
        </pc:spChg>
        <pc:spChg chg="add mod">
          <ac:chgData name="FERHANE EL MOSTAFA" userId="612e3f77-08f4-424c-9bd0-6ac275dcda07" providerId="ADAL" clId="{7E2A2BAE-00BC-41E4-A174-F180F77E8229}" dt="2025-08-10T11:12:14.560" v="1392" actId="14100"/>
          <ac:spMkLst>
            <pc:docMk/>
            <pc:sldMk cId="2150186220" sldId="2134808654"/>
            <ac:spMk id="10" creationId="{D4118883-0750-0DF2-FDC7-AB73966574A5}"/>
          </ac:spMkLst>
        </pc:spChg>
        <pc:spChg chg="add mod">
          <ac:chgData name="FERHANE EL MOSTAFA" userId="612e3f77-08f4-424c-9bd0-6ac275dcda07" providerId="ADAL" clId="{7E2A2BAE-00BC-41E4-A174-F180F77E8229}" dt="2025-08-10T11:10:38.870" v="1377" actId="14100"/>
          <ac:spMkLst>
            <pc:docMk/>
            <pc:sldMk cId="2150186220" sldId="2134808654"/>
            <ac:spMk id="11" creationId="{19CD536F-FBD6-A200-68F9-4F4C6CED1219}"/>
          </ac:spMkLst>
        </pc:spChg>
        <pc:spChg chg="add mod">
          <ac:chgData name="FERHANE EL MOSTAFA" userId="612e3f77-08f4-424c-9bd0-6ac275dcda07" providerId="ADAL" clId="{7E2A2BAE-00BC-41E4-A174-F180F77E8229}" dt="2025-08-10T11:10:41.791" v="1378" actId="1076"/>
          <ac:spMkLst>
            <pc:docMk/>
            <pc:sldMk cId="2150186220" sldId="2134808654"/>
            <ac:spMk id="12" creationId="{EE66438C-08AB-A94F-B95C-1D508774372E}"/>
          </ac:spMkLst>
        </pc:spChg>
        <pc:spChg chg="add mod">
          <ac:chgData name="FERHANE EL MOSTAFA" userId="612e3f77-08f4-424c-9bd0-6ac275dcda07" providerId="ADAL" clId="{7E2A2BAE-00BC-41E4-A174-F180F77E8229}" dt="2025-08-10T11:11:22.575" v="1385" actId="14100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7E2A2BAE-00BC-41E4-A174-F180F77E8229}" dt="2025-08-10T11:12:19.725" v="1393" actId="14100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7E2A2BAE-00BC-41E4-A174-F180F77E8229}" dt="2025-08-10T11:07:52.215" v="1339" actId="1076"/>
          <ac:picMkLst>
            <pc:docMk/>
            <pc:sldMk cId="2150186220" sldId="2134808654"/>
            <ac:picMk id="4" creationId="{CFF16D2D-41A6-5013-6F7B-05E2071A2772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  <pc:spChg chg="mod">
          <ac:chgData name="FERHANE EL MOSTAFA" userId="612e3f77-08f4-424c-9bd0-6ac275dcda07" providerId="ADAL" clId="{7E2A2BAE-00BC-41E4-A174-F180F77E8229}" dt="2025-08-10T11:17:44.037" v="1520" actId="20577"/>
          <ac:spMkLst>
            <pc:docMk/>
            <pc:sldMk cId="1589267496" sldId="2134808656"/>
            <ac:spMk id="2" creationId="{699E036B-B847-3876-425D-36043A98AD4F}"/>
          </ac:spMkLst>
        </pc:spChg>
        <pc:picChg chg="add mod">
          <ac:chgData name="FERHANE EL MOSTAFA" userId="612e3f77-08f4-424c-9bd0-6ac275dcda07" providerId="ADAL" clId="{7E2A2BAE-00BC-41E4-A174-F180F77E8229}" dt="2025-08-10T11:16:37.106" v="1475" actId="1076"/>
          <ac:picMkLst>
            <pc:docMk/>
            <pc:sldMk cId="1589267496" sldId="2134808656"/>
            <ac:picMk id="4" creationId="{E5B2C25B-1F83-1028-281B-3A13C89951CA}"/>
          </ac:picMkLst>
        </pc:picChg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29EBB62B-CA4A-40FD-B242-66F42800157B}"/>
    <pc:docChg chg="undo custSel addSld delSld modSld modSection">
      <pc:chgData name="FERHANE EL MOSTAFA" userId="612e3f77-08f4-424c-9bd0-6ac275dcda07" providerId="ADAL" clId="{29EBB62B-CA4A-40FD-B242-66F42800157B}" dt="2025-08-30T08:43:22.079" v="5" actId="47"/>
      <pc:docMkLst>
        <pc:docMk/>
      </pc:docMkLst>
      <pc:sldChg chg="modSp mod">
        <pc:chgData name="FERHANE EL MOSTAFA" userId="612e3f77-08f4-424c-9bd0-6ac275dcda07" providerId="ADAL" clId="{29EBB62B-CA4A-40FD-B242-66F42800157B}" dt="2025-08-24T11:27:35.517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29EBB62B-CA4A-40FD-B242-66F42800157B}" dt="2025-08-24T11:27:35.517" v="3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29EBB62B-CA4A-40FD-B242-66F42800157B}" dt="2025-08-24T11:27:32.098" v="2" actId="1076"/>
          <ac:spMkLst>
            <pc:docMk/>
            <pc:sldMk cId="0" sldId="257"/>
            <ac:spMk id="10" creationId="{C7D7DD4C-7B77-183D-F3D6-F7060A8F6D60}"/>
          </ac:spMkLst>
        </pc:spChg>
        <pc:spChg chg="mod">
          <ac:chgData name="FERHANE EL MOSTAFA" userId="612e3f77-08f4-424c-9bd0-6ac275dcda07" providerId="ADAL" clId="{29EBB62B-CA4A-40FD-B242-66F42800157B}" dt="2025-08-24T11:27:29.018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29EBB62B-CA4A-40FD-B242-66F42800157B}" dt="2025-08-30T08:43:22.079" v="5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29EBB62B-CA4A-40FD-B242-66F42800157B}" dt="2025-08-30T08:43:20.220" v="4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9T10:28:13.051" v="1718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6T08:34:35.199" v="1699" actId="404"/>
        <pc:sldMkLst>
          <pc:docMk/>
          <pc:sldMk cId="2922113435" sldId="2134808446"/>
        </pc:sldMkLst>
        <pc:spChg chg="mod">
          <ac:chgData name="FERHANE EL MOSTAFA" userId="612e3f77-08f4-424c-9bd0-6ac275dcda07" providerId="ADAL" clId="{0981F055-64B2-415E-AAE4-DE4B7D05BA22}" dt="2025-08-16T08:34:35.199" v="1699" actId="404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0981F055-64B2-415E-AAE4-DE4B7D05BA22}" dt="2025-08-10T17:09:30.349" v="1553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0981F055-64B2-415E-AAE4-DE4B7D05BA22}" dt="2025-08-10T16:43:20.785" v="815" actId="14100"/>
          <ac:picMkLst>
            <pc:docMk/>
            <pc:sldMk cId="2254889488" sldId="2134808547"/>
            <ac:picMk id="5" creationId="{27510600-831B-CCAF-0070-54F48B3213EC}"/>
          </ac:picMkLst>
        </pc:picChg>
      </pc:sldChg>
      <pc:sldChg chg="modSp mod">
        <pc:chgData name="FERHANE EL MOSTAFA" userId="612e3f77-08f4-424c-9bd0-6ac275dcda07" providerId="ADAL" clId="{0981F055-64B2-415E-AAE4-DE4B7D05BA22}" dt="2025-08-16T08:34:08.855" v="169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81F055-64B2-415E-AAE4-DE4B7D05BA22}" dt="2025-08-16T08:34:08.855" v="169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81F055-64B2-415E-AAE4-DE4B7D05BA22}" dt="2025-08-16T08:33:57.483" v="168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6T08:35:14.235" v="1707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6T08:35:14.235" v="1707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981F055-64B2-415E-AAE4-DE4B7D05BA22}" dt="2025-08-10T17:10:45.658" v="1563" actId="14100"/>
          <ac:picMkLst>
            <pc:docMk/>
            <pc:sldMk cId="512562272" sldId="2134808561"/>
            <ac:picMk id="7" creationId="{123D0A71-A548-FFEB-A5FB-8818EBEF7B5F}"/>
          </ac:picMkLst>
        </pc:pic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4T11:42:08.339" v="1593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4T11:41:55.505" v="158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4T11:42:08.339" v="1593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4T11:42:00.495" v="1589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0981F055-64B2-415E-AAE4-DE4B7D05BA22}" dt="2025-08-10T12:06:21.408" v="13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6T08:34:55.290" v="1705" actId="20577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981F055-64B2-415E-AAE4-DE4B7D05BA22}" dt="2025-08-16T08:34:55.290" v="1705" actId="20577"/>
          <ac:graphicFrameMkLst>
            <pc:docMk/>
            <pc:sldMk cId="1097258087" sldId="2134808583"/>
            <ac:graphicFrameMk id="3" creationId="{F1ADCF94-B8CF-551F-2581-90CEB17A97FD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0981F055-64B2-415E-AAE4-DE4B7D05BA22}" dt="2025-08-10T12:06:30.402" v="144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modSp mod">
        <pc:chgData name="FERHANE EL MOSTAFA" userId="612e3f77-08f4-424c-9bd0-6ac275dcda07" providerId="ADAL" clId="{0981F055-64B2-415E-AAE4-DE4B7D05BA22}" dt="2025-08-16T08:28:10.442" v="1625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981F055-64B2-415E-AAE4-DE4B7D05BA22}" dt="2025-08-16T08:28:10.442" v="1625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">
        <pc:chgData name="FERHANE EL MOSTAFA" userId="612e3f77-08f4-424c-9bd0-6ac275dcda07" providerId="ADAL" clId="{0981F055-64B2-415E-AAE4-DE4B7D05BA22}" dt="2025-08-16T08:25:50.745" v="1623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0981F055-64B2-415E-AAE4-DE4B7D05BA22}" dt="2025-08-16T08:25:50.745" v="1623" actId="20577"/>
          <ac:spMkLst>
            <pc:docMk/>
            <pc:sldMk cId="246076526" sldId="2134808617"/>
            <ac:spMk id="6" creationId="{15A840B5-9D49-6F25-FD5A-F9F6572B9945}"/>
          </ac:spMkLst>
        </pc:spChg>
        <pc:picChg chg="add mod">
          <ac:chgData name="FERHANE EL MOSTAFA" userId="612e3f77-08f4-424c-9bd0-6ac275dcda07" providerId="ADAL" clId="{0981F055-64B2-415E-AAE4-DE4B7D05BA22}" dt="2025-08-10T11:49:06.222" v="102" actId="14100"/>
          <ac:picMkLst>
            <pc:docMk/>
            <pc:sldMk cId="246076526" sldId="2134808617"/>
            <ac:picMk id="5" creationId="{F840477C-DE8C-2932-AC4F-6EF264A061FE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  <pc:picChg chg="add">
          <ac:chgData name="FERHANE EL MOSTAFA" userId="612e3f77-08f4-424c-9bd0-6ac275dcda07" providerId="ADAL" clId="{0981F055-64B2-415E-AAE4-DE4B7D05BA22}" dt="2025-08-10T12:04:31.531" v="106"/>
          <ac:picMkLst>
            <pc:docMk/>
            <pc:sldMk cId="379981990" sldId="2134808618"/>
            <ac:picMk id="3" creationId="{90BFF68F-BA73-1EDF-714D-948ED309F248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  <pc:picChg chg="add">
          <ac:chgData name="FERHANE EL MOSTAFA" userId="612e3f77-08f4-424c-9bd0-6ac275dcda07" providerId="ADAL" clId="{0981F055-64B2-415E-AAE4-DE4B7D05BA22}" dt="2025-08-10T12:04:36.829" v="108"/>
          <ac:picMkLst>
            <pc:docMk/>
            <pc:sldMk cId="1519930428" sldId="2134808619"/>
            <ac:picMk id="3" creationId="{FF0DE644-E1A2-36F8-741A-C077D5B48983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  <pc:picChg chg="add">
          <ac:chgData name="FERHANE EL MOSTAFA" userId="612e3f77-08f4-424c-9bd0-6ac275dcda07" providerId="ADAL" clId="{0981F055-64B2-415E-AAE4-DE4B7D05BA22}" dt="2025-08-10T12:04:23.680" v="104"/>
          <ac:picMkLst>
            <pc:docMk/>
            <pc:sldMk cId="711559964" sldId="2134808620"/>
            <ac:picMk id="4" creationId="{3A5381A9-85C5-8B83-0F58-7B90670E80AF}"/>
          </ac:picMkLst>
        </pc:picChg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9T10:28:13.051" v="1718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9T10:28:13.051" v="1718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981F055-64B2-415E-AAE4-DE4B7D05BA22}" dt="2025-08-14T11:42:41.809" v="1602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4T11:43:03.221" v="1614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981F055-64B2-415E-AAE4-DE4B7D05BA22}" dt="2025-08-14T11:43:03.221" v="1614"/>
          <ac:spMkLst>
            <pc:docMk/>
            <pc:sldMk cId="758098065" sldId="2134808629"/>
            <ac:spMk id="4" creationId="{0D44748C-DE9F-6FD1-3591-5516CEA737E6}"/>
          </ac:spMkLst>
        </pc:spChg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981F055-64B2-415E-AAE4-DE4B7D05BA22}" dt="2025-08-10T16:08:14.866" v="466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981F055-64B2-415E-AAE4-DE4B7D05BA22}" dt="2025-08-10T16:08:46.162" v="494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981F055-64B2-415E-AAE4-DE4B7D05BA22}" dt="2025-08-10T16:08:36.716" v="48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981F055-64B2-415E-AAE4-DE4B7D05BA22}" dt="2025-08-10T16:09:02.504" v="512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981F055-64B2-415E-AAE4-DE4B7D05BA22}" dt="2025-08-10T16:09:18.850" v="52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981F055-64B2-415E-AAE4-DE4B7D05BA22}" dt="2025-08-10T16:09:29.888" v="530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981F055-64B2-415E-AAE4-DE4B7D05BA22}" dt="2025-08-10T16:09:45.284" v="540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  <pc:spChg chg="mod">
          <ac:chgData name="FERHANE EL MOSTAFA" userId="612e3f77-08f4-424c-9bd0-6ac275dcda07" providerId="ADAL" clId="{0981F055-64B2-415E-AAE4-DE4B7D05BA22}" dt="2025-08-10T16:11:38.015" v="552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0981F055-64B2-415E-AAE4-DE4B7D05BA22}" dt="2025-08-10T16:14:33.662" v="579" actId="14100"/>
          <ac:spMkLst>
            <pc:docMk/>
            <pc:sldMk cId="1401053377" sldId="2134808634"/>
            <ac:spMk id="5" creationId="{1D6C1F82-9FAA-97DA-4185-8564828DA1B4}"/>
          </ac:spMkLst>
        </pc:spChg>
        <pc:picChg chg="add mod">
          <ac:chgData name="FERHANE EL MOSTAFA" userId="612e3f77-08f4-424c-9bd0-6ac275dcda07" providerId="ADAL" clId="{0981F055-64B2-415E-AAE4-DE4B7D05BA22}" dt="2025-08-10T16:13:09.364" v="565" actId="14100"/>
          <ac:picMkLst>
            <pc:docMk/>
            <pc:sldMk cId="1401053377" sldId="2134808634"/>
            <ac:picMk id="3" creationId="{18403AD8-DA4F-FEDC-C3D1-37EDB8AF59C6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  <pc:picChg chg="add">
          <ac:chgData name="FERHANE EL MOSTAFA" userId="612e3f77-08f4-424c-9bd0-6ac275dcda07" providerId="ADAL" clId="{0981F055-64B2-415E-AAE4-DE4B7D05BA22}" dt="2025-08-10T16:17:56.883" v="601"/>
          <ac:picMkLst>
            <pc:docMk/>
            <pc:sldMk cId="2200463605" sldId="2134808638"/>
            <ac:picMk id="3" creationId="{36A61871-0DBD-C955-8EC8-F9EBC7D21918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  <pc:picChg chg="add">
          <ac:chgData name="FERHANE EL MOSTAFA" userId="612e3f77-08f4-424c-9bd0-6ac275dcda07" providerId="ADAL" clId="{0981F055-64B2-415E-AAE4-DE4B7D05BA22}" dt="2025-08-10T16:18:36.438" v="624"/>
          <ac:picMkLst>
            <pc:docMk/>
            <pc:sldMk cId="3555504287" sldId="2134808639"/>
            <ac:picMk id="3" creationId="{932FB823-6B73-1934-541C-A72E0B401060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  <pc:picChg chg="add">
          <ac:chgData name="FERHANE EL MOSTAFA" userId="612e3f77-08f4-424c-9bd0-6ac275dcda07" providerId="ADAL" clId="{0981F055-64B2-415E-AAE4-DE4B7D05BA22}" dt="2025-08-10T16:18:43.433" v="626"/>
          <ac:picMkLst>
            <pc:docMk/>
            <pc:sldMk cId="2115320888" sldId="2134808640"/>
            <ac:picMk id="3" creationId="{0F6CA93B-3727-5F05-98D5-2B8DD78CA793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  <pc:picChg chg="add">
          <ac:chgData name="FERHANE EL MOSTAFA" userId="612e3f77-08f4-424c-9bd0-6ac275dcda07" providerId="ADAL" clId="{0981F055-64B2-415E-AAE4-DE4B7D05BA22}" dt="2025-08-10T16:19:17.521" v="635"/>
          <ac:picMkLst>
            <pc:docMk/>
            <pc:sldMk cId="322019483" sldId="2134808641"/>
            <ac:picMk id="3" creationId="{BD5B64F1-4E85-379C-F849-6239510F12C1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0981F055-64B2-415E-AAE4-DE4B7D05BA22}" dt="2025-08-10T16:19:09.912" v="633" actId="20577"/>
          <ac:spMkLst>
            <pc:docMk/>
            <pc:sldMk cId="1231011705" sldId="2134808643"/>
            <ac:spMk id="2" creationId="{9CDEDA68-7246-2E33-FCBF-CB676BBA3D4C}"/>
          </ac:spMkLst>
        </pc:spChg>
        <pc:picChg chg="add">
          <ac:chgData name="FERHANE EL MOSTAFA" userId="612e3f77-08f4-424c-9bd0-6ac275dcda07" providerId="ADAL" clId="{0981F055-64B2-415E-AAE4-DE4B7D05BA22}" dt="2025-08-10T16:18:55.372" v="628"/>
          <ac:picMkLst>
            <pc:docMk/>
            <pc:sldMk cId="1231011705" sldId="2134808643"/>
            <ac:picMk id="3" creationId="{9E0E6841-F0D3-796C-ED84-2AA2F1168801}"/>
          </ac:picMkLst>
        </pc:picChg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  <pc:spChg chg="mod">
          <ac:chgData name="FERHANE EL MOSTAFA" userId="612e3f77-08f4-424c-9bd0-6ac275dcda07" providerId="ADAL" clId="{0981F055-64B2-415E-AAE4-DE4B7D05BA22}" dt="2025-08-10T16:38:02.891" v="793" actId="1076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0981F055-64B2-415E-AAE4-DE4B7D05BA22}" dt="2025-08-10T16:37:06.223" v="785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0981F055-64B2-415E-AAE4-DE4B7D05BA22}" dt="2025-08-10T16:38:10.581" v="794" actId="207"/>
          <ac:spMkLst>
            <pc:docMk/>
            <pc:sldMk cId="2726756666" sldId="2134808646"/>
            <ac:spMk id="9" creationId="{980794FC-8887-00C1-6C54-6B2A7231184D}"/>
          </ac:spMkLst>
        </pc:spChg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3T07:56:58.106" v="1583" actId="478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4" creationId="{EC338108-1EB2-C409-D845-D35ED4014D03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5" creationId="{52FF9F0F-2D65-652F-9985-26DAD6FB2E2F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6" creationId="{64B55D82-5269-7F9F-D525-DF816634FA47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7" creationId="{EB821AF7-A495-F486-7A46-14C12AE0A9C2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8" creationId="{83AD2E92-EDED-4D46-EEA9-B595F1F4931E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9" creationId="{AF8766E5-0E1B-9091-207C-4D942C8A62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  <pc:picChg chg="add mod">
          <ac:chgData name="FERHANE EL MOSTAFA" userId="612e3f77-08f4-424c-9bd0-6ac275dcda07" providerId="ADAL" clId="{0981F055-64B2-415E-AAE4-DE4B7D05BA22}" dt="2025-08-10T16:06:55.800" v="462" actId="14100"/>
          <ac:picMkLst>
            <pc:docMk/>
            <pc:sldMk cId="2757630257" sldId="2134808650"/>
            <ac:picMk id="5" creationId="{2D8AFABD-D095-5F8A-C754-0E59ADCE7332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  <pc:spChg chg="add mod">
          <ac:chgData name="FERHANE EL MOSTAFA" userId="612e3f77-08f4-424c-9bd0-6ac275dcda07" providerId="ADAL" clId="{0981F055-64B2-415E-AAE4-DE4B7D05BA22}" dt="2025-08-10T16:15:44.536" v="586" actId="14100"/>
          <ac:spMkLst>
            <pc:docMk/>
            <pc:sldMk cId="3157513240" sldId="2134808651"/>
            <ac:spMk id="5" creationId="{75713BB5-DA17-0F87-0CF5-8E76E44E7E80}"/>
          </ac:spMkLst>
        </pc:spChg>
        <pc:spChg chg="add mod">
          <ac:chgData name="FERHANE EL MOSTAFA" userId="612e3f77-08f4-424c-9bd0-6ac275dcda07" providerId="ADAL" clId="{0981F055-64B2-415E-AAE4-DE4B7D05BA22}" dt="2025-08-10T16:16:13.636" v="589" actId="14100"/>
          <ac:spMkLst>
            <pc:docMk/>
            <pc:sldMk cId="3157513240" sldId="2134808651"/>
            <ac:spMk id="8" creationId="{FF7C7F63-C3AB-63B1-9F49-C3B4CA53D20A}"/>
          </ac:spMkLst>
        </pc:spChg>
        <pc:spChg chg="add mod">
          <ac:chgData name="FERHANE EL MOSTAFA" userId="612e3f77-08f4-424c-9bd0-6ac275dcda07" providerId="ADAL" clId="{0981F055-64B2-415E-AAE4-DE4B7D05BA22}" dt="2025-08-10T16:16:28.535" v="592" actId="14100"/>
          <ac:spMkLst>
            <pc:docMk/>
            <pc:sldMk cId="3157513240" sldId="2134808651"/>
            <ac:spMk id="9" creationId="{19137759-7E6E-9256-D841-12EA6DAAA85E}"/>
          </ac:spMkLst>
        </pc:spChg>
        <pc:spChg chg="add mod">
          <ac:chgData name="FERHANE EL MOSTAFA" userId="612e3f77-08f4-424c-9bd0-6ac275dcda07" providerId="ADAL" clId="{0981F055-64B2-415E-AAE4-DE4B7D05BA22}" dt="2025-08-10T16:16:56.578" v="596" actId="14100"/>
          <ac:spMkLst>
            <pc:docMk/>
            <pc:sldMk cId="3157513240" sldId="2134808651"/>
            <ac:spMk id="10" creationId="{72B61D4C-BBC8-4924-F082-6EF84929D8DF}"/>
          </ac:spMkLst>
        </pc:spChg>
        <pc:spChg chg="add mod">
          <ac:chgData name="FERHANE EL MOSTAFA" userId="612e3f77-08f4-424c-9bd0-6ac275dcda07" providerId="ADAL" clId="{0981F055-64B2-415E-AAE4-DE4B7D05BA22}" dt="2025-08-10T16:17:13.803" v="599" actId="14100"/>
          <ac:spMkLst>
            <pc:docMk/>
            <pc:sldMk cId="3157513240" sldId="2134808651"/>
            <ac:spMk id="11" creationId="{B957DD0A-6450-19C0-7D88-6A960B64BBB5}"/>
          </ac:spMkLst>
        </pc:spChg>
        <pc:picChg chg="add">
          <ac:chgData name="FERHANE EL MOSTAFA" userId="612e3f77-08f4-424c-9bd0-6ac275dcda07" providerId="ADAL" clId="{0981F055-64B2-415E-AAE4-DE4B7D05BA22}" dt="2025-08-10T16:15:09.810" v="582"/>
          <ac:picMkLst>
            <pc:docMk/>
            <pc:sldMk cId="3157513240" sldId="2134808651"/>
            <ac:picMk id="4" creationId="{ED1AB54D-0674-086F-4368-783BBAAF17AF}"/>
          </ac:picMkLst>
        </pc:picChg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  <pc:spChg chg="mod">
          <ac:chgData name="FERHANE EL MOSTAFA" userId="612e3f77-08f4-424c-9bd0-6ac275dcda07" providerId="ADAL" clId="{0981F055-64B2-415E-AAE4-DE4B7D05BA22}" dt="2025-08-10T16:27:31.144" v="666" actId="20577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0981F055-64B2-415E-AAE4-DE4B7D05BA22}" dt="2025-08-10T16:30:18.655" v="697" actId="14100"/>
          <ac:spMkLst>
            <pc:docMk/>
            <pc:sldMk cId="3701968933" sldId="2134808652"/>
            <ac:spMk id="7" creationId="{E4E1AEE0-DE5F-BFBB-7406-37F7E3520884}"/>
          </ac:spMkLst>
        </pc:spChg>
        <pc:spChg chg="add mod">
          <ac:chgData name="FERHANE EL MOSTAFA" userId="612e3f77-08f4-424c-9bd0-6ac275dcda07" providerId="ADAL" clId="{0981F055-64B2-415E-AAE4-DE4B7D05BA22}" dt="2025-08-10T16:30:40.217" v="701" actId="14100"/>
          <ac:spMkLst>
            <pc:docMk/>
            <pc:sldMk cId="3701968933" sldId="2134808652"/>
            <ac:spMk id="8" creationId="{4190EB09-8201-389B-1BB0-5C2395374545}"/>
          </ac:spMkLst>
        </pc:spChg>
        <pc:spChg chg="mod">
          <ac:chgData name="FERHANE EL MOSTAFA" userId="612e3f77-08f4-424c-9bd0-6ac275dcda07" providerId="ADAL" clId="{0981F055-64B2-415E-AAE4-DE4B7D05BA22}" dt="2025-08-10T16:27:53.960" v="672" actId="1076"/>
          <ac:spMkLst>
            <pc:docMk/>
            <pc:sldMk cId="3701968933" sldId="2134808652"/>
            <ac:spMk id="12" creationId="{37579C08-5AF9-9974-653B-E13387FAD93F}"/>
          </ac:spMkLst>
        </pc:spChg>
        <pc:spChg chg="mod">
          <ac:chgData name="FERHANE EL MOSTAFA" userId="612e3f77-08f4-424c-9bd0-6ac275dcda07" providerId="ADAL" clId="{0981F055-64B2-415E-AAE4-DE4B7D05BA22}" dt="2025-08-10T16:27:42.791" v="668" actId="14100"/>
          <ac:spMkLst>
            <pc:docMk/>
            <pc:sldMk cId="3701968933" sldId="2134808652"/>
            <ac:spMk id="13" creationId="{51272F00-11D2-3703-93D8-3DBC7A56816B}"/>
          </ac:spMkLst>
        </pc:spChg>
        <pc:spChg chg="mod">
          <ac:chgData name="FERHANE EL MOSTAFA" userId="612e3f77-08f4-424c-9bd0-6ac275dcda07" providerId="ADAL" clId="{0981F055-64B2-415E-AAE4-DE4B7D05BA22}" dt="2025-08-10T16:32:53.246" v="736" actId="108"/>
          <ac:spMkLst>
            <pc:docMk/>
            <pc:sldMk cId="3701968933" sldId="2134808652"/>
            <ac:spMk id="17" creationId="{045D6525-389C-4134-3E80-A089BA43592D}"/>
          </ac:spMkLst>
        </pc:spChg>
        <pc:picChg chg="add mod">
          <ac:chgData name="FERHANE EL MOSTAFA" userId="612e3f77-08f4-424c-9bd0-6ac275dcda07" providerId="ADAL" clId="{0981F055-64B2-415E-AAE4-DE4B7D05BA22}" dt="2025-08-10T16:28:49.261" v="686" actId="14100"/>
          <ac:picMkLst>
            <pc:docMk/>
            <pc:sldMk cId="3701968933" sldId="2134808652"/>
            <ac:picMk id="4" creationId="{E2333898-2F69-A6F1-A3ED-5D8238ED4D1E}"/>
          </ac:picMkLst>
        </pc:picChg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981F055-64B2-415E-AAE4-DE4B7D05BA22}" dt="2025-08-10T16:35:41.972" v="768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0981F055-64B2-415E-AAE4-DE4B7D05BA22}" dt="2025-08-10T16:34:42.531" v="764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0981F055-64B2-415E-AAE4-DE4B7D05BA22}" dt="2025-08-10T16:35:12.319" v="767" actId="108"/>
          <ac:spMkLst>
            <pc:docMk/>
            <pc:sldMk cId="2659619727" sldId="2134808653"/>
            <ac:spMk id="9" creationId="{FCD28CB1-3C01-EECB-2E41-FBF6DFEAE4D9}"/>
          </ac:spMkLst>
        </pc:spChg>
      </pc:sldChg>
      <pc:sldChg chg="addSp modSp mod modAnim">
        <pc:chgData name="FERHANE EL MOSTAFA" userId="612e3f77-08f4-424c-9bd0-6ac275dcda07" providerId="ADAL" clId="{0981F055-64B2-415E-AAE4-DE4B7D05BA22}" dt="2025-08-16T08:30:29.413" v="1632"/>
        <pc:sldMkLst>
          <pc:docMk/>
          <pc:sldMk cId="2150186220" sldId="2134808654"/>
        </pc:sldMkLst>
        <pc:spChg chg="mod">
          <ac:chgData name="FERHANE EL MOSTAFA" userId="612e3f77-08f4-424c-9bd0-6ac275dcda07" providerId="ADAL" clId="{0981F055-64B2-415E-AAE4-DE4B7D05BA22}" dt="2025-08-10T16:39:43.096" v="79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81F055-64B2-415E-AAE4-DE4B7D05BA22}" dt="2025-08-10T16:40:31.614" v="8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81F055-64B2-415E-AAE4-DE4B7D05BA22}" dt="2025-08-10T16:40:47.902" v="804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81F055-64B2-415E-AAE4-DE4B7D05BA22}" dt="2025-08-10T16:41:05.341" v="807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81F055-64B2-415E-AAE4-DE4B7D05BA22}" dt="2025-08-10T16:39:48.397" v="800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81F055-64B2-415E-AAE4-DE4B7D05BA22}" dt="2025-08-10T16:40:06.090" v="801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81F055-64B2-415E-AAE4-DE4B7D05BA22}" dt="2025-08-10T16:40:19.497" v="802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  <pc:spChg chg="mod">
          <ac:chgData name="FERHANE EL MOSTAFA" userId="612e3f77-08f4-424c-9bd0-6ac275dcda07" providerId="ADAL" clId="{0981F055-64B2-415E-AAE4-DE4B7D05BA22}" dt="2025-08-10T16:59:24.807" v="1401" actId="20577"/>
          <ac:spMkLst>
            <pc:docMk/>
            <pc:sldMk cId="1720944958" sldId="2134808655"/>
            <ac:spMk id="2" creationId="{8B50561D-39CC-E5DE-0A98-31F1CD4E7272}"/>
          </ac:spMkLst>
        </pc:spChg>
        <pc:picChg chg="add mod">
          <ac:chgData name="FERHANE EL MOSTAFA" userId="612e3f77-08f4-424c-9bd0-6ac275dcda07" providerId="ADAL" clId="{0981F055-64B2-415E-AAE4-DE4B7D05BA22}" dt="2025-08-10T16:57:50.941" v="1353" actId="1076"/>
          <ac:picMkLst>
            <pc:docMk/>
            <pc:sldMk cId="1720944958" sldId="2134808655"/>
            <ac:picMk id="6" creationId="{96A7D13A-AC17-7B09-4D39-E503CCA6BC4A}"/>
          </ac:picMkLst>
        </pc:picChg>
        <pc:picChg chg="add mod">
          <ac:chgData name="FERHANE EL MOSTAFA" userId="612e3f77-08f4-424c-9bd0-6ac275dcda07" providerId="ADAL" clId="{0981F055-64B2-415E-AAE4-DE4B7D05BA22}" dt="2025-08-10T16:58:28.133" v="1366" actId="1076"/>
          <ac:picMkLst>
            <pc:docMk/>
            <pc:sldMk cId="1720944958" sldId="2134808655"/>
            <ac:picMk id="8" creationId="{B641AA02-507B-A489-4730-CFE03D9B4643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  <pc:picChg chg="add mod">
          <ac:chgData name="FERHANE EL MOSTAFA" userId="612e3f77-08f4-424c-9bd0-6ac275dcda07" providerId="ADAL" clId="{0981F055-64B2-415E-AAE4-DE4B7D05BA22}" dt="2025-08-10T16:43:30.659" v="817" actId="1076"/>
          <ac:picMkLst>
            <pc:docMk/>
            <pc:sldMk cId="1589267496" sldId="2134808656"/>
            <ac:picMk id="3" creationId="{6AA52850-DB12-5EE4-9B5F-6E3534D88A7B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  <pc:picChg chg="add mod">
          <ac:chgData name="FERHANE EL MOSTAFA" userId="612e3f77-08f4-424c-9bd0-6ac275dcda07" providerId="ADAL" clId="{0981F055-64B2-415E-AAE4-DE4B7D05BA22}" dt="2025-08-10T16:44:27.532" v="826" actId="1076"/>
          <ac:picMkLst>
            <pc:docMk/>
            <pc:sldMk cId="2697984048" sldId="2134808657"/>
            <ac:picMk id="5" creationId="{46AA0B0A-C212-3995-EC7A-F7ADAC8BC1B5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  <pc:picChg chg="add mod">
          <ac:chgData name="FERHANE EL MOSTAFA" userId="612e3f77-08f4-424c-9bd0-6ac275dcda07" providerId="ADAL" clId="{0981F055-64B2-415E-AAE4-DE4B7D05BA22}" dt="2025-08-10T16:44:54.343" v="829" actId="1076"/>
          <ac:picMkLst>
            <pc:docMk/>
            <pc:sldMk cId="3060800121" sldId="2134808658"/>
            <ac:picMk id="4" creationId="{BA2F65CC-C681-3B28-89F3-8EC22EA97207}"/>
          </ac:picMkLst>
        </pc:picChg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  <pc:spChg chg="mod">
          <ac:chgData name="FERHANE EL MOSTAFA" userId="612e3f77-08f4-424c-9bd0-6ac275dcda07" providerId="ADAL" clId="{0981F055-64B2-415E-AAE4-DE4B7D05BA22}" dt="2025-08-10T11:47:16.214" v="57" actId="20577"/>
          <ac:spMkLst>
            <pc:docMk/>
            <pc:sldMk cId="2452135936" sldId="2134808663"/>
            <ac:spMk id="2" creationId="{3014E309-91EA-502B-FCC2-2CA13880E009}"/>
          </ac:spMkLst>
        </pc:spChg>
        <pc:picChg chg="add mod">
          <ac:chgData name="FERHANE EL MOSTAFA" userId="612e3f77-08f4-424c-9bd0-6ac275dcda07" providerId="ADAL" clId="{0981F055-64B2-415E-AAE4-DE4B7D05BA22}" dt="2025-08-10T11:46:55.738" v="54" actId="1076"/>
          <ac:picMkLst>
            <pc:docMk/>
            <pc:sldMk cId="2452135936" sldId="2134808663"/>
            <ac:picMk id="3" creationId="{D76E013B-F669-4742-D287-F95483F8FAAB}"/>
          </ac:picMkLst>
        </pc:picChg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  <pc:spChg chg="mod">
          <ac:chgData name="FERHANE EL MOSTAFA" userId="612e3f77-08f4-424c-9bd0-6ac275dcda07" providerId="ADAL" clId="{0981F055-64B2-415E-AAE4-DE4B7D05BA22}" dt="2025-08-10T16:50:09.679" v="1086" actId="21"/>
          <ac:spMkLst>
            <pc:docMk/>
            <pc:sldMk cId="3512690890" sldId="2134808664"/>
            <ac:spMk id="2" creationId="{E806DB51-92EC-17E0-FCAE-3A955EE5D805}"/>
          </ac:spMkLst>
        </pc:spChg>
        <pc:picChg chg="add mod">
          <ac:chgData name="FERHANE EL MOSTAFA" userId="612e3f77-08f4-424c-9bd0-6ac275dcda07" providerId="ADAL" clId="{0981F055-64B2-415E-AAE4-DE4B7D05BA22}" dt="2025-08-10T16:47:23.541" v="898" actId="1076"/>
          <ac:picMkLst>
            <pc:docMk/>
            <pc:sldMk cId="3512690890" sldId="2134808664"/>
            <ac:picMk id="3" creationId="{B3A8F06F-04F7-3F68-5956-3E2827FA6623}"/>
          </ac:picMkLst>
        </pc:picChg>
        <pc:picChg chg="add mod">
          <ac:chgData name="FERHANE EL MOSTAFA" userId="612e3f77-08f4-424c-9bd0-6ac275dcda07" providerId="ADAL" clId="{0981F055-64B2-415E-AAE4-DE4B7D05BA22}" dt="2025-08-10T16:49:39.743" v="1082"/>
          <ac:picMkLst>
            <pc:docMk/>
            <pc:sldMk cId="3512690890" sldId="2134808664"/>
            <ac:picMk id="6" creationId="{954DDF49-A9CF-288F-16B5-B6407E0A5BEA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6T08:32:11.228" v="1645" actId="108"/>
        <pc:sldMkLst>
          <pc:docMk/>
          <pc:sldMk cId="2681396421" sldId="2134808665"/>
        </pc:sldMkLst>
        <pc:spChg chg="mod">
          <ac:chgData name="FERHANE EL MOSTAFA" userId="612e3f77-08f4-424c-9bd0-6ac275dcda07" providerId="ADAL" clId="{0981F055-64B2-415E-AAE4-DE4B7D05BA22}" dt="2025-08-10T16:50:30.672" v="1119" actId="20577"/>
          <ac:spMkLst>
            <pc:docMk/>
            <pc:sldMk cId="2681396421" sldId="2134808665"/>
            <ac:spMk id="2" creationId="{A87B3A77-F602-9545-78F6-8C3A0016A861}"/>
          </ac:spMkLst>
        </pc:spChg>
        <pc:spChg chg="mod">
          <ac:chgData name="FERHANE EL MOSTAFA" userId="612e3f77-08f4-424c-9bd0-6ac275dcda07" providerId="ADAL" clId="{0981F055-64B2-415E-AAE4-DE4B7D05BA22}" dt="2025-08-16T08:31:46.727" v="1638"/>
          <ac:spMkLst>
            <pc:docMk/>
            <pc:sldMk cId="2681396421" sldId="2134808665"/>
            <ac:spMk id="5" creationId="{E996B618-E09D-E310-6A8A-BB9F8C16D438}"/>
          </ac:spMkLst>
        </pc:spChg>
        <pc:spChg chg="add mod">
          <ac:chgData name="FERHANE EL MOSTAFA" userId="612e3f77-08f4-424c-9bd0-6ac275dcda07" providerId="ADAL" clId="{0981F055-64B2-415E-AAE4-DE4B7D05BA22}" dt="2025-08-10T16:51:17.037" v="1126" actId="1076"/>
          <ac:spMkLst>
            <pc:docMk/>
            <pc:sldMk cId="2681396421" sldId="2134808665"/>
            <ac:spMk id="6" creationId="{D2CC4DC3-815A-BF10-C121-6EB5A8259DE6}"/>
          </ac:spMkLst>
        </pc:spChg>
        <pc:spChg chg="mod">
          <ac:chgData name="FERHANE EL MOSTAFA" userId="612e3f77-08f4-424c-9bd0-6ac275dcda07" providerId="ADAL" clId="{0981F055-64B2-415E-AAE4-DE4B7D05BA22}" dt="2025-08-16T08:32:11.228" v="1645" actId="108"/>
          <ac:spMkLst>
            <pc:docMk/>
            <pc:sldMk cId="2681396421" sldId="2134808665"/>
            <ac:spMk id="7" creationId="{2D157D99-7EEE-234C-B0DB-FA334C81BACC}"/>
          </ac:spMkLst>
        </pc:spChg>
        <pc:spChg chg="mod">
          <ac:chgData name="FERHANE EL MOSTAFA" userId="612e3f77-08f4-424c-9bd0-6ac275dcda07" providerId="ADAL" clId="{0981F055-64B2-415E-AAE4-DE4B7D05BA22}" dt="2025-08-10T16:50:53.259" v="1122" actId="1076"/>
          <ac:spMkLst>
            <pc:docMk/>
            <pc:sldMk cId="2681396421" sldId="2134808665"/>
            <ac:spMk id="8" creationId="{4155E025-1536-E65B-1EB0-661730391438}"/>
          </ac:spMkLst>
        </pc:spChg>
        <pc:spChg chg="mod">
          <ac:chgData name="FERHANE EL MOSTAFA" userId="612e3f77-08f4-424c-9bd0-6ac275dcda07" providerId="ADAL" clId="{0981F055-64B2-415E-AAE4-DE4B7D05BA22}" dt="2025-08-10T16:51:50.401" v="1135" actId="14100"/>
          <ac:spMkLst>
            <pc:docMk/>
            <pc:sldMk cId="2681396421" sldId="2134808665"/>
            <ac:spMk id="9" creationId="{79D03A7C-E726-60F1-4D2C-8185422F9C1C}"/>
          </ac:spMkLst>
        </pc:spChg>
        <pc:spChg chg="mod">
          <ac:chgData name="FERHANE EL MOSTAFA" userId="612e3f77-08f4-424c-9bd0-6ac275dcda07" providerId="ADAL" clId="{0981F055-64B2-415E-AAE4-DE4B7D05BA22}" dt="2025-08-10T16:54:00.423" v="1211" actId="14100"/>
          <ac:spMkLst>
            <pc:docMk/>
            <pc:sldMk cId="2681396421" sldId="2134808665"/>
            <ac:spMk id="10" creationId="{0002ACA1-F827-0AC8-2D57-D43CCCF43CFB}"/>
          </ac:spMkLst>
        </pc:spChg>
        <pc:spChg chg="mod">
          <ac:chgData name="FERHANE EL MOSTAFA" userId="612e3f77-08f4-424c-9bd0-6ac275dcda07" providerId="ADAL" clId="{0981F055-64B2-415E-AAE4-DE4B7D05BA22}" dt="2025-08-10T16:51:29.525" v="1130" actId="14100"/>
          <ac:spMkLst>
            <pc:docMk/>
            <pc:sldMk cId="2681396421" sldId="2134808665"/>
            <ac:spMk id="11" creationId="{D849B5DD-F2F7-B9EF-91A2-4EB075C22973}"/>
          </ac:spMkLst>
        </pc:spChg>
        <pc:spChg chg="mod">
          <ac:chgData name="FERHANE EL MOSTAFA" userId="612e3f77-08f4-424c-9bd0-6ac275dcda07" providerId="ADAL" clId="{0981F055-64B2-415E-AAE4-DE4B7D05BA22}" dt="2025-08-10T16:51:03.859" v="1124" actId="1076"/>
          <ac:spMkLst>
            <pc:docMk/>
            <pc:sldMk cId="2681396421" sldId="2134808665"/>
            <ac:spMk id="12" creationId="{D55F25E4-E967-1485-AA4C-0CB65E71E564}"/>
          </ac:spMkLst>
        </pc:spChg>
        <pc:spChg chg="mod">
          <ac:chgData name="FERHANE EL MOSTAFA" userId="612e3f77-08f4-424c-9bd0-6ac275dcda07" providerId="ADAL" clId="{0981F055-64B2-415E-AAE4-DE4B7D05BA22}" dt="2025-08-10T16:51:39.811" v="1132" actId="14100"/>
          <ac:spMkLst>
            <pc:docMk/>
            <pc:sldMk cId="2681396421" sldId="2134808665"/>
            <ac:spMk id="13" creationId="{9EEC2E72-23B4-50CF-7DA0-93801895F164}"/>
          </ac:spMkLst>
        </pc:spChg>
        <pc:spChg chg="mod">
          <ac:chgData name="FERHANE EL MOSTAFA" userId="612e3f77-08f4-424c-9bd0-6ac275dcda07" providerId="ADAL" clId="{0981F055-64B2-415E-AAE4-DE4B7D05BA22}" dt="2025-08-10T16:50:57.488" v="1123" actId="1076"/>
          <ac:spMkLst>
            <pc:docMk/>
            <pc:sldMk cId="2681396421" sldId="2134808665"/>
            <ac:spMk id="14" creationId="{F08ED560-4477-59A6-C106-DE25686BE9AA}"/>
          </ac:spMkLst>
        </pc:spChg>
        <pc:spChg chg="add mod">
          <ac:chgData name="FERHANE EL MOSTAFA" userId="612e3f77-08f4-424c-9bd0-6ac275dcda07" providerId="ADAL" clId="{0981F055-64B2-415E-AAE4-DE4B7D05BA22}" dt="2025-08-10T16:51:31.650" v="1131" actId="14100"/>
          <ac:spMkLst>
            <pc:docMk/>
            <pc:sldMk cId="2681396421" sldId="2134808665"/>
            <ac:spMk id="15" creationId="{D5F139EC-9C3E-8112-8BD0-29D951D5212B}"/>
          </ac:spMkLst>
        </pc:spChg>
        <pc:spChg chg="add mod">
          <ac:chgData name="FERHANE EL MOSTAFA" userId="612e3f77-08f4-424c-9bd0-6ac275dcda07" providerId="ADAL" clId="{0981F055-64B2-415E-AAE4-DE4B7D05BA22}" dt="2025-08-10T16:51:22.243" v="1127" actId="1076"/>
          <ac:spMkLst>
            <pc:docMk/>
            <pc:sldMk cId="2681396421" sldId="2134808665"/>
            <ac:spMk id="16" creationId="{105C9DD8-E59E-88A7-E390-51E725815F31}"/>
          </ac:spMkLst>
        </pc:spChg>
        <pc:picChg chg="add mod">
          <ac:chgData name="FERHANE EL MOSTAFA" userId="612e3f77-08f4-424c-9bd0-6ac275dcda07" providerId="ADAL" clId="{0981F055-64B2-415E-AAE4-DE4B7D05BA22}" dt="2025-08-10T16:49:55.217" v="1085" actId="1076"/>
          <ac:picMkLst>
            <pc:docMk/>
            <pc:sldMk cId="2681396421" sldId="2134808665"/>
            <ac:picMk id="3" creationId="{9F022B69-2D90-FC92-4DBF-0B4DB4694CF9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6T08:32:45.577" v="1658" actId="108"/>
        <pc:sldMkLst>
          <pc:docMk/>
          <pc:sldMk cId="2269882199" sldId="2134808666"/>
        </pc:sldMkLst>
        <pc:spChg chg="mod">
          <ac:chgData name="FERHANE EL MOSTAFA" userId="612e3f77-08f4-424c-9bd0-6ac275dcda07" providerId="ADAL" clId="{0981F055-64B2-415E-AAE4-DE4B7D05BA22}" dt="2025-08-10T16:55:58.575" v="1297" actId="20577"/>
          <ac:spMkLst>
            <pc:docMk/>
            <pc:sldMk cId="2269882199" sldId="2134808666"/>
            <ac:spMk id="2" creationId="{8B84E390-0CEE-82E7-04ED-965AA36BC66D}"/>
          </ac:spMkLst>
        </pc:spChg>
        <pc:spChg chg="mod">
          <ac:chgData name="FERHANE EL MOSTAFA" userId="612e3f77-08f4-424c-9bd0-6ac275dcda07" providerId="ADAL" clId="{0981F055-64B2-415E-AAE4-DE4B7D05BA22}" dt="2025-08-16T08:32:27.655" v="1651"/>
          <ac:spMkLst>
            <pc:docMk/>
            <pc:sldMk cId="2269882199" sldId="2134808666"/>
            <ac:spMk id="5" creationId="{B20D1F42-4D13-1679-D56A-83338FF190C3}"/>
          </ac:spMkLst>
        </pc:spChg>
        <pc:spChg chg="mod">
          <ac:chgData name="FERHANE EL MOSTAFA" userId="612e3f77-08f4-424c-9bd0-6ac275dcda07" providerId="ADAL" clId="{0981F055-64B2-415E-AAE4-DE4B7D05BA22}" dt="2025-08-16T08:32:45.577" v="1658" actId="108"/>
          <ac:spMkLst>
            <pc:docMk/>
            <pc:sldMk cId="2269882199" sldId="2134808666"/>
            <ac:spMk id="7" creationId="{63386522-6B18-B46F-FA8F-0A23D73EA0B0}"/>
          </ac:spMkLst>
        </pc:spChg>
        <pc:picChg chg="add mod">
          <ac:chgData name="FERHANE EL MOSTAFA" userId="612e3f77-08f4-424c-9bd0-6ac275dcda07" providerId="ADAL" clId="{0981F055-64B2-415E-AAE4-DE4B7D05BA22}" dt="2025-08-10T16:55:24.683" v="1217" actId="1076"/>
          <ac:picMkLst>
            <pc:docMk/>
            <pc:sldMk cId="2269882199" sldId="2134808666"/>
            <ac:picMk id="4" creationId="{2AFD9EFC-37D5-581F-3A5A-5AF77E442FC5}"/>
          </ac:picMkLst>
        </pc:picChg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  <pc:spChg chg="mod">
          <ac:chgData name="FERHANE EL MOSTAFA" userId="612e3f77-08f4-424c-9bd0-6ac275dcda07" providerId="ADAL" clId="{0981F055-64B2-415E-AAE4-DE4B7D05BA22}" dt="2025-08-10T17:00:31.053" v="1432" actId="20577"/>
          <ac:spMkLst>
            <pc:docMk/>
            <pc:sldMk cId="650340056" sldId="2134808667"/>
            <ac:spMk id="2" creationId="{D01010A9-BDED-91B1-4459-6F922184EDFF}"/>
          </ac:spMkLst>
        </pc:spChg>
        <pc:spChg chg="add mod">
          <ac:chgData name="FERHANE EL MOSTAFA" userId="612e3f77-08f4-424c-9bd0-6ac275dcda07" providerId="ADAL" clId="{0981F055-64B2-415E-AAE4-DE4B7D05BA22}" dt="2025-08-10T17:02:11.848" v="1458" actId="207"/>
          <ac:spMkLst>
            <pc:docMk/>
            <pc:sldMk cId="650340056" sldId="2134808667"/>
            <ac:spMk id="10" creationId="{D66E11C1-2360-0297-99D8-6B49E4DB539E}"/>
          </ac:spMkLst>
        </pc:spChg>
        <pc:spChg chg="add mod">
          <ac:chgData name="FERHANE EL MOSTAFA" userId="612e3f77-08f4-424c-9bd0-6ac275dcda07" providerId="ADAL" clId="{0981F055-64B2-415E-AAE4-DE4B7D05BA22}" dt="2025-08-10T17:04:30.872" v="1495" actId="404"/>
          <ac:spMkLst>
            <pc:docMk/>
            <pc:sldMk cId="650340056" sldId="2134808667"/>
            <ac:spMk id="11" creationId="{3C2EF7FE-EE26-3C10-3D1C-A7802E37CD83}"/>
          </ac:spMkLst>
        </pc:spChg>
        <pc:spChg chg="add mod">
          <ac:chgData name="FERHANE EL MOSTAFA" userId="612e3f77-08f4-424c-9bd0-6ac275dcda07" providerId="ADAL" clId="{0981F055-64B2-415E-AAE4-DE4B7D05BA22}" dt="2025-08-10T17:03:08.023" v="1479" actId="1076"/>
          <ac:spMkLst>
            <pc:docMk/>
            <pc:sldMk cId="650340056" sldId="2134808667"/>
            <ac:spMk id="12" creationId="{8617D2FB-B1A6-CE4C-ABCE-A6BCE25ADB8D}"/>
          </ac:spMkLst>
        </pc:spChg>
        <pc:picChg chg="add mod">
          <ac:chgData name="FERHANE EL MOSTAFA" userId="612e3f77-08f4-424c-9bd0-6ac275dcda07" providerId="ADAL" clId="{0981F055-64B2-415E-AAE4-DE4B7D05BA22}" dt="2025-08-10T17:00:16.821" v="1407" actId="1076"/>
          <ac:picMkLst>
            <pc:docMk/>
            <pc:sldMk cId="650340056" sldId="2134808667"/>
            <ac:picMk id="4" creationId="{9A5DD89E-17B8-79FA-ACD5-F493F64740D0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  <pc:spChg chg="mod">
          <ac:chgData name="FERHANE EL MOSTAFA" userId="612e3f77-08f4-424c-9bd0-6ac275dcda07" providerId="ADAL" clId="{0981F055-64B2-415E-AAE4-DE4B7D05BA22}" dt="2025-08-10T17:06:15.684" v="1537" actId="20577"/>
          <ac:spMkLst>
            <pc:docMk/>
            <pc:sldMk cId="303726759" sldId="2134808668"/>
            <ac:spMk id="2" creationId="{4BE8BE31-6AF8-AF35-5655-17CF9BB061F2}"/>
          </ac:spMkLst>
        </pc:spChg>
        <pc:picChg chg="add mod">
          <ac:chgData name="FERHANE EL MOSTAFA" userId="612e3f77-08f4-424c-9bd0-6ac275dcda07" providerId="ADAL" clId="{0981F055-64B2-415E-AAE4-DE4B7D05BA22}" dt="2025-08-10T17:05:47.885" v="1504" actId="1076"/>
          <ac:picMkLst>
            <pc:docMk/>
            <pc:sldMk cId="303726759" sldId="2134808668"/>
            <ac:picMk id="3" creationId="{B734CF15-7B5B-4F85-6310-5C1AE1C7116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اَلْطَّبيعَةُ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اَلطَّبيعةُ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اَلْغابَةُ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اَلْحَيَواناتُ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اَلزُّوّارُ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ساحَةٌ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واحَةٌ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ساحَةٌ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واحَةٌ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راحَةٌ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اَلْطَّبيعَةُ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اَلطَّبيعةُ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اَلْغابَةُ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اَلْحَيَواناتُ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اَلزُّوّارُ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kern="1200" dirty="0">
              <a:solidFill>
                <a:srgbClr val="FF0000"/>
              </a:solidFill>
            </a:rPr>
            <a:t>ساحَةٌ</a:t>
          </a:r>
          <a:endParaRPr lang="fr-FR" sz="59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kern="1200" dirty="0"/>
            <a:t>واحَةٌ</a:t>
          </a:r>
          <a:endParaRPr lang="fr-FR" sz="56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3731606" y="995528"/>
        <a:ext cx="1183181" cy="1183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kern="1200" dirty="0">
              <a:solidFill>
                <a:srgbClr val="FF0000"/>
              </a:solidFill>
            </a:rPr>
            <a:t>ساحَةٌ</a:t>
          </a:r>
          <a:endParaRPr lang="fr-FR" sz="59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kern="1200" dirty="0"/>
            <a:t>واحَةٌ</a:t>
          </a:r>
          <a:endParaRPr lang="fr-FR" sz="54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kern="1200" dirty="0"/>
            <a:t>راحَةٌ</a:t>
          </a:r>
          <a:endParaRPr lang="fr-FR" sz="54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بالعمل في مجموعات، يمكنكم إضافة سلوكات اخرى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27" y="3981601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40477C-DE8C-2932-AC4F-6EF264A0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5" y="3338946"/>
            <a:ext cx="12676909" cy="32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A5381A9-85C5-8B83-0F58-7B90670E8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BFF68F-BA73-1EDF-714D-948ED309F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0DE644-E1A2-36F8-741A-C077D5B48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ذلك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ذلِكَ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التي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حتى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حَتّى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حيث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حَيْثُ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الطبيعة.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186242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بالطبيعة.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وقراءة الفقرة الأحسن بعد 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057757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7800108" y="2669596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تُعَدُّ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لْغابَةُ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أَهَمَّ عُنْصُرٍ في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ٱلطَّبيعَةِ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يُحافِظُ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لزُّوّارُ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</a:t>
            </a:r>
            <a:r>
              <a:rPr kumimoji="0" lang="ar-MA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نَظافَةِ </a:t>
            </a:r>
            <a:r>
              <a:rPr lang="ar-MA" sz="4000" b="1" dirty="0" err="1">
                <a:solidFill>
                  <a:srgbClr val="FF0000"/>
                </a:solidFill>
              </a:rPr>
              <a:t>ٱلطَّبيعَةِ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تَعيشُ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حَيَواناتٌ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عَديدَةٌ في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لطَّبيعَةِ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فقرات بسيطة بطلاقة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الطبيعة،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تُعَدُّ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أَهَمَّ عُنْصُرٍ في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يُحافِظُ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ٱلزُّوّارُ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نَظافَةِ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44748C-DE9F-6FD1-3591-5516CEA737E6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تُعَدُّ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أَهَمَّ عُنْصُرٍ في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يُحافِظُ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ٱلزُّوّارُ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نَظافَةِ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جمل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سأعرض عليكم كلمات، ونقرأها. رددوا من ورائي جميعا.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قِصَصَ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وَقَــفَ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الْقَديمَةِ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تَشْتَعِلُ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بِفَخْرٍ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مُرْتَفِعٌ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AC76A-9ACC-8A56-389B-4A259E76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5A8516-FAE5-8FF3-6912-23F4CA4CE330}"/>
              </a:ext>
            </a:extLst>
          </p:cNvPr>
          <p:cNvSpPr txBox="1"/>
          <p:nvPr/>
        </p:nvSpPr>
        <p:spPr>
          <a:xfrm>
            <a:off x="160421" y="680197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AFCA58-A1FB-6D3C-119E-599E644B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C338108-1EB2-C409-D845-D35ED4014D0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قِصَصَ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2FF9F0F-2D65-652F-9985-26DAD6FB2E2F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وَقَــفَ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4B55D82-5269-7F9F-D525-DF816634FA47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الْقَديمَةِ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21AF7-A495-F486-7A46-14C12AE0A9C2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تَشْتَعِلُ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3AD2E92-EDED-4D46-EEA9-B595F1F4931E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بِفَخْرٍ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F8766E5-0E1B-9091-207C-4D942C8A627A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مُرْتَفِعٌ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829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كيف سأحدد بسرعة (قراءة مسحية بالعين) كلمة: وقف (هي الكلمة الأولى في السطر الثاني)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8403AD8-DA4F-FEDC-C3D1-37EDB8AF5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7626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D6C1F82-9FAA-97DA-4185-8564828DA1B4}"/>
              </a:ext>
            </a:extLst>
          </p:cNvPr>
          <p:cNvSpPr/>
          <p:nvPr/>
        </p:nvSpPr>
        <p:spPr>
          <a:xfrm>
            <a:off x="11734800" y="4456396"/>
            <a:ext cx="942109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BE26C5-8764-7DA0-3E00-D732875D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58245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1AB54D-0674-086F-4368-783BBAAF1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713BB5-DA17-0F87-0CF5-8E76E44E7E80}"/>
              </a:ext>
            </a:extLst>
          </p:cNvPr>
          <p:cNvSpPr/>
          <p:nvPr/>
        </p:nvSpPr>
        <p:spPr>
          <a:xfrm>
            <a:off x="9892145" y="5315092"/>
            <a:ext cx="113607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7C7F63-C3AB-63B1-9F49-C3B4CA53D20A}"/>
              </a:ext>
            </a:extLst>
          </p:cNvPr>
          <p:cNvSpPr/>
          <p:nvPr/>
        </p:nvSpPr>
        <p:spPr>
          <a:xfrm>
            <a:off x="6858000" y="5315091"/>
            <a:ext cx="125415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137759-7E6E-9256-D841-12EA6DAAA85E}"/>
              </a:ext>
            </a:extLst>
          </p:cNvPr>
          <p:cNvSpPr/>
          <p:nvPr/>
        </p:nvSpPr>
        <p:spPr>
          <a:xfrm>
            <a:off x="8575964" y="6257201"/>
            <a:ext cx="119149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B61D4C-BBC8-4924-F082-6EF84929D8DF}"/>
              </a:ext>
            </a:extLst>
          </p:cNvPr>
          <p:cNvSpPr/>
          <p:nvPr/>
        </p:nvSpPr>
        <p:spPr>
          <a:xfrm>
            <a:off x="6345382" y="4361245"/>
            <a:ext cx="914401" cy="9538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57DD0A-6450-19C0-7D88-6A960B64BBB5}"/>
              </a:ext>
            </a:extLst>
          </p:cNvPr>
          <p:cNvSpPr/>
          <p:nvPr/>
        </p:nvSpPr>
        <p:spPr>
          <a:xfrm>
            <a:off x="10778836" y="3472438"/>
            <a:ext cx="101831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751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سأقرأ الفقرة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A61871-0DBD-C955-8EC8-F9EBC7D21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824642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2FB823-6B73-1934-541C-A72E0B401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6CA93B-3727-5F05-98D5-2B8DD78CA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مشتركية، سنبدأ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0E6841-F0D3-796C-ED84-2AA2F1168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5B64F1-4E85-379C-F849-6239510F1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6439447" y="2239443"/>
            <a:ext cx="6968836" cy="12425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يَرْتَفِعُ ٱلْعَلَمُ؟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9602659" y="2824526"/>
            <a:ext cx="1266779" cy="4109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1272F00-11D2-3703-93D8-3DBC7A56816B}"/>
              </a:ext>
            </a:extLst>
          </p:cNvPr>
          <p:cNvSpPr/>
          <p:nvPr/>
        </p:nvSpPr>
        <p:spPr>
          <a:xfrm>
            <a:off x="8492835" y="2860712"/>
            <a:ext cx="1266779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5839694" y="8910264"/>
            <a:ext cx="696883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prstClr val="black"/>
                </a:solidFill>
              </a:rPr>
              <a:t>يَرْتَفِعُ ٱلْعَلَمُ </a:t>
            </a:r>
            <a:r>
              <a:rPr lang="ar-MA" sz="4000" b="1" dirty="0">
                <a:solidFill>
                  <a:srgbClr val="FF0000"/>
                </a:solidFill>
              </a:rPr>
              <a:t>في ساحَةِ </a:t>
            </a:r>
            <a:r>
              <a:rPr lang="ar-MA" sz="4000" b="1" dirty="0" err="1">
                <a:solidFill>
                  <a:srgbClr val="FF0000"/>
                </a:solidFill>
              </a:rPr>
              <a:t>ٱلْمَدْرَسَةِ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33898-2F69-A6F1-A3ED-5D8238ED4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4" y="3029988"/>
            <a:ext cx="5081849" cy="2982885"/>
          </a:xfrm>
          <a:prstGeom prst="rect">
            <a:avLst/>
          </a:prstGeom>
        </p:spPr>
      </p:pic>
      <p:sp>
        <p:nvSpPr>
          <p:cNvPr id="7" name="Signe Moins 6">
            <a:extLst>
              <a:ext uri="{FF2B5EF4-FFF2-40B4-BE49-F238E27FC236}">
                <a16:creationId xmlns:a16="http://schemas.microsoft.com/office/drawing/2014/main" id="{E4E1AEE0-DE5F-BFBB-7406-37F7E3520884}"/>
              </a:ext>
            </a:extLst>
          </p:cNvPr>
          <p:cNvSpPr/>
          <p:nvPr/>
        </p:nvSpPr>
        <p:spPr>
          <a:xfrm>
            <a:off x="4336473" y="3734622"/>
            <a:ext cx="5264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4190EB09-8201-389B-1BB0-5C2395374545}"/>
              </a:ext>
            </a:extLst>
          </p:cNvPr>
          <p:cNvSpPr/>
          <p:nvPr/>
        </p:nvSpPr>
        <p:spPr>
          <a:xfrm>
            <a:off x="4759766" y="3734622"/>
            <a:ext cx="5264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7" grpId="0" animBg="1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ستجيبون عن الأسئلة الآتية باتباع الخطوات نفسها.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كيْفَ رَنَّمَ عُمَرُ نَشيدَ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ٱلْوَطَنِ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4419601" y="5022078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</a:t>
            </a:r>
            <a:r>
              <a:rPr lang="ar-MA" sz="4400" b="1" dirty="0">
                <a:solidFill>
                  <a:prstClr val="black"/>
                </a:solidFill>
              </a:rPr>
              <a:t>عُمَرُ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</a:t>
            </a:r>
            <a:r>
              <a:rPr lang="ar-MA" sz="4400" b="1" dirty="0">
                <a:solidFill>
                  <a:prstClr val="black"/>
                </a:solidFill>
              </a:rPr>
              <a:t>عِلُ في قَلْبِهِ ٱلْحَماسَةُ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4128655" y="2790223"/>
            <a:ext cx="6359236" cy="10732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بِفَخْرٍ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3338946" y="5053250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ar-MA" sz="4400" b="1" dirty="0">
                <a:solidFill>
                  <a:prstClr val="black"/>
                </a:solidFill>
              </a:rPr>
              <a:t>يُحِبُّ عُمَرُ</a:t>
            </a:r>
            <a:r>
              <a:rPr lang="ar-MA" b="1" dirty="0"/>
              <a:t> </a:t>
            </a:r>
            <a:r>
              <a:rPr lang="ar-MA" sz="4400" b="1" dirty="0">
                <a:solidFill>
                  <a:srgbClr val="FF0000"/>
                </a:solidFill>
              </a:rPr>
              <a:t>قِصَصَ أَبْطالِ بِلادِهِ </a:t>
            </a:r>
            <a:r>
              <a:rPr lang="ar-MA" sz="4400" b="1" dirty="0" err="1">
                <a:solidFill>
                  <a:srgbClr val="FF0000"/>
                </a:solidFill>
              </a:rPr>
              <a:t>ٱلْقَديمَةِ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3338946" y="7444683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ar-MA" sz="4400" b="1" dirty="0">
                <a:solidFill>
                  <a:prstClr val="black"/>
                </a:solidFill>
              </a:rPr>
              <a:t>تَشْتَعِلُ في قَلْبِهِ ٱلْحَماسَةُ </a:t>
            </a:r>
            <a:r>
              <a:rPr lang="ar-MA" sz="4400" b="1" dirty="0">
                <a:solidFill>
                  <a:srgbClr val="FF0000"/>
                </a:solidFill>
              </a:rPr>
              <a:t>عِنْدَما يَذْكُرُ </a:t>
            </a:r>
            <a:r>
              <a:rPr lang="ar-MA" sz="4400" b="1" dirty="0" err="1">
                <a:solidFill>
                  <a:srgbClr val="FF0000"/>
                </a:solidFill>
              </a:rPr>
              <a:t>ٱلْوَطَنَ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تلميذ يقرأ السؤال، وآخر يقرأ الجواب.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498764" y="2416867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بِفَخْرٍ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188698" y="5143500"/>
            <a:ext cx="820189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يُحِبُّ عُمَرُ</a:t>
            </a:r>
            <a:r>
              <a:rPr lang="ar-MA" sz="4400" b="1" dirty="0"/>
              <a:t> </a:t>
            </a:r>
            <a:r>
              <a:rPr lang="ar-MA" sz="4400" b="1" dirty="0">
                <a:solidFill>
                  <a:srgbClr val="FF0000"/>
                </a:solidFill>
              </a:rPr>
              <a:t>قِصَصَ أَبْطالِ بِلادِهِ </a:t>
            </a:r>
            <a:r>
              <a:rPr lang="ar-MA" sz="4400" b="1" dirty="0" err="1">
                <a:solidFill>
                  <a:srgbClr val="FF0000"/>
                </a:solidFill>
              </a:rPr>
              <a:t>ٱلْقَديمَةِ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744691"/>
            <a:ext cx="5971309" cy="174157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تَشْتَعِلُ في قَلْبِهِ ٱلْحَماسَةُ </a:t>
            </a:r>
            <a:r>
              <a:rPr lang="ar-MA" sz="4400" b="1" dirty="0">
                <a:solidFill>
                  <a:srgbClr val="FF0000"/>
                </a:solidFill>
              </a:rPr>
              <a:t>عِنْدَما يَذْكُرُ </a:t>
            </a:r>
            <a:r>
              <a:rPr lang="ar-MA" sz="4400" b="1" dirty="0" err="1">
                <a:solidFill>
                  <a:srgbClr val="FF0000"/>
                </a:solidFill>
              </a:rPr>
              <a:t>ٱلْوَطَنَ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F16D2D-41A6-5013-6F7B-05E2071A2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كيْفَ 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؟ </a:t>
            </a:r>
            <a:endParaRPr lang="fr-MA" sz="4400" b="1" dirty="0">
              <a:solidFill>
                <a:prstClr val="black"/>
              </a:solidFill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62800" y="2648397"/>
            <a:ext cx="858982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809018" y="5143500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ماذا يُحِبُّ عُمَرُ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610600" y="551957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69382" y="7929420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مَتى تَشْتَعِلُ في قَلْبِهِ ٱلْحَماسَةُ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055" y="8190594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25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510600-831B-CCAF-0070-54F48B32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812" y="2065736"/>
            <a:ext cx="7931817" cy="790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A6AF-1820-23AA-5D0D-F7738874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9E036B-B847-3876-425D-36043A98AD4F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سأقرأ الفقرة الثانية، تابعوا معي على كراساتكم، وأعطوني رأيكم في قراءتي.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B2C25B-1F83-1028-281B-3A13C8995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84" y="712307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A52850-DB12-5EE4-9B5F-6E3534D88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208" y="2065736"/>
            <a:ext cx="7931583" cy="79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674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الفقرة الثانية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AA0B0A-C212-3995-EC7A-F7ADAC8B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13" y="2854036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2F65CC-C681-3B28-89F3-8EC22EA97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84" y="2812473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E575-38A1-EDB6-B65B-11C55B9E7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06DB51-92EC-17E0-FCAE-3A955EE5D80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مجموعة ستطرح ثلاثة أسئلة عن الفقرة وتجيب عنها.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A8F06F-04F7-3F68-5956-3E2827FA6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61" y="732094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4DDF49-A9CF-288F-16B5-B6407E0A5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84" y="2812473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908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33301-BA3B-38EA-224C-1DCDC2DAB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7B3A77-F602-9545-78F6-8C3A0016A86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سأعطي مثالا، وتفعلون مثلي.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D157D99-7EEE-234C-B0DB-FA334C81BACC}"/>
              </a:ext>
            </a:extLst>
          </p:cNvPr>
          <p:cNvSpPr/>
          <p:nvPr/>
        </p:nvSpPr>
        <p:spPr>
          <a:xfrm>
            <a:off x="207819" y="2411376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اِسْمُ </a:t>
            </a:r>
            <a:r>
              <a:rPr lang="ar-MA" sz="4000" b="1" dirty="0" err="1">
                <a:solidFill>
                  <a:prstClr val="black"/>
                </a:solidFill>
              </a:rPr>
              <a:t>ٱلْمادّةِ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 err="1">
                <a:solidFill>
                  <a:prstClr val="black"/>
                </a:solidFill>
              </a:rPr>
              <a:t>ٱلْمُثيرَةِ</a:t>
            </a:r>
            <a:r>
              <a:rPr lang="ar-MA" sz="4000" b="1" dirty="0">
                <a:solidFill>
                  <a:prstClr val="black"/>
                </a:solidFill>
              </a:rPr>
              <a:t>: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اَلنَّشاطُ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ٱلْعِلْمِيّ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155E025-1536-E65B-1EB0-661730391438}"/>
              </a:ext>
            </a:extLst>
          </p:cNvPr>
          <p:cNvSpPr/>
          <p:nvPr/>
        </p:nvSpPr>
        <p:spPr>
          <a:xfrm>
            <a:off x="285112" y="5881298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9D03A7C-E726-60F1-4D2C-8185422F9C1C}"/>
              </a:ext>
            </a:extLst>
          </p:cNvPr>
          <p:cNvSpPr/>
          <p:nvPr/>
        </p:nvSpPr>
        <p:spPr>
          <a:xfrm>
            <a:off x="398380" y="7744692"/>
            <a:ext cx="640363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996B618-E09D-E310-6A8A-BB9F8C16D438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سْمُ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لْمادّةِ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لْمُثيرَةِ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002ACA1-F827-0AC8-2D57-D43CCCF43CFB}"/>
              </a:ext>
            </a:extLst>
          </p:cNvPr>
          <p:cNvSpPr/>
          <p:nvPr/>
        </p:nvSpPr>
        <p:spPr>
          <a:xfrm>
            <a:off x="6946391" y="2599856"/>
            <a:ext cx="978408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849B5DD-F2F7-B9EF-91A2-4EB075C22973}"/>
              </a:ext>
            </a:extLst>
          </p:cNvPr>
          <p:cNvSpPr/>
          <p:nvPr/>
        </p:nvSpPr>
        <p:spPr>
          <a:xfrm>
            <a:off x="8326013" y="5996198"/>
            <a:ext cx="51048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55F25E4-E967-1485-AA4C-0CB65E71E564}"/>
              </a:ext>
            </a:extLst>
          </p:cNvPr>
          <p:cNvSpPr/>
          <p:nvPr/>
        </p:nvSpPr>
        <p:spPr>
          <a:xfrm>
            <a:off x="7107097" y="6199922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EEC2E72-23B4-50CF-7DA0-93801895F164}"/>
              </a:ext>
            </a:extLst>
          </p:cNvPr>
          <p:cNvSpPr/>
          <p:nvPr/>
        </p:nvSpPr>
        <p:spPr>
          <a:xfrm>
            <a:off x="8243455" y="7929420"/>
            <a:ext cx="518743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08ED560-4477-59A6-C106-DE25686BE9AA}"/>
              </a:ext>
            </a:extLst>
          </p:cNvPr>
          <p:cNvSpPr/>
          <p:nvPr/>
        </p:nvSpPr>
        <p:spPr>
          <a:xfrm>
            <a:off x="7067964" y="8178018"/>
            <a:ext cx="1029533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022B69-2D90-FC92-4DBF-0B4DB469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80" y="707905"/>
            <a:ext cx="1780186" cy="1182727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2CC4DC3-815A-BF10-C121-6EB5A8259DE6}"/>
              </a:ext>
            </a:extLst>
          </p:cNvPr>
          <p:cNvSpPr/>
          <p:nvPr/>
        </p:nvSpPr>
        <p:spPr>
          <a:xfrm>
            <a:off x="206847" y="4153905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5F139EC-9C3E-8112-8BD0-29D951D5212B}"/>
              </a:ext>
            </a:extLst>
          </p:cNvPr>
          <p:cNvSpPr/>
          <p:nvPr/>
        </p:nvSpPr>
        <p:spPr>
          <a:xfrm>
            <a:off x="8225307" y="4062976"/>
            <a:ext cx="5205582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105C9DD8-E59E-88A7-E390-51E725815F31}"/>
              </a:ext>
            </a:extLst>
          </p:cNvPr>
          <p:cNvSpPr/>
          <p:nvPr/>
        </p:nvSpPr>
        <p:spPr>
          <a:xfrm>
            <a:off x="7067964" y="4442518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39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A10CC-326C-869C-668C-2379FF667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84E390-0CEE-82E7-04ED-965AA36BC66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أعمال المجموعات، وتصحيح جماعي، ثم قراءة الأسئلة والأجوبة جهريا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3386522-6B18-B46F-FA8F-0A23D73EA0B0}"/>
              </a:ext>
            </a:extLst>
          </p:cNvPr>
          <p:cNvSpPr/>
          <p:nvPr/>
        </p:nvSpPr>
        <p:spPr>
          <a:xfrm>
            <a:off x="207819" y="2411376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اِسْمُ </a:t>
            </a:r>
            <a:r>
              <a:rPr lang="ar-MA" sz="4000" b="1" dirty="0">
                <a:solidFill>
                  <a:prstClr val="black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لْمادّةِ </a:t>
            </a:r>
            <a:r>
              <a:rPr lang="ar-MA" sz="4000" b="1" dirty="0">
                <a:solidFill>
                  <a:prstClr val="black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لْمُثيرَةِ: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اَلنَّشاطُ </a:t>
            </a:r>
            <a:r>
              <a:rPr lang="ar-M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ٱلْعِلْمِيّ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75BEC57-87BE-F451-28CC-C408A81CF5BE}"/>
              </a:ext>
            </a:extLst>
          </p:cNvPr>
          <p:cNvSpPr/>
          <p:nvPr/>
        </p:nvSpPr>
        <p:spPr>
          <a:xfrm>
            <a:off x="285112" y="5881298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9E59F03-A59E-9719-C08A-97862C87C777}"/>
              </a:ext>
            </a:extLst>
          </p:cNvPr>
          <p:cNvSpPr/>
          <p:nvPr/>
        </p:nvSpPr>
        <p:spPr>
          <a:xfrm>
            <a:off x="398380" y="7744692"/>
            <a:ext cx="640363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20D1F42-4D13-1679-D56A-83338FF190C3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سْمُ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لْمادّةِ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لْمُثيرَةِ؟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278AA07-2DB5-39E2-74D8-BA2ACCE38977}"/>
              </a:ext>
            </a:extLst>
          </p:cNvPr>
          <p:cNvSpPr/>
          <p:nvPr/>
        </p:nvSpPr>
        <p:spPr>
          <a:xfrm>
            <a:off x="6946391" y="2599856"/>
            <a:ext cx="978408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8205B51-8759-54CC-8259-D57D7E646342}"/>
              </a:ext>
            </a:extLst>
          </p:cNvPr>
          <p:cNvSpPr/>
          <p:nvPr/>
        </p:nvSpPr>
        <p:spPr>
          <a:xfrm>
            <a:off x="8326013" y="5996198"/>
            <a:ext cx="51048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92279F8-01E7-A8D5-344D-DA625CFEFFA1}"/>
              </a:ext>
            </a:extLst>
          </p:cNvPr>
          <p:cNvSpPr/>
          <p:nvPr/>
        </p:nvSpPr>
        <p:spPr>
          <a:xfrm>
            <a:off x="7107097" y="6199922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8D25ABC-6492-20DF-246C-69C3F48E1D13}"/>
              </a:ext>
            </a:extLst>
          </p:cNvPr>
          <p:cNvSpPr/>
          <p:nvPr/>
        </p:nvSpPr>
        <p:spPr>
          <a:xfrm>
            <a:off x="8243455" y="7929420"/>
            <a:ext cx="518743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46E0A38-2D55-58A3-D793-7B941502AA5C}"/>
              </a:ext>
            </a:extLst>
          </p:cNvPr>
          <p:cNvSpPr/>
          <p:nvPr/>
        </p:nvSpPr>
        <p:spPr>
          <a:xfrm>
            <a:off x="7067964" y="8178018"/>
            <a:ext cx="1029533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635E84F-84AE-9AEB-1E01-E17016928D7D}"/>
              </a:ext>
            </a:extLst>
          </p:cNvPr>
          <p:cNvSpPr/>
          <p:nvPr/>
        </p:nvSpPr>
        <p:spPr>
          <a:xfrm>
            <a:off x="206847" y="4153905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05C93E0-DBF1-B979-8E34-7DBEF104CA9B}"/>
              </a:ext>
            </a:extLst>
          </p:cNvPr>
          <p:cNvSpPr/>
          <p:nvPr/>
        </p:nvSpPr>
        <p:spPr>
          <a:xfrm>
            <a:off x="8225307" y="4062976"/>
            <a:ext cx="5205582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88BBDC57-F766-7A93-574C-BE7CEA1F27AB}"/>
              </a:ext>
            </a:extLst>
          </p:cNvPr>
          <p:cNvSpPr/>
          <p:nvPr/>
        </p:nvSpPr>
        <p:spPr>
          <a:xfrm>
            <a:off x="7067964" y="4442518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FD9EFC-37D5-581F-3A5A-5AF77E442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30" y="706116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821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كراساتكم، الصفحة نفسها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25، ستنجزون النشاط رقم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A7D13A-AC17-7B09-4D39-E503CCA6B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641AA02-507B-A489-4730-CFE03D9B4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27" y="537079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CAEC-A892-659D-A946-E895C9658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1010A9-BDED-91B1-4459-6F922184ED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60DF4-1F6A-5FFF-89D6-4A8C0FE424C0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355AE2-53CF-2BAC-A095-49242436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5DD89E-17B8-79FA-ACD5-F493F6474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66E11C1-2360-0297-99D8-6B49E4DB539E}"/>
              </a:ext>
            </a:extLst>
          </p:cNvPr>
          <p:cNvSpPr/>
          <p:nvPr/>
        </p:nvSpPr>
        <p:spPr>
          <a:xfrm>
            <a:off x="8077201" y="528296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تَجْرِبَةً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C2EF7FE-EE26-3C10-3D1C-A7802E37CD83}"/>
              </a:ext>
            </a:extLst>
          </p:cNvPr>
          <p:cNvSpPr/>
          <p:nvPr/>
        </p:nvSpPr>
        <p:spPr>
          <a:xfrm>
            <a:off x="7647709" y="6906935"/>
            <a:ext cx="247996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ٱلسَّعادَةِ</a:t>
            </a: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ٱلْغامِرَةِ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617D2FB-B1A6-CE4C-ABCE-A6BCE25ADB8D}"/>
              </a:ext>
            </a:extLst>
          </p:cNvPr>
          <p:cNvSpPr/>
          <p:nvPr/>
        </p:nvSpPr>
        <p:spPr>
          <a:xfrm>
            <a:off x="9913793" y="6104904"/>
            <a:ext cx="165042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رَنَّــمَ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A160-1B96-5209-9157-CFB754133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BE8BE31-6AF8-AF35-5655-17CF9BB061F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للجمل الثلاث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A68E99-BD15-E17A-6757-2C9F96065B7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33F0FA-B706-D0E7-9F01-2735DA121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CD5D22E-18D3-084A-0640-096D56DC01D6}"/>
              </a:ext>
            </a:extLst>
          </p:cNvPr>
          <p:cNvSpPr/>
          <p:nvPr/>
        </p:nvSpPr>
        <p:spPr>
          <a:xfrm>
            <a:off x="8077201" y="528296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تَجْرِبَةً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ABCADF-7D50-F002-7B6C-43A9ACF5C76A}"/>
              </a:ext>
            </a:extLst>
          </p:cNvPr>
          <p:cNvSpPr/>
          <p:nvPr/>
        </p:nvSpPr>
        <p:spPr>
          <a:xfrm>
            <a:off x="7647709" y="6906935"/>
            <a:ext cx="247996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ٱلسَّعادَةِ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ٱلْغامِرَةِ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A6D2D97-E836-ABD5-9BF6-8221EF52B65E}"/>
              </a:ext>
            </a:extLst>
          </p:cNvPr>
          <p:cNvSpPr/>
          <p:nvPr/>
        </p:nvSpPr>
        <p:spPr>
          <a:xfrm>
            <a:off x="9913793" y="6104904"/>
            <a:ext cx="165042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رَنَّــمَ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34CF15-7B5B-4F85-6310-5C1AE1C71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67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</a:t>
            </a:r>
            <a:r>
              <a:rPr lang="ar-MA" sz="4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لة</a:t>
            </a: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62748"/>
            <a:ext cx="11499274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ساحة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58262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457565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1ADCF94-B8CF-551F-2581-90CEB17A9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49372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25،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الجمل الثلاث(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3D0A71-A548-FFEB-A5FB-8818EBEF7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63" y="2350873"/>
            <a:ext cx="5548563" cy="73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7E903-748E-61FD-57B5-3238C1F2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14E309-91EA-502B-FCC2-2CA13880E00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24).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897FD49-94F5-D30C-6101-BA1F257C5DED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أسئلة الفقرة الأولى(النشاط3)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212C12-C1CA-0188-AA82-E18408A6C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63" y="2407611"/>
            <a:ext cx="5424564" cy="72220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6E013B-F669-4742-D287-F95483F8F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3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1460</Words>
  <Application>Microsoft Office PowerPoint</Application>
  <PresentationFormat>Personnalisé</PresentationFormat>
  <Paragraphs>265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83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2196</cp:revision>
  <dcterms:created xsi:type="dcterms:W3CDTF">2014-10-09T07:32:24Z</dcterms:created>
  <dcterms:modified xsi:type="dcterms:W3CDTF">2025-09-14T20:07:37Z</dcterms:modified>
</cp:coreProperties>
</file>