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72"/>
  </p:notesMasterIdLst>
  <p:handoutMasterIdLst>
    <p:handoutMasterId r:id="rId73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63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539" r:id="rId30"/>
    <p:sldId id="2134808621" r:id="rId31"/>
    <p:sldId id="2134808624" r:id="rId32"/>
    <p:sldId id="2134808625" r:id="rId33"/>
    <p:sldId id="2134808626" r:id="rId34"/>
    <p:sldId id="2134808648" r:id="rId35"/>
    <p:sldId id="2134808564" r:id="rId36"/>
    <p:sldId id="2134808627" r:id="rId37"/>
    <p:sldId id="2134808566" r:id="rId38"/>
    <p:sldId id="2134808628" r:id="rId39"/>
    <p:sldId id="2134808629" r:id="rId40"/>
    <p:sldId id="597" r:id="rId41"/>
    <p:sldId id="2134808630" r:id="rId42"/>
    <p:sldId id="2134808649" r:id="rId43"/>
    <p:sldId id="2134808634" r:id="rId44"/>
    <p:sldId id="2134808651" r:id="rId45"/>
    <p:sldId id="2134808638" r:id="rId46"/>
    <p:sldId id="2134808602" r:id="rId47"/>
    <p:sldId id="2134808639" r:id="rId48"/>
    <p:sldId id="2134808640" r:id="rId49"/>
    <p:sldId id="2134808643" r:id="rId50"/>
    <p:sldId id="2134808641" r:id="rId51"/>
    <p:sldId id="2134808652" r:id="rId52"/>
    <p:sldId id="2134808653" r:id="rId53"/>
    <p:sldId id="2134808646" r:id="rId54"/>
    <p:sldId id="2134808654" r:id="rId55"/>
    <p:sldId id="2134808547" r:id="rId56"/>
    <p:sldId id="2134808656" r:id="rId57"/>
    <p:sldId id="2134808657" r:id="rId58"/>
    <p:sldId id="2134808658" r:id="rId59"/>
    <p:sldId id="2134808655" r:id="rId60"/>
    <p:sldId id="2134808659" r:id="rId61"/>
    <p:sldId id="2134808660" r:id="rId62"/>
    <p:sldId id="2134808661" r:id="rId63"/>
    <p:sldId id="2134808560" r:id="rId64"/>
    <p:sldId id="2134808662" r:id="rId65"/>
    <p:sldId id="2134808446" r:id="rId66"/>
    <p:sldId id="2134808583" r:id="rId67"/>
    <p:sldId id="2134808501" r:id="rId68"/>
    <p:sldId id="2134808561" r:id="rId69"/>
    <p:sldId id="2134808503" r:id="rId70"/>
    <p:sldId id="2134808502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63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621"/>
            <p14:sldId id="2134808624"/>
            <p14:sldId id="2134808625"/>
            <p14:sldId id="2134808626"/>
            <p14:sldId id="2134808648"/>
            <p14:sldId id="2134808564"/>
            <p14:sldId id="2134808627"/>
            <p14:sldId id="2134808566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30"/>
            <p14:sldId id="2134808649"/>
            <p14:sldId id="2134808634"/>
            <p14:sldId id="2134808651"/>
            <p14:sldId id="2134808638"/>
            <p14:sldId id="2134808602"/>
            <p14:sldId id="2134808639"/>
            <p14:sldId id="2134808640"/>
            <p14:sldId id="2134808643"/>
            <p14:sldId id="2134808641"/>
            <p14:sldId id="2134808652"/>
            <p14:sldId id="2134808653"/>
            <p14:sldId id="2134808646"/>
            <p14:sldId id="2134808654"/>
            <p14:sldId id="2134808547"/>
            <p14:sldId id="2134808656"/>
            <p14:sldId id="2134808657"/>
            <p14:sldId id="2134808658"/>
            <p14:sldId id="2134808655"/>
            <p14:sldId id="2134808659"/>
            <p14:sldId id="2134808660"/>
            <p14:sldId id="2134808661"/>
            <p14:sldId id="2134808560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commentAuthors" Target="commentAuthors.xml"/><Relationship Id="rId79" Type="http://schemas.microsoft.com/office/2016/11/relationships/changesInfo" Target="changesInfos/changesInfo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E1024C3-58F3-4E60-9D56-58152775B348}"/>
    <pc:docChg chg="custSel delSld modSld modSection">
      <pc:chgData name="FERHANE EL MOSTAFA" userId="612e3f77-08f4-424c-9bd0-6ac275dcda07" providerId="ADAL" clId="{0E1024C3-58F3-4E60-9D56-58152775B348}" dt="2025-09-03T10:30:58.646" v="20" actId="20577"/>
      <pc:docMkLst>
        <pc:docMk/>
      </pc:docMkLst>
      <pc:sldChg chg="delSp modSp mod delAnim modAnim">
        <pc:chgData name="FERHANE EL MOSTAFA" userId="612e3f77-08f4-424c-9bd0-6ac275dcda07" providerId="ADAL" clId="{0E1024C3-58F3-4E60-9D56-58152775B348}" dt="2025-08-31T18:00:36.512" v="4" actId="1076"/>
        <pc:sldMkLst>
          <pc:docMk/>
          <pc:sldMk cId="368224478" sldId="2134808451"/>
        </pc:sldMkLst>
        <pc:spChg chg="mod">
          <ac:chgData name="FERHANE EL MOSTAFA" userId="612e3f77-08f4-424c-9bd0-6ac275dcda07" providerId="ADAL" clId="{0E1024C3-58F3-4E60-9D56-58152775B348}" dt="2025-08-31T18:00:33.500" v="3" actId="2710"/>
          <ac:spMkLst>
            <pc:docMk/>
            <pc:sldMk cId="368224478" sldId="2134808451"/>
            <ac:spMk id="3" creationId="{41989D0E-6C5B-56AB-232F-70DC720C2D89}"/>
          </ac:spMkLst>
        </pc:spChg>
        <pc:picChg chg="mod">
          <ac:chgData name="FERHANE EL MOSTAFA" userId="612e3f77-08f4-424c-9bd0-6ac275dcda07" providerId="ADAL" clId="{0E1024C3-58F3-4E60-9D56-58152775B348}" dt="2025-08-31T18:00:36.512" v="4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modSp mod">
        <pc:chgData name="FERHANE EL MOSTAFA" userId="612e3f77-08f4-424c-9bd0-6ac275dcda07" providerId="ADAL" clId="{0E1024C3-58F3-4E60-9D56-58152775B348}" dt="2025-09-03T10:30:58.646" v="20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0E1024C3-58F3-4E60-9D56-58152775B348}" dt="2025-09-03T10:30:58.646" v="20" actId="20577"/>
          <ac:spMkLst>
            <pc:docMk/>
            <pc:sldMk cId="3114214726" sldId="2134808539"/>
            <ac:spMk id="6" creationId="{19B27766-CF1F-0E90-1AFC-2D3D4298239D}"/>
          </ac:spMkLst>
        </pc:spChg>
      </pc:sldChg>
      <pc:sldChg chg="modSp mod">
        <pc:chgData name="FERHANE EL MOSTAFA" userId="612e3f77-08f4-424c-9bd0-6ac275dcda07" providerId="ADAL" clId="{0E1024C3-58F3-4E60-9D56-58152775B348}" dt="2025-08-31T18:01:37.982" v="7" actId="207"/>
        <pc:sldMkLst>
          <pc:docMk/>
          <pc:sldMk cId="2139915436" sldId="2134808630"/>
        </pc:sldMkLst>
        <pc:spChg chg="mod">
          <ac:chgData name="FERHANE EL MOSTAFA" userId="612e3f77-08f4-424c-9bd0-6ac275dcda07" providerId="ADAL" clId="{0E1024C3-58F3-4E60-9D56-58152775B348}" dt="2025-08-31T18:01:37.982" v="7" actId="207"/>
          <ac:spMkLst>
            <pc:docMk/>
            <pc:sldMk cId="2139915436" sldId="2134808630"/>
            <ac:spMk id="15" creationId="{DD026575-0090-587F-7A84-9501D11CC708}"/>
          </ac:spMkLst>
        </pc:spChg>
      </pc:sldChg>
      <pc:sldChg chg="modSp mod">
        <pc:chgData name="FERHANE EL MOSTAFA" userId="612e3f77-08f4-424c-9bd0-6ac275dcda07" providerId="ADAL" clId="{0E1024C3-58F3-4E60-9D56-58152775B348}" dt="2025-08-31T18:02:10.687" v="16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02:10.687" v="16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modSp mod">
        <pc:chgData name="FERHANE EL MOSTAFA" userId="612e3f77-08f4-424c-9bd0-6ac275dcda07" providerId="ADAL" clId="{0E1024C3-58F3-4E60-9D56-58152775B348}" dt="2025-08-31T18:01:34.119" v="6" actId="207"/>
        <pc:sldMkLst>
          <pc:docMk/>
          <pc:sldMk cId="3108182960" sldId="2134808649"/>
        </pc:sldMkLst>
        <pc:spChg chg="mod">
          <ac:chgData name="FERHANE EL MOSTAFA" userId="612e3f77-08f4-424c-9bd0-6ac275dcda07" providerId="ADAL" clId="{0E1024C3-58F3-4E60-9D56-58152775B348}" dt="2025-08-31T18:01:34.119" v="6" actId="207"/>
          <ac:spMkLst>
            <pc:docMk/>
            <pc:sldMk cId="3108182960" sldId="2134808649"/>
            <ac:spMk id="15" creationId="{E196C520-600B-44B7-F663-6B7BB30469F2}"/>
          </ac:spMkLst>
        </pc:spChg>
      </pc:sldChg>
      <pc:sldChg chg="del">
        <pc:chgData name="FERHANE EL MOSTAFA" userId="612e3f77-08f4-424c-9bd0-6ac275dcda07" providerId="ADAL" clId="{0E1024C3-58F3-4E60-9D56-58152775B348}" dt="2025-08-31T18:01:29.002" v="5" actId="47"/>
        <pc:sldMkLst>
          <pc:docMk/>
          <pc:sldMk cId="2757630257" sldId="2134808650"/>
        </pc:sldMkLst>
      </pc:sldChg>
    </pc:docChg>
  </pc:docChgLst>
  <pc:docChgLst>
    <pc:chgData name="FERHANE EL MOSTAFA" userId="612e3f77-08f4-424c-9bd0-6ac275dcda07" providerId="ADAL" clId="{1669BEB6-3285-42B5-9998-4B2AE1AE7D5E}"/>
    <pc:docChg chg="addSld delSld modSld modSection">
      <pc:chgData name="FERHANE EL MOSTAFA" userId="612e3f77-08f4-424c-9bd0-6ac275dcda07" providerId="ADAL" clId="{1669BEB6-3285-42B5-9998-4B2AE1AE7D5E}" dt="2025-08-24T11:20:29.256" v="3" actId="47"/>
      <pc:docMkLst>
        <pc:docMk/>
      </pc:docMkLst>
      <pc:sldChg chg="modSp mod">
        <pc:chgData name="FERHANE EL MOSTAFA" userId="612e3f77-08f4-424c-9bd0-6ac275dcda07" providerId="ADAL" clId="{1669BEB6-3285-42B5-9998-4B2AE1AE7D5E}" dt="2025-08-24T11:16:51.58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1669BEB6-3285-42B5-9998-4B2AE1AE7D5E}" dt="2025-08-24T11:16:51.58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1669BEB6-3285-42B5-9998-4B2AE1AE7D5E}" dt="2025-08-24T11:16:47.923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1669BEB6-3285-42B5-9998-4B2AE1AE7D5E}" dt="2025-08-24T11:20:29.256" v="3" actId="4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1669BEB6-3285-42B5-9998-4B2AE1AE7D5E}" dt="2025-08-24T11:20:26.370" v="2"/>
        <pc:sldMkLst>
          <pc:docMk/>
          <pc:sldMk cId="47708855" sldId="2134808663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  <pc:picChg chg="add mod">
          <ac:chgData name="FERHANE EL MOSTAFA" userId="612e3f77-08f4-424c-9bd0-6ac275dcda07" providerId="ADAL" clId="{FCA29AAA-D710-4D78-A2D2-24EF3512CA01}" dt="2025-08-09T09:31:14.271" v="158" actId="1076"/>
          <ac:picMkLst>
            <pc:docMk/>
            <pc:sldMk cId="368224478" sldId="2134808451"/>
            <ac:picMk id="5" creationId="{3D7B7E7E-AEBD-8512-33CF-E46DC5DA4E18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FCA29AAA-D710-4D78-A2D2-24EF3512CA01}" dt="2025-08-09T17:36:42.204" v="862" actId="20577"/>
          <ac:spMkLst>
            <pc:docMk/>
            <pc:sldMk cId="3114214726" sldId="2134808539"/>
            <ac:spMk id="6" creationId="{19B27766-CF1F-0E90-1AFC-2D3D4298239D}"/>
          </ac:spMkLst>
        </pc:spChg>
        <pc:spChg chg="add mod">
          <ac:chgData name="FERHANE EL MOSTAFA" userId="612e3f77-08f4-424c-9bd0-6ac275dcda07" providerId="ADAL" clId="{FCA29AAA-D710-4D78-A2D2-24EF3512CA01}" dt="2025-08-09T17:34:18.535" v="808" actId="14100"/>
          <ac:spMkLst>
            <pc:docMk/>
            <pc:sldMk cId="3114214726" sldId="2134808539"/>
            <ac:spMk id="7" creationId="{F3978A99-67D2-D7A1-2491-B02FE732ECBA}"/>
          </ac:spMkLst>
        </pc:spChg>
        <pc:picChg chg="add mod">
          <ac:chgData name="FERHANE EL MOSTAFA" userId="612e3f77-08f4-424c-9bd0-6ac275dcda07" providerId="ADAL" clId="{FCA29AAA-D710-4D78-A2D2-24EF3512CA01}" dt="2025-08-09T17:33:29.244" v="803" actId="14100"/>
          <ac:picMkLst>
            <pc:docMk/>
            <pc:sldMk cId="3114214726" sldId="2134808539"/>
            <ac:picMk id="5" creationId="{7E230F28-4745-1F7A-2BAC-7B096E99C36E}"/>
          </ac:picMkLst>
        </pc:picChg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FCA29AAA-D710-4D78-A2D2-24EF3512CA01}" dt="2025-08-09T09:54:31.248" v="768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  <pc:spChg chg="mod">
          <ac:chgData name="FERHANE EL MOSTAFA" userId="612e3f77-08f4-424c-9bd0-6ac275dcda07" providerId="ADAL" clId="{FCA29AAA-D710-4D78-A2D2-24EF3512CA01}" dt="2025-08-09T09:54:40.466" v="776" actId="20577"/>
          <ac:spMkLst>
            <pc:docMk/>
            <pc:sldMk cId="2158557976" sldId="2134808599"/>
            <ac:spMk id="3" creationId="{73095EAD-A480-ED29-B766-C3B8F1E51EC5}"/>
          </ac:spMkLst>
        </pc:spChg>
        <pc:spChg chg="mod">
          <ac:chgData name="FERHANE EL MOSTAFA" userId="612e3f77-08f4-424c-9bd0-6ac275dcda07" providerId="ADAL" clId="{FCA29AAA-D710-4D78-A2D2-24EF3512CA01}" dt="2025-08-09T09:55:25.071" v="780" actId="1076"/>
          <ac:spMkLst>
            <pc:docMk/>
            <pc:sldMk cId="2158557976" sldId="2134808599"/>
            <ac:spMk id="4" creationId="{01844FD9-C282-E6B2-BDF1-5D3F8717D3C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FCA29AAA-D710-4D78-A2D2-24EF3512CA01}" dt="2025-08-09T09:47:04.586" v="500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  <pc:spChg chg="mod">
          <ac:chgData name="FERHANE EL MOSTAFA" userId="612e3f77-08f4-424c-9bd0-6ac275dcda07" providerId="ADAL" clId="{FCA29AAA-D710-4D78-A2D2-24EF3512CA01}" dt="2025-08-09T09:47:23.921" v="513" actId="20577"/>
          <ac:spMkLst>
            <pc:docMk/>
            <pc:sldMk cId="379981990" sldId="2134808618"/>
            <ac:spMk id="6" creationId="{30F2CCC0-0D96-BF03-4B06-DCEE466650B7}"/>
          </ac:spMkLst>
        </pc:spChg>
        <pc:picChg chg="add mod">
          <ac:chgData name="FERHANE EL MOSTAFA" userId="612e3f77-08f4-424c-9bd0-6ac275dcda07" providerId="ADAL" clId="{FCA29AAA-D710-4D78-A2D2-24EF3512CA01}" dt="2025-08-09T09:47:37.855" v="515" actId="1076"/>
          <ac:picMkLst>
            <pc:docMk/>
            <pc:sldMk cId="379981990" sldId="2134808618"/>
            <ac:picMk id="4" creationId="{EE956ACA-6ABB-69E3-E234-71E30928C3C4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  <pc:spChg chg="mod">
          <ac:chgData name="FERHANE EL MOSTAFA" userId="612e3f77-08f4-424c-9bd0-6ac275dcda07" providerId="ADAL" clId="{FCA29AAA-D710-4D78-A2D2-24EF3512CA01}" dt="2025-08-10T08:42:12.488" v="4739" actId="6549"/>
          <ac:spMkLst>
            <pc:docMk/>
            <pc:sldMk cId="1519930428" sldId="2134808619"/>
            <ac:spMk id="6" creationId="{604BD7AE-769A-DD1C-D18F-F1E01EF51F5B}"/>
          </ac:spMkLst>
        </pc:spChg>
        <pc:picChg chg="add mod">
          <ac:chgData name="FERHANE EL MOSTAFA" userId="612e3f77-08f4-424c-9bd0-6ac275dcda07" providerId="ADAL" clId="{FCA29AAA-D710-4D78-A2D2-24EF3512CA01}" dt="2025-08-09T09:50:18.274" v="617" actId="1076"/>
          <ac:picMkLst>
            <pc:docMk/>
            <pc:sldMk cId="1519930428" sldId="2134808619"/>
            <ac:picMk id="4" creationId="{4145D31E-3BB7-FCB2-23ED-939F51BEFFE4}"/>
          </ac:picMkLst>
        </pc:picChg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  <pc:spChg chg="mod">
          <ac:chgData name="FERHANE EL MOSTAFA" userId="612e3f77-08f4-424c-9bd0-6ac275dcda07" providerId="ADAL" clId="{FCA29AAA-D710-4D78-A2D2-24EF3512CA01}" dt="2025-08-09T09:48:31.678" v="606" actId="20577"/>
          <ac:spMkLst>
            <pc:docMk/>
            <pc:sldMk cId="711559964" sldId="2134808620"/>
            <ac:spMk id="6" creationId="{414ECBB3-7FA3-C939-8DB4-72EA90F3AC41}"/>
          </ac:spMkLst>
        </pc:spChg>
        <pc:picChg chg="add mod">
          <ac:chgData name="FERHANE EL MOSTAFA" userId="612e3f77-08f4-424c-9bd0-6ac275dcda07" providerId="ADAL" clId="{FCA29AAA-D710-4D78-A2D2-24EF3512CA01}" dt="2025-08-09T09:49:09.638" v="611" actId="1076"/>
          <ac:picMkLst>
            <pc:docMk/>
            <pc:sldMk cId="711559964" sldId="2134808620"/>
            <ac:picMk id="3" creationId="{800A022C-DD2E-F5F0-CE66-33EE005341E8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  <pc:spChg chg="mod">
          <ac:chgData name="FERHANE EL MOSTAFA" userId="612e3f77-08f4-424c-9bd0-6ac275dcda07" providerId="ADAL" clId="{FCA29AAA-D710-4D78-A2D2-24EF3512CA01}" dt="2025-08-09T17:37:00.459" v="868" actId="20577"/>
          <ac:spMkLst>
            <pc:docMk/>
            <pc:sldMk cId="2505334442" sldId="2134808621"/>
            <ac:spMk id="6" creationId="{A0E0AA05-134D-A96F-761F-D4F1D95B92A6}"/>
          </ac:spMkLst>
        </pc:spChg>
        <pc:spChg chg="mod">
          <ac:chgData name="FERHANE EL MOSTAFA" userId="612e3f77-08f4-424c-9bd0-6ac275dcda07" providerId="ADAL" clId="{FCA29AAA-D710-4D78-A2D2-24EF3512CA01}" dt="2025-08-09T18:10:20.836" v="1410" actId="108"/>
          <ac:spMkLst>
            <pc:docMk/>
            <pc:sldMk cId="2505334442" sldId="2134808621"/>
            <ac:spMk id="7" creationId="{BE90D348-F000-F132-3FC2-8C18EEA5FF25}"/>
          </ac:spMkLst>
        </pc:spChg>
        <pc:spChg chg="mod">
          <ac:chgData name="FERHANE EL MOSTAFA" userId="612e3f77-08f4-424c-9bd0-6ac275dcda07" providerId="ADAL" clId="{FCA29AAA-D710-4D78-A2D2-24EF3512CA01}" dt="2025-08-09T18:10:13.253" v="1409"/>
          <ac:spMkLst>
            <pc:docMk/>
            <pc:sldMk cId="2505334442" sldId="2134808621"/>
            <ac:spMk id="8" creationId="{6770D976-B911-5665-B2AE-875C272CE79A}"/>
          </ac:spMkLst>
        </pc:spChg>
        <pc:spChg chg="mod">
          <ac:chgData name="FERHANE EL MOSTAFA" userId="612e3f77-08f4-424c-9bd0-6ac275dcda07" providerId="ADAL" clId="{FCA29AAA-D710-4D78-A2D2-24EF3512CA01}" dt="2025-08-09T18:10:32.238" v="1412" actId="108"/>
          <ac:spMkLst>
            <pc:docMk/>
            <pc:sldMk cId="2505334442" sldId="2134808621"/>
            <ac:spMk id="9" creationId="{2DE6C6D8-AAE3-C08A-D3D7-974E134F4F66}"/>
          </ac:spMkLst>
        </pc:spChg>
        <pc:graphicFrameChg chg="mod modGraphic">
          <ac:chgData name="FERHANE EL MOSTAFA" userId="612e3f77-08f4-424c-9bd0-6ac275dcda07" providerId="ADAL" clId="{FCA29AAA-D710-4D78-A2D2-24EF3512CA01}" dt="2025-08-09T17:46:19.676" v="1056" actId="20577"/>
          <ac:graphicFrameMkLst>
            <pc:docMk/>
            <pc:sldMk cId="2505334442" sldId="2134808621"/>
            <ac:graphicFrameMk id="3" creationId="{62B5558A-6CC6-03BE-FF49-C1A647A221DA}"/>
          </ac:graphicFrameMkLst>
        </pc:graphicFrameChg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  <pc:spChg chg="mod">
          <ac:chgData name="FERHANE EL MOSTAFA" userId="612e3f77-08f4-424c-9bd0-6ac275dcda07" providerId="ADAL" clId="{FCA29AAA-D710-4D78-A2D2-24EF3512CA01}" dt="2025-08-09T17:50:12.727" v="1117"/>
          <ac:spMkLst>
            <pc:docMk/>
            <pc:sldMk cId="2558550708" sldId="2134808624"/>
            <ac:spMk id="6" creationId="{82D6969F-376A-655E-EA3F-B08B3AF9828C}"/>
          </ac:spMkLst>
        </pc:spChg>
        <pc:spChg chg="mod">
          <ac:chgData name="FERHANE EL MOSTAFA" userId="612e3f77-08f4-424c-9bd0-6ac275dcda07" providerId="ADAL" clId="{FCA29AAA-D710-4D78-A2D2-24EF3512CA01}" dt="2025-08-09T18:11:20.472" v="1425" actId="108"/>
          <ac:spMkLst>
            <pc:docMk/>
            <pc:sldMk cId="2558550708" sldId="2134808624"/>
            <ac:spMk id="7" creationId="{E8793A87-6046-255F-67EF-1D406E0D9F1E}"/>
          </ac:spMkLst>
        </pc:spChg>
        <pc:spChg chg="mod">
          <ac:chgData name="FERHANE EL MOSTAFA" userId="612e3f77-08f4-424c-9bd0-6ac275dcda07" providerId="ADAL" clId="{FCA29AAA-D710-4D78-A2D2-24EF3512CA01}" dt="2025-08-09T18:11:04.386" v="1424"/>
          <ac:spMkLst>
            <pc:docMk/>
            <pc:sldMk cId="2558550708" sldId="2134808624"/>
            <ac:spMk id="8" creationId="{0D12024F-E00B-4060-4BF6-87E8B2CEC208}"/>
          </ac:spMkLst>
        </pc:spChg>
        <pc:spChg chg="mod">
          <ac:chgData name="FERHANE EL MOSTAFA" userId="612e3f77-08f4-424c-9bd0-6ac275dcda07" providerId="ADAL" clId="{FCA29AAA-D710-4D78-A2D2-24EF3512CA01}" dt="2025-08-09T18:11:25.103" v="1426" actId="108"/>
          <ac:spMkLst>
            <pc:docMk/>
            <pc:sldMk cId="2558550708" sldId="2134808624"/>
            <ac:spMk id="9" creationId="{EE722CDC-960C-C0F4-C7CC-6B63109FD8B4}"/>
          </ac:spMkLst>
        </pc:spChg>
        <pc:picChg chg="add mod">
          <ac:chgData name="FERHANE EL MOSTAFA" userId="612e3f77-08f4-424c-9bd0-6ac275dcda07" providerId="ADAL" clId="{FCA29AAA-D710-4D78-A2D2-24EF3512CA01}" dt="2025-08-09T17:50:26.948" v="1120" actId="1076"/>
          <ac:picMkLst>
            <pc:docMk/>
            <pc:sldMk cId="2558550708" sldId="2134808624"/>
            <ac:picMk id="4" creationId="{EE92E7E1-2DC0-16D4-E743-07D3606CDCFB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  <pc:spChg chg="mod">
          <ac:chgData name="FERHANE EL MOSTAFA" userId="612e3f77-08f4-424c-9bd0-6ac275dcda07" providerId="ADAL" clId="{FCA29AAA-D710-4D78-A2D2-24EF3512CA01}" dt="2025-08-09T18:12:06.362" v="1428" actId="20577"/>
          <ac:spMkLst>
            <pc:docMk/>
            <pc:sldMk cId="3948784271" sldId="2134808625"/>
            <ac:spMk id="6" creationId="{03BD5F28-7E2D-1A75-33A2-3744BF0D9F48}"/>
          </ac:spMkLst>
        </pc:spChg>
        <pc:spChg chg="add mod">
          <ac:chgData name="FERHANE EL MOSTAFA" userId="612e3f77-08f4-424c-9bd0-6ac275dcda07" providerId="ADAL" clId="{FCA29AAA-D710-4D78-A2D2-24EF3512CA01}" dt="2025-08-10T08:45:48.680" v="4754" actId="1076"/>
          <ac:spMkLst>
            <pc:docMk/>
            <pc:sldMk cId="3948784271" sldId="2134808625"/>
            <ac:spMk id="7" creationId="{517CB023-7492-2CEC-D83E-C1C8508BE5AA}"/>
          </ac:spMkLst>
        </pc:spChg>
        <pc:picChg chg="add mod">
          <ac:chgData name="FERHANE EL MOSTAFA" userId="612e3f77-08f4-424c-9bd0-6ac275dcda07" providerId="ADAL" clId="{FCA29AAA-D710-4D78-A2D2-24EF3512CA01}" dt="2025-08-09T17:54:26.331" v="1224" actId="1076"/>
          <ac:picMkLst>
            <pc:docMk/>
            <pc:sldMk cId="3948784271" sldId="2134808625"/>
            <ac:picMk id="3" creationId="{57DF5826-040E-84E6-FABD-1694CF507F44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  <pc:spChg chg="mod">
          <ac:chgData name="FERHANE EL MOSTAFA" userId="612e3f77-08f4-424c-9bd0-6ac275dcda07" providerId="ADAL" clId="{FCA29AAA-D710-4D78-A2D2-24EF3512CA01}" dt="2025-08-09T18:08:28.552" v="1391" actId="20577"/>
          <ac:spMkLst>
            <pc:docMk/>
            <pc:sldMk cId="3518577579" sldId="2134808626"/>
            <ac:spMk id="6" creationId="{1BB960A8-381F-6D50-D594-A27BC769DAB1}"/>
          </ac:spMkLst>
        </pc:spChg>
        <pc:spChg chg="mod">
          <ac:chgData name="FERHANE EL MOSTAFA" userId="612e3f77-08f4-424c-9bd0-6ac275dcda07" providerId="ADAL" clId="{FCA29AAA-D710-4D78-A2D2-24EF3512CA01}" dt="2025-08-10T08:47:42.978" v="4777" actId="20578"/>
          <ac:spMkLst>
            <pc:docMk/>
            <pc:sldMk cId="3518577579" sldId="2134808626"/>
            <ac:spMk id="7" creationId="{E176794F-AEDD-580E-4D2A-4BDC003801E4}"/>
          </ac:spMkLst>
        </pc:spChg>
        <pc:picChg chg="add mod">
          <ac:chgData name="FERHANE EL MOSTAFA" userId="612e3f77-08f4-424c-9bd0-6ac275dcda07" providerId="ADAL" clId="{FCA29AAA-D710-4D78-A2D2-24EF3512CA01}" dt="2025-08-09T18:07:48.964" v="1319" actId="1076"/>
          <ac:picMkLst>
            <pc:docMk/>
            <pc:sldMk cId="3518577579" sldId="2134808626"/>
            <ac:picMk id="2" creationId="{FC2A85E8-00C8-0DA4-4D3C-15F78444BA7A}"/>
          </ac:picMkLst>
        </pc:picChg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FCA29AAA-D710-4D78-A2D2-24EF3512CA01}" dt="2025-08-10T08:57:12.617" v="4862"/>
          <ac:spMkLst>
            <pc:docMk/>
            <pc:sldMk cId="758098065" sldId="2134808629"/>
            <ac:spMk id="2" creationId="{44F13EAB-B4E4-E906-51DD-924D0D264550}"/>
          </ac:spMkLst>
        </pc:spChg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  <pc:spChg chg="mod">
          <ac:chgData name="FERHANE EL MOSTAFA" userId="612e3f77-08f4-424c-9bd0-6ac275dcda07" providerId="ADAL" clId="{FCA29AAA-D710-4D78-A2D2-24EF3512CA01}" dt="2025-08-09T19:08:19.098" v="2440" actId="20577"/>
          <ac:spMkLst>
            <pc:docMk/>
            <pc:sldMk cId="2139915436" sldId="2134808630"/>
            <ac:spMk id="2" creationId="{82DFC943-36D8-52D1-7BC5-470759BE6495}"/>
          </ac:spMkLst>
        </pc:spChg>
        <pc:spChg chg="mod">
          <ac:chgData name="FERHANE EL MOSTAFA" userId="612e3f77-08f4-424c-9bd0-6ac275dcda07" providerId="ADAL" clId="{FCA29AAA-D710-4D78-A2D2-24EF3512CA01}" dt="2025-08-09T19:30:19.875" v="2601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FCA29AAA-D710-4D78-A2D2-24EF3512CA01}" dt="2025-08-09T19:02:22.664" v="2303" actId="20577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FCA29AAA-D710-4D78-A2D2-24EF3512CA01}" dt="2025-08-09T19:30:17.809" v="2600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FCA29AAA-D710-4D78-A2D2-24EF3512CA01}" dt="2025-08-09T19:07:01.115" v="2410" actId="108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FCA29AAA-D710-4D78-A2D2-24EF3512CA01}" dt="2025-08-09T19:06:52.057" v="2408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FCA29AAA-D710-4D78-A2D2-24EF3512CA01}" dt="2025-08-09T19:07:07.790" v="2412" actId="108"/>
          <ac:spMkLst>
            <pc:docMk/>
            <pc:sldMk cId="2139915436" sldId="2134808630"/>
            <ac:spMk id="25" creationId="{FFC32477-A5DC-947F-97E4-398344F6992E}"/>
          </ac:spMkLst>
        </pc:spChg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  <pc:spChg chg="mod">
          <ac:chgData name="FERHANE EL MOSTAFA" userId="612e3f77-08f4-424c-9bd0-6ac275dcda07" providerId="ADAL" clId="{FCA29AAA-D710-4D78-A2D2-24EF3512CA01}" dt="2025-08-09T19:37:15.088" v="2746" actId="20577"/>
          <ac:spMkLst>
            <pc:docMk/>
            <pc:sldMk cId="1401053377" sldId="2134808634"/>
            <ac:spMk id="2" creationId="{D93D75EE-D04D-B038-103F-620A3D5F209D}"/>
          </ac:spMkLst>
        </pc:spChg>
        <pc:picChg chg="add mod">
          <ac:chgData name="FERHANE EL MOSTAFA" userId="612e3f77-08f4-424c-9bd0-6ac275dcda07" providerId="ADAL" clId="{FCA29AAA-D710-4D78-A2D2-24EF3512CA01}" dt="2025-08-09T19:37:42.067" v="2748" actId="1076"/>
          <ac:picMkLst>
            <pc:docMk/>
            <pc:sldMk cId="1401053377" sldId="2134808634"/>
            <ac:picMk id="4" creationId="{EA3B7F3E-7D5E-382D-9F65-7143BAF7F45E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FCA29AAA-D710-4D78-A2D2-24EF3512CA01}" dt="2025-08-09T20:55:42.352" v="4283" actId="20577"/>
          <ac:spMkLst>
            <pc:docMk/>
            <pc:sldMk cId="1231011705" sldId="2134808643"/>
            <ac:spMk id="2" creationId="{9CDEDA68-7246-2E33-FCBF-CB676BBA3D4C}"/>
          </ac:spMkLst>
        </pc:spChg>
        <pc:picChg chg="add mod">
          <ac:chgData name="FERHANE EL MOSTAFA" userId="612e3f77-08f4-424c-9bd0-6ac275dcda07" providerId="ADAL" clId="{FCA29AAA-D710-4D78-A2D2-24EF3512CA01}" dt="2025-08-09T20:55:11.712" v="4225" actId="1076"/>
          <ac:picMkLst>
            <pc:docMk/>
            <pc:sldMk cId="1231011705" sldId="2134808643"/>
            <ac:picMk id="5" creationId="{2A9429F3-C9F5-2CE6-085E-C443A51DE130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9T10:26:49.939" v="1913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11:44:15.841" v="184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11:44:15.841" v="184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7E2A2BAE-00BC-41E4-A174-F180F77E8229}" dt="2025-08-10T11:31:44.500" v="1746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">
          <ac:chgData name="FERHANE EL MOSTAFA" userId="612e3f77-08f4-424c-9bd0-6ac275dcda07" providerId="ADAL" clId="{7E2A2BAE-00BC-41E4-A174-F180F77E8229}" dt="2025-08-10T11:32:09.753" v="1761" actId="20577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  <pc:spChg chg="mod">
          <ac:chgData name="FERHANE EL MOSTAFA" userId="612e3f77-08f4-424c-9bd0-6ac275dcda07" providerId="ADAL" clId="{7E2A2BAE-00BC-41E4-A174-F180F77E8229}" dt="2025-08-10T09:58:37.362" v="346" actId="20577"/>
          <ac:spMkLst>
            <pc:docMk/>
            <pc:sldMk cId="3114214726" sldId="2134808539"/>
            <ac:spMk id="6" creationId="{19B27766-CF1F-0E90-1AFC-2D3D4298239D}"/>
          </ac:spMkLst>
        </pc:spChg>
        <pc:spChg chg="mod">
          <ac:chgData name="FERHANE EL MOSTAFA" userId="612e3f77-08f4-424c-9bd0-6ac275dcda07" providerId="ADAL" clId="{7E2A2BAE-00BC-41E4-A174-F180F77E8229}" dt="2025-08-10T09:56:34.269" v="260" actId="1076"/>
          <ac:spMkLst>
            <pc:docMk/>
            <pc:sldMk cId="3114214726" sldId="2134808539"/>
            <ac:spMk id="7" creationId="{F3978A99-67D2-D7A1-2491-B02FE732ECBA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  <pc:picChg chg="add mod">
          <ac:chgData name="FERHANE EL MOSTAFA" userId="612e3f77-08f4-424c-9bd0-6ac275dcda07" providerId="ADAL" clId="{7E2A2BAE-00BC-41E4-A174-F180F77E8229}" dt="2025-08-10T11:15:41.200" v="1426" actId="14100"/>
          <ac:picMkLst>
            <pc:docMk/>
            <pc:sldMk cId="2254889488" sldId="2134808547"/>
            <ac:picMk id="7" creationId="{6A7D10BA-FB1E-FC6A-1E4A-11877FD90020}"/>
          </ac:picMkLst>
        </pc:pic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  <pc:picChg chg="add mod">
          <ac:chgData name="FERHANE EL MOSTAFA" userId="612e3f77-08f4-424c-9bd0-6ac275dcda07" providerId="ADAL" clId="{7E2A2BAE-00BC-41E4-A174-F180F77E8229}" dt="2025-08-10T11:35:31.806" v="1826" actId="14100"/>
          <ac:picMkLst>
            <pc:docMk/>
            <pc:sldMk cId="512562272" sldId="2134808561"/>
            <ac:picMk id="6" creationId="{9D0DD703-4E5C-7FA9-ED1A-5ED2604E2B69}"/>
          </ac:picMkLst>
        </pc:pic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add del">
        <pc:chgData name="FERHANE EL MOSTAFA" userId="612e3f77-08f4-424c-9bd0-6ac275dcda07" providerId="ADAL" clId="{7E2A2BAE-00BC-41E4-A174-F180F77E8229}" dt="2025-08-14T11:45:08.949" v="1868"/>
        <pc:sldMkLst>
          <pc:docMk/>
          <pc:sldMk cId="2709170444" sldId="2134808566"/>
        </pc:sldMkLst>
        <pc:spChg chg="mod">
          <ac:chgData name="FERHANE EL MOSTAFA" userId="612e3f77-08f4-424c-9bd0-6ac275dcda07" providerId="ADAL" clId="{7E2A2BAE-00BC-41E4-A174-F180F77E8229}" dt="2025-08-14T11:44:25.419" v="1853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7E2A2BAE-00BC-41E4-A174-F180F77E8229}" dt="2025-08-14T11:45:08.949" v="1868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7E2A2BAE-00BC-41E4-A174-F180F77E8229}" dt="2025-08-14T11:44:50.509" v="1861" actId="207"/>
          <ac:spMkLst>
            <pc:docMk/>
            <pc:sldMk cId="2709170444" sldId="2134808566"/>
            <ac:spMk id="9" creationId="{54D34C1E-99F1-75E9-107C-927CA4873F3E}"/>
          </ac:spMkLst>
        </pc:spChg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  <pc:spChg chg="mod">
          <ac:chgData name="FERHANE EL MOSTAFA" userId="612e3f77-08f4-424c-9bd0-6ac275dcda07" providerId="ADAL" clId="{7E2A2BAE-00BC-41E4-A174-F180F77E8229}" dt="2025-08-10T09:30:30.751" v="185" actId="20577"/>
          <ac:spMkLst>
            <pc:docMk/>
            <pc:sldMk cId="113036114" sldId="2134808582"/>
            <ac:spMk id="6" creationId="{DC4D163C-14FC-E6C9-7A26-15597CB8447A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7E2A2BAE-00BC-41E4-A174-F180F77E8229}" dt="2025-08-10T11:32:35.525" v="1763"/>
          <ac:graphicFrameMkLst>
            <pc:docMk/>
            <pc:sldMk cId="1097258087" sldId="2134808583"/>
            <ac:graphicFrameMk id="5" creationId="{D8A60ABD-4980-4623-B416-841514597102}"/>
          </ac:graphicFrameMkLst>
        </pc:graphicFrameChg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  <pc:spChg chg="mod">
          <ac:chgData name="FERHANE EL MOSTAFA" userId="612e3f77-08f4-424c-9bd0-6ac275dcda07" providerId="ADAL" clId="{7E2A2BAE-00BC-41E4-A174-F180F77E8229}" dt="2025-08-10T09:30:39.260" v="192" actId="20577"/>
          <ac:spMkLst>
            <pc:docMk/>
            <pc:sldMk cId="2158557976" sldId="2134808599"/>
            <ac:spMk id="3" creationId="{73095EAD-A480-ED29-B766-C3B8F1E51EC5}"/>
          </ac:spMkLst>
        </pc:spChg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modSp mod">
        <pc:chgData name="FERHANE EL MOSTAFA" userId="612e3f77-08f4-424c-9bd0-6ac275dcda07" providerId="ADAL" clId="{7E2A2BAE-00BC-41E4-A174-F180F77E8229}" dt="2025-08-15T19:16:36.232" v="1882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7E2A2BAE-00BC-41E4-A174-F180F77E8229}" dt="2025-08-15T19:16:36.232" v="1882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Sp delSp modSp mod delAnim modAnim">
        <pc:chgData name="FERHANE EL MOSTAFA" userId="612e3f77-08f4-424c-9bd0-6ac275dcda07" providerId="ADAL" clId="{7E2A2BAE-00BC-41E4-A174-F180F77E8229}" dt="2025-08-15T19:12:29.960" v="1869"/>
        <pc:sldMkLst>
          <pc:docMk/>
          <pc:sldMk cId="246076526" sldId="2134808617"/>
        </pc:sldMkLst>
        <pc:picChg chg="add mod">
          <ac:chgData name="FERHANE EL MOSTAFA" userId="612e3f77-08f4-424c-9bd0-6ac275dcda07" providerId="ADAL" clId="{7E2A2BAE-00BC-41E4-A174-F180F77E8229}" dt="2025-08-10T09:21:17.357" v="139" actId="14100"/>
          <ac:picMkLst>
            <pc:docMk/>
            <pc:sldMk cId="246076526" sldId="2134808617"/>
            <ac:picMk id="4" creationId="{348E6CE0-10B0-BE1D-ADDF-D8FFD61AE8D3}"/>
          </ac:picMkLst>
        </pc:picChg>
      </pc:sldChg>
      <pc:sldChg chg="addSp delSp mod delAnim modAnim">
        <pc:chgData name="FERHANE EL MOSTAFA" userId="612e3f77-08f4-424c-9bd0-6ac275dcda07" providerId="ADAL" clId="{7E2A2BAE-00BC-41E4-A174-F180F77E8229}" dt="2025-08-15T19:12:51.988" v="1871"/>
        <pc:sldMkLst>
          <pc:docMk/>
          <pc:sldMk cId="379981990" sldId="2134808618"/>
        </pc:sldMkLst>
        <pc:picChg chg="add">
          <ac:chgData name="FERHANE EL MOSTAFA" userId="612e3f77-08f4-424c-9bd0-6ac275dcda07" providerId="ADAL" clId="{7E2A2BAE-00BC-41E4-A174-F180F77E8229}" dt="2025-08-10T09:28:30.546" v="143"/>
          <ac:picMkLst>
            <pc:docMk/>
            <pc:sldMk cId="379981990" sldId="2134808618"/>
            <ac:picMk id="2" creationId="{C48C0D8F-8DCD-DA8D-6F67-E7C17F421E6F}"/>
          </ac:picMkLst>
        </pc:picChg>
      </pc:sldChg>
      <pc:sldChg chg="addSp delSp mod delAnim modAnim">
        <pc:chgData name="FERHANE EL MOSTAFA" userId="612e3f77-08f4-424c-9bd0-6ac275dcda07" providerId="ADAL" clId="{7E2A2BAE-00BC-41E4-A174-F180F77E8229}" dt="2025-08-15T19:13:00.840" v="1872"/>
        <pc:sldMkLst>
          <pc:docMk/>
          <pc:sldMk cId="1519930428" sldId="2134808619"/>
        </pc:sldMkLst>
        <pc:picChg chg="add">
          <ac:chgData name="FERHANE EL MOSTAFA" userId="612e3f77-08f4-424c-9bd0-6ac275dcda07" providerId="ADAL" clId="{7E2A2BAE-00BC-41E4-A174-F180F77E8229}" dt="2025-08-10T09:28:41.972" v="145"/>
          <ac:picMkLst>
            <pc:docMk/>
            <pc:sldMk cId="1519930428" sldId="2134808619"/>
            <ac:picMk id="2" creationId="{D851BF65-5D52-9547-C002-B33A31163EAC}"/>
          </ac:picMkLst>
        </pc:picChg>
      </pc:sldChg>
      <pc:sldChg chg="addSp delSp mod delAnim modAnim">
        <pc:chgData name="FERHANE EL MOSTAFA" userId="612e3f77-08f4-424c-9bd0-6ac275dcda07" providerId="ADAL" clId="{7E2A2BAE-00BC-41E4-A174-F180F77E8229}" dt="2025-08-15T19:12:41.045" v="1870"/>
        <pc:sldMkLst>
          <pc:docMk/>
          <pc:sldMk cId="711559964" sldId="2134808620"/>
        </pc:sldMkLst>
        <pc:picChg chg="add">
          <ac:chgData name="FERHANE EL MOSTAFA" userId="612e3f77-08f4-424c-9bd0-6ac275dcda07" providerId="ADAL" clId="{7E2A2BAE-00BC-41E4-A174-F180F77E8229}" dt="2025-08-10T09:28:19.648" v="141"/>
          <ac:picMkLst>
            <pc:docMk/>
            <pc:sldMk cId="711559964" sldId="2134808620"/>
            <ac:picMk id="2" creationId="{DFFC8F48-C520-2C80-FA1A-ED671F301AC4}"/>
          </ac:picMkLst>
        </pc:pic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modSp add del mod">
        <pc:chgData name="FERHANE EL MOSTAFA" userId="612e3f77-08f4-424c-9bd0-6ac275dcda07" providerId="ADAL" clId="{7E2A2BAE-00BC-41E4-A174-F180F77E8229}" dt="2025-08-19T10:26:49.939" v="1913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7E2A2BAE-00BC-41E4-A174-F180F77E8229}" dt="2025-08-19T10:26:49.939" v="1913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7E2A2BAE-00BC-41E4-A174-F180F77E8229}" dt="2025-08-15T19:15:03.877" v="1874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modSp add del mod">
        <pc:chgData name="FERHANE EL MOSTAFA" userId="612e3f77-08f4-424c-9bd0-6ac275dcda07" providerId="ADAL" clId="{7E2A2BAE-00BC-41E4-A174-F180F77E8229}" dt="2025-08-15T19:15:09.702" v="1878" actId="20577"/>
        <pc:sldMkLst>
          <pc:docMk/>
          <pc:sldMk cId="758098065" sldId="2134808629"/>
        </pc:sldMkLst>
        <pc:spChg chg="mod">
          <ac:chgData name="FERHANE EL MOSTAFA" userId="612e3f77-08f4-424c-9bd0-6ac275dcda07" providerId="ADAL" clId="{7E2A2BAE-00BC-41E4-A174-F180F77E8229}" dt="2025-08-15T19:15:09.702" v="1878" actId="20577"/>
          <ac:spMkLst>
            <pc:docMk/>
            <pc:sldMk cId="758098065" sldId="2134808629"/>
            <ac:spMk id="2" creationId="{44F13EAB-B4E4-E906-51DD-924D0D264550}"/>
          </ac:spMkLst>
        </pc:spChg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  <pc:spChg chg="mod">
          <ac:chgData name="FERHANE EL MOSTAFA" userId="612e3f77-08f4-424c-9bd0-6ac275dcda07" providerId="ADAL" clId="{7E2A2BAE-00BC-41E4-A174-F180F77E8229}" dt="2025-08-10T10:13:10.715" v="430" actId="1076"/>
          <ac:spMkLst>
            <pc:docMk/>
            <pc:sldMk cId="2139915436" sldId="2134808630"/>
            <ac:spMk id="11" creationId="{0A8A7151-C0B2-4683-6641-E495D24C3CB3}"/>
          </ac:spMkLst>
        </pc:spChg>
        <pc:spChg chg="mod">
          <ac:chgData name="FERHANE EL MOSTAFA" userId="612e3f77-08f4-424c-9bd0-6ac275dcda07" providerId="ADAL" clId="{7E2A2BAE-00BC-41E4-A174-F180F77E8229}" dt="2025-08-10T10:13:16.413" v="433" actId="1076"/>
          <ac:spMkLst>
            <pc:docMk/>
            <pc:sldMk cId="2139915436" sldId="2134808630"/>
            <ac:spMk id="15" creationId="{DD026575-0090-587F-7A84-9501D11CC708}"/>
          </ac:spMkLst>
        </pc:spChg>
        <pc:spChg chg="mod">
          <ac:chgData name="FERHANE EL MOSTAFA" userId="612e3f77-08f4-424c-9bd0-6ac275dcda07" providerId="ADAL" clId="{7E2A2BAE-00BC-41E4-A174-F180F77E8229}" dt="2025-08-10T10:13:08.107" v="429" actId="1076"/>
          <ac:spMkLst>
            <pc:docMk/>
            <pc:sldMk cId="2139915436" sldId="2134808630"/>
            <ac:spMk id="17" creationId="{6BB9FB48-9E69-F0AD-DFF0-5D8336FCC669}"/>
          </ac:spMkLst>
        </pc:spChg>
        <pc:spChg chg="mod">
          <ac:chgData name="FERHANE EL MOSTAFA" userId="612e3f77-08f4-424c-9bd0-6ac275dcda07" providerId="ADAL" clId="{7E2A2BAE-00BC-41E4-A174-F180F77E8229}" dt="2025-08-10T10:13:14.187" v="432" actId="1076"/>
          <ac:spMkLst>
            <pc:docMk/>
            <pc:sldMk cId="2139915436" sldId="2134808630"/>
            <ac:spMk id="20" creationId="{DD7DE3B1-C1ED-A3AC-74A1-76438D9DF436}"/>
          </ac:spMkLst>
        </pc:spChg>
        <pc:spChg chg="mod">
          <ac:chgData name="FERHANE EL MOSTAFA" userId="612e3f77-08f4-424c-9bd0-6ac275dcda07" providerId="ADAL" clId="{7E2A2BAE-00BC-41E4-A174-F180F77E8229}" dt="2025-08-10T10:13:12.365" v="431" actId="1076"/>
          <ac:spMkLst>
            <pc:docMk/>
            <pc:sldMk cId="2139915436" sldId="2134808630"/>
            <ac:spMk id="22" creationId="{DC2F461F-B1E3-F687-9F1B-9B85D149F6A3}"/>
          </ac:spMkLst>
        </pc:spChg>
        <pc:spChg chg="mod">
          <ac:chgData name="FERHANE EL MOSTAFA" userId="612e3f77-08f4-424c-9bd0-6ac275dcda07" providerId="ADAL" clId="{7E2A2BAE-00BC-41E4-A174-F180F77E8229}" dt="2025-08-10T10:13:06.711" v="428" actId="1076"/>
          <ac:spMkLst>
            <pc:docMk/>
            <pc:sldMk cId="2139915436" sldId="2134808630"/>
            <ac:spMk id="25" creationId="{FFC32477-A5DC-947F-97E4-398344F6992E}"/>
          </ac:spMkLst>
        </pc:spChg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  <pc:spChg chg="mod">
          <ac:chgData name="FERHANE EL MOSTAFA" userId="612e3f77-08f4-424c-9bd0-6ac275dcda07" providerId="ADAL" clId="{7E2A2BAE-00BC-41E4-A174-F180F77E8229}" dt="2025-08-10T10:20:15.225" v="500" actId="20577"/>
          <ac:spMkLst>
            <pc:docMk/>
            <pc:sldMk cId="1401053377" sldId="2134808634"/>
            <ac:spMk id="2" creationId="{D93D75EE-D04D-B038-103F-620A3D5F209D}"/>
          </ac:spMkLst>
        </pc:spChg>
        <pc:spChg chg="add mod">
          <ac:chgData name="FERHANE EL MOSTAFA" userId="612e3f77-08f4-424c-9bd0-6ac275dcda07" providerId="ADAL" clId="{7E2A2BAE-00BC-41E4-A174-F180F77E8229}" dt="2025-08-10T11:26:10.401" v="1668"/>
          <ac:spMkLst>
            <pc:docMk/>
            <pc:sldMk cId="1401053377" sldId="2134808634"/>
            <ac:spMk id="8" creationId="{08F73C2B-788F-DB9F-2C83-4D7FA043A249}"/>
          </ac:spMkLst>
        </pc:spChg>
        <pc:picChg chg="add mod">
          <ac:chgData name="FERHANE EL MOSTAFA" userId="612e3f77-08f4-424c-9bd0-6ac275dcda07" providerId="ADAL" clId="{7E2A2BAE-00BC-41E4-A174-F180F77E8229}" dt="2025-08-10T11:26:28.591" v="1672" actId="1076"/>
          <ac:picMkLst>
            <pc:docMk/>
            <pc:sldMk cId="1401053377" sldId="2134808634"/>
            <ac:picMk id="6" creationId="{F6D132DE-7CD2-B577-1F4F-08CD9CB272D2}"/>
          </ac:picMkLst>
        </pc:picChg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  <pc:picChg chg="add mod">
          <ac:chgData name="FERHANE EL MOSTAFA" userId="612e3f77-08f4-424c-9bd0-6ac275dcda07" providerId="ADAL" clId="{7E2A2BAE-00BC-41E4-A174-F180F77E8229}" dt="2025-08-10T10:23:57.929" v="528" actId="1076"/>
          <ac:picMkLst>
            <pc:docMk/>
            <pc:sldMk cId="2200463605" sldId="2134808638"/>
            <ac:picMk id="5" creationId="{9E94ADFE-A69F-F1C1-B13E-D177EC460150}"/>
          </ac:picMkLst>
        </pc:picChg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7E2A2BAE-00BC-41E4-A174-F180F77E8229}" dt="2025-08-10T10:24:15.249" v="531" actId="1076"/>
          <ac:picMkLst>
            <pc:docMk/>
            <pc:sldMk cId="3555504287" sldId="2134808639"/>
            <ac:picMk id="4" creationId="{1D24F23E-15BE-A44E-829A-818633280E70}"/>
          </ac:picMkLst>
        </pc:picChg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7E2A2BAE-00BC-41E4-A174-F180F77E8229}" dt="2025-08-10T10:24:26.986" v="534" actId="1076"/>
          <ac:picMkLst>
            <pc:docMk/>
            <pc:sldMk cId="2115320888" sldId="2134808640"/>
            <ac:picMk id="5" creationId="{B4F14243-4A6E-1F92-760F-35882406482A}"/>
          </ac:picMkLst>
        </pc:picChg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7E2A2BAE-00BC-41E4-A174-F180F77E8229}" dt="2025-08-10T10:24:49.798" v="540" actId="1076"/>
          <ac:picMkLst>
            <pc:docMk/>
            <pc:sldMk cId="322019483" sldId="2134808641"/>
            <ac:picMk id="4" creationId="{81C8F33E-1545-E942-07C0-C7D1F28A5980}"/>
          </ac:picMkLst>
        </pc:picChg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7E2A2BAE-00BC-41E4-A174-F180F77E8229}" dt="2025-08-10T10:24:39.991" v="537" actId="1076"/>
          <ac:picMkLst>
            <pc:docMk/>
            <pc:sldMk cId="1231011705" sldId="2134808643"/>
            <ac:picMk id="4" creationId="{305EF896-A009-5771-9DC7-614EDE8686C7}"/>
          </ac:picMkLst>
        </pc:picChg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5T19:19:19.543" v="1895" actId="108"/>
        <pc:sldMkLst>
          <pc:docMk/>
          <pc:sldMk cId="2726756666" sldId="2134808646"/>
        </pc:sldMkLst>
        <pc:spChg chg="mod">
          <ac:chgData name="FERHANE EL MOSTAFA" userId="612e3f77-08f4-424c-9bd0-6ac275dcda07" providerId="ADAL" clId="{7E2A2BAE-00BC-41E4-A174-F180F77E8229}" dt="2025-08-10T10:59:57.703" v="1272" actId="21"/>
          <ac:spMkLst>
            <pc:docMk/>
            <pc:sldMk cId="2726756666" sldId="2134808646"/>
            <ac:spMk id="2" creationId="{9770DF37-B864-7FF0-8FD6-8B209146DC62}"/>
          </ac:spMkLst>
        </pc:spChg>
        <pc:spChg chg="mod">
          <ac:chgData name="FERHANE EL MOSTAFA" userId="612e3f77-08f4-424c-9bd0-6ac275dcda07" providerId="ADAL" clId="{7E2A2BAE-00BC-41E4-A174-F180F77E8229}" dt="2025-08-15T19:19:19.543" v="1895" actId="108"/>
          <ac:spMkLst>
            <pc:docMk/>
            <pc:sldMk cId="2726756666" sldId="2134808646"/>
            <ac:spMk id="7" creationId="{5D47EE33-668F-A994-08DD-A8B7354B2533}"/>
          </ac:spMkLst>
        </pc:spChg>
        <pc:spChg chg="mod">
          <ac:chgData name="FERHANE EL MOSTAFA" userId="612e3f77-08f4-424c-9bd0-6ac275dcda07" providerId="ADAL" clId="{7E2A2BAE-00BC-41E4-A174-F180F77E8229}" dt="2025-08-10T16:38:41.157" v="1842" actId="207"/>
          <ac:spMkLst>
            <pc:docMk/>
            <pc:sldMk cId="2726756666" sldId="2134808646"/>
            <ac:spMk id="8" creationId="{BADF347D-AE8A-9303-9CD9-609ABC4CE462}"/>
          </ac:spMkLst>
        </pc:spChg>
        <pc:spChg chg="mod">
          <ac:chgData name="FERHANE EL MOSTAFA" userId="612e3f77-08f4-424c-9bd0-6ac275dcda07" providerId="ADAL" clId="{7E2A2BAE-00BC-41E4-A174-F180F77E8229}" dt="2025-08-15T19:19:10.227" v="1894"/>
          <ac:spMkLst>
            <pc:docMk/>
            <pc:sldMk cId="2726756666" sldId="2134808646"/>
            <ac:spMk id="9" creationId="{980794FC-8887-00C1-6C54-6B2A7231184D}"/>
          </ac:spMkLst>
        </pc:spChg>
        <pc:picChg chg="add mod">
          <ac:chgData name="FERHANE EL MOSTAFA" userId="612e3f77-08f4-424c-9bd0-6ac275dcda07" providerId="ADAL" clId="{7E2A2BAE-00BC-41E4-A174-F180F77E8229}" dt="2025-08-10T11:21:04.063" v="1554" actId="1076"/>
          <ac:picMkLst>
            <pc:docMk/>
            <pc:sldMk cId="2726756666" sldId="2134808646"/>
            <ac:picMk id="5" creationId="{734BF350-793D-1586-C992-4A482647385C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  <pc:spChg chg="mod">
          <ac:chgData name="FERHANE EL MOSTAFA" userId="612e3f77-08f4-424c-9bd0-6ac275dcda07" providerId="ADAL" clId="{7E2A2BAE-00BC-41E4-A174-F180F77E8229}" dt="2025-08-10T10:14:59.949" v="445" actId="20577"/>
          <ac:spMkLst>
            <pc:docMk/>
            <pc:sldMk cId="3108182960" sldId="2134808649"/>
            <ac:spMk id="2" creationId="{F95A8516-FAE5-8FF3-6912-23F4CA4CE330}"/>
          </ac:spMkLst>
        </pc:spChg>
        <pc:picChg chg="add mod">
          <ac:chgData name="FERHANE EL MOSTAFA" userId="612e3f77-08f4-424c-9bd0-6ac275dcda07" providerId="ADAL" clId="{7E2A2BAE-00BC-41E4-A174-F180F77E8229}" dt="2025-08-10T10:14:42.295" v="443" actId="1076"/>
          <ac:picMkLst>
            <pc:docMk/>
            <pc:sldMk cId="3108182960" sldId="2134808649"/>
            <ac:picMk id="3" creationId="{73AFCA58-A1FB-6D3C-119E-599E644BB557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5T19:16:03.978" v="1880"/>
        <pc:sldMkLst>
          <pc:docMk/>
          <pc:sldMk cId="3157513240" sldId="2134808651"/>
        </pc:sldMkLst>
        <pc:spChg chg="mod">
          <ac:chgData name="FERHANE EL MOSTAFA" userId="612e3f77-08f4-424c-9bd0-6ac275dcda07" providerId="ADAL" clId="{7E2A2BAE-00BC-41E4-A174-F180F77E8229}" dt="2025-08-10T10:21:58.717" v="511"/>
          <ac:spMkLst>
            <pc:docMk/>
            <pc:sldMk cId="3157513240" sldId="2134808651"/>
            <ac:spMk id="2" creationId="{AE90DA39-24C4-E988-2742-846D6159A245}"/>
          </ac:spMkLst>
        </pc:spChg>
        <pc:picChg chg="add mod">
          <ac:chgData name="FERHANE EL MOSTAFA" userId="612e3f77-08f4-424c-9bd0-6ac275dcda07" providerId="ADAL" clId="{7E2A2BAE-00BC-41E4-A174-F180F77E8229}" dt="2025-08-15T19:16:03.978" v="1880"/>
          <ac:picMkLst>
            <pc:docMk/>
            <pc:sldMk cId="3157513240" sldId="2134808651"/>
            <ac:picMk id="4" creationId="{A96E10CB-904D-04D9-9CE7-09168257D25F}"/>
          </ac:picMkLst>
        </pc:picChg>
        <pc:picChg chg="mod">
          <ac:chgData name="FERHANE EL MOSTAFA" userId="612e3f77-08f4-424c-9bd0-6ac275dcda07" providerId="ADAL" clId="{7E2A2BAE-00BC-41E4-A174-F180F77E8229}" dt="2025-08-10T10:23:11.957" v="520" actId="14100"/>
          <ac:picMkLst>
            <pc:docMk/>
            <pc:sldMk cId="3157513240" sldId="2134808651"/>
            <ac:picMk id="6" creationId="{758CFF22-5B55-FB77-1B0C-60F30B610958}"/>
          </ac:picMkLst>
        </pc:picChg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5T19:17:23.385" v="1884"/>
        <pc:sldMkLst>
          <pc:docMk/>
          <pc:sldMk cId="3701968933" sldId="2134808652"/>
        </pc:sldMkLst>
        <pc:spChg chg="mod">
          <ac:chgData name="FERHANE EL MOSTAFA" userId="612e3f77-08f4-424c-9bd0-6ac275dcda07" providerId="ADAL" clId="{7E2A2BAE-00BC-41E4-A174-F180F77E8229}" dt="2025-08-10T10:52:16.310" v="1059" actId="20577"/>
          <ac:spMkLst>
            <pc:docMk/>
            <pc:sldMk cId="3701968933" sldId="2134808652"/>
            <ac:spMk id="2" creationId="{96AEBB65-BE2B-82C9-E228-91E6499DC985}"/>
          </ac:spMkLst>
        </pc:spChg>
        <pc:spChg chg="add mod">
          <ac:chgData name="FERHANE EL MOSTAFA" userId="612e3f77-08f4-424c-9bd0-6ac275dcda07" providerId="ADAL" clId="{7E2A2BAE-00BC-41E4-A174-F180F77E8229}" dt="2025-08-10T10:45:36.507" v="875" actId="1076"/>
          <ac:spMkLst>
            <pc:docMk/>
            <pc:sldMk cId="3701968933" sldId="2134808652"/>
            <ac:spMk id="5" creationId="{A0D3DFB9-F518-BF76-61F8-C25DBE267EA5}"/>
          </ac:spMkLst>
        </pc:spChg>
        <pc:spChg chg="mod">
          <ac:chgData name="FERHANE EL MOSTAFA" userId="612e3f77-08f4-424c-9bd0-6ac275dcda07" providerId="ADAL" clId="{7E2A2BAE-00BC-41E4-A174-F180F77E8229}" dt="2025-08-10T10:44:58.834" v="866" actId="1076"/>
          <ac:spMkLst>
            <pc:docMk/>
            <pc:sldMk cId="3701968933" sldId="2134808652"/>
            <ac:spMk id="6" creationId="{C33C695F-283B-5112-7681-0B36938F170C}"/>
          </ac:spMkLst>
        </pc:spChg>
        <pc:spChg chg="add mod">
          <ac:chgData name="FERHANE EL MOSTAFA" userId="612e3f77-08f4-424c-9bd0-6ac275dcda07" providerId="ADAL" clId="{7E2A2BAE-00BC-41E4-A174-F180F77E8229}" dt="2025-08-10T10:45:52.248" v="879" actId="14100"/>
          <ac:spMkLst>
            <pc:docMk/>
            <pc:sldMk cId="3701968933" sldId="2134808652"/>
            <ac:spMk id="10" creationId="{095768F3-181C-45AE-044D-7776F972B627}"/>
          </ac:spMkLst>
        </pc:spChg>
        <pc:spChg chg="add mod">
          <ac:chgData name="FERHANE EL MOSTAFA" userId="612e3f77-08f4-424c-9bd0-6ac275dcda07" providerId="ADAL" clId="{7E2A2BAE-00BC-41E4-A174-F180F77E8229}" dt="2025-08-10T10:49:12.313" v="910" actId="20577"/>
          <ac:spMkLst>
            <pc:docMk/>
            <pc:sldMk cId="3701968933" sldId="2134808652"/>
            <ac:spMk id="11" creationId="{B70E6BE2-78F8-7AB6-5FCE-8DD640EC04E6}"/>
          </ac:spMkLst>
        </pc:spChg>
        <pc:spChg chg="add mod">
          <ac:chgData name="FERHANE EL MOSTAFA" userId="612e3f77-08f4-424c-9bd0-6ac275dcda07" providerId="ADAL" clId="{7E2A2BAE-00BC-41E4-A174-F180F77E8229}" dt="2025-08-10T10:45:04.561" v="867" actId="1076"/>
          <ac:spMkLst>
            <pc:docMk/>
            <pc:sldMk cId="3701968933" sldId="2134808652"/>
            <ac:spMk id="12" creationId="{37579C08-5AF9-9974-653B-E13387FAD93F}"/>
          </ac:spMkLst>
        </pc:spChg>
        <pc:spChg chg="add mod">
          <ac:chgData name="FERHANE EL MOSTAFA" userId="612e3f77-08f4-424c-9bd0-6ac275dcda07" providerId="ADAL" clId="{7E2A2BAE-00BC-41E4-A174-F180F77E8229}" dt="2025-08-10T10:45:08.246" v="868" actId="1076"/>
          <ac:spMkLst>
            <pc:docMk/>
            <pc:sldMk cId="3701968933" sldId="2134808652"/>
            <ac:spMk id="13" creationId="{51272F00-11D2-3703-93D8-3DBC7A56816B}"/>
          </ac:spMkLst>
        </pc:spChg>
        <pc:spChg chg="add mod">
          <ac:chgData name="FERHANE EL MOSTAFA" userId="612e3f77-08f4-424c-9bd0-6ac275dcda07" providerId="ADAL" clId="{7E2A2BAE-00BC-41E4-A174-F180F77E8229}" dt="2025-08-10T10:51:03.331" v="1019" actId="1076"/>
          <ac:spMkLst>
            <pc:docMk/>
            <pc:sldMk cId="3701968933" sldId="2134808652"/>
            <ac:spMk id="15" creationId="{E4E1AEE0-DE5F-BFBB-7406-37F7E3520884}"/>
          </ac:spMkLst>
        </pc:spChg>
        <pc:spChg chg="add mod">
          <ac:chgData name="FERHANE EL MOSTAFA" userId="612e3f77-08f4-424c-9bd0-6ac275dcda07" providerId="ADAL" clId="{7E2A2BAE-00BC-41E4-A174-F180F77E8229}" dt="2025-08-10T10:51:21.994" v="1023" actId="1076"/>
          <ac:spMkLst>
            <pc:docMk/>
            <pc:sldMk cId="3701968933" sldId="2134808652"/>
            <ac:spMk id="16" creationId="{4190EB09-8201-389B-1BB0-5C2395374545}"/>
          </ac:spMkLst>
        </pc:spChg>
        <pc:spChg chg="add mod">
          <ac:chgData name="FERHANE EL MOSTAFA" userId="612e3f77-08f4-424c-9bd0-6ac275dcda07" providerId="ADAL" clId="{7E2A2BAE-00BC-41E4-A174-F180F77E8229}" dt="2025-08-15T19:17:23.385" v="1884"/>
          <ac:spMkLst>
            <pc:docMk/>
            <pc:sldMk cId="3701968933" sldId="2134808652"/>
            <ac:spMk id="17" creationId="{045D6525-389C-4134-3E80-A089BA43592D}"/>
          </ac:spMkLst>
        </pc:spChg>
        <pc:spChg chg="add mod">
          <ac:chgData name="FERHANE EL MOSTAFA" userId="612e3f77-08f4-424c-9bd0-6ac275dcda07" providerId="ADAL" clId="{7E2A2BAE-00BC-41E4-A174-F180F77E8229}" dt="2025-08-10T10:50:29.213" v="1015" actId="1076"/>
          <ac:spMkLst>
            <pc:docMk/>
            <pc:sldMk cId="3701968933" sldId="2134808652"/>
            <ac:spMk id="18" creationId="{C06AF2FD-AC6E-8498-F263-01A2CB8A7C87}"/>
          </ac:spMkLst>
        </pc:spChg>
        <pc:picChg chg="add mod">
          <ac:chgData name="FERHANE EL MOSTAFA" userId="612e3f77-08f4-424c-9bd0-6ac275dcda07" providerId="ADAL" clId="{7E2A2BAE-00BC-41E4-A174-F180F77E8229}" dt="2025-08-10T10:36:54.079" v="644" actId="1076"/>
          <ac:picMkLst>
            <pc:docMk/>
            <pc:sldMk cId="3701968933" sldId="2134808652"/>
            <ac:picMk id="3" creationId="{D39719D3-3FBC-CF75-A0F2-3F7D8D06C4FC}"/>
          </ac:picMkLst>
        </pc:picChg>
        <pc:picChg chg="add mod">
          <ac:chgData name="FERHANE EL MOSTAFA" userId="612e3f77-08f4-424c-9bd0-6ac275dcda07" providerId="ADAL" clId="{7E2A2BAE-00BC-41E4-A174-F180F77E8229}" dt="2025-08-10T10:51:13.607" v="1022" actId="1076"/>
          <ac:picMkLst>
            <pc:docMk/>
            <pc:sldMk cId="3701968933" sldId="2134808652"/>
            <ac:picMk id="14" creationId="{93844FFD-6B48-8A73-E43C-60EC30FC625F}"/>
          </ac:picMkLst>
        </pc:picChg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5T19:18:29.341" v="1888"/>
        <pc:sldMkLst>
          <pc:docMk/>
          <pc:sldMk cId="2659619727" sldId="2134808653"/>
        </pc:sldMkLst>
        <pc:spChg chg="mod">
          <ac:chgData name="FERHANE EL MOSTAFA" userId="612e3f77-08f4-424c-9bd0-6ac275dcda07" providerId="ADAL" clId="{7E2A2BAE-00BC-41E4-A174-F180F77E8229}" dt="2025-08-10T11:00:03.354" v="1273"/>
          <ac:spMkLst>
            <pc:docMk/>
            <pc:sldMk cId="2659619727" sldId="2134808653"/>
            <ac:spMk id="2" creationId="{E0C4D053-DAE0-A1C3-C0A3-AE30D98CD96C}"/>
          </ac:spMkLst>
        </pc:spChg>
        <pc:spChg chg="mod">
          <ac:chgData name="FERHANE EL MOSTAFA" userId="612e3f77-08f4-424c-9bd0-6ac275dcda07" providerId="ADAL" clId="{7E2A2BAE-00BC-41E4-A174-F180F77E8229}" dt="2025-08-10T11:00:17.025" v="1281" actId="20577"/>
          <ac:spMkLst>
            <pc:docMk/>
            <pc:sldMk cId="2659619727" sldId="2134808653"/>
            <ac:spMk id="7" creationId="{EB8A8C4F-A311-888F-0C12-D3FE640B3588}"/>
          </ac:spMkLst>
        </pc:spChg>
        <pc:spChg chg="mod">
          <ac:chgData name="FERHANE EL MOSTAFA" userId="612e3f77-08f4-424c-9bd0-6ac275dcda07" providerId="ADAL" clId="{7E2A2BAE-00BC-41E4-A174-F180F77E8229}" dt="2025-08-15T19:18:29.341" v="1888"/>
          <ac:spMkLst>
            <pc:docMk/>
            <pc:sldMk cId="2659619727" sldId="2134808653"/>
            <ac:spMk id="9" creationId="{FCD28CB1-3C01-EECB-2E41-FBF6DFEAE4D9}"/>
          </ac:spMkLst>
        </pc:spChg>
        <pc:picChg chg="add mod">
          <ac:chgData name="FERHANE EL MOSTAFA" userId="612e3f77-08f4-424c-9bd0-6ac275dcda07" providerId="ADAL" clId="{7E2A2BAE-00BC-41E4-A174-F180F77E8229}" dt="2025-08-10T11:20:45.581" v="1551" actId="1076"/>
          <ac:picMkLst>
            <pc:docMk/>
            <pc:sldMk cId="2659619727" sldId="2134808653"/>
            <ac:picMk id="3" creationId="{D362C8A4-FA69-ECF5-642B-722677473A17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5T19:20:02.658" v="1902"/>
        <pc:sldMkLst>
          <pc:docMk/>
          <pc:sldMk cId="2150186220" sldId="2134808654"/>
        </pc:sldMkLst>
        <pc:spChg chg="mod">
          <ac:chgData name="FERHANE EL MOSTAFA" userId="612e3f77-08f4-424c-9bd0-6ac275dcda07" providerId="ADAL" clId="{7E2A2BAE-00BC-41E4-A174-F180F77E8229}" dt="2025-08-10T11:07:41.814" v="1337" actId="20577"/>
          <ac:spMkLst>
            <pc:docMk/>
            <pc:sldMk cId="2150186220" sldId="2134808654"/>
            <ac:spMk id="2" creationId="{5CEE8907-AC92-378C-EDA1-26AE064E0E41}"/>
          </ac:spMkLst>
        </pc:spChg>
        <pc:spChg chg="add mod">
          <ac:chgData name="FERHANE EL MOSTAFA" userId="612e3f77-08f4-424c-9bd0-6ac275dcda07" providerId="ADAL" clId="{7E2A2BAE-00BC-41E4-A174-F180F77E8229}" dt="2025-08-10T11:08:40.537" v="1360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7E2A2BAE-00BC-41E4-A174-F180F77E8229}" dt="2025-08-15T19:19:34.031" v="189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7E2A2BAE-00BC-41E4-A174-F180F77E8229}" dt="2025-08-10T11:10:47.014" v="1379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7E2A2BAE-00BC-41E4-A174-F180F77E8229}" dt="2025-08-15T19:20:02.658" v="1902"/>
          <ac:spMkLst>
            <pc:docMk/>
            <pc:sldMk cId="2150186220" sldId="2134808654"/>
            <ac:spMk id="9" creationId="{D15EEE7F-0F96-8957-2A9D-35540A70F70F}"/>
          </ac:spMkLst>
        </pc:spChg>
        <pc:spChg chg="add mod">
          <ac:chgData name="FERHANE EL MOSTAFA" userId="612e3f77-08f4-424c-9bd0-6ac275dcda07" providerId="ADAL" clId="{7E2A2BAE-00BC-41E4-A174-F180F77E8229}" dt="2025-08-10T11:12:14.560" v="1392" actId="14100"/>
          <ac:spMkLst>
            <pc:docMk/>
            <pc:sldMk cId="2150186220" sldId="2134808654"/>
            <ac:spMk id="10" creationId="{D4118883-0750-0DF2-FDC7-AB73966574A5}"/>
          </ac:spMkLst>
        </pc:spChg>
        <pc:spChg chg="add mod">
          <ac:chgData name="FERHANE EL MOSTAFA" userId="612e3f77-08f4-424c-9bd0-6ac275dcda07" providerId="ADAL" clId="{7E2A2BAE-00BC-41E4-A174-F180F77E8229}" dt="2025-08-10T11:10:38.870" v="1377" actId="14100"/>
          <ac:spMkLst>
            <pc:docMk/>
            <pc:sldMk cId="2150186220" sldId="2134808654"/>
            <ac:spMk id="11" creationId="{19CD536F-FBD6-A200-68F9-4F4C6CED1219}"/>
          </ac:spMkLst>
        </pc:spChg>
        <pc:spChg chg="add mod">
          <ac:chgData name="FERHANE EL MOSTAFA" userId="612e3f77-08f4-424c-9bd0-6ac275dcda07" providerId="ADAL" clId="{7E2A2BAE-00BC-41E4-A174-F180F77E8229}" dt="2025-08-10T11:10:41.791" v="1378" actId="1076"/>
          <ac:spMkLst>
            <pc:docMk/>
            <pc:sldMk cId="2150186220" sldId="2134808654"/>
            <ac:spMk id="12" creationId="{EE66438C-08AB-A94F-B95C-1D508774372E}"/>
          </ac:spMkLst>
        </pc:spChg>
        <pc:spChg chg="add mod">
          <ac:chgData name="FERHANE EL MOSTAFA" userId="612e3f77-08f4-424c-9bd0-6ac275dcda07" providerId="ADAL" clId="{7E2A2BAE-00BC-41E4-A174-F180F77E8229}" dt="2025-08-15T19:19:56.640" v="1901"/>
          <ac:spMkLst>
            <pc:docMk/>
            <pc:sldMk cId="2150186220" sldId="2134808654"/>
            <ac:spMk id="13" creationId="{3D088A0A-BFC4-A101-1146-97A1107CC801}"/>
          </ac:spMkLst>
        </pc:spChg>
        <pc:spChg chg="add mod">
          <ac:chgData name="FERHANE EL MOSTAFA" userId="612e3f77-08f4-424c-9bd0-6ac275dcda07" providerId="ADAL" clId="{7E2A2BAE-00BC-41E4-A174-F180F77E8229}" dt="2025-08-10T11:12:19.725" v="1393" actId="14100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7E2A2BAE-00BC-41E4-A174-F180F77E8229}" dt="2025-08-10T11:07:52.215" v="1339" actId="1076"/>
          <ac:picMkLst>
            <pc:docMk/>
            <pc:sldMk cId="2150186220" sldId="2134808654"/>
            <ac:picMk id="4" creationId="{CFF16D2D-41A6-5013-6F7B-05E2071A2772}"/>
          </ac:picMkLst>
        </pc:picChg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  <pc:spChg chg="add mod">
          <ac:chgData name="FERHANE EL MOSTAFA" userId="612e3f77-08f4-424c-9bd0-6ac275dcda07" providerId="ADAL" clId="{7E2A2BAE-00BC-41E4-A174-F180F77E8229}" dt="2025-08-10T11:27:21.852" v="1679" actId="14100"/>
          <ac:spMkLst>
            <pc:docMk/>
            <pc:sldMk cId="1720944958" sldId="2134808655"/>
            <ac:spMk id="9" creationId="{9430C58F-0433-851B-D249-0E1DB0EF2A4B}"/>
          </ac:spMkLst>
        </pc:spChg>
        <pc:picChg chg="add mod">
          <ac:chgData name="FERHANE EL MOSTAFA" userId="612e3f77-08f4-424c-9bd0-6ac275dcda07" providerId="ADAL" clId="{7E2A2BAE-00BC-41E4-A174-F180F77E8229}" dt="2025-08-10T11:26:55.696" v="1675" actId="1076"/>
          <ac:picMkLst>
            <pc:docMk/>
            <pc:sldMk cId="1720944958" sldId="2134808655"/>
            <ac:picMk id="7" creationId="{B941EDCE-F7A8-F796-166B-D373E14CDE2C}"/>
          </ac:picMkLst>
        </pc:picChg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  <pc:spChg chg="mod">
          <ac:chgData name="FERHANE EL MOSTAFA" userId="612e3f77-08f4-424c-9bd0-6ac275dcda07" providerId="ADAL" clId="{7E2A2BAE-00BC-41E4-A174-F180F77E8229}" dt="2025-08-10T11:17:44.037" v="1520" actId="20577"/>
          <ac:spMkLst>
            <pc:docMk/>
            <pc:sldMk cId="1589267496" sldId="2134808656"/>
            <ac:spMk id="2" creationId="{699E036B-B847-3876-425D-36043A98AD4F}"/>
          </ac:spMkLst>
        </pc:spChg>
        <pc:picChg chg="add mod">
          <ac:chgData name="FERHANE EL MOSTAFA" userId="612e3f77-08f4-424c-9bd0-6ac275dcda07" providerId="ADAL" clId="{7E2A2BAE-00BC-41E4-A174-F180F77E8229}" dt="2025-08-10T11:16:37.106" v="1475" actId="1076"/>
          <ac:picMkLst>
            <pc:docMk/>
            <pc:sldMk cId="1589267496" sldId="2134808656"/>
            <ac:picMk id="4" creationId="{E5B2C25B-1F83-1028-281B-3A13C89951CA}"/>
          </ac:picMkLst>
        </pc:picChg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  <pc:picChg chg="add mod">
          <ac:chgData name="FERHANE EL MOSTAFA" userId="612e3f77-08f4-424c-9bd0-6ac275dcda07" providerId="ADAL" clId="{7E2A2BAE-00BC-41E4-A174-F180F77E8229}" dt="2025-08-10T11:18:34.518" v="1528" actId="14100"/>
          <ac:picMkLst>
            <pc:docMk/>
            <pc:sldMk cId="2697984048" sldId="2134808657"/>
            <ac:picMk id="6" creationId="{72F8435D-5203-D8F7-E8AF-4C1A0B8C8F4A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  <pc:picChg chg="add mod">
          <ac:chgData name="FERHANE EL MOSTAFA" userId="612e3f77-08f4-424c-9bd0-6ac275dcda07" providerId="ADAL" clId="{7E2A2BAE-00BC-41E4-A174-F180F77E8229}" dt="2025-08-10T11:19:27.795" v="1547" actId="1076"/>
          <ac:picMkLst>
            <pc:docMk/>
            <pc:sldMk cId="3060800121" sldId="2134808658"/>
            <ac:picMk id="3" creationId="{CE71ADB9-4086-5CD3-97A3-D476DE6253E0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  <pc:spChg chg="mod">
          <ac:chgData name="FERHANE EL MOSTAFA" userId="612e3f77-08f4-424c-9bd0-6ac275dcda07" providerId="ADAL" clId="{7E2A2BAE-00BC-41E4-A174-F180F77E8229}" dt="2025-08-10T11:21:58.615" v="1593" actId="20577"/>
          <ac:spMkLst>
            <pc:docMk/>
            <pc:sldMk cId="2895692099" sldId="2134808659"/>
            <ac:spMk id="2" creationId="{EA298691-F3B3-29B4-29CD-BC69183CFA31}"/>
          </ac:spMkLst>
        </pc:spChg>
        <pc:picChg chg="add mod">
          <ac:chgData name="FERHANE EL MOSTAFA" userId="612e3f77-08f4-424c-9bd0-6ac275dcda07" providerId="ADAL" clId="{7E2A2BAE-00BC-41E4-A174-F180F77E8229}" dt="2025-08-10T11:21:32.956" v="1558" actId="1076"/>
          <ac:picMkLst>
            <pc:docMk/>
            <pc:sldMk cId="2895692099" sldId="2134808659"/>
            <ac:picMk id="3" creationId="{7BE7DB5B-5DAA-8E9A-8F4F-3CAFA094D306}"/>
          </ac:picMkLst>
        </pc:picChg>
        <pc:picChg chg="add mod">
          <ac:chgData name="FERHANE EL MOSTAFA" userId="612e3f77-08f4-424c-9bd0-6ac275dcda07" providerId="ADAL" clId="{7E2A2BAE-00BC-41E4-A174-F180F77E8229}" dt="2025-08-10T11:22:41.439" v="1602" actId="1076"/>
          <ac:picMkLst>
            <pc:docMk/>
            <pc:sldMk cId="2895692099" sldId="2134808659"/>
            <ac:picMk id="6" creationId="{DE78660F-21B3-B05D-B43B-DFE0362D38FF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  <pc:spChg chg="mod">
          <ac:chgData name="FERHANE EL MOSTAFA" userId="612e3f77-08f4-424c-9bd0-6ac275dcda07" providerId="ADAL" clId="{7E2A2BAE-00BC-41E4-A174-F180F77E8229}" dt="2025-08-10T11:23:21.822" v="1652" actId="20577"/>
          <ac:spMkLst>
            <pc:docMk/>
            <pc:sldMk cId="3545193614" sldId="2134808660"/>
            <ac:spMk id="2" creationId="{4FEF0D89-8AE8-B3E1-700B-5EB2CE93921C}"/>
          </ac:spMkLst>
        </pc:spChg>
        <pc:picChg chg="add mod">
          <ac:chgData name="FERHANE EL MOSTAFA" userId="612e3f77-08f4-424c-9bd0-6ac275dcda07" providerId="ADAL" clId="{7E2A2BAE-00BC-41E4-A174-F180F77E8229}" dt="2025-08-10T11:23:37.732" v="1655" actId="1076"/>
          <ac:picMkLst>
            <pc:docMk/>
            <pc:sldMk cId="3545193614" sldId="2134808660"/>
            <ac:picMk id="4" creationId="{89028695-A7E3-B78A-AB00-A8F9F7E6FC3D}"/>
          </ac:picMkLst>
        </pc:picChg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  <pc:spChg chg="mod">
          <ac:chgData name="FERHANE EL MOSTAFA" userId="612e3f77-08f4-424c-9bd0-6ac275dcda07" providerId="ADAL" clId="{7E2A2BAE-00BC-41E4-A174-F180F77E8229}" dt="2025-08-10T11:28:56.651" v="1719" actId="20577"/>
          <ac:spMkLst>
            <pc:docMk/>
            <pc:sldMk cId="1058497585" sldId="2134808661"/>
            <ac:spMk id="2" creationId="{FB5020B3-2B7C-3C83-B3DB-78BBC35725BD}"/>
          </ac:spMkLst>
        </pc:spChg>
        <pc:picChg chg="add mod">
          <ac:chgData name="FERHANE EL MOSTAFA" userId="612e3f77-08f4-424c-9bd0-6ac275dcda07" providerId="ADAL" clId="{7E2A2BAE-00BC-41E4-A174-F180F77E8229}" dt="2025-08-10T11:28:43.942" v="1689" actId="1076"/>
          <ac:picMkLst>
            <pc:docMk/>
            <pc:sldMk cId="1058497585" sldId="2134808661"/>
            <ac:picMk id="3" creationId="{9636260C-12E8-1DE4-D504-DD9E42D8978F}"/>
          </ac:picMkLst>
        </pc:picChg>
        <pc:picChg chg="mod">
          <ac:chgData name="FERHANE EL MOSTAFA" userId="612e3f77-08f4-424c-9bd0-6ac275dcda07" providerId="ADAL" clId="{7E2A2BAE-00BC-41E4-A174-F180F77E8229}" dt="2025-08-10T11:28:59.083" v="1720" actId="1076"/>
          <ac:picMkLst>
            <pc:docMk/>
            <pc:sldMk cId="1058497585" sldId="2134808661"/>
            <ac:picMk id="6" creationId="{1CCD28B8-A105-CDB7-842D-865B13378432}"/>
          </ac:picMkLst>
        </pc:picChg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DA13257F-2FD6-49EC-9EBF-CF25B297A385}"/>
    <pc:docChg chg="addSld delSld modSld modSection">
      <pc:chgData name="FERHANE EL MOSTAFA" userId="612e3f77-08f4-424c-9bd0-6ac275dcda07" providerId="ADAL" clId="{DA13257F-2FD6-49EC-9EBF-CF25B297A385}" dt="2025-08-30T08:43:03.838" v="11" actId="47"/>
      <pc:docMkLst>
        <pc:docMk/>
      </pc:docMkLst>
      <pc:sldChg chg="del">
        <pc:chgData name="FERHANE EL MOSTAFA" userId="612e3f77-08f4-424c-9bd0-6ac275dcda07" providerId="ADAL" clId="{DA13257F-2FD6-49EC-9EBF-CF25B297A385}" dt="2025-08-30T08:43:03.838" v="11" actId="47"/>
        <pc:sldMkLst>
          <pc:docMk/>
          <pc:sldMk cId="2635296759" sldId="2134808443"/>
        </pc:sldMkLst>
      </pc:sldChg>
      <pc:sldChg chg="modSp mod">
        <pc:chgData name="FERHANE EL MOSTAFA" userId="612e3f77-08f4-424c-9bd0-6ac275dcda07" providerId="ADAL" clId="{DA13257F-2FD6-49EC-9EBF-CF25B297A385}" dt="2025-08-24T11:25:57.508" v="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DA13257F-2FD6-49EC-9EBF-CF25B297A385}" dt="2025-08-24T11:25:57.508" v="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">
        <pc:chgData name="FERHANE EL MOSTAFA" userId="612e3f77-08f4-424c-9bd0-6ac275dcda07" providerId="ADAL" clId="{DA13257F-2FD6-49EC-9EBF-CF25B297A385}" dt="2025-08-30T08:43:01.848" v="10"/>
        <pc:sldMkLst>
          <pc:docMk/>
          <pc:sldMk cId="2533095450" sldId="213480852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0942" custScaleY="75704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60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 custT="1"/>
      <dgm:spPr/>
      <dgm:t>
        <a:bodyPr/>
        <a:lstStyle/>
        <a:p>
          <a:pPr rtl="1"/>
          <a:r>
            <a:rPr lang="ar-MA" sz="5400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0942" custScaleY="75704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 custScaleX="11368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 custScaleX="125051" custScaleY="7556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اَلتَّلاميذُ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اَلْقِراءَةُ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اَلْأُسْتاذَةُ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حُقولٌ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عُقولٌ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حُقولٌ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عُقولٌ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719023" y="2965762"/>
          <a:ext cx="2294533" cy="15657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055050" y="3195058"/>
        <a:ext cx="1622479" cy="1107139"/>
      </dsp:txXfrm>
    </dsp:sp>
    <dsp:sp modelId="{BD00AACC-4901-464A-99E8-F5D4F7BE6383}">
      <dsp:nvSpPr>
        <dsp:cNvPr id="0" name=""/>
        <dsp:cNvSpPr/>
      </dsp:nvSpPr>
      <dsp:spPr>
        <a:xfrm rot="16200000">
          <a:off x="4417523" y="2497636"/>
          <a:ext cx="897534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97534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3852" y="2494557"/>
        <a:ext cx="44876" cy="44876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705586" y="4371298"/>
          <a:ext cx="545463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545463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64681" y="4377021"/>
        <a:ext cx="27273" cy="27273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29958" y="4385117"/>
          <a:ext cx="600738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600738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15309" y="4389458"/>
        <a:ext cx="30036" cy="30036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719023" y="2965762"/>
          <a:ext cx="2294533" cy="15657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اَلشُّرْطِيُّ</a:t>
          </a:r>
          <a:endParaRPr lang="fr-FR" sz="3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055050" y="3195058"/>
        <a:ext cx="1622479" cy="1107139"/>
      </dsp:txXfrm>
    </dsp:sp>
    <dsp:sp modelId="{BD00AACC-4901-464A-99E8-F5D4F7BE6383}">
      <dsp:nvSpPr>
        <dsp:cNvPr id="0" name=""/>
        <dsp:cNvSpPr/>
      </dsp:nvSpPr>
      <dsp:spPr>
        <a:xfrm rot="16200000">
          <a:off x="4417523" y="2497636"/>
          <a:ext cx="897534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897534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843852" y="2494557"/>
        <a:ext cx="44876" cy="44876"/>
      </dsp:txXfrm>
    </dsp:sp>
    <dsp:sp modelId="{42BAB553-645D-9F4D-B9FA-20001ADC9FEF}">
      <dsp:nvSpPr>
        <dsp:cNvPr id="0" name=""/>
        <dsp:cNvSpPr/>
      </dsp:nvSpPr>
      <dsp:spPr>
        <a:xfrm>
          <a:off x="3832176" y="0"/>
          <a:ext cx="2068228" cy="2068228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يُنَظِّمُ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35061" y="302885"/>
        <a:ext cx="1462458" cy="1462458"/>
      </dsp:txXfrm>
    </dsp:sp>
    <dsp:sp modelId="{8EF26D22-0EBA-9B4B-A882-9C79BDDFE3B1}">
      <dsp:nvSpPr>
        <dsp:cNvPr id="0" name=""/>
        <dsp:cNvSpPr/>
      </dsp:nvSpPr>
      <dsp:spPr>
        <a:xfrm rot="1800000">
          <a:off x="5705586" y="4371298"/>
          <a:ext cx="545463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545463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64681" y="4377021"/>
        <a:ext cx="27273" cy="27273"/>
      </dsp:txXfrm>
    </dsp:sp>
    <dsp:sp modelId="{1A5B5334-16C4-A34B-BD16-5392302AAF3E}">
      <dsp:nvSpPr>
        <dsp:cNvPr id="0" name=""/>
        <dsp:cNvSpPr/>
      </dsp:nvSpPr>
      <dsp:spPr>
        <a:xfrm>
          <a:off x="6021709" y="4060353"/>
          <a:ext cx="2351286" cy="2068228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اَلْإِشاراتُ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366047" y="4363238"/>
        <a:ext cx="1662610" cy="1462458"/>
      </dsp:txXfrm>
    </dsp:sp>
    <dsp:sp modelId="{DA0B7F58-3BAD-5949-BB45-1CE6265AF3AE}">
      <dsp:nvSpPr>
        <dsp:cNvPr id="0" name=""/>
        <dsp:cNvSpPr/>
      </dsp:nvSpPr>
      <dsp:spPr>
        <a:xfrm rot="9000000">
          <a:off x="3429958" y="4385117"/>
          <a:ext cx="600738" cy="38718"/>
        </a:xfrm>
        <a:custGeom>
          <a:avLst/>
          <a:gdLst/>
          <a:ahLst/>
          <a:cxnLst/>
          <a:rect l="0" t="0" r="0" b="0"/>
          <a:pathLst>
            <a:path>
              <a:moveTo>
                <a:pt x="0" y="19359"/>
              </a:moveTo>
              <a:lnTo>
                <a:pt x="600738" y="19359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715309" y="4389458"/>
        <a:ext cx="30036" cy="30036"/>
      </dsp:txXfrm>
    </dsp:sp>
    <dsp:sp modelId="{ECEAD2AC-157A-B94E-9353-16A3FA7484D4}">
      <dsp:nvSpPr>
        <dsp:cNvPr id="0" name=""/>
        <dsp:cNvSpPr/>
      </dsp:nvSpPr>
      <dsp:spPr>
        <a:xfrm>
          <a:off x="1242058" y="4313091"/>
          <a:ext cx="2586340" cy="1562753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اَلْمُخالَفاتُ</a:t>
          </a:r>
          <a:endParaRPr lang="fr-FR" sz="44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620819" y="4541951"/>
        <a:ext cx="1828818" cy="11050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86674" y="2870024"/>
          <a:ext cx="2202615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اَلْمَدْرَسَةُ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192589"/>
        <a:ext cx="1557485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اَلتَّلاميذُ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197306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12398" y="4671240"/>
        <a:ext cx="33167" cy="3316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اَلْقِراءَةُ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5305" y="4664708"/>
          <a:ext cx="663352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3352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30397" y="4671240"/>
        <a:ext cx="33167" cy="3316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marL="0" lvl="0" indent="0" algn="ctr" defTabSz="2533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7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اَلْأُسْتاذَةُ</a:t>
          </a:r>
          <a:endParaRPr lang="fr-FR" sz="57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kern="1200" dirty="0">
              <a:solidFill>
                <a:srgbClr val="FF0000"/>
              </a:solidFill>
            </a:rPr>
            <a:t>حُقولٌ</a:t>
          </a:r>
          <a:endParaRPr lang="fr-FR" sz="60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kern="1200" dirty="0"/>
            <a:t>عُقولٌ</a:t>
          </a:r>
          <a:endParaRPr lang="fr-FR" sz="50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731606" y="995528"/>
        <a:ext cx="1183181" cy="118318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324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000" b="1" kern="1200" dirty="0">
              <a:solidFill>
                <a:srgbClr val="FF0000"/>
              </a:solidFill>
            </a:rPr>
            <a:t>حُقولٌ</a:t>
          </a:r>
          <a:endParaRPr lang="fr-FR" sz="6000" b="1" kern="1200" dirty="0">
            <a:solidFill>
              <a:srgbClr val="FF0000"/>
            </a:solidFill>
          </a:endParaRPr>
        </a:p>
      </dsp:txBody>
      <dsp:txXfrm>
        <a:off x="5652027" y="3434369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000" kern="1200" dirty="0"/>
            <a:t>عُقولٌ</a:t>
          </a:r>
          <a:endParaRPr lang="fr-FR" sz="50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197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6404" y="2746741"/>
        <a:ext cx="72442" cy="72442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47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8034" y="3701203"/>
        <a:ext cx="66967" cy="66967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7964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6878" y="4818005"/>
        <a:ext cx="69359" cy="69359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696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470" y="5492022"/>
        <a:ext cx="74713" cy="74713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5288" y="5517558"/>
          <a:ext cx="149427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427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070" y="5492022"/>
        <a:ext cx="74713" cy="74713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4103" y="4840864"/>
          <a:ext cx="1387187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7187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3016" y="4818005"/>
        <a:ext cx="69359" cy="69359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8065" y="3722865"/>
          <a:ext cx="1339342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9342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4253" y="3701203"/>
        <a:ext cx="66967" cy="66967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2201" y="2771141"/>
          <a:ext cx="1448855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8855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0407" y="2746741"/>
        <a:ext cx="72442" cy="72442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0" kern="1200"/>
        </a:p>
      </dsp:txBody>
      <dsp:txXfrm>
        <a:off x="3731606" y="995528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0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0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0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سنتعرف على السلوكات المتعلقة بالعمل في مجموعات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2111722" y="1787494"/>
            <a:ext cx="11144231" cy="83099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أبادر إلى تشكيل مجموعتي عند ظهور الأيقونة؛</a:t>
            </a: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 </a:t>
            </a: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أنضم إلى مجموعتي الصغيرة بهدوء وسرعة؛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أشارك مع زملائي لإنجاز المطلوب من مجموعتي بكل حماس؛</a:t>
            </a:r>
            <a:endParaRPr lang="fr-MA" sz="4000" b="1" dirty="0">
              <a:latin typeface="Abadi" panose="020B0604020104020204" pitchFamily="34" charset="0"/>
            </a:endParaRPr>
          </a:p>
          <a:p>
            <a:pPr marL="285750" lvl="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أحترم آراء زملائي داخل المجموعة؛</a:t>
            </a:r>
            <a:endParaRPr lang="fr-MA" sz="4000" b="1" dirty="0">
              <a:solidFill>
                <a:srgbClr val="002060"/>
              </a:solidFill>
              <a:latin typeface="Abadi" panose="020B0604020104020204" pitchFamily="34" charset="0"/>
            </a:endParaRP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latin typeface="Abadi" panose="020B0604020104020204" pitchFamily="34" charset="0"/>
              </a:rPr>
              <a:t>أقدم المساعدة لزملائي داخل المجموعة؛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4000" b="1" dirty="0">
                <a:solidFill>
                  <a:srgbClr val="002060"/>
                </a:solidFill>
                <a:latin typeface="Abadi" panose="020B0604020104020204" pitchFamily="34" charset="0"/>
              </a:rPr>
              <a:t>أتبادل الأدوار مع زملائي داخل المجموعة؛</a:t>
            </a:r>
          </a:p>
          <a:p>
            <a:pPr marR="0" lvl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144" y="3358146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 بعد ذلك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48E6CE0-10B0-BE1D-ADDF-D8FFD61AE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48" y="3042416"/>
            <a:ext cx="12912648" cy="2942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FFC8F48-C520-2C80-FA1A-ED671F301A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6" y="3671188"/>
            <a:ext cx="12912447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C48C0D8F-8DCD-DA8D-6F67-E7C17F421E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6" y="3671188"/>
            <a:ext cx="12912447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851BF65-5D52-9547-C002-B33A31163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776" y="3671188"/>
            <a:ext cx="12912447" cy="2944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اكتبوا: لماذا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لِماذا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اسم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اِسْمٌ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المدير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اَلْمُديرُ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الذي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اَلَّذي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844FD9-C282-E6B2-BDF1-5D3F8717D3CA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سألاحظ الصورة، ثم أشير إلى عنصر منها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الشرطي، وأعبر عنه بكلمة، 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أركبها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جملة.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E230F28-4745-1F7A-2BAC-7B096E99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417" y="2034020"/>
            <a:ext cx="7651927" cy="8079798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4475017" y="4968187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ABC91-C8C5-1699-9C65-5C064FB5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0E0AA05-134D-A96F-761F-D4F1D95B92A6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السبورة،انتبهوا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كيف سأنشئ الخريطة الذهنية لكلمة: الشرطي، مع تركيب كل كلمة من الخريطة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D5843B5-A8F1-9FA5-FBEC-8359B494D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2B5558A-6CC6-03BE-FF49-C1A647A221DA}"/>
              </a:ext>
            </a:extLst>
          </p:cNvPr>
          <p:cNvGraphicFramePr/>
          <p:nvPr/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E90D348-F000-F132-3FC2-8C18EEA5FF25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يُنُظِّمُ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حَرَكَةَ اؐلْمُرورِ.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770D976-B911-5665-B2AE-875C272CE79A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يُسَجِّلُ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لْمُخالَفاتِ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لِلْمُخالِفينَ.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DE6C6D8-AAE3-C08A-D3D7-974E134F4F66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اؐلسّائِقونَ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334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35F92E-F49E-74C9-FED7-4A014233F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2D6969F-376A-655E-EA3F-B08B3AF9828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اقرؤوا الخريطة بشكل هامس، ثم سأعين بعضكم لقراءتها جهريا.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2A02EF8-924B-0CA0-7485-8E412FAF6BAF}"/>
              </a:ext>
            </a:extLst>
          </p:cNvPr>
          <p:cNvGraphicFramePr/>
          <p:nvPr/>
        </p:nvGraphicFramePr>
        <p:xfrm>
          <a:off x="594240" y="2669596"/>
          <a:ext cx="9615054" cy="6151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8793A87-6046-255F-67EF-1D406E0D9F1E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يُنُظِّمُ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حَرَكَةَ اؐلْمُرورِ.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0D12024F-E00B-4060-4BF6-87E8B2CEC20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يُسَجِّلُ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لْمُخالَفاتِ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لِلْمُخالِفينَ.  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EE722CDC-960C-C0F4-C7CC-6B63109FD8B4}"/>
              </a:ext>
            </a:extLst>
          </p:cNvPr>
          <p:cNvSpPr/>
          <p:nvPr/>
        </p:nvSpPr>
        <p:spPr>
          <a:xfrm>
            <a:off x="7502235" y="5733455"/>
            <a:ext cx="59520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 اؐلسّائِقونَ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إِشاراتِ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لشُّرْطِيِّ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2E7E1-2DC0-16D4-E743-07D3606CD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4447" y="48003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5507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B032A-1647-D707-D8A9-61C4C18C9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3BD5F28-7E2D-1A75-33A2-3744BF0D9F4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الآن،سأتحدث باسترسال عن الشرطي مستخدما الجمل التي أنتجتها، وأكتب الفقرة على السبورة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DF5826-040E-84E6-FABD-1694CF507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39" y="680591"/>
            <a:ext cx="1475360" cy="13534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17CB023-7492-2CEC-D83E-C1C8508BE5AA}"/>
              </a:ext>
            </a:extLst>
          </p:cNvPr>
          <p:cNvSpPr txBox="1"/>
          <p:nvPr/>
        </p:nvSpPr>
        <p:spPr>
          <a:xfrm>
            <a:off x="838200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يُنَظِّمُ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حَرَكَةَ اؐلْمُرُورِ. وَيُسَجِّلُ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اؐلْمُخَالَفَاتِ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لِلْمُخَالِفِينَ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عِنْدَمَا يَغِيبُ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 يَحْتَرِمُ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اؐلسَّائِقُونَ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اؐلْإِشَارَاتِ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اؐلضَّوْئِيَّةَ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4878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فقرات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بسيطة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826CD-25E3-798D-2841-F60EC6C8C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B960A8-381F-6D50-D594-A27BC769DAB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 ثنائي يقرأ الفقرة بشكل هامس، سأطلب منكم قراءات جهرية بعد ذلك.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76794F-AEDD-580E-4D2A-4BDC003801E4}"/>
              </a:ext>
            </a:extLst>
          </p:cNvPr>
          <p:cNvSpPr txBox="1"/>
          <p:nvPr/>
        </p:nvSpPr>
        <p:spPr>
          <a:xfrm>
            <a:off x="665018" y="2673593"/>
            <a:ext cx="12039599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يُنَظِّمُ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حَرَكَةَ اؐلْمُرُورِ. وَيُسَجِّلُ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اؐلْمُخَالَفَاتِ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لِلْمُخَالِفِينَ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عِنْدَمَا يَغِيبُ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اؐلشُّرْطِيُّ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 يَحْتَرِمُ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اؐلسَّائِقُونَ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اؐلْإِشَارَاتِ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7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اؐلضَّوْئِيَّةَ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2A85E8-00C8-0DA4-4D3C-15F78444B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919" y="729363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577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 في ثنائيات، لاحظوا الصورة جيدا وعبروا عن بعض عناصرها بكلمة واحدة،  ثم ركبوا الكلمات في جمل: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2006586"/>
            <a:ext cx="7657240" cy="80779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80A87FB-46C5-947E-E983-B510EF875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889" y="728808"/>
            <a:ext cx="1899565" cy="1256996"/>
          </a:xfrm>
          <a:prstGeom prst="rect">
            <a:avLst/>
          </a:prstGeom>
        </p:spPr>
      </p:pic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19E081F6-63AC-6039-DAC7-2B9308D37D9A}"/>
              </a:ext>
            </a:extLst>
          </p:cNvPr>
          <p:cNvSpPr/>
          <p:nvPr/>
        </p:nvSpPr>
        <p:spPr>
          <a:xfrm>
            <a:off x="7166810" y="2161309"/>
            <a:ext cx="762000" cy="401781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 المدرسة.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بالمدرسة.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وقراءة الفقرة الأحسن بعد تسجيلها على السبورة.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/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7800108" y="2669596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يَحْضُرُ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لتَّلاميذُ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كُلَّ يَوْمٍ إِلى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777877" y="8920371"/>
            <a:ext cx="732703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تَسْتَقْبِلُ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لْأُسْتاذَةُ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ٱلتَّلاميذَ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في بابِ  </a:t>
            </a:r>
            <a:r>
              <a:rPr lang="ar-MA" sz="4000" b="1" dirty="0">
                <a:solidFill>
                  <a:srgbClr val="FF0000"/>
                </a:solidFill>
              </a:rPr>
              <a:t>ٱ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7800108" y="5742777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نَتَعَلَّمُ في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srgbClr val="FF0000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لْقِراءَةَ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وَ</a:t>
            </a:r>
            <a:r>
              <a:rPr lang="ar-MA" sz="3600" b="1" dirty="0">
                <a:solidFill>
                  <a:schemeClr val="tx1"/>
                </a:solidFill>
              </a:rPr>
              <a:t>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ْ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كِتابَةَ.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فقرة متجانسة عن المدرسة،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4F13EAB-B4E4-E906-51DD-924D0D264550}"/>
              </a:ext>
            </a:extLst>
          </p:cNvPr>
          <p:cNvSpPr txBox="1"/>
          <p:nvPr/>
        </p:nvSpPr>
        <p:spPr>
          <a:xfrm>
            <a:off x="838200" y="2546150"/>
            <a:ext cx="12039599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يَحْضُرُ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اؐلتَّلاميذُ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كُلَّ يَوْمٍ إِلى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اؐلْمَدْرَسَةِ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وَتَسْتَقْبِلُهُمْ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اؐلْأُسْتاذَةُ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بابِ  اؐلْمَدْرَسَةِ. نَتَعَلَّمُ في مَدْرَسَتِنا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اؐلْقِراءَةَ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وَاؐلْكِتابَةَ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وَاؐلْحِسابَ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6456219" cy="449748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بدقة وسرعة؛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D841-5B44-D695-411B-C97BEED6F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DFC943-36D8-52D1-7BC5-470759BE6495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سأعرض عليكم كلمات، ونقرأها. رددوا من ورائي جميعا.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187BD7F-2105-CC35-8EA4-3CACDB292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0A8A7151-C0B2-4683-6641-E495D24C3CB3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نَقِـيٌّ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DD026575-0090-587F-7A84-9501D11CC708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6BB9FB48-9E69-F0AD-DFF0-5D8336FCC669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الْمُلَوّنَةِ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D7DE3B1-C1ED-A3AC-74A1-76438D9DF436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صِيّاحِ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DC2F461F-B1E3-F687-9F1B-9B85D149F6A3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الْجَرْيَ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FFC32477-A5DC-947F-97E4-398344F6992E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تَجَوَّلَ</a:t>
            </a:r>
            <a:endParaRPr lang="fr-FR" sz="40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991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17" grpId="0" animBg="1"/>
      <p:bldP spid="20" grpId="0" animBg="1"/>
      <p:bldP spid="22" grpId="0" animBg="1"/>
      <p:bldP spid="2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AC76A-9ACC-8A56-389B-4A259E76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95A8516-FAE5-8FF3-6912-23F4CA4CE330}"/>
              </a:ext>
            </a:extLst>
          </p:cNvPr>
          <p:cNvSpPr txBox="1"/>
          <p:nvPr/>
        </p:nvSpPr>
        <p:spPr>
          <a:xfrm>
            <a:off x="160421" y="680197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مع التصحيح.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9908170-DF40-6866-A050-3E5A5BC732CC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نَقِـيٌّ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196C520-600B-44B7-F663-6B7BB30469F2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17ECDAB9-D1F0-33F1-3535-FE597EA2A2E3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الْمُلَوّنَةِ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A0B714B6-CFE4-CAA0-0009-DF1285DF03D4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صِيّاحِ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BEC7176E-956F-92BE-D712-52A40A7EC0C4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الْجَرْيَ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53915938-DC06-9039-3E05-8D0A7D974FA7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تَجَوَّلَ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AFCA58-A1FB-6D3C-119E-599E644BB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182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20AD3-6998-AC09-40DC-833306BF7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93D75EE-D04D-B038-103F-620A3D5F209D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لاحظوا كيف سأحدد بسرعة (قراءة مسحية بالعين) كلمة: تستيقظ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3B7F3E-7D5E-382D-9F65-7143BAF7F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6D132DE-7CD2-B577-1F4F-08CD9CB272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298" y="2469499"/>
            <a:ext cx="8693727" cy="79699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8F73C2B-788F-DB9F-2C83-4D7FA043A249}"/>
              </a:ext>
            </a:extLst>
          </p:cNvPr>
          <p:cNvSpPr/>
          <p:nvPr/>
        </p:nvSpPr>
        <p:spPr>
          <a:xfrm>
            <a:off x="6096000" y="8122300"/>
            <a:ext cx="2008909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105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B1B04E-B6FF-621A-D8DE-E04F6733F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90DA39-24C4-E988-2742-846D6159A24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سأنطق الكلمة وأنتم تحددون مكانها بسرعة عن طريق قراءة مسحية بأعينكم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58CFF22-5B55-FB77-1B0C-60F30B610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4044" y="2317099"/>
            <a:ext cx="8693727" cy="796990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A7B8B5F-6BC3-A108-F6FF-AA6814884C1F}"/>
              </a:ext>
            </a:extLst>
          </p:cNvPr>
          <p:cNvSpPr/>
          <p:nvPr/>
        </p:nvSpPr>
        <p:spPr>
          <a:xfrm>
            <a:off x="5943600" y="7969900"/>
            <a:ext cx="2008909" cy="86929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96E10CB-904D-04D9-9CE7-09168257D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132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كراساتكم: سأقرأ الفقرة. تابعوا ولا ترددوا بعدي، ضعوا أصبعكم تحت كل كلمة أقرأها.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E94ADFE-A69F-F1C1-B13E-D177EC4601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4156" y="2073818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521872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D24F23E-15BE-A44E-829A-818633280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9582" y="2184654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4F14243-4A6E-1F92-760F-358824064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7277" y="2240789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قراءة مشتركية، لنبدأ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5EF896-A009-5771-9DC7-614EDE8686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8127" y="2087672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1C8F33E-1545-E942-07C0-C7D1F28A59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018" y="2036752"/>
            <a:ext cx="8699746" cy="796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F9D92-ED68-322E-475A-9FB83C567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AEBB65-BE2B-82C9-E228-91E6499DC985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جيدا المراحل التي سأتبعها 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أجيب عن السؤال الآتي.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C33C695F-283B-5112-7681-0B36938F170C}"/>
              </a:ext>
            </a:extLst>
          </p:cNvPr>
          <p:cNvSpPr/>
          <p:nvPr/>
        </p:nvSpPr>
        <p:spPr>
          <a:xfrm>
            <a:off x="6439447" y="2239443"/>
            <a:ext cx="6968836" cy="124253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تَجَوَّلَ غالي حَوْلَ </a:t>
            </a:r>
            <a:r>
              <a:rPr kumimoji="0" lang="ar-M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ٱلْحُقولِ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 </a:t>
            </a:r>
            <a:endParaRPr kumimoji="0" lang="fr-MA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9719D3-3FBC-CF75-A0F2-3F7D8D06C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484" y="646743"/>
            <a:ext cx="1475360" cy="1353429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A0D3DFB9-F518-BF76-61F8-C25DBE267EA5}"/>
              </a:ext>
            </a:extLst>
          </p:cNvPr>
          <p:cNvSpPr/>
          <p:nvPr/>
        </p:nvSpPr>
        <p:spPr>
          <a:xfrm>
            <a:off x="7107382" y="4073176"/>
            <a:ext cx="63592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1- أقرأ السؤال، وأحدد كلماته المفاتيح؛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095768F3-181C-45AE-044D-7776F972B627}"/>
              </a:ext>
            </a:extLst>
          </p:cNvPr>
          <p:cNvSpPr/>
          <p:nvPr/>
        </p:nvSpPr>
        <p:spPr>
          <a:xfrm>
            <a:off x="6532420" y="5430161"/>
            <a:ext cx="6968836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2- أعود لقراءة النص، وأسطر تحت الكلمات؛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0E6BE2-78F8-7AB6-5FCE-8DD640EC04E6}"/>
              </a:ext>
            </a:extLst>
          </p:cNvPr>
          <p:cNvSpPr/>
          <p:nvPr/>
        </p:nvSpPr>
        <p:spPr>
          <a:xfrm>
            <a:off x="7502238" y="6539878"/>
            <a:ext cx="5999018" cy="783664"/>
          </a:xfrm>
          <a:prstGeom prst="flowChartAlternateProcess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3- أصوغ الجواب في جملة تامة.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37579C08-5AF9-9974-653B-E13387FAD93F}"/>
              </a:ext>
            </a:extLst>
          </p:cNvPr>
          <p:cNvSpPr/>
          <p:nvPr/>
        </p:nvSpPr>
        <p:spPr>
          <a:xfrm>
            <a:off x="10501747" y="2932595"/>
            <a:ext cx="1475360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Signe Moins 12">
            <a:extLst>
              <a:ext uri="{FF2B5EF4-FFF2-40B4-BE49-F238E27FC236}">
                <a16:creationId xmlns:a16="http://schemas.microsoft.com/office/drawing/2014/main" id="{51272F00-11D2-3703-93D8-3DBC7A56816B}"/>
              </a:ext>
            </a:extLst>
          </p:cNvPr>
          <p:cNvSpPr/>
          <p:nvPr/>
        </p:nvSpPr>
        <p:spPr>
          <a:xfrm>
            <a:off x="7107382" y="2890825"/>
            <a:ext cx="17456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93844FFD-6B48-8A73-E43C-60EC30FC6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0690" y="2477135"/>
            <a:ext cx="5822346" cy="5332730"/>
          </a:xfrm>
          <a:prstGeom prst="rect">
            <a:avLst/>
          </a:prstGeom>
        </p:spPr>
      </p:pic>
      <p:sp>
        <p:nvSpPr>
          <p:cNvPr id="15" name="Signe Moins 14">
            <a:extLst>
              <a:ext uri="{FF2B5EF4-FFF2-40B4-BE49-F238E27FC236}">
                <a16:creationId xmlns:a16="http://schemas.microsoft.com/office/drawing/2014/main" id="{E4E1AEE0-DE5F-BFBB-7406-37F7E3520884}"/>
              </a:ext>
            </a:extLst>
          </p:cNvPr>
          <p:cNvSpPr/>
          <p:nvPr/>
        </p:nvSpPr>
        <p:spPr>
          <a:xfrm>
            <a:off x="376107" y="3734622"/>
            <a:ext cx="1475360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4190EB09-8201-389B-1BB0-5C2395374545}"/>
              </a:ext>
            </a:extLst>
          </p:cNvPr>
          <p:cNvSpPr/>
          <p:nvPr/>
        </p:nvSpPr>
        <p:spPr>
          <a:xfrm>
            <a:off x="3742734" y="4518286"/>
            <a:ext cx="1745672" cy="33855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045D6525-389C-4134-3E80-A089BA43592D}"/>
              </a:ext>
            </a:extLst>
          </p:cNvPr>
          <p:cNvSpPr/>
          <p:nvPr/>
        </p:nvSpPr>
        <p:spPr>
          <a:xfrm>
            <a:off x="5839694" y="8910264"/>
            <a:ext cx="6968836" cy="78366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600" b="1" dirty="0">
                <a:solidFill>
                  <a:schemeClr val="tx1"/>
                </a:solidFill>
              </a:rPr>
              <a:t>تَجَوَّلَ غالي حَوْلَ </a:t>
            </a:r>
            <a:r>
              <a:rPr lang="ar-MA" sz="3600" b="1" dirty="0" err="1">
                <a:solidFill>
                  <a:schemeClr val="tx1"/>
                </a:solidFill>
              </a:rPr>
              <a:t>ٱلْحُقولِ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4000" b="1" dirty="0">
                <a:solidFill>
                  <a:srgbClr val="FF0000"/>
                </a:solidFill>
              </a:rPr>
              <a:t>مُنْبَهِراً</a:t>
            </a:r>
            <a:r>
              <a:rPr lang="ar-MA" sz="3600" b="1" dirty="0">
                <a:solidFill>
                  <a:schemeClr val="tx1"/>
                </a:solidFill>
              </a:rPr>
              <a:t>.</a:t>
            </a:r>
            <a:endParaRPr lang="fr-MA" sz="3600" b="1" dirty="0">
              <a:solidFill>
                <a:schemeClr val="tx1"/>
              </a:solidFill>
            </a:endParaRPr>
          </a:p>
        </p:txBody>
      </p:sp>
      <p:sp>
        <p:nvSpPr>
          <p:cNvPr id="18" name="Flèche : bas 17">
            <a:extLst>
              <a:ext uri="{FF2B5EF4-FFF2-40B4-BE49-F238E27FC236}">
                <a16:creationId xmlns:a16="http://schemas.microsoft.com/office/drawing/2014/main" id="{C06AF2FD-AC6E-8498-F263-01A2CB8A7C87}"/>
              </a:ext>
            </a:extLst>
          </p:cNvPr>
          <p:cNvSpPr/>
          <p:nvPr/>
        </p:nvSpPr>
        <p:spPr>
          <a:xfrm>
            <a:off x="9759615" y="7423613"/>
            <a:ext cx="328500" cy="1251944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968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CFA2E-57DE-428C-3A73-85D64F8E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0C4D053-DAE0-A1C3-C0A3-AE30D98CD96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دوركم، في ثنائيات ستجيبون عن الأسئلة الآتية باتباع الخطوات نفسها. سأمر بين الصفوف.</a:t>
            </a: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B8A8C4F-A311-888F-0C12-D3FE640B3588}"/>
              </a:ext>
            </a:extLst>
          </p:cNvPr>
          <p:cNvSpPr/>
          <p:nvPr/>
        </p:nvSpPr>
        <p:spPr>
          <a:xfrm>
            <a:off x="4419601" y="2636137"/>
            <a:ext cx="6359236" cy="1073261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يوجَدُ سَميرٌ؟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5A9C6B-FA4D-D70C-5E44-267253BF40F4}"/>
              </a:ext>
            </a:extLst>
          </p:cNvPr>
          <p:cNvSpPr/>
          <p:nvPr/>
        </p:nvSpPr>
        <p:spPr>
          <a:xfrm>
            <a:off x="4419601" y="5022078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يُحِبُّ سَميرٌ؟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CD28CB1-3C01-EECB-2E41-FBF6DFEAE4D9}"/>
              </a:ext>
            </a:extLst>
          </p:cNvPr>
          <p:cNvSpPr/>
          <p:nvPr/>
        </p:nvSpPr>
        <p:spPr>
          <a:xfrm>
            <a:off x="4419601" y="7444683"/>
            <a:ext cx="6359236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لصَّباحِ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62C8A4-FA69-ECF5-642B-722677473A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5885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تصحيح جماعي، مع التذكير بمراحل التوصل للجواب.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D47EE33-668F-A994-08DD-A8B7354B2533}"/>
              </a:ext>
            </a:extLst>
          </p:cNvPr>
          <p:cNvSpPr/>
          <p:nvPr/>
        </p:nvSpPr>
        <p:spPr>
          <a:xfrm>
            <a:off x="4419601" y="2636137"/>
            <a:ext cx="6359236" cy="107326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يوجَدُ سَميرٌ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lang="ar-M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لْقَرْيَةِ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ADF347D-AE8A-9303-9CD9-609ABC4CE462}"/>
              </a:ext>
            </a:extLst>
          </p:cNvPr>
          <p:cNvSpPr/>
          <p:nvPr/>
        </p:nvSpPr>
        <p:spPr>
          <a:xfrm>
            <a:off x="3338946" y="5053250"/>
            <a:ext cx="8201892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سَميرٌ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ٱلْجَرْيَ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خَلْفَ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ٱلْفَراشاتِ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ٱلْمُلَوَّنَةِ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 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80794FC-8887-00C1-6C54-6B2A7231184D}"/>
              </a:ext>
            </a:extLst>
          </p:cNvPr>
          <p:cNvSpPr/>
          <p:nvPr/>
        </p:nvSpPr>
        <p:spPr>
          <a:xfrm>
            <a:off x="4419601" y="7444683"/>
            <a:ext cx="6359236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/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lang="ar-SA" sz="44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عِنْدَ صِياحِ </a:t>
            </a:r>
            <a:r>
              <a:rPr lang="ar-SA" sz="44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ٱلدّيكِ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34BF350-793D-1586-C992-4A48264738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07905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5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70790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فردية، تلميذ يقرأ السؤال، وآخر يقرأ الجواب.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498764" y="2416867"/>
            <a:ext cx="6359236" cy="892552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يوجَدُ سَميرٌ في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لْقَرْيَةِ.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188698" y="5143500"/>
            <a:ext cx="8201892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يُحِبُّ سَميرٌ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ٱلْجَرْيَ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خَلْفَ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ٱلْفَراشاتِ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ٱلْمُلَوَّنَةِ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929420"/>
            <a:ext cx="5971309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عِنْدَ صِياحِ </a:t>
            </a:r>
            <a:r>
              <a:rPr kumimoji="0" lang="ar-SA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ٱلدّيكِ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FF16D2D-41A6-5013-6F7B-05E2071A2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3" y="440887"/>
            <a:ext cx="1639966" cy="1426588"/>
          </a:xfrm>
          <a:prstGeom prst="rect">
            <a:avLst/>
          </a:prstGeom>
        </p:spPr>
      </p:pic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698092" y="2416866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أَيْنَ يوجَدُ سَميرٌ؟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204364" y="2648397"/>
            <a:ext cx="1186226" cy="358039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809018" y="5143500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يُحِبُّ سَميرٌ؟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8610600" y="551957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69382" y="7929420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مَتى تَسْتَيْقِظُ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لْأُمُّ 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</a:t>
            </a:r>
            <a:r>
              <a:rPr lang="ar-MA" sz="4400" b="1" dirty="0">
                <a:solidFill>
                  <a:schemeClr val="tx1"/>
                </a:solidFill>
              </a:rPr>
              <a:t>ٱ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لصَّباحِ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055" y="8190594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24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A7D10BA-FB1E-FC6A-1E4A-11877FD90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9308" y="2065736"/>
            <a:ext cx="7465608" cy="7895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1CA6AF-1820-23AA-5D0D-F77388740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99E036B-B847-3876-425D-36043A98AD4F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سأقرأ الفقرة الثانية، تابعوا معي على كراساتكم، وأعطوني رأيكم في قراءتي.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1A956CC-3AA5-8ACA-C61D-97256504EE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9308" y="2065736"/>
            <a:ext cx="7465608" cy="78956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5B2C25B-1F83-1028-281B-3A13C8995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84" y="712307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2674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الفقرة الثانية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2F8435D-5203-D8F7-E8AF-4C1A0B8C8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88039" y="2286000"/>
            <a:ext cx="6556506" cy="768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BB7A4-A6B7-4C7C-8970-82FA2B832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7FE99A-E7C9-8A1A-181D-18AD0428233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99B546-B4C3-DE4D-6FD4-5B57FBC75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E71ADB9-4086-5CD3-97A3-D476DE625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067" y="2036752"/>
            <a:ext cx="6559865" cy="7687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8001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25503-4153-4F0E-0883-7AE2BD1CB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B50561D-39CC-E5DE-0A98-31F1CD4E727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خذوا كراساتكم على الصفحة  23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2338642-A162-C457-2C70-24F54EDCE0A7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نشاط الكتابة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A5864F1-644C-D046-909D-97A9014109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941EDCE-F7A8-F796-166B-D373E14CD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809" y="3158836"/>
            <a:ext cx="12336381" cy="523458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430C58F-0433-851B-D249-0E1DB0EF2A4B}"/>
              </a:ext>
            </a:extLst>
          </p:cNvPr>
          <p:cNvSpPr/>
          <p:nvPr/>
        </p:nvSpPr>
        <p:spPr>
          <a:xfrm>
            <a:off x="1094509" y="4086962"/>
            <a:ext cx="5652654" cy="335292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094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4006E-C8AB-5D07-0D88-A7482D9A7B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A298691-F3B3-29B4-29CD-BC69183CFA3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كل واحد يجيب عن الأسئلة على دفتره. سأمر بين الصفوف.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BE7DB5B-5DAA-8E9A-8F4F-3CAFA094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380" y="610164"/>
            <a:ext cx="1639966" cy="142658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E78660F-21B3-B05D-B43B-DFE0362D3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9527" y="2925454"/>
            <a:ext cx="9947564" cy="6376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69209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58DE-4C1A-A608-351E-CB851022E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FEF0D89-8AE8-B3E1-700B-5EB2CE93921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الإشارة، أعرض أجوبتي على زميلي، وأناقش معه.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9F2234-B6AF-105B-9FFA-F366FB684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9527" y="2925454"/>
            <a:ext cx="9947564" cy="637664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9028695-A7E3-B78A-AB00-A8F9F7E6F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41" y="695515"/>
            <a:ext cx="1902117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19361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E5E57-C518-9FF9-CAE7-B8352A43D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B5020B3-2B7C-3C83-B3DB-78BBC35725BD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تفاعلي على السبورة.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CCD28B8-A105-CDB7-842D-865B13378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963" y="2925454"/>
            <a:ext cx="9947564" cy="637664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636260C-12E8-1DE4-D504-DD9E42D89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83322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97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37587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بدقة وسرعة؛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حقول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871779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8A60ABD-4980-4623-B416-8415145971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5461807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24،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004637" y="2350874"/>
            <a:ext cx="5312054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الفقرتان (النشاط 2)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أسئلة الفقرة الأولى(النشاط3) على دفتري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D0DD703-4E5C-7FA9-ED1A-5ED2604E2B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363" y="2407611"/>
            <a:ext cx="5424564" cy="7222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السابقة: ص: 18 و19.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7273635" y="2350874"/>
            <a:ext cx="5043055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 و2 الصفحة 18)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الجمل (النشاط 1 الصفحة 19)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أبحث عن كلمات </a:t>
            </a:r>
            <a:r>
              <a:rPr kumimoji="0" lang="ar-MA" sz="4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مسجوعة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3 الصفحة 18) على غرار حديقة وشارع، وأكتبها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DBA5CD0-F9E4-884F-AAE0-EE4142484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64" y="2701636"/>
            <a:ext cx="6265663" cy="61652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5B798A9-58E1-2FB7-0A01-C3060C0C4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731183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08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1404</TotalTime>
  <Words>1556</Words>
  <Application>Microsoft Office PowerPoint</Application>
  <PresentationFormat>Personnalisé</PresentationFormat>
  <Paragraphs>259</Paragraphs>
  <Slides>67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67</vt:i4>
      </vt:variant>
    </vt:vector>
  </HeadingPairs>
  <TitlesOfParts>
    <vt:vector size="86" baseType="lpstr">
      <vt:lpstr>Abadi</vt:lpstr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2197</cp:revision>
  <dcterms:created xsi:type="dcterms:W3CDTF">2014-10-09T07:32:24Z</dcterms:created>
  <dcterms:modified xsi:type="dcterms:W3CDTF">2025-09-17T16:27:39Z</dcterms:modified>
</cp:coreProperties>
</file>