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3"/>
  </p:notesMasterIdLst>
  <p:handoutMasterIdLst>
    <p:handoutMasterId r:id="rId64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596" r:id="rId11"/>
    <p:sldId id="2134808454" r:id="rId12"/>
    <p:sldId id="2134808450" r:id="rId13"/>
    <p:sldId id="2134808451" r:id="rId14"/>
    <p:sldId id="2134808531" r:id="rId15"/>
    <p:sldId id="542" r:id="rId16"/>
    <p:sldId id="2134808532" r:id="rId17"/>
    <p:sldId id="2134808563" r:id="rId18"/>
    <p:sldId id="2134808537" r:id="rId19"/>
    <p:sldId id="2134808597" r:id="rId20"/>
    <p:sldId id="2134808581" r:id="rId21"/>
    <p:sldId id="2134808598" r:id="rId22"/>
    <p:sldId id="2134808582" r:id="rId23"/>
    <p:sldId id="2134808599" r:id="rId24"/>
    <p:sldId id="2134808448" r:id="rId25"/>
    <p:sldId id="2134808539" r:id="rId26"/>
    <p:sldId id="2134808511" r:id="rId27"/>
    <p:sldId id="2134808474" r:id="rId28"/>
    <p:sldId id="2134808468" r:id="rId29"/>
    <p:sldId id="2134808584" r:id="rId30"/>
    <p:sldId id="597" r:id="rId31"/>
    <p:sldId id="2134808445" r:id="rId32"/>
    <p:sldId id="2134808600" r:id="rId33"/>
    <p:sldId id="2134808601" r:id="rId34"/>
    <p:sldId id="2134808585" r:id="rId35"/>
    <p:sldId id="2134808602" r:id="rId36"/>
    <p:sldId id="2134808603" r:id="rId37"/>
    <p:sldId id="2134808604" r:id="rId38"/>
    <p:sldId id="2134808605" r:id="rId39"/>
    <p:sldId id="2134808606" r:id="rId40"/>
    <p:sldId id="2134808607" r:id="rId41"/>
    <p:sldId id="2134808543" r:id="rId42"/>
    <p:sldId id="2134808610" r:id="rId43"/>
    <p:sldId id="2134808611" r:id="rId44"/>
    <p:sldId id="2134808612" r:id="rId45"/>
    <p:sldId id="2134808609" r:id="rId46"/>
    <p:sldId id="2134808547" r:id="rId47"/>
    <p:sldId id="2134808548" r:id="rId48"/>
    <p:sldId id="2134808551" r:id="rId49"/>
    <p:sldId id="2134808613" r:id="rId50"/>
    <p:sldId id="2134808614" r:id="rId51"/>
    <p:sldId id="2134808577" r:id="rId52"/>
    <p:sldId id="2134808578" r:id="rId53"/>
    <p:sldId id="2134808615" r:id="rId54"/>
    <p:sldId id="2134808616" r:id="rId55"/>
    <p:sldId id="2134808560" r:id="rId56"/>
    <p:sldId id="838" r:id="rId57"/>
    <p:sldId id="2134808562" r:id="rId58"/>
    <p:sldId id="2134808501" r:id="rId59"/>
    <p:sldId id="2134808561" r:id="rId60"/>
    <p:sldId id="2134808503" r:id="rId61"/>
    <p:sldId id="2134808502" r:id="rId6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596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474"/>
            <p14:sldId id="2134808468"/>
            <p14:sldId id="2134808584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600"/>
            <p14:sldId id="2134808601"/>
            <p14:sldId id="2134808585"/>
            <p14:sldId id="2134808602"/>
            <p14:sldId id="2134808603"/>
            <p14:sldId id="2134808604"/>
            <p14:sldId id="2134808605"/>
            <p14:sldId id="2134808606"/>
            <p14:sldId id="2134808607"/>
            <p14:sldId id="2134808543"/>
            <p14:sldId id="2134808610"/>
            <p14:sldId id="2134808611"/>
            <p14:sldId id="2134808612"/>
            <p14:sldId id="2134808609"/>
            <p14:sldId id="2134808547"/>
            <p14:sldId id="2134808548"/>
            <p14:sldId id="2134808551"/>
            <p14:sldId id="2134808613"/>
            <p14:sldId id="2134808614"/>
            <p14:sldId id="2134808577"/>
            <p14:sldId id="2134808578"/>
            <p14:sldId id="2134808615"/>
            <p14:sldId id="2134808616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854D9E-ECA9-44A9-8CFE-F425FD4A3D6D}" v="5" dt="2025-09-03T10:14:34.2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  <pc:spChg chg="mod">
          <ac:chgData name="FERHANE EL MOSTAFA" userId="612e3f77-08f4-424c-9bd0-6ac275dcda07" providerId="ADAL" clId="{663ACC6C-ADB7-4800-A70D-235D290CE92F}" dt="2025-08-08T18:06:27.255" v="12"/>
          <ac:spMkLst>
            <pc:docMk/>
            <pc:sldMk cId="1209427918" sldId="2134808511"/>
            <ac:spMk id="5" creationId="{0F3AC4F5-B586-F141-18B6-B9C765E5A793}"/>
          </ac:spMkLst>
        </pc:spChg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  <pc:spChg chg="mod">
          <ac:chgData name="FERHANE EL MOSTAFA" userId="612e3f77-08f4-424c-9bd0-6ac275dcda07" providerId="ADAL" clId="{663ACC6C-ADB7-4800-A70D-235D290CE92F}" dt="2025-08-08T18:06:06.785" v="9" actId="14100"/>
          <ac:spMkLst>
            <pc:docMk/>
            <pc:sldMk cId="3114214726" sldId="2134808539"/>
            <ac:spMk id="3" creationId="{5FC2BCBE-FE9F-94A1-5407-E68382E4D1AA}"/>
          </ac:spMkLst>
        </pc:spChg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  <pc:spChg chg="mod">
          <ac:chgData name="FERHANE EL MOSTAFA" userId="612e3f77-08f4-424c-9bd0-6ac275dcda07" providerId="ADAL" clId="{663ACC6C-ADB7-4800-A70D-235D290CE92F}" dt="2025-08-08T18:06:48.748" v="15"/>
          <ac:spMkLst>
            <pc:docMk/>
            <pc:sldMk cId="558846478" sldId="2134808584"/>
            <ac:spMk id="18" creationId="{CDB96B1E-9EDF-2805-6AE4-92DDA0473CEA}"/>
          </ac:spMkLst>
        </pc:spChg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  <pc:spChg chg="mod">
          <ac:chgData name="FERHANE EL MOSTAFA" userId="612e3f77-08f4-424c-9bd0-6ac275dcda07" providerId="ADAL" clId="{663ACC6C-ADB7-4800-A70D-235D290CE92F}" dt="2025-08-08T18:07:46.598" v="19" actId="20577"/>
          <ac:spMkLst>
            <pc:docMk/>
            <pc:sldMk cId="2890695337" sldId="2134808585"/>
            <ac:spMk id="12" creationId="{7E742D0F-87B2-E926-2F0C-A9BA71E8BD07}"/>
          </ac:spMkLst>
        </pc:spChg>
        <pc:spChg chg="mod">
          <ac:chgData name="FERHANE EL MOSTAFA" userId="612e3f77-08f4-424c-9bd0-6ac275dcda07" providerId="ADAL" clId="{663ACC6C-ADB7-4800-A70D-235D290CE92F}" dt="2025-08-08T18:07:25.475" v="16" actId="14100"/>
          <ac:spMkLst>
            <pc:docMk/>
            <pc:sldMk cId="2890695337" sldId="2134808585"/>
            <ac:spMk id="18" creationId="{0DD481EE-DB5F-1BC5-70C3-5D20C41F1CB5}"/>
          </ac:spMkLst>
        </pc:spChg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  <pc:spChg chg="mod">
          <ac:chgData name="FERHANE EL MOSTAFA" userId="612e3f77-08f4-424c-9bd0-6ac275dcda07" providerId="ADAL" clId="{663ACC6C-ADB7-4800-A70D-235D290CE92F}" dt="2025-08-08T18:05:18.767" v="7" actId="20577"/>
          <ac:spMkLst>
            <pc:docMk/>
            <pc:sldMk cId="1233101516" sldId="2134808596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  <pc:spChg chg="mod">
          <ac:chgData name="FERHANE EL MOSTAFA" userId="612e3f77-08f4-424c-9bd0-6ac275dcda07" providerId="ADAL" clId="{663ACC6C-ADB7-4800-A70D-235D290CE92F}" dt="2025-08-08T18:10:04.759" v="36" actId="14100"/>
          <ac:spMkLst>
            <pc:docMk/>
            <pc:sldMk cId="831882811" sldId="2134808612"/>
            <ac:spMk id="3" creationId="{64BBD92C-908C-9E96-1F91-A4D47E1FDF53}"/>
          </ac:spMkLst>
        </pc:spChg>
        <pc:spChg chg="mod">
          <ac:chgData name="FERHANE EL MOSTAFA" userId="612e3f77-08f4-424c-9bd0-6ac275dcda07" providerId="ADAL" clId="{663ACC6C-ADB7-4800-A70D-235D290CE92F}" dt="2025-08-08T18:09:59.269" v="34" actId="14100"/>
          <ac:spMkLst>
            <pc:docMk/>
            <pc:sldMk cId="831882811" sldId="2134808612"/>
            <ac:spMk id="4" creationId="{7C81FBF7-A012-239E-A735-9FF4B4F649A9}"/>
          </ac:spMkLst>
        </pc:spChg>
        <pc:spChg chg="mod">
          <ac:chgData name="FERHANE EL MOSTAFA" userId="612e3f77-08f4-424c-9bd0-6ac275dcda07" providerId="ADAL" clId="{663ACC6C-ADB7-4800-A70D-235D290CE92F}" dt="2025-08-08T18:10:01.233" v="35" actId="14100"/>
          <ac:spMkLst>
            <pc:docMk/>
            <pc:sldMk cId="831882811" sldId="2134808612"/>
            <ac:spMk id="5" creationId="{35940C29-4D9D-AC93-4F10-B51C04A99D36}"/>
          </ac:spMkLst>
        </pc:spChg>
        <pc:spChg chg="mod">
          <ac:chgData name="FERHANE EL MOSTAFA" userId="612e3f77-08f4-424c-9bd0-6ac275dcda07" providerId="ADAL" clId="{663ACC6C-ADB7-4800-A70D-235D290CE92F}" dt="2025-08-08T18:09:57.293" v="33" actId="14100"/>
          <ac:spMkLst>
            <pc:docMk/>
            <pc:sldMk cId="831882811" sldId="2134808612"/>
            <ac:spMk id="6" creationId="{16802368-9956-0322-17EE-12352930BA38}"/>
          </ac:spMkLst>
        </pc:spChg>
      </pc:sldChg>
    </pc:docChg>
  </pc:docChgLst>
  <pc:docChgLst>
    <pc:chgData name="FERHANE EL MOSTAFA" userId="612e3f77-08f4-424c-9bd0-6ac275dcda07" providerId="ADAL" clId="{0D854D9E-ECA9-44A9-8CFE-F425FD4A3D6D}"/>
    <pc:docChg chg="addSld delSld modSld modSection">
      <pc:chgData name="FERHANE EL MOSTAFA" userId="612e3f77-08f4-424c-9bd0-6ac275dcda07" providerId="ADAL" clId="{0D854D9E-ECA9-44A9-8CFE-F425FD4A3D6D}" dt="2025-08-30T08:39:09.001" v="13" actId="47"/>
      <pc:docMkLst>
        <pc:docMk/>
      </pc:docMkLst>
      <pc:sldChg chg="modSp mod">
        <pc:chgData name="FERHANE EL MOSTAFA" userId="612e3f77-08f4-424c-9bd0-6ac275dcda07" providerId="ADAL" clId="{0D854D9E-ECA9-44A9-8CFE-F425FD4A3D6D}" dt="2025-08-24T11:05:34.534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0D854D9E-ECA9-44A9-8CFE-F425FD4A3D6D}" dt="2025-08-24T11:05:34.534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D854D9E-ECA9-44A9-8CFE-F425FD4A3D6D}" dt="2025-08-24T11:05:32.034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0D854D9E-ECA9-44A9-8CFE-F425FD4A3D6D}" dt="2025-08-30T08:39:09.001" v="13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0D854D9E-ECA9-44A9-8CFE-F425FD4A3D6D}" dt="2025-08-30T08:39:06.696" v="12"/>
        <pc:sldMkLst>
          <pc:docMk/>
          <pc:sldMk cId="2533095450" sldId="2134808522"/>
        </pc:sldMkLst>
      </pc:sldChg>
      <pc:sldChg chg="modSp mod">
        <pc:chgData name="FERHANE EL MOSTAFA" userId="612e3f77-08f4-424c-9bd0-6ac275dcda07" providerId="ADAL" clId="{0D854D9E-ECA9-44A9-8CFE-F425FD4A3D6D}" dt="2025-08-24T11:09:11.332" v="11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D854D9E-ECA9-44A9-8CFE-F425FD4A3D6D}" dt="2025-08-24T11:09:11.332" v="11" actId="20577"/>
          <ac:spMkLst>
            <pc:docMk/>
            <pc:sldMk cId="512562272" sldId="2134808561"/>
            <ac:spMk id="2" creationId="{570C6D3E-D944-E7DF-6E2F-7037213AB7FF}"/>
          </ac:spMkLst>
        </pc:spChg>
      </pc:sld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3T10:14:37.409" v="11" actId="1076"/>
      <pc:docMkLst>
        <pc:docMk/>
      </pc:docMkLst>
      <pc:sldChg chg="addSp modSp mod">
        <pc:chgData name="FERHANE EL MOSTAFA" userId="612e3f77-08f4-424c-9bd0-6ac275dcda07" providerId="ADAL" clId="{0E1024C3-58F3-4E60-9D56-58152775B348}" dt="2025-09-03T10:14:37.409" v="11" actId="1076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14:37.409" v="11" actId="1076"/>
          <ac:spMkLst>
            <pc:docMk/>
            <pc:sldMk cId="1113929566" sldId="2134805101"/>
            <ac:spMk id="12" creationId="{61843F03-5958-2FC2-2C63-80407E574CB8}"/>
          </ac:spMkLst>
        </pc:spChg>
      </pc:sldChg>
      <pc:sldChg chg="modSp mod">
        <pc:chgData name="FERHANE EL MOSTAFA" userId="612e3f77-08f4-424c-9bd0-6ac275dcda07" providerId="ADAL" clId="{0E1024C3-58F3-4E60-9D56-58152775B348}" dt="2025-08-31T20:00:56.942" v="3" actId="207"/>
        <pc:sldMkLst>
          <pc:docMk/>
          <pc:sldMk cId="1931734198" sldId="2134808604"/>
        </pc:sldMkLst>
        <pc:spChg chg="mod">
          <ac:chgData name="FERHANE EL MOSTAFA" userId="612e3f77-08f4-424c-9bd0-6ac275dcda07" providerId="ADAL" clId="{0E1024C3-58F3-4E60-9D56-58152775B348}" dt="2025-08-31T20:00:56.942" v="3" actId="207"/>
          <ac:spMkLst>
            <pc:docMk/>
            <pc:sldMk cId="1931734198" sldId="2134808604"/>
            <ac:spMk id="11" creationId="{0A8A7151-C0B2-4683-6641-E495D24C3CB3}"/>
          </ac:spMkLst>
        </pc:spChg>
        <pc:spChg chg="mod">
          <ac:chgData name="FERHANE EL MOSTAFA" userId="612e3f77-08f4-424c-9bd0-6ac275dcda07" providerId="ADAL" clId="{0E1024C3-58F3-4E60-9D56-58152775B348}" dt="2025-08-31T20:00:56.942" v="3" actId="207"/>
          <ac:spMkLst>
            <pc:docMk/>
            <pc:sldMk cId="1931734198" sldId="2134808604"/>
            <ac:spMk id="15" creationId="{DD026575-0090-587F-7A84-9501D11CC708}"/>
          </ac:spMkLst>
        </pc:spChg>
        <pc:spChg chg="mod">
          <ac:chgData name="FERHANE EL MOSTAFA" userId="612e3f77-08f4-424c-9bd0-6ac275dcda07" providerId="ADAL" clId="{0E1024C3-58F3-4E60-9D56-58152775B348}" dt="2025-08-31T20:00:56.942" v="3" actId="207"/>
          <ac:spMkLst>
            <pc:docMk/>
            <pc:sldMk cId="1931734198" sldId="2134808604"/>
            <ac:spMk id="17" creationId="{6BB9FB48-9E69-F0AD-DFF0-5D8336FCC669}"/>
          </ac:spMkLst>
        </pc:spChg>
        <pc:spChg chg="mod">
          <ac:chgData name="FERHANE EL MOSTAFA" userId="612e3f77-08f4-424c-9bd0-6ac275dcda07" providerId="ADAL" clId="{0E1024C3-58F3-4E60-9D56-58152775B348}" dt="2025-08-31T20:00:56.942" v="3" actId="207"/>
          <ac:spMkLst>
            <pc:docMk/>
            <pc:sldMk cId="1931734198" sldId="2134808604"/>
            <ac:spMk id="20" creationId="{DD7DE3B1-C1ED-A3AC-74A1-76438D9DF436}"/>
          </ac:spMkLst>
        </pc:spChg>
        <pc:spChg chg="mod">
          <ac:chgData name="FERHANE EL MOSTAFA" userId="612e3f77-08f4-424c-9bd0-6ac275dcda07" providerId="ADAL" clId="{0E1024C3-58F3-4E60-9D56-58152775B348}" dt="2025-08-31T20:00:56.942" v="3" actId="207"/>
          <ac:spMkLst>
            <pc:docMk/>
            <pc:sldMk cId="1931734198" sldId="2134808604"/>
            <ac:spMk id="22" creationId="{DC2F461F-B1E3-F687-9F1B-9B85D149F6A3}"/>
          </ac:spMkLst>
        </pc:spChg>
        <pc:spChg chg="mod">
          <ac:chgData name="FERHANE EL MOSTAFA" userId="612e3f77-08f4-424c-9bd0-6ac275dcda07" providerId="ADAL" clId="{0E1024C3-58F3-4E60-9D56-58152775B348}" dt="2025-08-31T20:00:56.942" v="3" actId="207"/>
          <ac:spMkLst>
            <pc:docMk/>
            <pc:sldMk cId="1931734198" sldId="2134808604"/>
            <ac:spMk id="23" creationId="{E7FF9E09-4190-EBD3-0660-3534DE74DA90}"/>
          </ac:spMkLst>
        </pc:spChg>
        <pc:spChg chg="mod">
          <ac:chgData name="FERHANE EL MOSTAFA" userId="612e3f77-08f4-424c-9bd0-6ac275dcda07" providerId="ADAL" clId="{0E1024C3-58F3-4E60-9D56-58152775B348}" dt="2025-08-31T20:00:56.942" v="3" actId="207"/>
          <ac:spMkLst>
            <pc:docMk/>
            <pc:sldMk cId="1931734198" sldId="2134808604"/>
            <ac:spMk id="25" creationId="{FFC32477-A5DC-947F-97E4-398344F6992E}"/>
          </ac:spMkLst>
        </pc:spChg>
        <pc:spChg chg="mod">
          <ac:chgData name="FERHANE EL MOSTAFA" userId="612e3f77-08f4-424c-9bd0-6ac275dcda07" providerId="ADAL" clId="{0E1024C3-58F3-4E60-9D56-58152775B348}" dt="2025-08-31T20:00:56.942" v="3" actId="207"/>
          <ac:spMkLst>
            <pc:docMk/>
            <pc:sldMk cId="1931734198" sldId="2134808604"/>
            <ac:spMk id="26" creationId="{1A3221EE-298A-E42E-C26B-2EDCC6439CEE}"/>
          </ac:spMkLst>
        </pc:spChg>
      </pc:sldChg>
      <pc:sldChg chg="modSp mod">
        <pc:chgData name="FERHANE EL MOSTAFA" userId="612e3f77-08f4-424c-9bd0-6ac275dcda07" providerId="ADAL" clId="{0E1024C3-58F3-4E60-9D56-58152775B348}" dt="2025-08-31T20:01:19.705" v="7" actId="207"/>
        <pc:sldMkLst>
          <pc:docMk/>
          <pc:sldMk cId="1106300371" sldId="2134808605"/>
        </pc:sldMkLst>
        <pc:spChg chg="mod">
          <ac:chgData name="FERHANE EL MOSTAFA" userId="612e3f77-08f4-424c-9bd0-6ac275dcda07" providerId="ADAL" clId="{0E1024C3-58F3-4E60-9D56-58152775B348}" dt="2025-08-31T20:01:19.705" v="7" actId="207"/>
          <ac:spMkLst>
            <pc:docMk/>
            <pc:sldMk cId="1106300371" sldId="2134808605"/>
            <ac:spMk id="11" creationId="{9613C573-502E-3F3E-E627-7B7FA4D6C76D}"/>
          </ac:spMkLst>
        </pc:spChg>
        <pc:spChg chg="mod">
          <ac:chgData name="FERHANE EL MOSTAFA" userId="612e3f77-08f4-424c-9bd0-6ac275dcda07" providerId="ADAL" clId="{0E1024C3-58F3-4E60-9D56-58152775B348}" dt="2025-08-31T20:01:19.705" v="7" actId="207"/>
          <ac:spMkLst>
            <pc:docMk/>
            <pc:sldMk cId="1106300371" sldId="2134808605"/>
            <ac:spMk id="15" creationId="{A934C02F-BE42-0B4D-96E9-7B05ED62BF55}"/>
          </ac:spMkLst>
        </pc:spChg>
        <pc:spChg chg="mod">
          <ac:chgData name="FERHANE EL MOSTAFA" userId="612e3f77-08f4-424c-9bd0-6ac275dcda07" providerId="ADAL" clId="{0E1024C3-58F3-4E60-9D56-58152775B348}" dt="2025-08-31T20:01:19.705" v="7" actId="207"/>
          <ac:spMkLst>
            <pc:docMk/>
            <pc:sldMk cId="1106300371" sldId="2134808605"/>
            <ac:spMk id="17" creationId="{E9305464-3D2A-64DA-1000-E12DE569A426}"/>
          </ac:spMkLst>
        </pc:spChg>
        <pc:spChg chg="mod">
          <ac:chgData name="FERHANE EL MOSTAFA" userId="612e3f77-08f4-424c-9bd0-6ac275dcda07" providerId="ADAL" clId="{0E1024C3-58F3-4E60-9D56-58152775B348}" dt="2025-08-31T20:01:19.705" v="7" actId="207"/>
          <ac:spMkLst>
            <pc:docMk/>
            <pc:sldMk cId="1106300371" sldId="2134808605"/>
            <ac:spMk id="20" creationId="{A151BBCF-FFEA-5BDB-E2F7-7D935BE942AC}"/>
          </ac:spMkLst>
        </pc:spChg>
        <pc:spChg chg="mod">
          <ac:chgData name="FERHANE EL MOSTAFA" userId="612e3f77-08f4-424c-9bd0-6ac275dcda07" providerId="ADAL" clId="{0E1024C3-58F3-4E60-9D56-58152775B348}" dt="2025-08-31T20:01:19.705" v="7" actId="207"/>
          <ac:spMkLst>
            <pc:docMk/>
            <pc:sldMk cId="1106300371" sldId="2134808605"/>
            <ac:spMk id="22" creationId="{B2CDF4CF-97E5-F92F-0691-6A2EB81E201C}"/>
          </ac:spMkLst>
        </pc:spChg>
        <pc:spChg chg="mod">
          <ac:chgData name="FERHANE EL MOSTAFA" userId="612e3f77-08f4-424c-9bd0-6ac275dcda07" providerId="ADAL" clId="{0E1024C3-58F3-4E60-9D56-58152775B348}" dt="2025-08-31T20:01:19.705" v="7" actId="207"/>
          <ac:spMkLst>
            <pc:docMk/>
            <pc:sldMk cId="1106300371" sldId="2134808605"/>
            <ac:spMk id="23" creationId="{E86BA390-CC5F-A3A2-2DAF-F163C333BE2E}"/>
          </ac:spMkLst>
        </pc:spChg>
        <pc:spChg chg="mod">
          <ac:chgData name="FERHANE EL MOSTAFA" userId="612e3f77-08f4-424c-9bd0-6ac275dcda07" providerId="ADAL" clId="{0E1024C3-58F3-4E60-9D56-58152775B348}" dt="2025-08-31T20:01:19.705" v="7" actId="207"/>
          <ac:spMkLst>
            <pc:docMk/>
            <pc:sldMk cId="1106300371" sldId="2134808605"/>
            <ac:spMk id="25" creationId="{C4C22B47-2151-79DE-F0E9-152828973168}"/>
          </ac:spMkLst>
        </pc:spChg>
        <pc:spChg chg="mod">
          <ac:chgData name="FERHANE EL MOSTAFA" userId="612e3f77-08f4-424c-9bd0-6ac275dcda07" providerId="ADAL" clId="{0E1024C3-58F3-4E60-9D56-58152775B348}" dt="2025-08-31T20:01:19.705" v="7" actId="207"/>
          <ac:spMkLst>
            <pc:docMk/>
            <pc:sldMk cId="1106300371" sldId="2134808605"/>
            <ac:spMk id="26" creationId="{B5ED6C4F-2D91-C683-F1DE-037DCA72CD9F}"/>
          </ac:spMkLst>
        </pc:spChg>
      </pc:sldChg>
      <pc:sldChg chg="modSp mod">
        <pc:chgData name="FERHANE EL MOSTAFA" userId="612e3f77-08f4-424c-9bd0-6ac275dcda07" providerId="ADAL" clId="{0E1024C3-58F3-4E60-9D56-58152775B348}" dt="2025-08-31T20:01:32.395" v="8" actId="207"/>
        <pc:sldMkLst>
          <pc:docMk/>
          <pc:sldMk cId="3272094394" sldId="2134808606"/>
        </pc:sldMkLst>
        <pc:spChg chg="mod">
          <ac:chgData name="FERHANE EL MOSTAFA" userId="612e3f77-08f4-424c-9bd0-6ac275dcda07" providerId="ADAL" clId="{0E1024C3-58F3-4E60-9D56-58152775B348}" dt="2025-08-31T20:01:32.395" v="8" actId="207"/>
          <ac:spMkLst>
            <pc:docMk/>
            <pc:sldMk cId="3272094394" sldId="2134808606"/>
            <ac:spMk id="11" creationId="{04612797-76D7-5B47-EEBC-A348B9F036D7}"/>
          </ac:spMkLst>
        </pc:spChg>
        <pc:spChg chg="mod">
          <ac:chgData name="FERHANE EL MOSTAFA" userId="612e3f77-08f4-424c-9bd0-6ac275dcda07" providerId="ADAL" clId="{0E1024C3-58F3-4E60-9D56-58152775B348}" dt="2025-08-31T20:01:32.395" v="8" actId="207"/>
          <ac:spMkLst>
            <pc:docMk/>
            <pc:sldMk cId="3272094394" sldId="2134808606"/>
            <ac:spMk id="15" creationId="{E6A5F5ED-07A5-ECED-03A0-A438F5F03BFE}"/>
          </ac:spMkLst>
        </pc:spChg>
        <pc:spChg chg="mod">
          <ac:chgData name="FERHANE EL MOSTAFA" userId="612e3f77-08f4-424c-9bd0-6ac275dcda07" providerId="ADAL" clId="{0E1024C3-58F3-4E60-9D56-58152775B348}" dt="2025-08-31T20:01:32.395" v="8" actId="207"/>
          <ac:spMkLst>
            <pc:docMk/>
            <pc:sldMk cId="3272094394" sldId="2134808606"/>
            <ac:spMk id="17" creationId="{1E40C8DA-A47E-FB29-7984-5074B26D8E43}"/>
          </ac:spMkLst>
        </pc:spChg>
        <pc:spChg chg="mod">
          <ac:chgData name="FERHANE EL MOSTAFA" userId="612e3f77-08f4-424c-9bd0-6ac275dcda07" providerId="ADAL" clId="{0E1024C3-58F3-4E60-9D56-58152775B348}" dt="2025-08-31T20:01:32.395" v="8" actId="207"/>
          <ac:spMkLst>
            <pc:docMk/>
            <pc:sldMk cId="3272094394" sldId="2134808606"/>
            <ac:spMk id="20" creationId="{E186496A-6465-56AC-BBA2-1C97813DD12A}"/>
          </ac:spMkLst>
        </pc:spChg>
        <pc:spChg chg="mod">
          <ac:chgData name="FERHANE EL MOSTAFA" userId="612e3f77-08f4-424c-9bd0-6ac275dcda07" providerId="ADAL" clId="{0E1024C3-58F3-4E60-9D56-58152775B348}" dt="2025-08-31T20:01:32.395" v="8" actId="207"/>
          <ac:spMkLst>
            <pc:docMk/>
            <pc:sldMk cId="3272094394" sldId="2134808606"/>
            <ac:spMk id="22" creationId="{C5CBC510-062A-0C6D-C41D-61022E19B7F6}"/>
          </ac:spMkLst>
        </pc:spChg>
        <pc:spChg chg="mod">
          <ac:chgData name="FERHANE EL MOSTAFA" userId="612e3f77-08f4-424c-9bd0-6ac275dcda07" providerId="ADAL" clId="{0E1024C3-58F3-4E60-9D56-58152775B348}" dt="2025-08-31T20:01:32.395" v="8" actId="207"/>
          <ac:spMkLst>
            <pc:docMk/>
            <pc:sldMk cId="3272094394" sldId="2134808606"/>
            <ac:spMk id="23" creationId="{46C63D3D-0A07-32DA-BA37-B0DC380FD717}"/>
          </ac:spMkLst>
        </pc:spChg>
        <pc:spChg chg="mod">
          <ac:chgData name="FERHANE EL MOSTAFA" userId="612e3f77-08f4-424c-9bd0-6ac275dcda07" providerId="ADAL" clId="{0E1024C3-58F3-4E60-9D56-58152775B348}" dt="2025-08-31T20:01:32.395" v="8" actId="207"/>
          <ac:spMkLst>
            <pc:docMk/>
            <pc:sldMk cId="3272094394" sldId="2134808606"/>
            <ac:spMk id="25" creationId="{A91E1F33-A7B6-6057-7951-8AFD2DE8B36D}"/>
          </ac:spMkLst>
        </pc:spChg>
        <pc:spChg chg="mod">
          <ac:chgData name="FERHANE EL MOSTAFA" userId="612e3f77-08f4-424c-9bd0-6ac275dcda07" providerId="ADAL" clId="{0E1024C3-58F3-4E60-9D56-58152775B348}" dt="2025-08-31T20:01:32.395" v="8" actId="207"/>
          <ac:spMkLst>
            <pc:docMk/>
            <pc:sldMk cId="3272094394" sldId="2134808606"/>
            <ac:spMk id="26" creationId="{792AA858-2168-B333-5A81-06B301CD2C2C}"/>
          </ac:spMkLst>
        </pc:spChg>
      </pc:sldChg>
      <pc:sldChg chg="modSp mod">
        <pc:chgData name="FERHANE EL MOSTAFA" userId="612e3f77-08f4-424c-9bd0-6ac275dcda07" providerId="ADAL" clId="{0E1024C3-58F3-4E60-9D56-58152775B348}" dt="2025-08-31T20:01:42.440" v="9" actId="207"/>
        <pc:sldMkLst>
          <pc:docMk/>
          <pc:sldMk cId="3498561458" sldId="2134808607"/>
        </pc:sldMkLst>
        <pc:spChg chg="mod">
          <ac:chgData name="FERHANE EL MOSTAFA" userId="612e3f77-08f4-424c-9bd0-6ac275dcda07" providerId="ADAL" clId="{0E1024C3-58F3-4E60-9D56-58152775B348}" dt="2025-08-31T20:01:42.440" v="9" actId="207"/>
          <ac:spMkLst>
            <pc:docMk/>
            <pc:sldMk cId="3498561458" sldId="2134808607"/>
            <ac:spMk id="11" creationId="{5B9714F6-A134-11A3-359B-DDF8AAB5A374}"/>
          </ac:spMkLst>
        </pc:spChg>
        <pc:spChg chg="mod">
          <ac:chgData name="FERHANE EL MOSTAFA" userId="612e3f77-08f4-424c-9bd0-6ac275dcda07" providerId="ADAL" clId="{0E1024C3-58F3-4E60-9D56-58152775B348}" dt="2025-08-31T20:01:42.440" v="9" actId="207"/>
          <ac:spMkLst>
            <pc:docMk/>
            <pc:sldMk cId="3498561458" sldId="2134808607"/>
            <ac:spMk id="15" creationId="{96534D78-B1FE-FE84-31EE-53FE79C6803B}"/>
          </ac:spMkLst>
        </pc:spChg>
        <pc:spChg chg="mod">
          <ac:chgData name="FERHANE EL MOSTAFA" userId="612e3f77-08f4-424c-9bd0-6ac275dcda07" providerId="ADAL" clId="{0E1024C3-58F3-4E60-9D56-58152775B348}" dt="2025-08-31T20:01:42.440" v="9" actId="207"/>
          <ac:spMkLst>
            <pc:docMk/>
            <pc:sldMk cId="3498561458" sldId="2134808607"/>
            <ac:spMk id="17" creationId="{153153EE-7147-CEDF-9954-0709E7465F7F}"/>
          </ac:spMkLst>
        </pc:spChg>
        <pc:spChg chg="mod">
          <ac:chgData name="FERHANE EL MOSTAFA" userId="612e3f77-08f4-424c-9bd0-6ac275dcda07" providerId="ADAL" clId="{0E1024C3-58F3-4E60-9D56-58152775B348}" dt="2025-08-31T20:01:42.440" v="9" actId="207"/>
          <ac:spMkLst>
            <pc:docMk/>
            <pc:sldMk cId="3498561458" sldId="2134808607"/>
            <ac:spMk id="20" creationId="{16125708-8151-BD22-726B-7C3ECC8373DD}"/>
          </ac:spMkLst>
        </pc:spChg>
        <pc:spChg chg="mod">
          <ac:chgData name="FERHANE EL MOSTAFA" userId="612e3f77-08f4-424c-9bd0-6ac275dcda07" providerId="ADAL" clId="{0E1024C3-58F3-4E60-9D56-58152775B348}" dt="2025-08-31T20:01:42.440" v="9" actId="207"/>
          <ac:spMkLst>
            <pc:docMk/>
            <pc:sldMk cId="3498561458" sldId="2134808607"/>
            <ac:spMk id="22" creationId="{AEC26171-993D-D8B0-3C80-1F02BC6DB98C}"/>
          </ac:spMkLst>
        </pc:spChg>
        <pc:spChg chg="mod">
          <ac:chgData name="FERHANE EL MOSTAFA" userId="612e3f77-08f4-424c-9bd0-6ac275dcda07" providerId="ADAL" clId="{0E1024C3-58F3-4E60-9D56-58152775B348}" dt="2025-08-31T20:01:42.440" v="9" actId="207"/>
          <ac:spMkLst>
            <pc:docMk/>
            <pc:sldMk cId="3498561458" sldId="2134808607"/>
            <ac:spMk id="23" creationId="{B9B1B337-7EBC-7F7B-910F-C84FBBC833F9}"/>
          </ac:spMkLst>
        </pc:spChg>
        <pc:spChg chg="mod">
          <ac:chgData name="FERHANE EL MOSTAFA" userId="612e3f77-08f4-424c-9bd0-6ac275dcda07" providerId="ADAL" clId="{0E1024C3-58F3-4E60-9D56-58152775B348}" dt="2025-08-31T20:01:42.440" v="9" actId="207"/>
          <ac:spMkLst>
            <pc:docMk/>
            <pc:sldMk cId="3498561458" sldId="2134808607"/>
            <ac:spMk id="25" creationId="{BB835CBB-2625-B363-AE6E-BE8FFB12E737}"/>
          </ac:spMkLst>
        </pc:spChg>
        <pc:spChg chg="mod">
          <ac:chgData name="FERHANE EL MOSTAFA" userId="612e3f77-08f4-424c-9bd0-6ac275dcda07" providerId="ADAL" clId="{0E1024C3-58F3-4E60-9D56-58152775B348}" dt="2025-08-31T20:01:42.440" v="9" actId="207"/>
          <ac:spMkLst>
            <pc:docMk/>
            <pc:sldMk cId="3498561458" sldId="2134808607"/>
            <ac:spMk id="26" creationId="{2D7ED275-B115-9190-ECE8-4308DA370C4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6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4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سنطبق السلوكات المتعلقة باستعمال الألواح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خذوا ألواحكم: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90255" y="1828801"/>
            <a:ext cx="11561691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R="0" lvl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كل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واحد يكب اسمه الشخصي على اللوحة: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lang="ar-MA" sz="36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الذين سأشير إليهم،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اخفضوا الألواح فإن إجابتكم صحيحة؛</a:t>
            </a:r>
          </a:p>
          <a:p>
            <a:pPr marR="0" lvl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R="0" lvl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A8657C-B15E-6975-DD37-9EACCAFA9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41" y="686413"/>
            <a:ext cx="1713036" cy="116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 كلمات رأيناها في الحصة السابقة.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حصان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حِصانٌ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537855" y="587432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2DCA080-FED1-E6A6-7763-826A1FE6A4AD}"/>
              </a:ext>
            </a:extLst>
          </p:cNvPr>
          <p:cNvSpPr/>
          <p:nvPr/>
        </p:nvSpPr>
        <p:spPr>
          <a:xfrm>
            <a:off x="1537854" y="7716983"/>
            <a:ext cx="8908473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من يقوم بتقطيع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ديك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ديكٌــ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537855" y="587432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A0B0BE-BC32-0634-71B1-6DA870D3F381}"/>
              </a:ext>
            </a:extLst>
          </p:cNvPr>
          <p:cNvSpPr/>
          <p:nvPr/>
        </p:nvSpPr>
        <p:spPr>
          <a:xfrm>
            <a:off x="1537854" y="7716983"/>
            <a:ext cx="8908473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يقوم بتقطيع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حظيرة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حَظيرَةٌ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537855" y="587432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906DC02-77F0-AF1F-B115-B64B6AFB07E5}"/>
              </a:ext>
            </a:extLst>
          </p:cNvPr>
          <p:cNvSpPr/>
          <p:nvPr/>
        </p:nvSpPr>
        <p:spPr>
          <a:xfrm>
            <a:off x="1537854" y="7716983"/>
            <a:ext cx="8908473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يقوم بتقطيع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بطولة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بُطولَ</a:t>
            </a: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844FD9-C282-E6B2-BDF1-5D3F8717D3CA}"/>
              </a:ext>
            </a:extLst>
          </p:cNvPr>
          <p:cNvSpPr/>
          <p:nvPr/>
        </p:nvSpPr>
        <p:spPr>
          <a:xfrm>
            <a:off x="1537855" y="587432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08F45AD-F0B2-9491-EDD5-423EB0851FEC}"/>
              </a:ext>
            </a:extLst>
          </p:cNvPr>
          <p:cNvSpPr/>
          <p:nvPr/>
        </p:nvSpPr>
        <p:spPr>
          <a:xfrm>
            <a:off x="1537854" y="7716983"/>
            <a:ext cx="8908473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يقوم بتقطيع الكلمة؟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الطبيعة والإنسان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بكلمة. 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39C036-A17A-8C72-745A-3FFC65EFC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587" y="1714202"/>
            <a:ext cx="7469250" cy="8386133"/>
          </a:xfrm>
          <a:prstGeom prst="rect">
            <a:avLst/>
          </a:prstGeom>
        </p:spPr>
      </p:pic>
      <p:sp>
        <p:nvSpPr>
          <p:cNvPr id="3" name="Flèche : bas 2">
            <a:extLst>
              <a:ext uri="{FF2B5EF4-FFF2-40B4-BE49-F238E27FC236}">
                <a16:creationId xmlns:a16="http://schemas.microsoft.com/office/drawing/2014/main" id="{5FC2BCBE-FE9F-94A1-5407-E68382E4D1AA}"/>
              </a:ext>
            </a:extLst>
          </p:cNvPr>
          <p:cNvSpPr/>
          <p:nvPr/>
        </p:nvSpPr>
        <p:spPr>
          <a:xfrm>
            <a:off x="8894617" y="4364182"/>
            <a:ext cx="235527" cy="4657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4680975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اَلرّاعي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7686350" y="497095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680975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يَرْعى </a:t>
            </a:r>
            <a:r>
              <a:rPr lang="ar-MA" sz="4400" b="1" dirty="0">
                <a:solidFill>
                  <a:srgbClr val="FF0000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rgbClr val="FF0000"/>
                </a:solidFill>
              </a:rPr>
              <a:t>لرّاعي</a:t>
            </a:r>
            <a:r>
              <a:rPr lang="ar-MA" sz="4400" b="1" dirty="0">
                <a:solidFill>
                  <a:schemeClr val="tx1"/>
                </a:solidFill>
              </a:rPr>
              <a:t> أَغْنامَهُ في </a:t>
            </a:r>
            <a:r>
              <a:rPr lang="ar-MA" sz="4400" b="1" dirty="0" err="1">
                <a:solidFill>
                  <a:schemeClr val="tx1"/>
                </a:solidFill>
              </a:rPr>
              <a:t>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لْغابَةِ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مجموعة  تختار ثلاثة عناصر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جديد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الصورة، وتعبر عنها بكلمات، وتركب الكلمات في 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ACB3CB-E2F4-22AE-E622-DD0C16B03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146" y="1544922"/>
            <a:ext cx="7560444" cy="8482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A84675C-1B00-9312-AD67-D155DC883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337" y="708025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يسجل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الكلمات والجمل على السبورة، ويصحح معهم البنيات اللغوية.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7D83A-64A3-8DAC-3AA6-6B5ACA9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E0E1AEA-EB4A-C030-CF26-FBE08864ED6F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جهرية للجمل، وترديدها شفهيا.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9FD349-1C6C-FA4B-4F02-B659C8677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385470"/>
            <a:ext cx="1633870" cy="1426588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37835C7-15AD-E75D-83A8-851CE89917E1}"/>
              </a:ext>
            </a:extLst>
          </p:cNvPr>
          <p:cNvSpPr/>
          <p:nvPr/>
        </p:nvSpPr>
        <p:spPr>
          <a:xfrm>
            <a:off x="10621034" y="5018309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الكلمة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71E86059-A705-C726-F1D8-FC5E6AB68C32}"/>
              </a:ext>
            </a:extLst>
          </p:cNvPr>
          <p:cNvSpPr/>
          <p:nvPr/>
        </p:nvSpPr>
        <p:spPr>
          <a:xfrm>
            <a:off x="7801403" y="865924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FE55F6D-AA8B-4E11-1D5D-B5ED5098C6E2}"/>
              </a:ext>
            </a:extLst>
          </p:cNvPr>
          <p:cNvSpPr/>
          <p:nvPr/>
        </p:nvSpPr>
        <p:spPr>
          <a:xfrm>
            <a:off x="833471" y="4854444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CC5B37E-DAE2-BC1D-6481-3DB8914E6ACB}"/>
              </a:ext>
            </a:extLst>
          </p:cNvPr>
          <p:cNvSpPr/>
          <p:nvPr/>
        </p:nvSpPr>
        <p:spPr>
          <a:xfrm>
            <a:off x="10600696" y="6568574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الكلمة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F8930B8-142D-E053-D532-DF8A55448980}"/>
              </a:ext>
            </a:extLst>
          </p:cNvPr>
          <p:cNvSpPr/>
          <p:nvPr/>
        </p:nvSpPr>
        <p:spPr>
          <a:xfrm>
            <a:off x="7801403" y="688528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54AB293-FD64-8B23-8CAC-A4AF6EC6FDCF}"/>
              </a:ext>
            </a:extLst>
          </p:cNvPr>
          <p:cNvSpPr/>
          <p:nvPr/>
        </p:nvSpPr>
        <p:spPr>
          <a:xfrm>
            <a:off x="833471" y="6486642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02A3618-393E-97AC-AE56-C6E6EA831D59}"/>
              </a:ext>
            </a:extLst>
          </p:cNvPr>
          <p:cNvSpPr/>
          <p:nvPr/>
        </p:nvSpPr>
        <p:spPr>
          <a:xfrm>
            <a:off x="10621036" y="8243512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الكلمة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DC3F5603-5C9D-CA95-1642-B4E1BEE992E7}"/>
              </a:ext>
            </a:extLst>
          </p:cNvPr>
          <p:cNvSpPr/>
          <p:nvPr/>
        </p:nvSpPr>
        <p:spPr>
          <a:xfrm>
            <a:off x="7690567" y="5226358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8221A4D4-9CFA-5542-2045-44E77B73B644}"/>
              </a:ext>
            </a:extLst>
          </p:cNvPr>
          <p:cNvSpPr/>
          <p:nvPr/>
        </p:nvSpPr>
        <p:spPr>
          <a:xfrm>
            <a:off x="833471" y="8228847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94943DA6-DC0A-7FCF-9BFE-CC01921C5CCA}"/>
              </a:ext>
            </a:extLst>
          </p:cNvPr>
          <p:cNvSpPr/>
          <p:nvPr/>
        </p:nvSpPr>
        <p:spPr>
          <a:xfrm>
            <a:off x="10621034" y="3157150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اَلرّاعي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B45BB884-1B85-E64F-DA32-77919006927F}"/>
              </a:ext>
            </a:extLst>
          </p:cNvPr>
          <p:cNvSpPr/>
          <p:nvPr/>
        </p:nvSpPr>
        <p:spPr>
          <a:xfrm>
            <a:off x="7818411" y="3447132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CDB96B1E-9EDF-2805-6AE4-92DDA0473CEA}"/>
              </a:ext>
            </a:extLst>
          </p:cNvPr>
          <p:cNvSpPr/>
          <p:nvPr/>
        </p:nvSpPr>
        <p:spPr>
          <a:xfrm>
            <a:off x="768209" y="3112239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يَرْعى </a:t>
            </a:r>
            <a:r>
              <a:rPr lang="ar-MA" sz="4400" b="1" dirty="0">
                <a:solidFill>
                  <a:srgbClr val="FF0000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rgbClr val="FF0000"/>
                </a:solidFill>
              </a:rPr>
              <a:t>لرّاعي</a:t>
            </a:r>
            <a:r>
              <a:rPr lang="ar-MA" sz="4400" b="1" dirty="0">
                <a:solidFill>
                  <a:schemeClr val="tx1"/>
                </a:solidFill>
              </a:rPr>
              <a:t> أَغْنامَهُ في </a:t>
            </a:r>
            <a:r>
              <a:rPr lang="ar-MA" sz="4400" b="1" dirty="0" err="1">
                <a:solidFill>
                  <a:schemeClr val="tx1"/>
                </a:solidFill>
              </a:rPr>
              <a:t>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لْغابَةِ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8846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594764" cy="3551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الكلمات والجمل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جمل وفهمها؛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تركيب جمل وقراءتها.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سأقرأ  سلسلة الكلمات الزائفة. ستفعلون مثلي,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E77DB68-5F5B-E19D-89AD-0BE5FA64C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978727"/>
            <a:ext cx="13145664" cy="512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5410D-BBDF-04AF-CBBD-C8D895215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7D1A047-C78F-C9EB-4FA6-0313069C4EF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اقرأوا الكلمات قراءة هامسة، سأمر بين الصفوف,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D5A069-4E0A-96B1-0196-CBA9DD60D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2978727"/>
            <a:ext cx="13145664" cy="512013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B2E1A64-892E-92C0-92F1-CCCA1DA9C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32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الطبيعة والإنسان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تركيب جمل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319141" y="1917462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0D5DC-CB1A-1FD4-43FA-D1D464238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D6C5A9-BD67-625C-29E5-1E1CA90B556D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سأعين بعضكم للقراءة جهريا، ونصفق على من قرأ بدقة وطلاقة. كل متعلم يقرأ سطرا.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5CE43E5-36BE-E427-3936-592619C4F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2978727"/>
            <a:ext cx="13145664" cy="512013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0F722F4-6E90-44DC-C5AB-83AA0FEBB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187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92870-4D06-12C1-BCDE-6003797D5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EBF474D-3967-4FE7-9C8D-99230F767694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لاحظوا كيف سأحول كلمة زائفة إلى كلمة ذات معنى. مثلا: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شَقْسٌ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8CC762-2BB1-D0CE-61A8-4F094B58C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7E742D0F-87B2-E926-2F0C-A9BA71E8BD07}"/>
              </a:ext>
            </a:extLst>
          </p:cNvPr>
          <p:cNvSpPr/>
          <p:nvPr/>
        </p:nvSpPr>
        <p:spPr>
          <a:xfrm>
            <a:off x="6147372" y="8176031"/>
            <a:ext cx="2290268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طَــقْـسٌ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A18E924E-F357-5858-A656-0FE97D638E52}"/>
              </a:ext>
            </a:extLst>
          </p:cNvPr>
          <p:cNvSpPr/>
          <p:nvPr/>
        </p:nvSpPr>
        <p:spPr>
          <a:xfrm>
            <a:off x="8029731" y="3365531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شَقْـ</a:t>
            </a: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سٌ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0599D71-B4B0-9213-7AD9-0F753EFEA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7593" y="3488334"/>
            <a:ext cx="1046897" cy="63403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31D1D7A7-FF32-0CE7-361B-88941572F12F}"/>
              </a:ext>
            </a:extLst>
          </p:cNvPr>
          <p:cNvSpPr/>
          <p:nvPr/>
        </p:nvSpPr>
        <p:spPr>
          <a:xfrm>
            <a:off x="11137600" y="3281536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 err="1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شَقْسٌ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1BF038-F580-27F2-6E1C-9F0EC7169F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2255" y="3428805"/>
            <a:ext cx="743572" cy="634039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82BEE51-51C4-9EBC-5759-9754E253A1B4}"/>
              </a:ext>
            </a:extLst>
          </p:cNvPr>
          <p:cNvSpPr/>
          <p:nvPr/>
        </p:nvSpPr>
        <p:spPr>
          <a:xfrm>
            <a:off x="4414124" y="3428805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b="1" dirty="0">
                <a:solidFill>
                  <a:srgbClr val="10147E"/>
                </a:solidFill>
                <a:latin typeface="Calibri" panose="020F0502020204030204"/>
                <a:cs typeface="Arial" panose="020B0604020202020204" pitchFamily="34" charset="0"/>
              </a:rPr>
              <a:t>طَقْـ</a:t>
            </a: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سٌ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Flèche : courbe vers le bas 17">
            <a:extLst>
              <a:ext uri="{FF2B5EF4-FFF2-40B4-BE49-F238E27FC236}">
                <a16:creationId xmlns:a16="http://schemas.microsoft.com/office/drawing/2014/main" id="{0DD481EE-DB5F-1BC5-70C3-5D20C41F1CB5}"/>
              </a:ext>
            </a:extLst>
          </p:cNvPr>
          <p:cNvSpPr/>
          <p:nvPr/>
        </p:nvSpPr>
        <p:spPr>
          <a:xfrm flipH="1">
            <a:off x="5500253" y="2394845"/>
            <a:ext cx="3867749" cy="1033960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solidFill>
                <a:schemeClr val="tx1"/>
              </a:solidFill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982A448F-6A39-6732-C22B-14671B74BBE6}"/>
              </a:ext>
            </a:extLst>
          </p:cNvPr>
          <p:cNvSpPr/>
          <p:nvPr/>
        </p:nvSpPr>
        <p:spPr>
          <a:xfrm>
            <a:off x="2540545" y="5638553"/>
            <a:ext cx="8903900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قُمْتُ بِتَغْييرِ  المَقْطَعِ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شَقْـ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بْالْمَقْطَعِ </a:t>
            </a:r>
            <a:r>
              <a:rPr lang="ar-MA" sz="4800" b="1" dirty="0">
                <a:solidFill>
                  <a:srgbClr val="10147E"/>
                </a:solidFill>
                <a:latin typeface="Calibri" panose="020F0502020204030204"/>
                <a:cs typeface="Arial" panose="020B0604020202020204" pitchFamily="34" charset="0"/>
              </a:rPr>
              <a:t>طَقْـ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1359AC32-BE4B-CFE9-0119-616091FA5414}"/>
              </a:ext>
            </a:extLst>
          </p:cNvPr>
          <p:cNvCxnSpPr>
            <a:cxnSpLocks/>
          </p:cNvCxnSpPr>
          <p:nvPr/>
        </p:nvCxnSpPr>
        <p:spPr>
          <a:xfrm flipH="1">
            <a:off x="7521993" y="4061483"/>
            <a:ext cx="1534486" cy="14572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C16459BA-DF28-9A7F-4318-DDBA9756A8D4}"/>
              </a:ext>
            </a:extLst>
          </p:cNvPr>
          <p:cNvCxnSpPr>
            <a:cxnSpLocks/>
          </p:cNvCxnSpPr>
          <p:nvPr/>
        </p:nvCxnSpPr>
        <p:spPr>
          <a:xfrm>
            <a:off x="5659646" y="4167562"/>
            <a:ext cx="1108364" cy="1395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lèche : bas 42">
            <a:extLst>
              <a:ext uri="{FF2B5EF4-FFF2-40B4-BE49-F238E27FC236}">
                <a16:creationId xmlns:a16="http://schemas.microsoft.com/office/drawing/2014/main" id="{FAFCFAF8-107D-0788-B267-F6C914546F36}"/>
              </a:ext>
            </a:extLst>
          </p:cNvPr>
          <p:cNvSpPr/>
          <p:nvPr/>
        </p:nvSpPr>
        <p:spPr>
          <a:xfrm>
            <a:off x="7050190" y="692647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9069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4" grpId="0" animBg="1"/>
      <p:bldP spid="7" grpId="0" animBg="1"/>
      <p:bldP spid="18" grpId="0" animBg="1"/>
      <p:bldP spid="19" grpId="0" animBg="1"/>
      <p:bldP spid="4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الان دوركم، كل مجموعة ستحول الكلمات داخل الإطار إلى كلمات ذات معنى. المجموعة الفائزة هي التي تجد جميع الكلمات.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8C6AEE5-2F94-63A8-E660-DC932DC51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68" y="2978727"/>
            <a:ext cx="13145664" cy="512013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951828A-B36F-362B-4F1C-1B5A3439D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992" y="646468"/>
            <a:ext cx="1950889" cy="1298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0FBAAA-4933-0E76-ADD9-18AE8EE2D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0109" y="3380508"/>
            <a:ext cx="1510146" cy="10806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BF4DC2B-025C-00AC-0260-A451759DE5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4266" y="3380508"/>
            <a:ext cx="1505843" cy="10790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F1C281D-4D6A-AE6E-681B-05F584CFE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5891" y="3380508"/>
            <a:ext cx="1582983" cy="107908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659CCCB-AD2B-4C9D-85C7-0121233CA0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4412" y="6682139"/>
            <a:ext cx="1505843" cy="10790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E43FB09-7135-A648-E7F1-9B1E43E732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8874" y="4953749"/>
            <a:ext cx="1505843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F9A7B-CF35-3C83-01C3-8107DEE56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727C418-2A4F-013C-3697-EB75188A0703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أعمال المجموعات مع التصحيح والقراءة. تُقبل جميع الكلمات ذات المعنى.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F259112-1E52-95DB-ABA8-0AFFFA06074F}"/>
              </a:ext>
            </a:extLst>
          </p:cNvPr>
          <p:cNvSpPr/>
          <p:nvPr/>
        </p:nvSpPr>
        <p:spPr>
          <a:xfrm>
            <a:off x="377279" y="3428805"/>
            <a:ext cx="2290268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سَيّارَةٌ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6B92B56-B504-56D4-36FE-C9DEC712527B}"/>
              </a:ext>
            </a:extLst>
          </p:cNvPr>
          <p:cNvSpPr/>
          <p:nvPr/>
        </p:nvSpPr>
        <p:spPr>
          <a:xfrm>
            <a:off x="7905412" y="3356487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سَ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/</a:t>
            </a:r>
            <a:r>
              <a:rPr lang="ar-MA" sz="4800" b="1" dirty="0" err="1">
                <a:solidFill>
                  <a:srgbClr val="10147E"/>
                </a:solidFill>
                <a:latin typeface="Calibri" panose="020F0502020204030204"/>
                <a:cs typeface="Arial" panose="020B0604020202020204" pitchFamily="34" charset="0"/>
              </a:rPr>
              <a:t>با</a:t>
            </a:r>
            <a:r>
              <a:rPr lang="ar-MA" sz="3600" b="1" dirty="0">
                <a:solidFill>
                  <a:prstClr val="black"/>
                </a:solidFill>
              </a:rPr>
              <a:t>/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رَ</a:t>
            </a:r>
            <a:r>
              <a:rPr lang="ar-MA" sz="3600" b="1" dirty="0">
                <a:solidFill>
                  <a:prstClr val="black"/>
                </a:solidFill>
              </a:rPr>
              <a:t>/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8A45471-203D-3504-A7CB-BE34DE5C7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593" y="3488334"/>
            <a:ext cx="1046897" cy="63403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8465E29-9FE1-91E2-5782-62FC59CD84FC}"/>
              </a:ext>
            </a:extLst>
          </p:cNvPr>
          <p:cNvSpPr/>
          <p:nvPr/>
        </p:nvSpPr>
        <p:spPr>
          <a:xfrm>
            <a:off x="11137600" y="3281536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 err="1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سَبارَةٌ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99E024C-32E3-109D-20C3-9720621B5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6482" y="3428805"/>
            <a:ext cx="743572" cy="634039"/>
          </a:xfrm>
          <a:prstGeom prst="rect">
            <a:avLst/>
          </a:prstGeom>
        </p:spPr>
      </p:pic>
      <p:sp>
        <p:nvSpPr>
          <p:cNvPr id="18" name="Flèche : courbe vers le bas 17">
            <a:extLst>
              <a:ext uri="{FF2B5EF4-FFF2-40B4-BE49-F238E27FC236}">
                <a16:creationId xmlns:a16="http://schemas.microsoft.com/office/drawing/2014/main" id="{7B22C141-90B3-F50B-A44B-963327DCA73F}"/>
              </a:ext>
            </a:extLst>
          </p:cNvPr>
          <p:cNvSpPr/>
          <p:nvPr/>
        </p:nvSpPr>
        <p:spPr>
          <a:xfrm flipH="1">
            <a:off x="5223163" y="2394845"/>
            <a:ext cx="3990108" cy="886691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BEB3376-F4DA-9715-520C-C04A1A0D6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5AA65EB-BED5-2E64-C208-702E66B55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547" y="3483687"/>
            <a:ext cx="1048603" cy="634039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533794C-33E9-B1D7-9E5B-0D7A306F0D85}"/>
              </a:ext>
            </a:extLst>
          </p:cNvPr>
          <p:cNvSpPr/>
          <p:nvPr/>
        </p:nvSpPr>
        <p:spPr>
          <a:xfrm>
            <a:off x="4382013" y="3377464"/>
            <a:ext cx="1955556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سَ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/</a:t>
            </a:r>
            <a:r>
              <a:rPr lang="ar-MA" sz="4800" b="1" dirty="0">
                <a:solidFill>
                  <a:srgbClr val="10147E"/>
                </a:solidFill>
                <a:latin typeface="Calibri" panose="020F0502020204030204"/>
                <a:cs typeface="Arial" panose="020B0604020202020204" pitchFamily="34" charset="0"/>
              </a:rPr>
              <a:t>يّا</a:t>
            </a:r>
            <a:r>
              <a:rPr lang="ar-MA" sz="3600" b="1" dirty="0">
                <a:solidFill>
                  <a:prstClr val="black"/>
                </a:solidFill>
              </a:rPr>
              <a:t>/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رَ</a:t>
            </a:r>
            <a:r>
              <a:rPr lang="ar-MA" sz="3600" b="1" dirty="0">
                <a:solidFill>
                  <a:prstClr val="black"/>
                </a:solidFill>
              </a:rPr>
              <a:t>/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CC6E15-4504-E23B-332F-3DCDF6528CAD}"/>
              </a:ext>
            </a:extLst>
          </p:cNvPr>
          <p:cNvSpPr/>
          <p:nvPr/>
        </p:nvSpPr>
        <p:spPr>
          <a:xfrm>
            <a:off x="7905412" y="4615194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قُ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ـصورٌ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BC153F9A-7B3E-8B33-512B-CB229CF53C1F}"/>
              </a:ext>
            </a:extLst>
          </p:cNvPr>
          <p:cNvSpPr/>
          <p:nvPr/>
        </p:nvSpPr>
        <p:spPr>
          <a:xfrm>
            <a:off x="11137600" y="4540243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ف</a:t>
            </a: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صورٌ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8A9D0D2-EB99-7E1E-57AD-F76ACDFB8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6482" y="4687512"/>
            <a:ext cx="743572" cy="634039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7D4067A6-86D4-255E-28A6-6419065485A9}"/>
              </a:ext>
            </a:extLst>
          </p:cNvPr>
          <p:cNvSpPr/>
          <p:nvPr/>
        </p:nvSpPr>
        <p:spPr>
          <a:xfrm>
            <a:off x="7905412" y="5890558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rgbClr val="FFFF00"/>
                </a:solidFill>
              </a:rPr>
              <a:t>جَ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ـ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ـمالٌ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8E9A78F-BEA1-38A5-4399-DEF92AA7F950}"/>
              </a:ext>
            </a:extLst>
          </p:cNvPr>
          <p:cNvSpPr/>
          <p:nvPr/>
        </p:nvSpPr>
        <p:spPr>
          <a:xfrm>
            <a:off x="11137600" y="5815607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 err="1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ظَمالٌ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7F3B9A9-2969-0B34-FE76-E07E6EA14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6482" y="5962876"/>
            <a:ext cx="743572" cy="634039"/>
          </a:xfrm>
          <a:prstGeom prst="rect">
            <a:avLst/>
          </a:prstGeom>
        </p:spPr>
      </p:pic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BC0C0C8F-A8A3-426E-D6E8-BEA318426465}"/>
              </a:ext>
            </a:extLst>
          </p:cNvPr>
          <p:cNvSpPr/>
          <p:nvPr/>
        </p:nvSpPr>
        <p:spPr>
          <a:xfrm>
            <a:off x="7905412" y="708041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طَـبيـ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با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ً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1996B016-5433-4BB9-1FA0-67A865D55943}"/>
              </a:ext>
            </a:extLst>
          </p:cNvPr>
          <p:cNvSpPr/>
          <p:nvPr/>
        </p:nvSpPr>
        <p:spPr>
          <a:xfrm>
            <a:off x="10999631" y="7005465"/>
            <a:ext cx="1788691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 err="1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طَبيقاً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8AECF62-6510-07A0-2F7A-3C63B2EAE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514" y="7152734"/>
            <a:ext cx="816138" cy="634039"/>
          </a:xfrm>
          <a:prstGeom prst="rect">
            <a:avLst/>
          </a:prstGeom>
        </p:spPr>
      </p:pic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1DC7AA1-3C84-89AE-C7EC-5EE4F6008100}"/>
              </a:ext>
            </a:extLst>
          </p:cNvPr>
          <p:cNvSpPr/>
          <p:nvPr/>
        </p:nvSpPr>
        <p:spPr>
          <a:xfrm>
            <a:off x="7905412" y="8390717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بازِ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غ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6B59FF57-E6D6-B64E-70D6-0B245548D427}"/>
              </a:ext>
            </a:extLst>
          </p:cNvPr>
          <p:cNvSpPr/>
          <p:nvPr/>
        </p:nvSpPr>
        <p:spPr>
          <a:xfrm>
            <a:off x="11158670" y="8390717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 err="1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بازِنٌ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01292C39-F821-284E-33D8-F5548FD76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6059" y="8552264"/>
            <a:ext cx="743572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4" grpId="0" animBg="1"/>
      <p:bldP spid="18" grpId="0" animBg="1"/>
      <p:bldP spid="9" grpId="0" animBg="1"/>
      <p:bldP spid="11" grpId="0" animBg="1"/>
      <p:bldP spid="15" grpId="0" animBg="1"/>
      <p:bldP spid="17" grpId="0" animBg="1"/>
      <p:bldP spid="20" grpId="0" animBg="1"/>
      <p:bldP spid="22" grpId="0" animBg="1"/>
      <p:bldP spid="23" grpId="0" animBg="1"/>
      <p:bldP spid="25" grpId="0" animBg="1"/>
      <p:bldP spid="2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ونقرأها، وعليكم تحديد العلاقة بين الكلمات.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7840011" y="306427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دَرّاجَةٌ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999631" y="3036680"/>
            <a:ext cx="162965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شاحِنَةٌ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4264779" y="3064275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سَيّارَةٌ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999631" y="5358407"/>
            <a:ext cx="162965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طائِرَةٌ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7872711" y="5358407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قِطارٌ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E7FF9E09-4190-EBD3-0660-3534DE74DA90}"/>
              </a:ext>
            </a:extLst>
          </p:cNvPr>
          <p:cNvSpPr/>
          <p:nvPr/>
        </p:nvSpPr>
        <p:spPr>
          <a:xfrm>
            <a:off x="1055338" y="5366559"/>
            <a:ext cx="1788691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حافِلَةٌ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4183027" y="5358406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سَفينَةٌ</a:t>
            </a:r>
            <a:endParaRPr lang="fr-FR" sz="4400" b="1" dirty="0">
              <a:solidFill>
                <a:schemeClr val="tx1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1A3221EE-298A-E42E-C26B-2EDCC6439CEE}"/>
              </a:ext>
            </a:extLst>
          </p:cNvPr>
          <p:cNvSpPr/>
          <p:nvPr/>
        </p:nvSpPr>
        <p:spPr>
          <a:xfrm>
            <a:off x="928979" y="3064275"/>
            <a:ext cx="1788691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باخِرَةٌ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0D41FD2-4DFA-FEB4-3663-D9F2F904DD6C}"/>
              </a:ext>
            </a:extLst>
          </p:cNvPr>
          <p:cNvSpPr/>
          <p:nvPr/>
        </p:nvSpPr>
        <p:spPr>
          <a:xfrm>
            <a:off x="1949683" y="7880129"/>
            <a:ext cx="10266219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6000" b="1" dirty="0">
                <a:solidFill>
                  <a:schemeClr val="tx1"/>
                </a:solidFill>
              </a:rPr>
              <a:t>جَميعُ الْكَلِماتِ تُعَبِّرُ عَنْ: </a:t>
            </a:r>
            <a:r>
              <a:rPr lang="ar-MA" sz="6000" b="1" dirty="0">
                <a:solidFill>
                  <a:srgbClr val="FF0000"/>
                </a:solidFill>
              </a:rPr>
              <a:t>وَسائِلِ النَّقْلِ</a:t>
            </a:r>
            <a:endParaRPr lang="fr-MA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73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7E377-9F92-ACDB-A21D-905C8BC26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1475851-C56D-5AB4-4DF5-C7A56CB5BB4B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مع التصحيح.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9613C573-502E-3F3E-E627-7B7FA4D6C76D}"/>
              </a:ext>
            </a:extLst>
          </p:cNvPr>
          <p:cNvSpPr/>
          <p:nvPr/>
        </p:nvSpPr>
        <p:spPr>
          <a:xfrm>
            <a:off x="7840011" y="306427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دَرّاجَةٌ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A934C02F-BE42-0B4D-96E9-7B05ED62BF55}"/>
              </a:ext>
            </a:extLst>
          </p:cNvPr>
          <p:cNvSpPr/>
          <p:nvPr/>
        </p:nvSpPr>
        <p:spPr>
          <a:xfrm>
            <a:off x="10999631" y="3036680"/>
            <a:ext cx="162965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شاحِنَةٌ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305464-3D2A-64DA-1000-E12DE569A426}"/>
              </a:ext>
            </a:extLst>
          </p:cNvPr>
          <p:cNvSpPr/>
          <p:nvPr/>
        </p:nvSpPr>
        <p:spPr>
          <a:xfrm>
            <a:off x="4264779" y="3064275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سَيّارَةٌ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A151BBCF-FFEA-5BDB-E2F7-7D935BE942AC}"/>
              </a:ext>
            </a:extLst>
          </p:cNvPr>
          <p:cNvSpPr/>
          <p:nvPr/>
        </p:nvSpPr>
        <p:spPr>
          <a:xfrm>
            <a:off x="10999631" y="5358407"/>
            <a:ext cx="162965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طائِرَةٌ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B2CDF4CF-97E5-F92F-0691-6A2EB81E201C}"/>
              </a:ext>
            </a:extLst>
          </p:cNvPr>
          <p:cNvSpPr/>
          <p:nvPr/>
        </p:nvSpPr>
        <p:spPr>
          <a:xfrm>
            <a:off x="7872711" y="5358407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قِطارٌ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E86BA390-CC5F-A3A2-2DAF-F163C333BE2E}"/>
              </a:ext>
            </a:extLst>
          </p:cNvPr>
          <p:cNvSpPr/>
          <p:nvPr/>
        </p:nvSpPr>
        <p:spPr>
          <a:xfrm>
            <a:off x="1055338" y="5366559"/>
            <a:ext cx="1788691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حافِلَةٌ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4C22B47-2151-79DE-F0E9-152828973168}"/>
              </a:ext>
            </a:extLst>
          </p:cNvPr>
          <p:cNvSpPr/>
          <p:nvPr/>
        </p:nvSpPr>
        <p:spPr>
          <a:xfrm>
            <a:off x="4183027" y="5358406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سَفينَةٌ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B5ED6C4F-2D91-C683-F1DE-037DCA72CD9F}"/>
              </a:ext>
            </a:extLst>
          </p:cNvPr>
          <p:cNvSpPr/>
          <p:nvPr/>
        </p:nvSpPr>
        <p:spPr>
          <a:xfrm>
            <a:off x="928979" y="3064275"/>
            <a:ext cx="1788691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باخِرَةٌ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3E5B6A21-6ACC-806A-D550-5184D0D3BD3D}"/>
              </a:ext>
            </a:extLst>
          </p:cNvPr>
          <p:cNvSpPr/>
          <p:nvPr/>
        </p:nvSpPr>
        <p:spPr>
          <a:xfrm>
            <a:off x="3588326" y="7880129"/>
            <a:ext cx="659476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وَسائِلِ النَّقْلِ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C23E550-9DAF-B98E-87EA-4A5F707AF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003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33B62-F04A-0BAD-1141-9BA07596C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8B0DBD1-9893-E15F-EFAD-9BBF2A762D1B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 أخرى، ونقرأها، وعليكم تحديد العلاقة بين الكلمات.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826CF62-BD9D-9313-7D1F-1E8CA6F55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4612797-76D7-5B47-EEBC-A348B9F036D7}"/>
              </a:ext>
            </a:extLst>
          </p:cNvPr>
          <p:cNvSpPr/>
          <p:nvPr/>
        </p:nvSpPr>
        <p:spPr>
          <a:xfrm>
            <a:off x="7840011" y="3064275"/>
            <a:ext cx="2093524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خُمٌّ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6A5F5ED-07A5-ECED-03A0-A438F5F03BFE}"/>
              </a:ext>
            </a:extLst>
          </p:cNvPr>
          <p:cNvSpPr/>
          <p:nvPr/>
        </p:nvSpPr>
        <p:spPr>
          <a:xfrm>
            <a:off x="10999631" y="3036680"/>
            <a:ext cx="1629652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زَريبَةٌ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1E40C8DA-A47E-FB29-7984-5074B26D8E43}"/>
              </a:ext>
            </a:extLst>
          </p:cNvPr>
          <p:cNvSpPr/>
          <p:nvPr/>
        </p:nvSpPr>
        <p:spPr>
          <a:xfrm>
            <a:off x="4264779" y="3064275"/>
            <a:ext cx="2028123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حَظيرَةٌ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E186496A-6465-56AC-BBA2-1C97813DD12A}"/>
              </a:ext>
            </a:extLst>
          </p:cNvPr>
          <p:cNvSpPr/>
          <p:nvPr/>
        </p:nvSpPr>
        <p:spPr>
          <a:xfrm>
            <a:off x="10999631" y="5358407"/>
            <a:ext cx="1629652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إِسْطَبْلٌ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C5CBC510-062A-0C6D-C41D-61022E19B7F6}"/>
              </a:ext>
            </a:extLst>
          </p:cNvPr>
          <p:cNvSpPr/>
          <p:nvPr/>
        </p:nvSpPr>
        <p:spPr>
          <a:xfrm>
            <a:off x="7872711" y="5358407"/>
            <a:ext cx="2028123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عُشٌّ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46C63D3D-0A07-32DA-BA37-B0DC380FD717}"/>
              </a:ext>
            </a:extLst>
          </p:cNvPr>
          <p:cNvSpPr/>
          <p:nvPr/>
        </p:nvSpPr>
        <p:spPr>
          <a:xfrm>
            <a:off x="1055338" y="5366559"/>
            <a:ext cx="1788691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خَلِيَّةٌ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A91E1F33-A7B6-6057-7951-8AFD2DE8B36D}"/>
              </a:ext>
            </a:extLst>
          </p:cNvPr>
          <p:cNvSpPr/>
          <p:nvPr/>
        </p:nvSpPr>
        <p:spPr>
          <a:xfrm>
            <a:off x="4183027" y="5358406"/>
            <a:ext cx="2093524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جُحْرٌ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792AA858-2168-B333-5A81-06B301CD2C2C}"/>
              </a:ext>
            </a:extLst>
          </p:cNvPr>
          <p:cNvSpPr/>
          <p:nvPr/>
        </p:nvSpPr>
        <p:spPr>
          <a:xfrm>
            <a:off x="928979" y="3064275"/>
            <a:ext cx="1788691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عَرينٌ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0275127F-D3B9-3854-BA4F-49C4D424937D}"/>
              </a:ext>
            </a:extLst>
          </p:cNvPr>
          <p:cNvSpPr/>
          <p:nvPr/>
        </p:nvSpPr>
        <p:spPr>
          <a:xfrm>
            <a:off x="1427019" y="7880129"/>
            <a:ext cx="1078888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جَميعُ الْكَلِماتِ تُعَبِّرُ عَنْ: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بُيوتِ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الْحَيَواناتِ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09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A60D9-A6EA-7965-BDB6-56B06583B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970AD31-AC31-D46C-2BF9-01D13D66381A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5B9714F6-A134-11A3-359B-DDF8AAB5A374}"/>
              </a:ext>
            </a:extLst>
          </p:cNvPr>
          <p:cNvSpPr/>
          <p:nvPr/>
        </p:nvSpPr>
        <p:spPr>
          <a:xfrm>
            <a:off x="7840011" y="3064275"/>
            <a:ext cx="2093524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خُمٌّ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96534D78-B1FE-FE84-31EE-53FE79C6803B}"/>
              </a:ext>
            </a:extLst>
          </p:cNvPr>
          <p:cNvSpPr/>
          <p:nvPr/>
        </p:nvSpPr>
        <p:spPr>
          <a:xfrm>
            <a:off x="10999631" y="3036680"/>
            <a:ext cx="1629652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زَريبَةٌ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153153EE-7147-CEDF-9954-0709E7465F7F}"/>
              </a:ext>
            </a:extLst>
          </p:cNvPr>
          <p:cNvSpPr/>
          <p:nvPr/>
        </p:nvSpPr>
        <p:spPr>
          <a:xfrm>
            <a:off x="4264779" y="3064275"/>
            <a:ext cx="2028123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حَظيرَةٌ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6125708-8151-BD22-726B-7C3ECC8373DD}"/>
              </a:ext>
            </a:extLst>
          </p:cNvPr>
          <p:cNvSpPr/>
          <p:nvPr/>
        </p:nvSpPr>
        <p:spPr>
          <a:xfrm>
            <a:off x="10999631" y="5358407"/>
            <a:ext cx="1629652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إِسْطَبْلٌ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AEC26171-993D-D8B0-3C80-1F02BC6DB98C}"/>
              </a:ext>
            </a:extLst>
          </p:cNvPr>
          <p:cNvSpPr/>
          <p:nvPr/>
        </p:nvSpPr>
        <p:spPr>
          <a:xfrm>
            <a:off x="7872711" y="5358407"/>
            <a:ext cx="2028123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عُشٌّ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B9B1B337-7EBC-7F7B-910F-C84FBBC833F9}"/>
              </a:ext>
            </a:extLst>
          </p:cNvPr>
          <p:cNvSpPr/>
          <p:nvPr/>
        </p:nvSpPr>
        <p:spPr>
          <a:xfrm>
            <a:off x="1055338" y="5366559"/>
            <a:ext cx="1788691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خَلِيَّةٌ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B835CBB-2625-B363-AE6E-BE8FFB12E737}"/>
              </a:ext>
            </a:extLst>
          </p:cNvPr>
          <p:cNvSpPr/>
          <p:nvPr/>
        </p:nvSpPr>
        <p:spPr>
          <a:xfrm>
            <a:off x="4183027" y="5358406"/>
            <a:ext cx="2093524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جُحْرٌ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2D7ED275-B115-9190-ECE8-4308DA370C46}"/>
              </a:ext>
            </a:extLst>
          </p:cNvPr>
          <p:cNvSpPr/>
          <p:nvPr/>
        </p:nvSpPr>
        <p:spPr>
          <a:xfrm>
            <a:off x="928979" y="3064275"/>
            <a:ext cx="1788691" cy="80203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عَرينٌ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29F243AF-45FD-6606-773B-E1F351B76882}"/>
              </a:ext>
            </a:extLst>
          </p:cNvPr>
          <p:cNvSpPr/>
          <p:nvPr/>
        </p:nvSpPr>
        <p:spPr>
          <a:xfrm>
            <a:off x="3283527" y="7880129"/>
            <a:ext cx="753687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بُيوتِ الْحَيَواناتِ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A897-E167-D3AB-287D-3245770E5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03" y="56381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61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انتبهوا جيدا، سأعرض مجموعة من الجمل وأقرؤها، عليكم قراءتها مثلي.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يركز الأستاذ على الوصل بين الكلمات، والاسترسال في القراءة.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6F239CC-80E3-00CE-CDD9-FC952673C285}"/>
              </a:ext>
            </a:extLst>
          </p:cNvPr>
          <p:cNvSpPr/>
          <p:nvPr/>
        </p:nvSpPr>
        <p:spPr>
          <a:xfrm>
            <a:off x="900544" y="3773449"/>
            <a:ext cx="11748654" cy="1065745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ساعَدَ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ٱلْأَبْناءُ</a:t>
            </a:r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آباءَهَمْ في حَصادِ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اؐلزَّرْعِ</a:t>
            </a:r>
            <a:r>
              <a:rPr lang="he-IL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5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77AF7EA-A310-5504-6432-A49DDD6BBBC0}"/>
              </a:ext>
            </a:extLst>
          </p:cNvPr>
          <p:cNvSpPr/>
          <p:nvPr/>
        </p:nvSpPr>
        <p:spPr>
          <a:xfrm>
            <a:off x="900544" y="2370709"/>
            <a:ext cx="11748654" cy="10812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يَسْتَخْرِجُ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ٱلْفَلّاحُ</a:t>
            </a:r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اؐلْماءَ</a:t>
            </a:r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مِنَ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اؐلْبِئْرِ</a:t>
            </a:r>
            <a:r>
              <a:rPr lang="he-IL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5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91ABAB8-1022-DCBC-4581-E27508BBB734}"/>
              </a:ext>
            </a:extLst>
          </p:cNvPr>
          <p:cNvSpPr/>
          <p:nvPr/>
        </p:nvSpPr>
        <p:spPr>
          <a:xfrm>
            <a:off x="900543" y="5246229"/>
            <a:ext cx="11748655" cy="106574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يَتَسَوَّقُ ٱلْقَرَوِيّونَ لَوازِمَهُمْ مِنَ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ٱلسّوقِ</a:t>
            </a:r>
            <a:r>
              <a:rPr lang="he-IL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</a:t>
            </a:r>
            <a:endParaRPr lang="fr-MA" sz="5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AD4AF413-73E9-4594-89B1-80C6E60D7D7E}"/>
              </a:ext>
            </a:extLst>
          </p:cNvPr>
          <p:cNvSpPr/>
          <p:nvPr/>
        </p:nvSpPr>
        <p:spPr>
          <a:xfrm>
            <a:off x="900544" y="7129025"/>
            <a:ext cx="11748656" cy="244700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lnSpc>
                <a:spcPct val="150000"/>
              </a:lnSpc>
            </a:pPr>
            <a:r>
              <a:rPr lang="f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في قَريتي</a:t>
            </a:r>
            <a:r>
              <a:rPr lang="f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مَسْجِدٌ قَديمٌ، وَمُسْتَوْصَفٌ صَغيرٌ، وَمَدْرَسَةٌ 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ٱبْتِدائِيَّةٌ</a:t>
            </a:r>
            <a:r>
              <a:rPr lang="he-IL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قَرْيَتي صَغيرَةٌ؛ لَكِنَّها جَميلَةٌ وَهادِئَةٌ</a:t>
            </a:r>
            <a:r>
              <a:rPr lang="he-IL" sz="4400" b="1" dirty="0">
                <a:solidFill>
                  <a:prstClr val="black"/>
                </a:solidFill>
              </a:rPr>
              <a:t>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8281E-CB88-A5B4-E243-591FE8C99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D1856A-9271-649E-6EC2-8A20A0DE7936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اقرؤوا الجمل قراءة هامسة. سأمر بين الصفوف لتقديم المساعدة.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B94E2D5-D30B-735D-281E-07732CD488BF}"/>
              </a:ext>
            </a:extLst>
          </p:cNvPr>
          <p:cNvSpPr/>
          <p:nvPr/>
        </p:nvSpPr>
        <p:spPr>
          <a:xfrm>
            <a:off x="900544" y="3773449"/>
            <a:ext cx="11748654" cy="1065745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ساعَدَ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ٱلْأَبْناءُ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آباءَهَمْ في حَصادِ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اؐلزَّرْعِ</a:t>
            </a:r>
            <a:r>
              <a:rPr kumimoji="0" lang="he-I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617B35DA-2207-BFAC-E16E-A05C5A63EFB6}"/>
              </a:ext>
            </a:extLst>
          </p:cNvPr>
          <p:cNvSpPr/>
          <p:nvPr/>
        </p:nvSpPr>
        <p:spPr>
          <a:xfrm>
            <a:off x="900544" y="2370709"/>
            <a:ext cx="11748654" cy="10812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يَسْتَخْرِجُ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ٱلْفَلّاحُ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اؐلْماءَ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مِنَ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اؐلْبِئْرِ</a:t>
            </a:r>
            <a:r>
              <a:rPr kumimoji="0" lang="he-I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D1DE05E-E381-44A8-035C-CDBA1A6C0A88}"/>
              </a:ext>
            </a:extLst>
          </p:cNvPr>
          <p:cNvSpPr/>
          <p:nvPr/>
        </p:nvSpPr>
        <p:spPr>
          <a:xfrm>
            <a:off x="900543" y="5246229"/>
            <a:ext cx="11748655" cy="106574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يَتَسَوَّقُ ٱلْقَرَوِيّونَ لَوازِمَهُمْ مِنَ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ٱلسّوقِ</a:t>
            </a:r>
            <a:r>
              <a:rPr kumimoji="0" lang="he-I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E8504DDA-63CF-BC02-7150-A3605F6E53F2}"/>
              </a:ext>
            </a:extLst>
          </p:cNvPr>
          <p:cNvSpPr/>
          <p:nvPr/>
        </p:nvSpPr>
        <p:spPr>
          <a:xfrm>
            <a:off x="900544" y="7129025"/>
            <a:ext cx="11748656" cy="244700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قَريتي</a:t>
            </a: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مَسْجِدٌ قَديمٌ، وَمُسْتَوْصَفٌ صَغيرٌ، وَمَدْرَسَةٌ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ٱبْتِدائِيَّةٌ</a:t>
            </a:r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قَرْيَتي صَغيرَةٌ؛ لَكِنَّها جَميلَةٌ وَهادِئَةٌ</a:t>
            </a:r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4E50DF8-4FF1-374E-4D92-3832F0D0E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710975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934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BE225-A739-5DFA-6581-FF985FC5E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8525AC-1D64-3D4D-1AA1-3C7546AA7EE6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تصحيح الأخطاء. كل متعلم يقرأ جملة.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F1C684CD-F44E-28EE-0B03-BECF96CF5F2E}"/>
              </a:ext>
            </a:extLst>
          </p:cNvPr>
          <p:cNvSpPr/>
          <p:nvPr/>
        </p:nvSpPr>
        <p:spPr>
          <a:xfrm>
            <a:off x="900544" y="3773449"/>
            <a:ext cx="11748654" cy="1065745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ساعَدَ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ٱلْأَبْناءُ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آباءَهَمْ في حَصادِ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اؐلزَّرْعِ</a:t>
            </a:r>
            <a:r>
              <a:rPr kumimoji="0" lang="he-I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96C531C-02F1-89A4-4C24-DE5E45091F3F}"/>
              </a:ext>
            </a:extLst>
          </p:cNvPr>
          <p:cNvSpPr/>
          <p:nvPr/>
        </p:nvSpPr>
        <p:spPr>
          <a:xfrm>
            <a:off x="900544" y="2370709"/>
            <a:ext cx="11748654" cy="10812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يَسْتَخْرِجُ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ٱلْفَلّاحُ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اؐلْماءَ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مِنَ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اؐلْبِئْرِ</a:t>
            </a:r>
            <a:r>
              <a:rPr kumimoji="0" lang="he-I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E18DE12-73EC-FAE1-1C3C-C8F463B6175B}"/>
              </a:ext>
            </a:extLst>
          </p:cNvPr>
          <p:cNvSpPr/>
          <p:nvPr/>
        </p:nvSpPr>
        <p:spPr>
          <a:xfrm>
            <a:off x="900543" y="5246229"/>
            <a:ext cx="11748655" cy="106574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يَتَسَوَّقُ ٱلْقَرَوِيّونَ لَوازِمَهُمْ مِنَ 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ٱلسّوقِ</a:t>
            </a:r>
            <a:r>
              <a:rPr kumimoji="0" lang="he-I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99849D0-2720-0A0D-A437-B3E721EC0E23}"/>
              </a:ext>
            </a:extLst>
          </p:cNvPr>
          <p:cNvSpPr/>
          <p:nvPr/>
        </p:nvSpPr>
        <p:spPr>
          <a:xfrm>
            <a:off x="900544" y="7129025"/>
            <a:ext cx="11748656" cy="244700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قَريتي</a:t>
            </a: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مَسْجِدٌ قَديمٌ، وَمُسْتَوْصَفٌ صَغيرٌ، وَمَدْرَسَةٌ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ٱبْتِدائِيَّةٌ</a:t>
            </a:r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قَرْيَتي صَغيرَةٌ؛ لَكِنَّها جَميلَةٌ وَهادِئَةٌ</a:t>
            </a:r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817D526-61CB-E09D-A379-0EF94C2A1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08308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23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E07F-621F-A522-FBDF-6D2F08308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EAE21FA-999F-8BDF-C17A-B5ADFC2CEAD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كل مجموعة ستجيب عن الأسئلة الآتية المتعلقة بفهمكم للجمل.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7C81FBF7-A012-239E-A735-9FF4B4F649A9}"/>
              </a:ext>
            </a:extLst>
          </p:cNvPr>
          <p:cNvSpPr/>
          <p:nvPr/>
        </p:nvSpPr>
        <p:spPr>
          <a:xfrm>
            <a:off x="2923309" y="3856234"/>
            <a:ext cx="7855525" cy="1096336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ماذا ساعَدَ ا</a:t>
            </a:r>
            <a:r>
              <a:rPr lang="ar-MA" sz="5400" b="1" dirty="0">
                <a:solidFill>
                  <a:prstClr val="black"/>
                </a:solidFill>
              </a:rPr>
              <a:t>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لْأَبْناءُ آباءَهُمْ؟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5940C29-4D9D-AC93-4F10-B51C04A99D36}"/>
              </a:ext>
            </a:extLst>
          </p:cNvPr>
          <p:cNvSpPr/>
          <p:nvPr/>
        </p:nvSpPr>
        <p:spPr>
          <a:xfrm>
            <a:off x="2923309" y="2531609"/>
            <a:ext cx="7758543" cy="101185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مِنْ أَيْنَ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يَسْتَخ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ْ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رِجُ 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لْفَلّاح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لْماءَ؟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6802368-9956-0322-17EE-12352930BA38}"/>
              </a:ext>
            </a:extLst>
          </p:cNvPr>
          <p:cNvSpPr/>
          <p:nvPr/>
        </p:nvSpPr>
        <p:spPr>
          <a:xfrm>
            <a:off x="2923309" y="5334429"/>
            <a:ext cx="7855525" cy="109633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أَيْنَ يَتَسَوَّقُ ٱلْقَرَوِيّونَ لَوازِمَهُمْ؟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4BBD92C-908C-9E96-1F91-A4D47E1FDF53}"/>
              </a:ext>
            </a:extLst>
          </p:cNvPr>
          <p:cNvSpPr/>
          <p:nvPr/>
        </p:nvSpPr>
        <p:spPr>
          <a:xfrm>
            <a:off x="2923309" y="6851812"/>
            <a:ext cx="7855527" cy="180715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71500" marR="0" lvl="0" indent="-571500" algn="r" defTabSz="914349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</a:t>
            </a:r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ماذا يوجَدُ في قَرْيَتي؟</a:t>
            </a:r>
          </a:p>
          <a:p>
            <a:pPr marL="571500" lvl="0" indent="-571500" algn="r" rtl="1"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هِيَ قَرْيَتي 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</a:t>
            </a:r>
            <a:r>
              <a:rPr lang="ar-MA" sz="5400" b="1" dirty="0" err="1">
                <a:solidFill>
                  <a:prstClr val="black"/>
                </a:solidFill>
              </a:rPr>
              <a:t>ؐ</a:t>
            </a:r>
            <a:r>
              <a:rPr lang="ar-MA" sz="5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لصَّغيرَةُ</a:t>
            </a:r>
            <a:r>
              <a:rPr lang="ar-MA" sz="5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9717283-3643-827E-5B4C-64A065B3F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01" y="614946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828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6A988-8D4B-59D9-5FEF-5DDCA84DD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8797847-0037-8E54-A6FE-24DD05A9AAB7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عرض الأجوبة من قبل ميسري المجموعات، وكتابتها على السبورة. وتقرأ جهريا: متعلم يقرأ السؤال وآخر يقرأ الجواب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76D34FC-C0EA-A5BF-0159-16621313A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859" y="2687782"/>
            <a:ext cx="8649196" cy="65809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FF801DF-8406-76F2-4E85-81187F630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25" y="616214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175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كراساتكم: سنشتغل على الصفحتين رقم: 18 و19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على الكراسات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FDF3D9-71B3-1221-8144-4E01F1C67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3394364"/>
            <a:ext cx="5148254" cy="6553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B84751F-BC99-E878-667D-EAEC8816A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864" y="3332018"/>
            <a:ext cx="5306747" cy="695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CF325-481A-214A-FC34-B8ABAA1C9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3EE1DC3-D9E6-6F22-251D-7A9AC3437930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سأقرأ السطر الأول والأخير من سلسلة الكلمات على الكراسة(النشاط 2 الصفحة 18)، وعليكم أن تفعلوا مثلي.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E46D07-F7FE-A429-4257-8EE0A76D7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20" y="710975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84C246C-AD5E-19B6-4837-ADE3E262F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89" y="2909455"/>
            <a:ext cx="12525022" cy="597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45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مع التصحيح، كل متعلم يقرأ سطرا(النشاط 2 الصفحة 18).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3D73189-CDF5-A70F-A07D-8BCB211B8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30" y="2627255"/>
            <a:ext cx="12522269" cy="597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942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B1C7E-BCB6-D0B7-E98A-F6F5EC4FF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6291D53-5947-FF67-46B5-FCD23F00BF6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سنشارك جميعا في إيجاد كلمات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مسجوعة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(النشاط 3 الصفحة 18.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  عمل جماعي تفاعلي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3D6361F-B574-021A-D3C8-AAF5CBCDC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94" y="3311236"/>
            <a:ext cx="12224697" cy="504457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D06D7C-162E-BB6B-BF5F-759AAC5F2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24" y="778725"/>
            <a:ext cx="1682642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6A1F1C1-FCBA-2543-C016-0FCD8378BEA6}"/>
              </a:ext>
            </a:extLst>
          </p:cNvPr>
          <p:cNvSpPr/>
          <p:nvPr/>
        </p:nvSpPr>
        <p:spPr>
          <a:xfrm>
            <a:off x="7689273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أَبْقارٌ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121B9B0-A89D-29A4-0EF4-920D019ACA25}"/>
              </a:ext>
            </a:extLst>
          </p:cNvPr>
          <p:cNvSpPr/>
          <p:nvPr/>
        </p:nvSpPr>
        <p:spPr>
          <a:xfrm>
            <a:off x="6072724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أَشْجارٌ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22B54D4E-F1C6-89FD-5BD6-C114882B188C}"/>
              </a:ext>
            </a:extLst>
          </p:cNvPr>
          <p:cNvSpPr/>
          <p:nvPr/>
        </p:nvSpPr>
        <p:spPr>
          <a:xfrm>
            <a:off x="4350328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أَعْشارٌ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8EC07CE4-6A9A-3FB4-AA5D-2B5DC0716CB6}"/>
              </a:ext>
            </a:extLst>
          </p:cNvPr>
          <p:cNvSpPr/>
          <p:nvPr/>
        </p:nvSpPr>
        <p:spPr>
          <a:xfrm>
            <a:off x="2697205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أَخْبارٌ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E23331A1-9E56-2359-4992-8F30BA18812C}"/>
              </a:ext>
            </a:extLst>
          </p:cNvPr>
          <p:cNvSpPr/>
          <p:nvPr/>
        </p:nvSpPr>
        <p:spPr>
          <a:xfrm>
            <a:off x="1094789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أَخْطارٌ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62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E3E8B-9317-7A5E-2150-17189E85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B1A518-80CF-15C6-3608-86BA10DFA170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للكلمات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المسجوعة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ستتممون السطران الثاني والثالث من الجدول في منازلكم.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B0D2504-E61B-9F9C-22F0-4D29DAA9D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94" y="3311236"/>
            <a:ext cx="12224697" cy="5044579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7CEF968-9749-0D0E-3E9D-69FAF05741A4}"/>
              </a:ext>
            </a:extLst>
          </p:cNvPr>
          <p:cNvSpPr/>
          <p:nvPr/>
        </p:nvSpPr>
        <p:spPr>
          <a:xfrm>
            <a:off x="7689273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أَبْقارٌ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7CCE773-564F-1D65-763E-C470035C5FF8}"/>
              </a:ext>
            </a:extLst>
          </p:cNvPr>
          <p:cNvSpPr/>
          <p:nvPr/>
        </p:nvSpPr>
        <p:spPr>
          <a:xfrm>
            <a:off x="6072724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أَشْجارٌ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C0933228-1A15-87B2-5B45-0CB62541B4C2}"/>
              </a:ext>
            </a:extLst>
          </p:cNvPr>
          <p:cNvSpPr/>
          <p:nvPr/>
        </p:nvSpPr>
        <p:spPr>
          <a:xfrm>
            <a:off x="4350328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أَعْشارٌ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6DCEA9E-59A8-DE33-BE1D-E350B7BB90F6}"/>
              </a:ext>
            </a:extLst>
          </p:cNvPr>
          <p:cNvSpPr/>
          <p:nvPr/>
        </p:nvSpPr>
        <p:spPr>
          <a:xfrm>
            <a:off x="2697205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أَخْبارٌ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A845E51-E42D-4D81-504E-8A6C07991F41}"/>
              </a:ext>
            </a:extLst>
          </p:cNvPr>
          <p:cNvSpPr/>
          <p:nvPr/>
        </p:nvSpPr>
        <p:spPr>
          <a:xfrm>
            <a:off x="1094789" y="4378037"/>
            <a:ext cx="1482436" cy="87615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أَخْطارٌ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4132E97-25E2-1195-329E-BB8DA98B7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854" y="56311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036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F39A2-D2C1-4EB8-89E3-044263E9B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757C56-AA14-0355-E13F-0E6C7E8B18E6}"/>
              </a:ext>
            </a:extLst>
          </p:cNvPr>
          <p:cNvSpPr txBox="1"/>
          <p:nvPr/>
        </p:nvSpPr>
        <p:spPr>
          <a:xfrm>
            <a:off x="2369129" y="957196"/>
            <a:ext cx="1043247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الآن، خذوا دفاتركم، كلل ثنائي يركب الجمل الثلاث انطلاقا من الكلمات التي سأقرأها (النشاط رقم2 الصفحة 19).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A92AEA-089B-7680-CFF0-BE5FA6CCA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44" y="2504957"/>
            <a:ext cx="12288047" cy="628100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513FE09-7E73-6F66-0361-0CFDBE9D7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16" y="725439"/>
            <a:ext cx="2038113" cy="134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17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01134-B795-0447-6F3A-968550694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63C2C59-2740-0F73-2DC8-2261CDAF649B}"/>
              </a:ext>
            </a:extLst>
          </p:cNvPr>
          <p:cNvSpPr txBox="1"/>
          <p:nvPr/>
        </p:nvSpPr>
        <p:spPr>
          <a:xfrm>
            <a:off x="201984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 لتتبع عملكم وتقديم المساعدة.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4E640D-2447-262F-2865-DE6DF86AE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437" y="2127962"/>
            <a:ext cx="9580262" cy="746599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59BCBE-6645-638D-9C5F-01247D7B5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04" y="693041"/>
            <a:ext cx="2042337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29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7283454" y="2447149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4DAE7-1100-D575-8A77-7B9915BF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E783E2-19F2-325D-C202-D3A50A3734A5}"/>
              </a:ext>
            </a:extLst>
          </p:cNvPr>
          <p:cNvSpPr txBox="1"/>
          <p:nvPr/>
        </p:nvSpPr>
        <p:spPr>
          <a:xfrm>
            <a:off x="2369129" y="957196"/>
            <a:ext cx="1043247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تصحيح جماعي على السبورة.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يكتب الأستاذ الجمل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0319AF-76FA-9FAE-2E23-57E01BC29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976" y="2567569"/>
            <a:ext cx="12288047" cy="628100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1BF0339-ABDA-44C7-98D9-11D7DEDBD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25" y="762637"/>
            <a:ext cx="1682642" cy="1280271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90DACE2-AC03-7FE1-4A85-C77880279F39}"/>
              </a:ext>
            </a:extLst>
          </p:cNvPr>
          <p:cNvSpPr/>
          <p:nvPr/>
        </p:nvSpPr>
        <p:spPr>
          <a:xfrm>
            <a:off x="5264727" y="5708073"/>
            <a:ext cx="6175231" cy="7207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3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أَكْمَلَ</a:t>
            </a:r>
            <a:r>
              <a:rPr lang="ar-MA" sz="4000" b="1" kern="12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اؐلنَّجّارُ</a:t>
            </a:r>
            <a:r>
              <a:rPr lang="ar-MA" sz="3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صِناعَةَ </a:t>
            </a:r>
            <a:r>
              <a:rPr lang="ar-MA" sz="3200" b="1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اؐلْخِزانَةِ</a:t>
            </a:r>
            <a:r>
              <a:rPr lang="ar-MA" sz="3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3200" b="1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اؐلْخَشَبِيَّة</a:t>
            </a:r>
            <a:r>
              <a:rPr lang="ar-MA" sz="32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      </a:t>
            </a:r>
            <a:endParaRPr lang="fr-MA" sz="2000" dirty="0">
              <a:solidFill>
                <a:schemeClr val="tx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A7C1C967-B6D1-7B07-0CE8-AC750967A1C7}"/>
              </a:ext>
            </a:extLst>
          </p:cNvPr>
          <p:cNvSpPr/>
          <p:nvPr/>
        </p:nvSpPr>
        <p:spPr>
          <a:xfrm>
            <a:off x="5264727" y="6604114"/>
            <a:ext cx="6175231" cy="7207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اِنْدَفَعَ </a:t>
            </a:r>
            <a:r>
              <a:rPr lang="ar-MA" sz="32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اؐللّاعِبُ</a:t>
            </a: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32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بِاؐلْكُرَةِ</a:t>
            </a: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نَحْوَ </a:t>
            </a:r>
            <a:r>
              <a:rPr lang="ar-MA" sz="32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اؐلْمَرْمـى</a:t>
            </a: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MA" sz="3200" b="1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12AB011-516A-F9A1-281F-5FA5D7CDA787}"/>
              </a:ext>
            </a:extLst>
          </p:cNvPr>
          <p:cNvSpPr/>
          <p:nvPr/>
        </p:nvSpPr>
        <p:spPr>
          <a:xfrm>
            <a:off x="5264727" y="7590610"/>
            <a:ext cx="6175231" cy="7207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اِسْتَمْتَعَ رَبيعٌ وَخالِدٌ </a:t>
            </a:r>
            <a:r>
              <a:rPr lang="ar-MA" sz="32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بِاؐلْعُطْلَةِ</a:t>
            </a: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32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اؐلصّيْفِيَّةِ</a:t>
            </a:r>
            <a:r>
              <a:rPr lang="ar-MA" sz="32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MA" sz="3200" b="1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29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777D2-5043-01A9-412E-0DAAF5260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1730A89-9CA9-707E-8DEF-4165E67EDEB6}"/>
              </a:ext>
            </a:extLst>
          </p:cNvPr>
          <p:cNvSpPr txBox="1"/>
          <p:nvPr/>
        </p:nvSpPr>
        <p:spPr>
          <a:xfrm>
            <a:off x="2369129" y="957196"/>
            <a:ext cx="1043247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للجملةالمركبة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، كل متعلم يقرأ جملة.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3D85DD5-FD24-566F-E8EC-89FCDF1D2C3C}"/>
              </a:ext>
            </a:extLst>
          </p:cNvPr>
          <p:cNvSpPr/>
          <p:nvPr/>
        </p:nvSpPr>
        <p:spPr>
          <a:xfrm>
            <a:off x="3422073" y="3131128"/>
            <a:ext cx="7519121" cy="124690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أَكْمَلَ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اؐلنَّجّارُ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صِناعَةَ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اؐلْخِزانَةِ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اؐلْخَشَبِيَّة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       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AA1CE45-D9C1-FB88-68A4-122DA21340B5}"/>
              </a:ext>
            </a:extLst>
          </p:cNvPr>
          <p:cNvSpPr/>
          <p:nvPr/>
        </p:nvSpPr>
        <p:spPr>
          <a:xfrm>
            <a:off x="3422073" y="5143500"/>
            <a:ext cx="7519121" cy="124690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اِنْدَفَعَ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اؐللّاعِبُ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بِاؐلْكُرَةِ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نَحْوَ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اؐلْمَرْمـى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4CE976E-39FF-5754-6554-310C3C2A303A}"/>
              </a:ext>
            </a:extLst>
          </p:cNvPr>
          <p:cNvSpPr/>
          <p:nvPr/>
        </p:nvSpPr>
        <p:spPr>
          <a:xfrm>
            <a:off x="3422073" y="7050282"/>
            <a:ext cx="7519121" cy="124690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اِسْتَمْتَعَ رَبيعٌ وَخالِدٌ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بِاؐلْعُطْلَةِ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اؐلصّيْفِيَّةِ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E20E575-0D20-728B-E9FE-41220E84E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11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264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كلمة أو 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أو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الصفحتان: 18 و19،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7273635" y="2350874"/>
            <a:ext cx="5043055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 و2 الصفحة 18)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الجمل (النشاط 1 الصفحة 19)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أبحث عن كلمات </a:t>
            </a:r>
            <a:r>
              <a:rPr kumimoji="0" lang="ar-MA" sz="4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مسجوعة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(النشاط 3 الصفحة 18) على غرار حديقة وشارع، وأكتبها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DBA5CD0-F9E4-884F-AAE0-EE4142484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64" y="2701636"/>
            <a:ext cx="6265663" cy="616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755166"/>
              </p:ext>
            </p:extLst>
          </p:nvPr>
        </p:nvGraphicFramePr>
        <p:xfrm>
          <a:off x="872836" y="338681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مدودا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الطبيعة والإنسان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الكلمات والجمل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جمل وفهمها؛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تركيب جمل وقراءتها.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3512" y="233851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73985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475442" y="7189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91938" y="818163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السابقة(الصفحة17). سأراقب ما قمتم به، قبل أن نبدأ حصة اليوم.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أتمم تعبئة الجدول في النشاط 1 بالكلمات المناسبة؛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الكلمات في النشاط2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، وأعيد تركيب الجمل من الكلمات المبعثرة، ثم أنقلها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ADDD5D-878D-5AAB-1D42-F6489B8C3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90" y="2665998"/>
            <a:ext cx="5498967" cy="6561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7863988-6F85-5EE4-BEFB-0CB1E380C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101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357746" y="6373089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تطبيق السلوكات المتعلقة ب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</TotalTime>
  <Words>1583</Words>
  <Application>Microsoft Office PowerPoint</Application>
  <PresentationFormat>Personnalisé</PresentationFormat>
  <Paragraphs>285</Paragraphs>
  <Slides>58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58</vt:i4>
      </vt:variant>
    </vt:vector>
  </HeadingPairs>
  <TitlesOfParts>
    <vt:vector size="7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2195</cp:revision>
  <dcterms:created xsi:type="dcterms:W3CDTF">2014-10-09T07:32:24Z</dcterms:created>
  <dcterms:modified xsi:type="dcterms:W3CDTF">2025-09-03T10:14:38Z</dcterms:modified>
</cp:coreProperties>
</file>