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4"/>
  </p:notesMasterIdLst>
  <p:handoutMasterIdLst>
    <p:handoutMasterId r:id="rId65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584" r:id="rId11"/>
    <p:sldId id="2134808454" r:id="rId12"/>
    <p:sldId id="2134808450" r:id="rId13"/>
    <p:sldId id="2134808451" r:id="rId14"/>
    <p:sldId id="2134808531" r:id="rId15"/>
    <p:sldId id="542" r:id="rId16"/>
    <p:sldId id="2134808532" r:id="rId17"/>
    <p:sldId id="2134808455" r:id="rId18"/>
    <p:sldId id="2134808533" r:id="rId19"/>
    <p:sldId id="2134808585" r:id="rId20"/>
    <p:sldId id="2134808535" r:id="rId21"/>
    <p:sldId id="2134808586" r:id="rId22"/>
    <p:sldId id="2134808448" r:id="rId23"/>
    <p:sldId id="2134808539" r:id="rId24"/>
    <p:sldId id="2134808563" r:id="rId25"/>
    <p:sldId id="2134808587" r:id="rId26"/>
    <p:sldId id="2134808474" r:id="rId27"/>
    <p:sldId id="2134808468" r:id="rId28"/>
    <p:sldId id="2134808564" r:id="rId29"/>
    <p:sldId id="2134808588" r:id="rId30"/>
    <p:sldId id="597" r:id="rId31"/>
    <p:sldId id="2134808445" r:id="rId32"/>
    <p:sldId id="2134808589" r:id="rId33"/>
    <p:sldId id="2134808568" r:id="rId34"/>
    <p:sldId id="2134808569" r:id="rId35"/>
    <p:sldId id="2134808590" r:id="rId36"/>
    <p:sldId id="2134808591" r:id="rId37"/>
    <p:sldId id="2134808541" r:id="rId38"/>
    <p:sldId id="2134808592" r:id="rId39"/>
    <p:sldId id="2134808593" r:id="rId40"/>
    <p:sldId id="2134808594" r:id="rId41"/>
    <p:sldId id="2134808595" r:id="rId42"/>
    <p:sldId id="2134808596" r:id="rId43"/>
    <p:sldId id="2134808543" r:id="rId44"/>
    <p:sldId id="2134808597" r:id="rId45"/>
    <p:sldId id="2134808598" r:id="rId46"/>
    <p:sldId id="2134808547" r:id="rId47"/>
    <p:sldId id="2134808579" r:id="rId48"/>
    <p:sldId id="2134808599" r:id="rId49"/>
    <p:sldId id="2134808575" r:id="rId50"/>
    <p:sldId id="2134808555" r:id="rId51"/>
    <p:sldId id="2134808600" r:id="rId52"/>
    <p:sldId id="2134808582" r:id="rId53"/>
    <p:sldId id="2134808558" r:id="rId54"/>
    <p:sldId id="2134808557" r:id="rId55"/>
    <p:sldId id="2134808559" r:id="rId56"/>
    <p:sldId id="2134808560" r:id="rId57"/>
    <p:sldId id="2134808601" r:id="rId58"/>
    <p:sldId id="2134808602" r:id="rId59"/>
    <p:sldId id="2134808501" r:id="rId60"/>
    <p:sldId id="2134808561" r:id="rId61"/>
    <p:sldId id="2134808503" r:id="rId62"/>
    <p:sldId id="2134808502" r:id="rId63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584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455"/>
            <p14:sldId id="2134808533"/>
            <p14:sldId id="2134808585"/>
            <p14:sldId id="2134808535"/>
            <p14:sldId id="2134808586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563"/>
            <p14:sldId id="2134808587"/>
            <p14:sldId id="2134808474"/>
            <p14:sldId id="2134808468"/>
            <p14:sldId id="2134808564"/>
            <p14:sldId id="2134808588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589"/>
            <p14:sldId id="2134808568"/>
            <p14:sldId id="2134808569"/>
            <p14:sldId id="2134808590"/>
            <p14:sldId id="2134808591"/>
            <p14:sldId id="2134808541"/>
            <p14:sldId id="2134808592"/>
            <p14:sldId id="2134808593"/>
            <p14:sldId id="2134808594"/>
            <p14:sldId id="2134808595"/>
            <p14:sldId id="2134808596"/>
            <p14:sldId id="2134808543"/>
            <p14:sldId id="2134808597"/>
            <p14:sldId id="2134808598"/>
            <p14:sldId id="2134808547"/>
            <p14:sldId id="2134808579"/>
            <p14:sldId id="2134808599"/>
            <p14:sldId id="2134808575"/>
            <p14:sldId id="2134808555"/>
            <p14:sldId id="2134808600"/>
            <p14:sldId id="2134808582"/>
            <p14:sldId id="2134808558"/>
            <p14:sldId id="2134808557"/>
            <p14:sldId id="2134808559"/>
            <p14:sldId id="2134808560"/>
          </p14:sldIdLst>
        </p14:section>
        <p14:section name="ألعاب" id="{66953B43-0502-40BE-9D9D-49C14FC1791C}">
          <p14:sldIdLst>
            <p14:sldId id="2134808601"/>
            <p14:sldId id="213480860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D24CA3-3450-4269-8000-554F978A7C52}" v="8" dt="2025-09-03T10:14:08.0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commentAuthors" Target="commentAuthor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notesMaster" Target="notesMasters/notesMaster1.xml"/><Relationship Id="rId69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microsoft.com/office/2015/10/relationships/revisionInfo" Target="revisionInfo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E550656C-766E-4332-BB90-770D42A14485}"/>
    <pc:docChg chg="undo redo custSel addSld delSld modSld modSection">
      <pc:chgData name="FERHANE EL MOSTAFA" userId="612e3f77-08f4-424c-9bd0-6ac275dcda07" providerId="ADAL" clId="{E550656C-766E-4332-BB90-770D42A14485}" dt="2025-08-08T18:04:12.291" v="2521" actId="20577"/>
      <pc:docMkLst>
        <pc:docMk/>
      </pc:docMkLst>
      <pc:sldChg chg="modSp mod">
        <pc:chgData name="FERHANE EL MOSTAFA" userId="612e3f77-08f4-424c-9bd0-6ac275dcda07" providerId="ADAL" clId="{E550656C-766E-4332-BB90-770D42A14485}" dt="2025-08-06T12:19:18.707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E550656C-766E-4332-BB90-770D42A14485}" dt="2025-08-06T12:19:18.707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E550656C-766E-4332-BB90-770D42A14485}" dt="2025-08-06T16:57:41.839" v="751"/>
        <pc:sldMkLst>
          <pc:docMk/>
          <pc:sldMk cId="1861730519" sldId="597"/>
        </pc:sldMkLst>
        <pc:spChg chg="mod">
          <ac:chgData name="FERHANE EL MOSTAFA" userId="612e3f77-08f4-424c-9bd0-6ac275dcda07" providerId="ADAL" clId="{E550656C-766E-4332-BB90-770D42A14485}" dt="2025-08-06T16:57:41.839" v="751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E550656C-766E-4332-BB90-770D42A14485}" dt="2025-08-06T19:10:08.430" v="2401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E550656C-766E-4332-BB90-770D42A14485}" dt="2025-08-08T17:52:34.267" v="2414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E550656C-766E-4332-BB90-770D42A14485}" dt="2025-08-08T17:52:34.267" v="2414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E550656C-766E-4332-BB90-770D42A14485}" dt="2025-08-08T17:52:34.267" v="2414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E550656C-766E-4332-BB90-770D42A14485}" dt="2025-08-08T17:52:31.075" v="2413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E550656C-766E-4332-BB90-770D42A14485}" dt="2025-08-08T17:52:31.075" v="2413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E550656C-766E-4332-BB90-770D42A14485}" dt="2025-08-08T17:52:29.169" v="2412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E550656C-766E-4332-BB90-770D42A14485}" dt="2025-08-08T17:52:29.169" v="2412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E550656C-766E-4332-BB90-770D42A14485}" dt="2025-08-08T17:52:34.267" v="2414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E550656C-766E-4332-BB90-770D42A14485}" dt="2025-08-08T17:52:31.075" v="2413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E550656C-766E-4332-BB90-770D42A14485}" dt="2025-08-08T17:52:29.169" v="2412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Graphic">
          <ac:chgData name="FERHANE EL MOSTAFA" userId="612e3f77-08f4-424c-9bd0-6ac275dcda07" providerId="ADAL" clId="{E550656C-766E-4332-BB90-770D42A14485}" dt="2025-08-06T12:21:37.246" v="6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E550656C-766E-4332-BB90-770D42A14485}" dt="2025-08-08T17:52:34.267" v="2414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E550656C-766E-4332-BB90-770D42A14485}" dt="2025-08-08T17:52:31.075" v="2413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E550656C-766E-4332-BB90-770D42A14485}" dt="2025-08-08T17:52:29.169" v="2412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addSp delSp modSp mod addAnim delAnim modAnim">
        <pc:chgData name="FERHANE EL MOSTAFA" userId="612e3f77-08f4-424c-9bd0-6ac275dcda07" providerId="ADAL" clId="{E550656C-766E-4332-BB90-770D42A14485}" dt="2025-08-06T18:32:51.445" v="1804" actId="14100"/>
        <pc:sldMkLst>
          <pc:docMk/>
          <pc:sldMk cId="1509489136" sldId="2134808445"/>
        </pc:sldMkLst>
        <pc:spChg chg="mod">
          <ac:chgData name="FERHANE EL MOSTAFA" userId="612e3f77-08f4-424c-9bd0-6ac275dcda07" providerId="ADAL" clId="{E550656C-766E-4332-BB90-770D42A14485}" dt="2025-08-06T17:03:52.815" v="868" actId="20577"/>
          <ac:spMkLst>
            <pc:docMk/>
            <pc:sldMk cId="1509489136" sldId="2134808445"/>
            <ac:spMk id="2" creationId="{7A798A27-AC49-5304-AB70-358732C3BB29}"/>
          </ac:spMkLst>
        </pc:spChg>
        <pc:spChg chg="add mod">
          <ac:chgData name="FERHANE EL MOSTAFA" userId="612e3f77-08f4-424c-9bd0-6ac275dcda07" providerId="ADAL" clId="{E550656C-766E-4332-BB90-770D42A14485}" dt="2025-08-06T17:03:13.824" v="846" actId="20577"/>
          <ac:spMkLst>
            <pc:docMk/>
            <pc:sldMk cId="1509489136" sldId="2134808445"/>
            <ac:spMk id="11" creationId="{1D2758E0-4A08-E7FA-7156-76B67F59BFAA}"/>
          </ac:spMkLst>
        </pc:spChg>
        <pc:spChg chg="add mod">
          <ac:chgData name="FERHANE EL MOSTAFA" userId="612e3f77-08f4-424c-9bd0-6ac275dcda07" providerId="ADAL" clId="{E550656C-766E-4332-BB90-770D42A14485}" dt="2025-08-06T17:03:21.069" v="855" actId="20577"/>
          <ac:spMkLst>
            <pc:docMk/>
            <pc:sldMk cId="1509489136" sldId="2134808445"/>
            <ac:spMk id="12" creationId="{0088A4B4-688C-9622-EBEC-FC93D1BC41DD}"/>
          </ac:spMkLst>
        </pc:spChg>
        <pc:spChg chg="add mod">
          <ac:chgData name="FERHANE EL MOSTAFA" userId="612e3f77-08f4-424c-9bd0-6ac275dcda07" providerId="ADAL" clId="{E550656C-766E-4332-BB90-770D42A14485}" dt="2025-08-06T17:03:26.797" v="863" actId="20577"/>
          <ac:spMkLst>
            <pc:docMk/>
            <pc:sldMk cId="1509489136" sldId="2134808445"/>
            <ac:spMk id="15" creationId="{FFBB266E-D651-95F6-ACFD-6EE9C6B8D676}"/>
          </ac:spMkLst>
        </pc:spChg>
        <pc:picChg chg="add mod">
          <ac:chgData name="FERHANE EL MOSTAFA" userId="612e3f77-08f4-424c-9bd0-6ac275dcda07" providerId="ADAL" clId="{E550656C-766E-4332-BB90-770D42A14485}" dt="2025-08-06T18:32:51.445" v="1804" actId="14100"/>
          <ac:picMkLst>
            <pc:docMk/>
            <pc:sldMk cId="1509489136" sldId="2134808445"/>
            <ac:picMk id="5" creationId="{2B3A5D12-C71A-711E-5ECA-1C9CDFB617D9}"/>
          </ac:picMkLst>
        </pc:picChg>
      </pc:sldChg>
      <pc:sldChg chg="del">
        <pc:chgData name="FERHANE EL MOSTAFA" userId="612e3f77-08f4-424c-9bd0-6ac275dcda07" providerId="ADAL" clId="{E550656C-766E-4332-BB90-770D42A14485}" dt="2025-08-06T19:10:08.430" v="2401" actId="47"/>
        <pc:sldMkLst>
          <pc:docMk/>
          <pc:sldMk cId="2922113435" sldId="2134808446"/>
        </pc:sldMkLst>
      </pc:sldChg>
      <pc:sldChg chg="modSp">
        <pc:chgData name="FERHANE EL MOSTAFA" userId="612e3f77-08f4-424c-9bd0-6ac275dcda07" providerId="ADAL" clId="{E550656C-766E-4332-BB90-770D42A14485}" dt="2025-08-06T12:23:14.407" v="80" actId="20577"/>
        <pc:sldMkLst>
          <pc:docMk/>
          <pc:sldMk cId="2097033110" sldId="2134808450"/>
        </pc:sldMkLst>
        <pc:spChg chg="mod">
          <ac:chgData name="FERHANE EL MOSTAFA" userId="612e3f77-08f4-424c-9bd0-6ac275dcda07" providerId="ADAL" clId="{E550656C-766E-4332-BB90-770D42A14485}" dt="2025-08-06T12:23:14.407" v="80" actId="20577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">
        <pc:chgData name="FERHANE EL MOSTAFA" userId="612e3f77-08f4-424c-9bd0-6ac275dcda07" providerId="ADAL" clId="{E550656C-766E-4332-BB90-770D42A14485}" dt="2025-08-06T12:25:48.859" v="160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E550656C-766E-4332-BB90-770D42A14485}" dt="2025-08-06T12:25:48.859" v="160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E550656C-766E-4332-BB90-770D42A14485}" dt="2025-08-06T12:24:31.330" v="143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add del">
        <pc:chgData name="FERHANE EL MOSTAFA" userId="612e3f77-08f4-424c-9bd0-6ac275dcda07" providerId="ADAL" clId="{E550656C-766E-4332-BB90-770D42A14485}" dt="2025-08-06T12:31:48.267" v="237" actId="20577"/>
        <pc:sldMkLst>
          <pc:docMk/>
          <pc:sldMk cId="420838356" sldId="2134808455"/>
        </pc:sldMkLst>
        <pc:spChg chg="mod">
          <ac:chgData name="FERHANE EL MOSTAFA" userId="612e3f77-08f4-424c-9bd0-6ac275dcda07" providerId="ADAL" clId="{E550656C-766E-4332-BB90-770D42A14485}" dt="2025-08-06T12:31:10.974" v="212" actId="20577"/>
          <ac:spMkLst>
            <pc:docMk/>
            <pc:sldMk cId="420838356" sldId="2134808455"/>
            <ac:spMk id="3" creationId="{072C3C92-152C-79BE-78B3-3053CEC713C3}"/>
          </ac:spMkLst>
        </pc:spChg>
      </pc:sldChg>
      <pc:sldChg chg="modSp mod">
        <pc:chgData name="FERHANE EL MOSTAFA" userId="612e3f77-08f4-424c-9bd0-6ac275dcda07" providerId="ADAL" clId="{E550656C-766E-4332-BB90-770D42A14485}" dt="2025-08-06T16:55:21.760" v="709" actId="20577"/>
        <pc:sldMkLst>
          <pc:docMk/>
          <pc:sldMk cId="1418471261" sldId="2134808474"/>
        </pc:sldMkLst>
        <pc:spChg chg="mod">
          <ac:chgData name="FERHANE EL MOSTAFA" userId="612e3f77-08f4-424c-9bd0-6ac275dcda07" providerId="ADAL" clId="{E550656C-766E-4332-BB90-770D42A14485}" dt="2025-08-06T16:55:21.760" v="709" actId="20577"/>
          <ac:spMkLst>
            <pc:docMk/>
            <pc:sldMk cId="1418471261" sldId="2134808474"/>
            <ac:spMk id="6" creationId="{1B155A66-866E-E463-318C-EE1278D49B2D}"/>
          </ac:spMkLst>
        </pc:spChg>
      </pc:sldChg>
      <pc:sldChg chg="modSp mod">
        <pc:chgData name="FERHANE EL MOSTAFA" userId="612e3f77-08f4-424c-9bd0-6ac275dcda07" providerId="ADAL" clId="{E550656C-766E-4332-BB90-770D42A14485}" dt="2025-08-06T12:30:55.637" v="198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E550656C-766E-4332-BB90-770D42A14485}" dt="2025-08-06T12:30:55.637" v="198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E550656C-766E-4332-BB90-770D42A14485}" dt="2025-08-06T12:33:06.913" v="299" actId="20577"/>
        <pc:sldMkLst>
          <pc:docMk/>
          <pc:sldMk cId="736286595" sldId="2134808533"/>
        </pc:sldMkLst>
        <pc:spChg chg="mod">
          <ac:chgData name="FERHANE EL MOSTAFA" userId="612e3f77-08f4-424c-9bd0-6ac275dcda07" providerId="ADAL" clId="{E550656C-766E-4332-BB90-770D42A14485}" dt="2025-08-06T12:33:06.913" v="299" actId="20577"/>
          <ac:spMkLst>
            <pc:docMk/>
            <pc:sldMk cId="736286595" sldId="2134808533"/>
            <ac:spMk id="6" creationId="{3A6224F4-3F96-8247-BDBF-D6410DFB3903}"/>
          </ac:spMkLst>
        </pc:spChg>
      </pc:sldChg>
      <pc:sldChg chg="del">
        <pc:chgData name="FERHANE EL MOSTAFA" userId="612e3f77-08f4-424c-9bd0-6ac275dcda07" providerId="ADAL" clId="{E550656C-766E-4332-BB90-770D42A14485}" dt="2025-08-06T12:32:20.086" v="265" actId="47"/>
        <pc:sldMkLst>
          <pc:docMk/>
          <pc:sldMk cId="3526307757" sldId="2134808534"/>
        </pc:sldMkLst>
      </pc:sldChg>
      <pc:sldChg chg="modSp mod">
        <pc:chgData name="FERHANE EL MOSTAFA" userId="612e3f77-08f4-424c-9bd0-6ac275dcda07" providerId="ADAL" clId="{E550656C-766E-4332-BB90-770D42A14485}" dt="2025-08-06T12:34:35.740" v="371" actId="20577"/>
        <pc:sldMkLst>
          <pc:docMk/>
          <pc:sldMk cId="1456947510" sldId="2134808535"/>
        </pc:sldMkLst>
        <pc:spChg chg="mod">
          <ac:chgData name="FERHANE EL MOSTAFA" userId="612e3f77-08f4-424c-9bd0-6ac275dcda07" providerId="ADAL" clId="{E550656C-766E-4332-BB90-770D42A14485}" dt="2025-08-06T12:34:35.740" v="371" actId="20577"/>
          <ac:spMkLst>
            <pc:docMk/>
            <pc:sldMk cId="1456947510" sldId="2134808535"/>
            <ac:spMk id="6" creationId="{3AD5BD06-5256-A922-668E-F1C0ADD26443}"/>
          </ac:spMkLst>
        </pc:spChg>
      </pc:sldChg>
      <pc:sldChg chg="del">
        <pc:chgData name="FERHANE EL MOSTAFA" userId="612e3f77-08f4-424c-9bd0-6ac275dcda07" providerId="ADAL" clId="{E550656C-766E-4332-BB90-770D42A14485}" dt="2025-08-06T12:34:46.803" v="373" actId="47"/>
        <pc:sldMkLst>
          <pc:docMk/>
          <pc:sldMk cId="4027987106" sldId="2134808536"/>
        </pc:sldMkLst>
      </pc:sldChg>
      <pc:sldChg chg="del">
        <pc:chgData name="FERHANE EL MOSTAFA" userId="612e3f77-08f4-424c-9bd0-6ac275dcda07" providerId="ADAL" clId="{E550656C-766E-4332-BB90-770D42A14485}" dt="2025-08-06T12:34:49.325" v="374" actId="47"/>
        <pc:sldMkLst>
          <pc:docMk/>
          <pc:sldMk cId="274001843" sldId="2134808537"/>
        </pc:sldMkLst>
      </pc:sldChg>
      <pc:sldChg chg="del">
        <pc:chgData name="FERHANE EL MOSTAFA" userId="612e3f77-08f4-424c-9bd0-6ac275dcda07" providerId="ADAL" clId="{E550656C-766E-4332-BB90-770D42A14485}" dt="2025-08-06T12:34:52.369" v="375" actId="47"/>
        <pc:sldMkLst>
          <pc:docMk/>
          <pc:sldMk cId="58350007" sldId="2134808538"/>
        </pc:sldMkLst>
      </pc:sldChg>
      <pc:sldChg chg="modSp mod">
        <pc:chgData name="FERHANE EL MOSTAFA" userId="612e3f77-08f4-424c-9bd0-6ac275dcda07" providerId="ADAL" clId="{E550656C-766E-4332-BB90-770D42A14485}" dt="2025-08-08T17:56:07.958" v="2430" actId="20577"/>
        <pc:sldMkLst>
          <pc:docMk/>
          <pc:sldMk cId="3114214726" sldId="2134808539"/>
        </pc:sldMkLst>
        <pc:spChg chg="mod">
          <ac:chgData name="FERHANE EL MOSTAFA" userId="612e3f77-08f4-424c-9bd0-6ac275dcda07" providerId="ADAL" clId="{E550656C-766E-4332-BB90-770D42A14485}" dt="2025-08-08T17:56:07.958" v="2430" actId="20577"/>
          <ac:spMkLst>
            <pc:docMk/>
            <pc:sldMk cId="3114214726" sldId="2134808539"/>
            <ac:spMk id="6" creationId="{19B27766-CF1F-0E90-1AFC-2D3D4298239D}"/>
          </ac:spMkLst>
        </pc:spChg>
        <pc:picChg chg="mod">
          <ac:chgData name="FERHANE EL MOSTAFA" userId="612e3f77-08f4-424c-9bd0-6ac275dcda07" providerId="ADAL" clId="{E550656C-766E-4332-BB90-770D42A14485}" dt="2025-08-08T17:55:46.648" v="2423" actId="1076"/>
          <ac:picMkLst>
            <pc:docMk/>
            <pc:sldMk cId="3114214726" sldId="2134808539"/>
            <ac:picMk id="5" creationId="{906C0F65-5399-F34C-864B-32145B751C5F}"/>
          </ac:picMkLst>
        </pc:picChg>
      </pc:sldChg>
      <pc:sldChg chg="addSp delSp modSp mod modAnim">
        <pc:chgData name="FERHANE EL MOSTAFA" userId="612e3f77-08f4-424c-9bd0-6ac275dcda07" providerId="ADAL" clId="{E550656C-766E-4332-BB90-770D42A14485}" dt="2025-08-06T17:27:12.019" v="1385" actId="20577"/>
        <pc:sldMkLst>
          <pc:docMk/>
          <pc:sldMk cId="4035992643" sldId="2134808541"/>
        </pc:sldMkLst>
        <pc:spChg chg="mod">
          <ac:chgData name="FERHANE EL MOSTAFA" userId="612e3f77-08f4-424c-9bd0-6ac275dcda07" providerId="ADAL" clId="{E550656C-766E-4332-BB90-770D42A14485}" dt="2025-08-06T17:27:12.019" v="1385" actId="20577"/>
          <ac:spMkLst>
            <pc:docMk/>
            <pc:sldMk cId="4035992643" sldId="2134808541"/>
            <ac:spMk id="2" creationId="{B7B79D56-AC1C-4BF6-7B06-E7DF8D174ADE}"/>
          </ac:spMkLst>
        </pc:spChg>
        <pc:spChg chg="add mod">
          <ac:chgData name="FERHANE EL MOSTAFA" userId="612e3f77-08f4-424c-9bd0-6ac275dcda07" providerId="ADAL" clId="{E550656C-766E-4332-BB90-770D42A14485}" dt="2025-08-06T17:22:57.730" v="1331" actId="1076"/>
          <ac:spMkLst>
            <pc:docMk/>
            <pc:sldMk cId="4035992643" sldId="2134808541"/>
            <ac:spMk id="6" creationId="{414F5C8D-71FC-8075-2CBE-0BEF0DD1BB08}"/>
          </ac:spMkLst>
        </pc:spChg>
        <pc:spChg chg="add mod">
          <ac:chgData name="FERHANE EL MOSTAFA" userId="612e3f77-08f4-424c-9bd0-6ac275dcda07" providerId="ADAL" clId="{E550656C-766E-4332-BB90-770D42A14485}" dt="2025-08-06T17:26:41.940" v="1378" actId="1076"/>
          <ac:spMkLst>
            <pc:docMk/>
            <pc:sldMk cId="4035992643" sldId="2134808541"/>
            <ac:spMk id="7" creationId="{5395D37A-FABF-7ACA-15FF-F19671EC3067}"/>
          </ac:spMkLst>
        </pc:spChg>
        <pc:spChg chg="add mod">
          <ac:chgData name="FERHANE EL MOSTAFA" userId="612e3f77-08f4-424c-9bd0-6ac275dcda07" providerId="ADAL" clId="{E550656C-766E-4332-BB90-770D42A14485}" dt="2025-08-06T17:23:43.053" v="1341" actId="1076"/>
          <ac:spMkLst>
            <pc:docMk/>
            <pc:sldMk cId="4035992643" sldId="2134808541"/>
            <ac:spMk id="8" creationId="{C427F93C-440E-E1D2-B963-AF55FC8F3516}"/>
          </ac:spMkLst>
        </pc:spChg>
        <pc:spChg chg="add mod">
          <ac:chgData name="FERHANE EL MOSTAFA" userId="612e3f77-08f4-424c-9bd0-6ac275dcda07" providerId="ADAL" clId="{E550656C-766E-4332-BB90-770D42A14485}" dt="2025-08-06T17:24:11.876" v="1347" actId="1076"/>
          <ac:spMkLst>
            <pc:docMk/>
            <pc:sldMk cId="4035992643" sldId="2134808541"/>
            <ac:spMk id="12" creationId="{2F5974A4-B7D3-D6EA-C21F-3641E96319E2}"/>
          </ac:spMkLst>
        </pc:spChg>
        <pc:spChg chg="add mod">
          <ac:chgData name="FERHANE EL MOSTAFA" userId="612e3f77-08f4-424c-9bd0-6ac275dcda07" providerId="ADAL" clId="{E550656C-766E-4332-BB90-770D42A14485}" dt="2025-08-06T17:24:32.210" v="1352" actId="1076"/>
          <ac:spMkLst>
            <pc:docMk/>
            <pc:sldMk cId="4035992643" sldId="2134808541"/>
            <ac:spMk id="13" creationId="{E7BC2152-2FCD-E1F2-437F-C1B3438073B8}"/>
          </ac:spMkLst>
        </pc:spChg>
        <pc:spChg chg="add mod">
          <ac:chgData name="FERHANE EL MOSTAFA" userId="612e3f77-08f4-424c-9bd0-6ac275dcda07" providerId="ADAL" clId="{E550656C-766E-4332-BB90-770D42A14485}" dt="2025-08-06T17:24:47.296" v="1356" actId="1076"/>
          <ac:spMkLst>
            <pc:docMk/>
            <pc:sldMk cId="4035992643" sldId="2134808541"/>
            <ac:spMk id="14" creationId="{0F40C7FF-8B29-5AD8-8696-FE945F272D0E}"/>
          </ac:spMkLst>
        </pc:spChg>
        <pc:spChg chg="add mod">
          <ac:chgData name="FERHANE EL MOSTAFA" userId="612e3f77-08f4-424c-9bd0-6ac275dcda07" providerId="ADAL" clId="{E550656C-766E-4332-BB90-770D42A14485}" dt="2025-08-06T17:25:15.302" v="1362" actId="1076"/>
          <ac:spMkLst>
            <pc:docMk/>
            <pc:sldMk cId="4035992643" sldId="2134808541"/>
            <ac:spMk id="15" creationId="{B9B31477-8B5E-8714-8F71-1DA2F0F5022C}"/>
          </ac:spMkLst>
        </pc:spChg>
        <pc:spChg chg="add mod">
          <ac:chgData name="FERHANE EL MOSTAFA" userId="612e3f77-08f4-424c-9bd0-6ac275dcda07" providerId="ADAL" clId="{E550656C-766E-4332-BB90-770D42A14485}" dt="2025-08-06T17:25:33.393" v="1366" actId="1076"/>
          <ac:spMkLst>
            <pc:docMk/>
            <pc:sldMk cId="4035992643" sldId="2134808541"/>
            <ac:spMk id="16" creationId="{D77A4BC1-9D8D-2553-F208-54A304C7D0C6}"/>
          </ac:spMkLst>
        </pc:spChg>
        <pc:spChg chg="add mod">
          <ac:chgData name="FERHANE EL MOSTAFA" userId="612e3f77-08f4-424c-9bd0-6ac275dcda07" providerId="ADAL" clId="{E550656C-766E-4332-BB90-770D42A14485}" dt="2025-08-06T17:25:51.488" v="1370" actId="1076"/>
          <ac:spMkLst>
            <pc:docMk/>
            <pc:sldMk cId="4035992643" sldId="2134808541"/>
            <ac:spMk id="17" creationId="{2CC0879E-18A6-758C-1114-0CC6963485D0}"/>
          </ac:spMkLst>
        </pc:spChg>
        <pc:graphicFrameChg chg="add mod modGraphic">
          <ac:chgData name="FERHANE EL MOSTAFA" userId="612e3f77-08f4-424c-9bd0-6ac275dcda07" providerId="ADAL" clId="{E550656C-766E-4332-BB90-770D42A14485}" dt="2025-08-06T17:26:35.830" v="1377" actId="6549"/>
          <ac:graphicFrameMkLst>
            <pc:docMk/>
            <pc:sldMk cId="4035992643" sldId="2134808541"/>
            <ac:graphicFrameMk id="4" creationId="{7DBEC978-F9D8-089B-5932-34C65C0079DE}"/>
          </ac:graphicFrameMkLst>
        </pc:graphicFrameChg>
        <pc:picChg chg="add mod">
          <ac:chgData name="FERHANE EL MOSTAFA" userId="612e3f77-08f4-424c-9bd0-6ac275dcda07" providerId="ADAL" clId="{E550656C-766E-4332-BB90-770D42A14485}" dt="2025-08-06T17:21:54.770" v="1326" actId="1076"/>
          <ac:picMkLst>
            <pc:docMk/>
            <pc:sldMk cId="4035992643" sldId="2134808541"/>
            <ac:picMk id="5" creationId="{0DFD847F-E3B4-446D-2E10-5A6F4DDA132D}"/>
          </ac:picMkLst>
        </pc:picChg>
      </pc:sldChg>
      <pc:sldChg chg="modSp mod">
        <pc:chgData name="FERHANE EL MOSTAFA" userId="612e3f77-08f4-424c-9bd0-6ac275dcda07" providerId="ADAL" clId="{E550656C-766E-4332-BB90-770D42A14485}" dt="2025-08-06T18:50:00.513" v="2136" actId="14100"/>
        <pc:sldMkLst>
          <pc:docMk/>
          <pc:sldMk cId="2679425699" sldId="2134808543"/>
        </pc:sldMkLst>
        <pc:spChg chg="mod">
          <ac:chgData name="FERHANE EL MOSTAFA" userId="612e3f77-08f4-424c-9bd0-6ac275dcda07" providerId="ADAL" clId="{E550656C-766E-4332-BB90-770D42A14485}" dt="2025-08-06T18:49:53.313" v="2134" actId="108"/>
          <ac:spMkLst>
            <pc:docMk/>
            <pc:sldMk cId="2679425699" sldId="2134808543"/>
            <ac:spMk id="4" creationId="{66F239CC-80E3-00CE-CDD9-FC952673C285}"/>
          </ac:spMkLst>
        </pc:spChg>
        <pc:spChg chg="mod">
          <ac:chgData name="FERHANE EL MOSTAFA" userId="612e3f77-08f4-424c-9bd0-6ac275dcda07" providerId="ADAL" clId="{E550656C-766E-4332-BB90-770D42A14485}" dt="2025-08-06T18:50:00.513" v="2136" actId="14100"/>
          <ac:spMkLst>
            <pc:docMk/>
            <pc:sldMk cId="2679425699" sldId="2134808543"/>
            <ac:spMk id="5" creationId="{577AF7EA-A310-5504-6432-A49DDD6BBBC0}"/>
          </ac:spMkLst>
        </pc:spChg>
        <pc:spChg chg="mod">
          <ac:chgData name="FERHANE EL MOSTAFA" userId="612e3f77-08f4-424c-9bd0-6ac275dcda07" providerId="ADAL" clId="{E550656C-766E-4332-BB90-770D42A14485}" dt="2025-08-06T18:49:40.908" v="2131" actId="14100"/>
          <ac:spMkLst>
            <pc:docMk/>
            <pc:sldMk cId="2679425699" sldId="2134808543"/>
            <ac:spMk id="6" creationId="{191ABAB8-1022-DCBC-4581-E27508BBB734}"/>
          </ac:spMkLst>
        </pc:spChg>
      </pc:sldChg>
      <pc:sldChg chg="addSp delSp modSp mod">
        <pc:chgData name="FERHANE EL MOSTAFA" userId="612e3f77-08f4-424c-9bd0-6ac275dcda07" providerId="ADAL" clId="{E550656C-766E-4332-BB90-770D42A14485}" dt="2025-08-06T19:10:38.902" v="2404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E550656C-766E-4332-BB90-770D42A14485}" dt="2025-08-06T18:52:17.528" v="2153" actId="20577"/>
          <ac:spMkLst>
            <pc:docMk/>
            <pc:sldMk cId="2254889488" sldId="2134808547"/>
            <ac:spMk id="2" creationId="{620E8DE7-764D-2B58-87A9-5D702FEDCE6A}"/>
          </ac:spMkLst>
        </pc:spChg>
        <pc:picChg chg="add mod">
          <ac:chgData name="FERHANE EL MOSTAFA" userId="612e3f77-08f4-424c-9bd0-6ac275dcda07" providerId="ADAL" clId="{E550656C-766E-4332-BB90-770D42A14485}" dt="2025-08-06T19:10:38.902" v="2404" actId="14100"/>
          <ac:picMkLst>
            <pc:docMk/>
            <pc:sldMk cId="2254889488" sldId="2134808547"/>
            <ac:picMk id="7" creationId="{ED48C902-AA2D-9318-24CD-2C8E051198E6}"/>
          </ac:picMkLst>
        </pc:picChg>
      </pc:sldChg>
      <pc:sldChg chg="addSp delSp modSp mod delAnim">
        <pc:chgData name="FERHANE EL MOSTAFA" userId="612e3f77-08f4-424c-9bd0-6ac275dcda07" providerId="ADAL" clId="{E550656C-766E-4332-BB90-770D42A14485}" dt="2025-08-06T19:02:48.360" v="2312" actId="6549"/>
        <pc:sldMkLst>
          <pc:docMk/>
          <pc:sldMk cId="2465365777" sldId="2134808555"/>
        </pc:sldMkLst>
        <pc:spChg chg="mod">
          <ac:chgData name="FERHANE EL MOSTAFA" userId="612e3f77-08f4-424c-9bd0-6ac275dcda07" providerId="ADAL" clId="{E550656C-766E-4332-BB90-770D42A14485}" dt="2025-08-06T18:59:23.572" v="2227" actId="20577"/>
          <ac:spMkLst>
            <pc:docMk/>
            <pc:sldMk cId="2465365777" sldId="2134808555"/>
            <ac:spMk id="6" creationId="{9C3035B8-ECCD-B56D-1D7F-44040072A1F6}"/>
          </ac:spMkLst>
        </pc:spChg>
        <pc:spChg chg="mod">
          <ac:chgData name="FERHANE EL MOSTAFA" userId="612e3f77-08f4-424c-9bd0-6ac275dcda07" providerId="ADAL" clId="{E550656C-766E-4332-BB90-770D42A14485}" dt="2025-08-06T18:59:39.690" v="2243" actId="20577"/>
          <ac:spMkLst>
            <pc:docMk/>
            <pc:sldMk cId="2465365777" sldId="2134808555"/>
            <ac:spMk id="7" creationId="{6EB50411-9D78-FCB7-9364-47FE4BE90684}"/>
          </ac:spMkLst>
        </pc:spChg>
        <pc:spChg chg="mod">
          <ac:chgData name="FERHANE EL MOSTAFA" userId="612e3f77-08f4-424c-9bd0-6ac275dcda07" providerId="ADAL" clId="{E550656C-766E-4332-BB90-770D42A14485}" dt="2025-08-06T18:59:53.951" v="2262" actId="20577"/>
          <ac:spMkLst>
            <pc:docMk/>
            <pc:sldMk cId="2465365777" sldId="2134808555"/>
            <ac:spMk id="8" creationId="{3A2045C1-C622-5EF6-F080-898F411B8782}"/>
          </ac:spMkLst>
        </pc:spChg>
        <pc:spChg chg="mod">
          <ac:chgData name="FERHANE EL MOSTAFA" userId="612e3f77-08f4-424c-9bd0-6ac275dcda07" providerId="ADAL" clId="{E550656C-766E-4332-BB90-770D42A14485}" dt="2025-08-06T19:00:08.080" v="2270" actId="20577"/>
          <ac:spMkLst>
            <pc:docMk/>
            <pc:sldMk cId="2465365777" sldId="2134808555"/>
            <ac:spMk id="9" creationId="{C5BA250D-19E8-0374-DD13-283B255CD49B}"/>
          </ac:spMkLst>
        </pc:spChg>
        <pc:spChg chg="mod">
          <ac:chgData name="FERHANE EL MOSTAFA" userId="612e3f77-08f4-424c-9bd0-6ac275dcda07" providerId="ADAL" clId="{E550656C-766E-4332-BB90-770D42A14485}" dt="2025-08-06T19:00:23.515" v="2288" actId="20577"/>
          <ac:spMkLst>
            <pc:docMk/>
            <pc:sldMk cId="2465365777" sldId="2134808555"/>
            <ac:spMk id="10" creationId="{7938D67D-7060-0CEA-AC97-7DD45DA18607}"/>
          </ac:spMkLst>
        </pc:spChg>
        <pc:spChg chg="mod">
          <ac:chgData name="FERHANE EL MOSTAFA" userId="612e3f77-08f4-424c-9bd0-6ac275dcda07" providerId="ADAL" clId="{E550656C-766E-4332-BB90-770D42A14485}" dt="2025-08-06T19:02:48.360" v="2312" actId="6549"/>
          <ac:spMkLst>
            <pc:docMk/>
            <pc:sldMk cId="2465365777" sldId="2134808555"/>
            <ac:spMk id="11" creationId="{2BF25FEA-F03C-48C4-4C73-98D3215917B1}"/>
          </ac:spMkLst>
        </pc:spChg>
        <pc:picChg chg="add mod">
          <ac:chgData name="FERHANE EL MOSTAFA" userId="612e3f77-08f4-424c-9bd0-6ac275dcda07" providerId="ADAL" clId="{E550656C-766E-4332-BB90-770D42A14485}" dt="2025-08-06T18:59:12.861" v="2223" actId="14100"/>
          <ac:picMkLst>
            <pc:docMk/>
            <pc:sldMk cId="2465365777" sldId="2134808555"/>
            <ac:picMk id="12" creationId="{733268A6-EE35-A50B-27DD-EA65B6D58476}"/>
          </ac:picMkLst>
        </pc:picChg>
      </pc:sldChg>
      <pc:sldChg chg="modSp mod">
        <pc:chgData name="FERHANE EL MOSTAFA" userId="612e3f77-08f4-424c-9bd0-6ac275dcda07" providerId="ADAL" clId="{E550656C-766E-4332-BB90-770D42A14485}" dt="2025-08-06T19:06:44.407" v="2395" actId="20577"/>
        <pc:sldMkLst>
          <pc:docMk/>
          <pc:sldMk cId="4059753319" sldId="2134808557"/>
        </pc:sldMkLst>
        <pc:spChg chg="mod">
          <ac:chgData name="FERHANE EL MOSTAFA" userId="612e3f77-08f4-424c-9bd0-6ac275dcda07" providerId="ADAL" clId="{E550656C-766E-4332-BB90-770D42A14485}" dt="2025-08-06T19:06:44.407" v="2395" actId="20577"/>
          <ac:spMkLst>
            <pc:docMk/>
            <pc:sldMk cId="4059753319" sldId="2134808557"/>
            <ac:spMk id="2" creationId="{AA17D79E-1EC8-2D60-FBF6-5BB0C17EA821}"/>
          </ac:spMkLst>
        </pc:spChg>
      </pc:sldChg>
      <pc:sldChg chg="addSp delSp modSp mod">
        <pc:chgData name="FERHANE EL MOSTAFA" userId="612e3f77-08f4-424c-9bd0-6ac275dcda07" providerId="ADAL" clId="{E550656C-766E-4332-BB90-770D42A14485}" dt="2025-08-06T19:07:54.657" v="2399" actId="1076"/>
        <pc:sldMkLst>
          <pc:docMk/>
          <pc:sldMk cId="3153886839" sldId="2134808558"/>
        </pc:sldMkLst>
        <pc:spChg chg="mod">
          <ac:chgData name="FERHANE EL MOSTAFA" userId="612e3f77-08f4-424c-9bd0-6ac275dcda07" providerId="ADAL" clId="{E550656C-766E-4332-BB90-770D42A14485}" dt="2025-08-06T19:05:36.627" v="2363" actId="20577"/>
          <ac:spMkLst>
            <pc:docMk/>
            <pc:sldMk cId="3153886839" sldId="2134808558"/>
            <ac:spMk id="2" creationId="{7272143E-DB83-3D54-C065-206468664F75}"/>
          </ac:spMkLst>
        </pc:spChg>
        <pc:picChg chg="add mod">
          <ac:chgData name="FERHANE EL MOSTAFA" userId="612e3f77-08f4-424c-9bd0-6ac275dcda07" providerId="ADAL" clId="{E550656C-766E-4332-BB90-770D42A14485}" dt="2025-08-06T19:07:54.657" v="2399" actId="1076"/>
          <ac:picMkLst>
            <pc:docMk/>
            <pc:sldMk cId="3153886839" sldId="2134808558"/>
            <ac:picMk id="4" creationId="{915DE47A-32CB-71BA-0ED9-BD7FEE25EFBA}"/>
          </ac:picMkLst>
        </pc:picChg>
      </pc:sldChg>
      <pc:sldChg chg="addSp delSp modSp mod">
        <pc:chgData name="FERHANE EL MOSTAFA" userId="612e3f77-08f4-424c-9bd0-6ac275dcda07" providerId="ADAL" clId="{E550656C-766E-4332-BB90-770D42A14485}" dt="2025-08-08T18:04:12.291" v="2521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E550656C-766E-4332-BB90-770D42A14485}" dt="2025-08-06T19:11:02.467" v="2411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E550656C-766E-4332-BB90-770D42A14485}" dt="2025-08-08T18:04:12.291" v="2521" actId="20577"/>
          <ac:spMkLst>
            <pc:docMk/>
            <pc:sldMk cId="512562272" sldId="2134808561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E550656C-766E-4332-BB90-770D42A14485}" dt="2025-08-06T19:10:58.943" v="2409" actId="14100"/>
          <ac:picMkLst>
            <pc:docMk/>
            <pc:sldMk cId="512562272" sldId="2134808561"/>
            <ac:picMk id="5" creationId="{D7ADDD5D-878D-5AAB-1D42-F6489B8C31BC}"/>
          </ac:picMkLst>
        </pc:picChg>
      </pc:sldChg>
      <pc:sldChg chg="del">
        <pc:chgData name="FERHANE EL MOSTAFA" userId="612e3f77-08f4-424c-9bd0-6ac275dcda07" providerId="ADAL" clId="{E550656C-766E-4332-BB90-770D42A14485}" dt="2025-08-06T12:22:40.690" v="66" actId="47"/>
        <pc:sldMkLst>
          <pc:docMk/>
          <pc:sldMk cId="2815788897" sldId="2134808562"/>
        </pc:sldMkLst>
      </pc:sldChg>
      <pc:sldChg chg="modSp mod">
        <pc:chgData name="FERHANE EL MOSTAFA" userId="612e3f77-08f4-424c-9bd0-6ac275dcda07" providerId="ADAL" clId="{E550656C-766E-4332-BB90-770D42A14485}" dt="2025-08-08T17:59:40.535" v="2497" actId="20577"/>
        <pc:sldMkLst>
          <pc:docMk/>
          <pc:sldMk cId="2505334442" sldId="2134808563"/>
        </pc:sldMkLst>
        <pc:spChg chg="mod">
          <ac:chgData name="FERHANE EL MOSTAFA" userId="612e3f77-08f4-424c-9bd0-6ac275dcda07" providerId="ADAL" clId="{E550656C-766E-4332-BB90-770D42A14485}" dt="2025-08-08T17:57:34.255" v="2493" actId="20577"/>
          <ac:spMkLst>
            <pc:docMk/>
            <pc:sldMk cId="2505334442" sldId="2134808563"/>
            <ac:spMk id="6" creationId="{A0E0AA05-134D-A96F-761F-D4F1D95B92A6}"/>
          </ac:spMkLst>
        </pc:spChg>
        <pc:spChg chg="mod">
          <ac:chgData name="FERHANE EL MOSTAFA" userId="612e3f77-08f4-424c-9bd0-6ac275dcda07" providerId="ADAL" clId="{E550656C-766E-4332-BB90-770D42A14485}" dt="2025-08-08T17:56:44.885" v="2460" actId="20577"/>
          <ac:spMkLst>
            <pc:docMk/>
            <pc:sldMk cId="2505334442" sldId="2134808563"/>
            <ac:spMk id="7" creationId="{BE90D348-F000-F132-3FC2-8C18EEA5FF25}"/>
          </ac:spMkLst>
        </pc:spChg>
        <pc:spChg chg="mod">
          <ac:chgData name="FERHANE EL MOSTAFA" userId="612e3f77-08f4-424c-9bd0-6ac275dcda07" providerId="ADAL" clId="{E550656C-766E-4332-BB90-770D42A14485}" dt="2025-08-08T17:59:40.535" v="2497" actId="20577"/>
          <ac:spMkLst>
            <pc:docMk/>
            <pc:sldMk cId="2505334442" sldId="2134808563"/>
            <ac:spMk id="8" creationId="{6770D976-B911-5665-B2AE-875C272CE79A}"/>
          </ac:spMkLst>
        </pc:spChg>
        <pc:spChg chg="mod">
          <ac:chgData name="FERHANE EL MOSTAFA" userId="612e3f77-08f4-424c-9bd0-6ac275dcda07" providerId="ADAL" clId="{E550656C-766E-4332-BB90-770D42A14485}" dt="2025-08-08T17:57:02.260" v="2474"/>
          <ac:spMkLst>
            <pc:docMk/>
            <pc:sldMk cId="2505334442" sldId="2134808563"/>
            <ac:spMk id="9" creationId="{2DE6C6D8-AAE3-C08A-D3D7-974E134F4F66}"/>
          </ac:spMkLst>
        </pc:spChg>
        <pc:graphicFrameChg chg="mod modGraphic">
          <ac:chgData name="FERHANE EL MOSTAFA" userId="612e3f77-08f4-424c-9bd0-6ac275dcda07" providerId="ADAL" clId="{E550656C-766E-4332-BB90-770D42A14485}" dt="2025-08-08T17:56:21.862" v="2442" actId="20577"/>
          <ac:graphicFrameMkLst>
            <pc:docMk/>
            <pc:sldMk cId="2505334442" sldId="2134808563"/>
            <ac:graphicFrameMk id="3" creationId="{62B5558A-6CC6-03BE-FF49-C1A647A221DA}"/>
          </ac:graphicFrameMkLst>
        </pc:graphicFrameChg>
      </pc:sldChg>
      <pc:sldChg chg="modSp mod">
        <pc:chgData name="FERHANE EL MOSTAFA" userId="612e3f77-08f4-424c-9bd0-6ac275dcda07" providerId="ADAL" clId="{E550656C-766E-4332-BB90-770D42A14485}" dt="2025-08-06T16:56:18.577" v="744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E550656C-766E-4332-BB90-770D42A14485}" dt="2025-08-06T16:55:47.578" v="718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E550656C-766E-4332-BB90-770D42A14485}" dt="2025-08-06T16:56:18.577" v="744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del">
        <pc:chgData name="FERHANE EL MOSTAFA" userId="612e3f77-08f4-424c-9bd0-6ac275dcda07" providerId="ADAL" clId="{E550656C-766E-4332-BB90-770D42A14485}" dt="2025-08-06T16:54:28.878" v="691" actId="47"/>
        <pc:sldMkLst>
          <pc:docMk/>
          <pc:sldMk cId="4032408682" sldId="2134808565"/>
        </pc:sldMkLst>
      </pc:sldChg>
      <pc:sldChg chg="del">
        <pc:chgData name="FERHANE EL MOSTAFA" userId="612e3f77-08f4-424c-9bd0-6ac275dcda07" providerId="ADAL" clId="{E550656C-766E-4332-BB90-770D42A14485}" dt="2025-08-06T16:57:13.848" v="750" actId="47"/>
        <pc:sldMkLst>
          <pc:docMk/>
          <pc:sldMk cId="2709170444" sldId="2134808566"/>
        </pc:sldMkLst>
      </pc:sldChg>
      <pc:sldChg chg="del">
        <pc:chgData name="FERHANE EL MOSTAFA" userId="612e3f77-08f4-424c-9bd0-6ac275dcda07" providerId="ADAL" clId="{E550656C-766E-4332-BB90-770D42A14485}" dt="2025-08-06T17:05:02.607" v="900" actId="47"/>
        <pc:sldMkLst>
          <pc:docMk/>
          <pc:sldMk cId="1626601895" sldId="2134808567"/>
        </pc:sldMkLst>
      </pc:sldChg>
      <pc:sldChg chg="addSp delSp modSp mod">
        <pc:chgData name="FERHANE EL MOSTAFA" userId="612e3f77-08f4-424c-9bd0-6ac275dcda07" providerId="ADAL" clId="{E550656C-766E-4332-BB90-770D42A14485}" dt="2025-08-08T18:01:44.476" v="2518" actId="20577"/>
        <pc:sldMkLst>
          <pc:docMk/>
          <pc:sldMk cId="2862304520" sldId="2134808568"/>
        </pc:sldMkLst>
        <pc:spChg chg="mod">
          <ac:chgData name="FERHANE EL MOSTAFA" userId="612e3f77-08f4-424c-9bd0-6ac275dcda07" providerId="ADAL" clId="{E550656C-766E-4332-BB90-770D42A14485}" dt="2025-08-08T18:01:44.476" v="2518" actId="20577"/>
          <ac:spMkLst>
            <pc:docMk/>
            <pc:sldMk cId="2862304520" sldId="2134808568"/>
            <ac:spMk id="2" creationId="{92C3205D-79BB-36E5-C0B1-5CB78994C4AD}"/>
          </ac:spMkLst>
        </pc:spChg>
        <pc:picChg chg="add mod">
          <ac:chgData name="FERHANE EL MOSTAFA" userId="612e3f77-08f4-424c-9bd0-6ac275dcda07" providerId="ADAL" clId="{E550656C-766E-4332-BB90-770D42A14485}" dt="2025-08-06T17:06:22.622" v="921" actId="14100"/>
          <ac:picMkLst>
            <pc:docMk/>
            <pc:sldMk cId="2862304520" sldId="2134808568"/>
            <ac:picMk id="5" creationId="{910D098B-96A6-19D1-9468-A8483C24A5BB}"/>
          </ac:picMkLst>
        </pc:picChg>
      </pc:sldChg>
      <pc:sldChg chg="addSp delSp modSp mod delAnim modAnim">
        <pc:chgData name="FERHANE EL MOSTAFA" userId="612e3f77-08f4-424c-9bd0-6ac275dcda07" providerId="ADAL" clId="{E550656C-766E-4332-BB90-770D42A14485}" dt="2025-08-06T17:10:48.104" v="1027"/>
        <pc:sldMkLst>
          <pc:docMk/>
          <pc:sldMk cId="3441162846" sldId="2134808569"/>
        </pc:sldMkLst>
        <pc:spChg chg="add mod">
          <ac:chgData name="FERHANE EL MOSTAFA" userId="612e3f77-08f4-424c-9bd0-6ac275dcda07" providerId="ADAL" clId="{E550656C-766E-4332-BB90-770D42A14485}" dt="2025-08-06T17:08:16.045" v="965" actId="20577"/>
          <ac:spMkLst>
            <pc:docMk/>
            <pc:sldMk cId="3441162846" sldId="2134808569"/>
            <ac:spMk id="12" creationId="{FC5692AB-7BEB-8995-E635-1BAD976CB2B1}"/>
          </ac:spMkLst>
        </pc:spChg>
        <pc:spChg chg="add mod">
          <ac:chgData name="FERHANE EL MOSTAFA" userId="612e3f77-08f4-424c-9bd0-6ac275dcda07" providerId="ADAL" clId="{E550656C-766E-4332-BB90-770D42A14485}" dt="2025-08-06T17:07:58.302" v="959" actId="20577"/>
          <ac:spMkLst>
            <pc:docMk/>
            <pc:sldMk cId="3441162846" sldId="2134808569"/>
            <ac:spMk id="13" creationId="{49333162-7F86-89A4-283F-E9D69BC379EA}"/>
          </ac:spMkLst>
        </pc:spChg>
        <pc:spChg chg="add mod">
          <ac:chgData name="FERHANE EL MOSTAFA" userId="612e3f77-08f4-424c-9bd0-6ac275dcda07" providerId="ADAL" clId="{E550656C-766E-4332-BB90-770D42A14485}" dt="2025-08-06T17:08:36.099" v="979" actId="20577"/>
          <ac:spMkLst>
            <pc:docMk/>
            <pc:sldMk cId="3441162846" sldId="2134808569"/>
            <ac:spMk id="14" creationId="{9D07A208-73A9-06CF-9942-FB7CD87CCA51}"/>
          </ac:spMkLst>
        </pc:spChg>
        <pc:spChg chg="add mod">
          <ac:chgData name="FERHANE EL MOSTAFA" userId="612e3f77-08f4-424c-9bd0-6ac275dcda07" providerId="ADAL" clId="{E550656C-766E-4332-BB90-770D42A14485}" dt="2025-08-06T17:09:05.918" v="997" actId="20577"/>
          <ac:spMkLst>
            <pc:docMk/>
            <pc:sldMk cId="3441162846" sldId="2134808569"/>
            <ac:spMk id="15" creationId="{AFDB8C75-CF5F-81E4-669F-FF97FB5EE5C9}"/>
          </ac:spMkLst>
        </pc:spChg>
        <pc:spChg chg="add mod">
          <ac:chgData name="FERHANE EL MOSTAFA" userId="612e3f77-08f4-424c-9bd0-6ac275dcda07" providerId="ADAL" clId="{E550656C-766E-4332-BB90-770D42A14485}" dt="2025-08-06T17:09:21.585" v="1007" actId="20577"/>
          <ac:spMkLst>
            <pc:docMk/>
            <pc:sldMk cId="3441162846" sldId="2134808569"/>
            <ac:spMk id="16" creationId="{4706DF80-688B-DBE9-690A-DF0C8BC01E86}"/>
          </ac:spMkLst>
        </pc:spChg>
        <pc:spChg chg="add mod">
          <ac:chgData name="FERHANE EL MOSTAFA" userId="612e3f77-08f4-424c-9bd0-6ac275dcda07" providerId="ADAL" clId="{E550656C-766E-4332-BB90-770D42A14485}" dt="2025-08-06T17:09:38.807" v="1015" actId="20577"/>
          <ac:spMkLst>
            <pc:docMk/>
            <pc:sldMk cId="3441162846" sldId="2134808569"/>
            <ac:spMk id="17" creationId="{37087F23-A1A5-AE89-84DC-756BAC3C0FF2}"/>
          </ac:spMkLst>
        </pc:spChg>
        <pc:picChg chg="add mod">
          <ac:chgData name="FERHANE EL MOSTAFA" userId="612e3f77-08f4-424c-9bd0-6ac275dcda07" providerId="ADAL" clId="{E550656C-766E-4332-BB90-770D42A14485}" dt="2025-08-06T17:08:44.902" v="982" actId="1076"/>
          <ac:picMkLst>
            <pc:docMk/>
            <pc:sldMk cId="3441162846" sldId="2134808569"/>
            <ac:picMk id="4" creationId="{ACDDFD44-62AA-E106-9016-98AD180D0FEA}"/>
          </ac:picMkLst>
        </pc:picChg>
      </pc:sldChg>
      <pc:sldChg chg="del">
        <pc:chgData name="FERHANE EL MOSTAFA" userId="612e3f77-08f4-424c-9bd0-6ac275dcda07" providerId="ADAL" clId="{E550656C-766E-4332-BB90-770D42A14485}" dt="2025-08-06T17:13:06.199" v="1110" actId="47"/>
        <pc:sldMkLst>
          <pc:docMk/>
          <pc:sldMk cId="13965488" sldId="2134808570"/>
        </pc:sldMkLst>
      </pc:sldChg>
      <pc:sldChg chg="del">
        <pc:chgData name="FERHANE EL MOSTAFA" userId="612e3f77-08f4-424c-9bd0-6ac275dcda07" providerId="ADAL" clId="{E550656C-766E-4332-BB90-770D42A14485}" dt="2025-08-06T17:29:51.243" v="1469" actId="47"/>
        <pc:sldMkLst>
          <pc:docMk/>
          <pc:sldMk cId="2532723540" sldId="2134808571"/>
        </pc:sldMkLst>
      </pc:sldChg>
      <pc:sldChg chg="del">
        <pc:chgData name="FERHANE EL MOSTAFA" userId="612e3f77-08f4-424c-9bd0-6ac275dcda07" providerId="ADAL" clId="{E550656C-766E-4332-BB90-770D42A14485}" dt="2025-08-06T17:30:11.058" v="1470" actId="47"/>
        <pc:sldMkLst>
          <pc:docMk/>
          <pc:sldMk cId="2809466885" sldId="2134808572"/>
        </pc:sldMkLst>
      </pc:sldChg>
      <pc:sldChg chg="del">
        <pc:chgData name="FERHANE EL MOSTAFA" userId="612e3f77-08f4-424c-9bd0-6ac275dcda07" providerId="ADAL" clId="{E550656C-766E-4332-BB90-770D42A14485}" dt="2025-08-06T18:47:55.697" v="2117" actId="47"/>
        <pc:sldMkLst>
          <pc:docMk/>
          <pc:sldMk cId="4135327279" sldId="2134808573"/>
        </pc:sldMkLst>
      </pc:sldChg>
      <pc:sldChg chg="del">
        <pc:chgData name="FERHANE EL MOSTAFA" userId="612e3f77-08f4-424c-9bd0-6ac275dcda07" providerId="ADAL" clId="{E550656C-766E-4332-BB90-770D42A14485}" dt="2025-08-06T18:47:59.382" v="2118" actId="47"/>
        <pc:sldMkLst>
          <pc:docMk/>
          <pc:sldMk cId="2245614519" sldId="2134808574"/>
        </pc:sldMkLst>
      </pc:sldChg>
      <pc:sldChg chg="addSp delSp modSp mod">
        <pc:chgData name="FERHANE EL MOSTAFA" userId="612e3f77-08f4-424c-9bd0-6ac275dcda07" providerId="ADAL" clId="{E550656C-766E-4332-BB90-770D42A14485}" dt="2025-08-06T18:58:09.945" v="2214" actId="14100"/>
        <pc:sldMkLst>
          <pc:docMk/>
          <pc:sldMk cId="3699041014" sldId="2134808575"/>
        </pc:sldMkLst>
        <pc:picChg chg="add mod">
          <ac:chgData name="FERHANE EL MOSTAFA" userId="612e3f77-08f4-424c-9bd0-6ac275dcda07" providerId="ADAL" clId="{E550656C-766E-4332-BB90-770D42A14485}" dt="2025-08-06T18:58:09.945" v="2214" actId="14100"/>
          <ac:picMkLst>
            <pc:docMk/>
            <pc:sldMk cId="3699041014" sldId="2134808575"/>
            <ac:picMk id="5" creationId="{FAE56A67-E13C-4804-54B6-0B8CE99999BF}"/>
          </ac:picMkLst>
        </pc:picChg>
      </pc:sldChg>
      <pc:sldChg chg="del">
        <pc:chgData name="FERHANE EL MOSTAFA" userId="612e3f77-08f4-424c-9bd0-6ac275dcda07" providerId="ADAL" clId="{E550656C-766E-4332-BB90-770D42A14485}" dt="2025-08-06T18:51:20.644" v="2144" actId="47"/>
        <pc:sldMkLst>
          <pc:docMk/>
          <pc:sldMk cId="1633351896" sldId="2134808576"/>
        </pc:sldMkLst>
      </pc:sldChg>
      <pc:sldChg chg="del">
        <pc:chgData name="FERHANE EL MOSTAFA" userId="612e3f77-08f4-424c-9bd0-6ac275dcda07" providerId="ADAL" clId="{E550656C-766E-4332-BB90-770D42A14485}" dt="2025-08-06T18:52:07.601" v="2151" actId="47"/>
        <pc:sldMkLst>
          <pc:docMk/>
          <pc:sldMk cId="680568885" sldId="2134808577"/>
        </pc:sldMkLst>
      </pc:sldChg>
      <pc:sldChg chg="del">
        <pc:chgData name="FERHANE EL MOSTAFA" userId="612e3f77-08f4-424c-9bd0-6ac275dcda07" providerId="ADAL" clId="{E550656C-766E-4332-BB90-770D42A14485}" dt="2025-08-06T18:48:02.472" v="2119" actId="47"/>
        <pc:sldMkLst>
          <pc:docMk/>
          <pc:sldMk cId="2798218740" sldId="2134808578"/>
        </pc:sldMkLst>
      </pc:sldChg>
      <pc:sldChg chg="addSp delSp modSp mod">
        <pc:chgData name="FERHANE EL MOSTAFA" userId="612e3f77-08f4-424c-9bd0-6ac275dcda07" providerId="ADAL" clId="{E550656C-766E-4332-BB90-770D42A14485}" dt="2025-08-06T18:55:09.533" v="2166" actId="14100"/>
        <pc:sldMkLst>
          <pc:docMk/>
          <pc:sldMk cId="3390813187" sldId="2134808579"/>
        </pc:sldMkLst>
        <pc:picChg chg="add mod">
          <ac:chgData name="FERHANE EL MOSTAFA" userId="612e3f77-08f4-424c-9bd0-6ac275dcda07" providerId="ADAL" clId="{E550656C-766E-4332-BB90-770D42A14485}" dt="2025-08-06T18:55:09.533" v="2166" actId="14100"/>
          <ac:picMkLst>
            <pc:docMk/>
            <pc:sldMk cId="3390813187" sldId="2134808579"/>
            <ac:picMk id="4" creationId="{C3373F43-9704-2360-2C10-F8414FBF304D}"/>
          </ac:picMkLst>
        </pc:picChg>
      </pc:sldChg>
      <pc:sldChg chg="del">
        <pc:chgData name="FERHANE EL MOSTAFA" userId="612e3f77-08f4-424c-9bd0-6ac275dcda07" providerId="ADAL" clId="{E550656C-766E-4332-BB90-770D42A14485}" dt="2025-08-06T18:57:17.983" v="2207" actId="47"/>
        <pc:sldMkLst>
          <pc:docMk/>
          <pc:sldMk cId="1339431572" sldId="2134808580"/>
        </pc:sldMkLst>
      </pc:sldChg>
      <pc:sldChg chg="del">
        <pc:chgData name="FERHANE EL MOSTAFA" userId="612e3f77-08f4-424c-9bd0-6ac275dcda07" providerId="ADAL" clId="{E550656C-766E-4332-BB90-770D42A14485}" dt="2025-08-06T19:03:13.257" v="2314" actId="47"/>
        <pc:sldMkLst>
          <pc:docMk/>
          <pc:sldMk cId="2313409129" sldId="2134808581"/>
        </pc:sldMkLst>
      </pc:sldChg>
      <pc:sldChg chg="addSp delSp modSp mod">
        <pc:chgData name="FERHANE EL MOSTAFA" userId="612e3f77-08f4-424c-9bd0-6ac275dcda07" providerId="ADAL" clId="{E550656C-766E-4332-BB90-770D42A14485}" dt="2025-08-06T19:05:14.999" v="2358" actId="1076"/>
        <pc:sldMkLst>
          <pc:docMk/>
          <pc:sldMk cId="3050743997" sldId="2134808582"/>
        </pc:sldMkLst>
        <pc:spChg chg="mod">
          <ac:chgData name="FERHANE EL MOSTAFA" userId="612e3f77-08f4-424c-9bd0-6ac275dcda07" providerId="ADAL" clId="{E550656C-766E-4332-BB90-770D42A14485}" dt="2025-08-06T19:03:36.570" v="2340" actId="20577"/>
          <ac:spMkLst>
            <pc:docMk/>
            <pc:sldMk cId="3050743997" sldId="2134808582"/>
            <ac:spMk id="2" creationId="{95F6E66C-A9F8-DA45-0C1E-F3B0BC537D86}"/>
          </ac:spMkLst>
        </pc:spChg>
        <pc:picChg chg="add mod">
          <ac:chgData name="FERHANE EL MOSTAFA" userId="612e3f77-08f4-424c-9bd0-6ac275dcda07" providerId="ADAL" clId="{E550656C-766E-4332-BB90-770D42A14485}" dt="2025-08-06T19:05:12.222" v="2357" actId="1076"/>
          <ac:picMkLst>
            <pc:docMk/>
            <pc:sldMk cId="3050743997" sldId="2134808582"/>
            <ac:picMk id="5" creationId="{FFB3846E-323A-2ED8-579B-26C982C7DECF}"/>
          </ac:picMkLst>
        </pc:picChg>
        <pc:picChg chg="add mod">
          <ac:chgData name="FERHANE EL MOSTAFA" userId="612e3f77-08f4-424c-9bd0-6ac275dcda07" providerId="ADAL" clId="{E550656C-766E-4332-BB90-770D42A14485}" dt="2025-08-06T19:05:14.999" v="2358" actId="1076"/>
          <ac:picMkLst>
            <pc:docMk/>
            <pc:sldMk cId="3050743997" sldId="2134808582"/>
            <ac:picMk id="7" creationId="{04EB9F48-EFE3-A328-0056-FCEC862EBCC2}"/>
          </ac:picMkLst>
        </pc:picChg>
      </pc:sldChg>
      <pc:sldChg chg="del">
        <pc:chgData name="FERHANE EL MOSTAFA" userId="612e3f77-08f4-424c-9bd0-6ac275dcda07" providerId="ADAL" clId="{E550656C-766E-4332-BB90-770D42A14485}" dt="2025-08-06T19:10:08.430" v="2401" actId="47"/>
        <pc:sldMkLst>
          <pc:docMk/>
          <pc:sldMk cId="1097258087" sldId="2134808583"/>
        </pc:sldMkLst>
      </pc:sldChg>
      <pc:sldChg chg="addSp delSp modSp add mod">
        <pc:chgData name="FERHANE EL MOSTAFA" userId="612e3f77-08f4-424c-9bd0-6ac275dcda07" providerId="ADAL" clId="{E550656C-766E-4332-BB90-770D42A14485}" dt="2025-08-08T17:52:52.454" v="2416" actId="20577"/>
        <pc:sldMkLst>
          <pc:docMk/>
          <pc:sldMk cId="4242321447" sldId="2134808584"/>
        </pc:sldMkLst>
        <pc:spChg chg="mod">
          <ac:chgData name="FERHANE EL MOSTAFA" userId="612e3f77-08f4-424c-9bd0-6ac275dcda07" providerId="ADAL" clId="{E550656C-766E-4332-BB90-770D42A14485}" dt="2025-08-06T12:22:52.337" v="68" actId="20577"/>
          <ac:spMkLst>
            <pc:docMk/>
            <pc:sldMk cId="4242321447" sldId="2134808584"/>
            <ac:spMk id="2" creationId="{570C6D3E-D944-E7DF-6E2F-7037213AB7FF}"/>
          </ac:spMkLst>
        </pc:spChg>
        <pc:spChg chg="mod">
          <ac:chgData name="FERHANE EL MOSTAFA" userId="612e3f77-08f4-424c-9bd0-6ac275dcda07" providerId="ADAL" clId="{E550656C-766E-4332-BB90-770D42A14485}" dt="2025-08-08T17:52:52.454" v="2416" actId="20577"/>
          <ac:spMkLst>
            <pc:docMk/>
            <pc:sldMk cId="4242321447" sldId="2134808584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E550656C-766E-4332-BB90-770D42A14485}" dt="2025-08-06T12:22:20.221" v="64" actId="1076"/>
          <ac:picMkLst>
            <pc:docMk/>
            <pc:sldMk cId="4242321447" sldId="2134808584"/>
            <ac:picMk id="3" creationId="{F24B75CE-1F08-E73C-7F35-A3C7B4F8D1A0}"/>
          </ac:picMkLst>
        </pc:picChg>
      </pc:sldChg>
      <pc:sldChg chg="modSp add">
        <pc:chgData name="FERHANE EL MOSTAFA" userId="612e3f77-08f4-424c-9bd0-6ac275dcda07" providerId="ADAL" clId="{E550656C-766E-4332-BB90-770D42A14485}" dt="2025-08-06T12:36:37.120" v="434" actId="207"/>
        <pc:sldMkLst>
          <pc:docMk/>
          <pc:sldMk cId="1489973393" sldId="2134808585"/>
        </pc:sldMkLst>
        <pc:spChg chg="mod">
          <ac:chgData name="FERHANE EL MOSTAFA" userId="612e3f77-08f4-424c-9bd0-6ac275dcda07" providerId="ADAL" clId="{E550656C-766E-4332-BB90-770D42A14485}" dt="2025-08-06T12:33:22.477" v="313" actId="20577"/>
          <ac:spMkLst>
            <pc:docMk/>
            <pc:sldMk cId="1489973393" sldId="2134808585"/>
            <ac:spMk id="3" creationId="{F750D656-54EA-4D31-4243-6BD703E2A826}"/>
          </ac:spMkLst>
        </pc:spChg>
      </pc:sldChg>
      <pc:sldChg chg="modSp add">
        <pc:chgData name="FERHANE EL MOSTAFA" userId="612e3f77-08f4-424c-9bd0-6ac275dcda07" providerId="ADAL" clId="{E550656C-766E-4332-BB90-770D42A14485}" dt="2025-08-06T12:36:28.355" v="433" actId="207"/>
        <pc:sldMkLst>
          <pc:docMk/>
          <pc:sldMk cId="3281895576" sldId="2134808586"/>
        </pc:sldMkLst>
        <pc:spChg chg="mod">
          <ac:chgData name="FERHANE EL MOSTAFA" userId="612e3f77-08f4-424c-9bd0-6ac275dcda07" providerId="ADAL" clId="{E550656C-766E-4332-BB90-770D42A14485}" dt="2025-08-06T12:35:03.004" v="387" actId="20577"/>
          <ac:spMkLst>
            <pc:docMk/>
            <pc:sldMk cId="3281895576" sldId="2134808586"/>
            <ac:spMk id="3" creationId="{7CCD5FFB-86B9-5C72-7FA6-A2520A0719A3}"/>
          </ac:spMkLst>
        </pc:spChg>
      </pc:sldChg>
      <pc:sldChg chg="addSp delSp modSp add mod modAnim">
        <pc:chgData name="FERHANE EL MOSTAFA" userId="612e3f77-08f4-424c-9bd0-6ac275dcda07" providerId="ADAL" clId="{E550656C-766E-4332-BB90-770D42A14485}" dt="2025-08-08T18:00:24.561" v="2512" actId="20577"/>
        <pc:sldMkLst>
          <pc:docMk/>
          <pc:sldMk cId="525722266" sldId="2134808587"/>
        </pc:sldMkLst>
        <pc:spChg chg="mod">
          <ac:chgData name="FERHANE EL MOSTAFA" userId="612e3f77-08f4-424c-9bd0-6ac275dcda07" providerId="ADAL" clId="{E550656C-766E-4332-BB90-770D42A14485}" dt="2025-08-06T16:53:39.741" v="684"/>
          <ac:spMkLst>
            <pc:docMk/>
            <pc:sldMk cId="525722266" sldId="2134808587"/>
            <ac:spMk id="6" creationId="{0AD103A2-E66B-8E7F-DCFA-2F9FE8579DFC}"/>
          </ac:spMkLst>
        </pc:spChg>
        <pc:spChg chg="mod">
          <ac:chgData name="FERHANE EL MOSTAFA" userId="612e3f77-08f4-424c-9bd0-6ac275dcda07" providerId="ADAL" clId="{E550656C-766E-4332-BB90-770D42A14485}" dt="2025-08-08T17:59:04.326" v="2494"/>
          <ac:spMkLst>
            <pc:docMk/>
            <pc:sldMk cId="525722266" sldId="2134808587"/>
            <ac:spMk id="7" creationId="{48912886-53CA-5046-A679-104B69A9FCFC}"/>
          </ac:spMkLst>
        </pc:spChg>
        <pc:spChg chg="mod">
          <ac:chgData name="FERHANE EL MOSTAFA" userId="612e3f77-08f4-424c-9bd0-6ac275dcda07" providerId="ADAL" clId="{E550656C-766E-4332-BB90-770D42A14485}" dt="2025-08-08T18:00:04.755" v="2500"/>
          <ac:spMkLst>
            <pc:docMk/>
            <pc:sldMk cId="525722266" sldId="2134808587"/>
            <ac:spMk id="8" creationId="{66AB07B5-932B-F1B0-BBE7-7E3AD97362D0}"/>
          </ac:spMkLst>
        </pc:spChg>
        <pc:spChg chg="mod">
          <ac:chgData name="FERHANE EL MOSTAFA" userId="612e3f77-08f4-424c-9bd0-6ac275dcda07" providerId="ADAL" clId="{E550656C-766E-4332-BB90-770D42A14485}" dt="2025-08-08T17:59:17.709" v="2495"/>
          <ac:spMkLst>
            <pc:docMk/>
            <pc:sldMk cId="525722266" sldId="2134808587"/>
            <ac:spMk id="9" creationId="{BC077074-8061-4A92-FD49-B5AFFD7FEADA}"/>
          </ac:spMkLst>
        </pc:spChg>
        <pc:graphicFrameChg chg="mod">
          <ac:chgData name="FERHANE EL MOSTAFA" userId="612e3f77-08f4-424c-9bd0-6ac275dcda07" providerId="ADAL" clId="{E550656C-766E-4332-BB90-770D42A14485}" dt="2025-08-08T18:00:24.561" v="2512" actId="20577"/>
          <ac:graphicFrameMkLst>
            <pc:docMk/>
            <pc:sldMk cId="525722266" sldId="2134808587"/>
            <ac:graphicFrameMk id="3" creationId="{50DFCCF0-9D82-0347-650E-45660C925B43}"/>
          </ac:graphicFrameMkLst>
        </pc:graphicFrameChg>
        <pc:picChg chg="add mod">
          <ac:chgData name="FERHANE EL MOSTAFA" userId="612e3f77-08f4-424c-9bd0-6ac275dcda07" providerId="ADAL" clId="{E550656C-766E-4332-BB90-770D42A14485}" dt="2025-08-06T16:53:57.952" v="687" actId="1076"/>
          <ac:picMkLst>
            <pc:docMk/>
            <pc:sldMk cId="525722266" sldId="2134808587"/>
            <ac:picMk id="4" creationId="{2B8EA51F-EF4E-8CDA-B533-B6B208498712}"/>
          </ac:picMkLst>
        </pc:picChg>
      </pc:sldChg>
      <pc:sldChg chg="addSp delSp modSp add mod">
        <pc:chgData name="FERHANE EL MOSTAFA" userId="612e3f77-08f4-424c-9bd0-6ac275dcda07" providerId="ADAL" clId="{E550656C-766E-4332-BB90-770D42A14485}" dt="2025-08-06T16:57:11.682" v="749" actId="1076"/>
        <pc:sldMkLst>
          <pc:docMk/>
          <pc:sldMk cId="4214294944" sldId="2134808588"/>
        </pc:sldMkLst>
        <pc:spChg chg="mod">
          <ac:chgData name="FERHANE EL MOSTAFA" userId="612e3f77-08f4-424c-9bd0-6ac275dcda07" providerId="ADAL" clId="{E550656C-766E-4332-BB90-770D42A14485}" dt="2025-08-06T16:56:59.501" v="746"/>
          <ac:spMkLst>
            <pc:docMk/>
            <pc:sldMk cId="4214294944" sldId="2134808588"/>
            <ac:spMk id="6" creationId="{568244CE-1D78-1F16-9CE5-3176109B29FD}"/>
          </ac:spMkLst>
        </pc:spChg>
        <pc:picChg chg="add mod">
          <ac:chgData name="FERHANE EL MOSTAFA" userId="612e3f77-08f4-424c-9bd0-6ac275dcda07" providerId="ADAL" clId="{E550656C-766E-4332-BB90-770D42A14485}" dt="2025-08-06T16:57:11.682" v="749" actId="1076"/>
          <ac:picMkLst>
            <pc:docMk/>
            <pc:sldMk cId="4214294944" sldId="2134808588"/>
            <ac:picMk id="2" creationId="{6AE1F18C-BAC6-888D-22AC-55E0386A612F}"/>
          </ac:picMkLst>
        </pc:picChg>
      </pc:sldChg>
      <pc:sldChg chg="addSp delSp modSp add mod modAnim">
        <pc:chgData name="FERHANE EL MOSTAFA" userId="612e3f77-08f4-424c-9bd0-6ac275dcda07" providerId="ADAL" clId="{E550656C-766E-4332-BB90-770D42A14485}" dt="2025-08-08T18:01:19.763" v="2515"/>
        <pc:sldMkLst>
          <pc:docMk/>
          <pc:sldMk cId="831302151" sldId="2134808589"/>
        </pc:sldMkLst>
        <pc:spChg chg="mod">
          <ac:chgData name="FERHANE EL MOSTAFA" userId="612e3f77-08f4-424c-9bd0-6ac275dcda07" providerId="ADAL" clId="{E550656C-766E-4332-BB90-770D42A14485}" dt="2025-08-06T17:04:35.579" v="896" actId="20577"/>
          <ac:spMkLst>
            <pc:docMk/>
            <pc:sldMk cId="831302151" sldId="2134808589"/>
            <ac:spMk id="2" creationId="{4436F6FD-4D08-E456-7713-97A22849FAC3}"/>
          </ac:spMkLst>
        </pc:spChg>
        <pc:picChg chg="add mod">
          <ac:chgData name="FERHANE EL MOSTAFA" userId="612e3f77-08f4-424c-9bd0-6ac275dcda07" providerId="ADAL" clId="{E550656C-766E-4332-BB90-770D42A14485}" dt="2025-08-06T17:04:51.325" v="899" actId="1076"/>
          <ac:picMkLst>
            <pc:docMk/>
            <pc:sldMk cId="831302151" sldId="2134808589"/>
            <ac:picMk id="4" creationId="{C6C343A0-F427-4358-A092-844281949927}"/>
          </ac:picMkLst>
        </pc:picChg>
      </pc:sldChg>
      <pc:sldChg chg="modSp add mod modAnim">
        <pc:chgData name="FERHANE EL MOSTAFA" userId="612e3f77-08f4-424c-9bd0-6ac275dcda07" providerId="ADAL" clId="{E550656C-766E-4332-BB90-770D42A14485}" dt="2025-08-06T17:12:18.755" v="1102"/>
        <pc:sldMkLst>
          <pc:docMk/>
          <pc:sldMk cId="4205259817" sldId="2134808590"/>
        </pc:sldMkLst>
        <pc:spChg chg="mod">
          <ac:chgData name="FERHANE EL MOSTAFA" userId="612e3f77-08f4-424c-9bd0-6ac275dcda07" providerId="ADAL" clId="{E550656C-766E-4332-BB90-770D42A14485}" dt="2025-08-06T17:12:05.990" v="1100" actId="20577"/>
          <ac:spMkLst>
            <pc:docMk/>
            <pc:sldMk cId="4205259817" sldId="2134808590"/>
            <ac:spMk id="2" creationId="{B5D7D4CC-FEEB-1694-FE08-A1C459F53610}"/>
          </ac:spMkLst>
        </pc:spChg>
      </pc:sldChg>
      <pc:sldChg chg="addSp delSp modSp add mod">
        <pc:chgData name="FERHANE EL MOSTAFA" userId="612e3f77-08f4-424c-9bd0-6ac275dcda07" providerId="ADAL" clId="{E550656C-766E-4332-BB90-770D42A14485}" dt="2025-08-06T17:13:01.488" v="1109" actId="20577"/>
        <pc:sldMkLst>
          <pc:docMk/>
          <pc:sldMk cId="2679053191" sldId="2134808591"/>
        </pc:sldMkLst>
        <pc:spChg chg="mod">
          <ac:chgData name="FERHANE EL MOSTAFA" userId="612e3f77-08f4-424c-9bd0-6ac275dcda07" providerId="ADAL" clId="{E550656C-766E-4332-BB90-770D42A14485}" dt="2025-08-06T17:13:01.488" v="1109" actId="20577"/>
          <ac:spMkLst>
            <pc:docMk/>
            <pc:sldMk cId="2679053191" sldId="2134808591"/>
            <ac:spMk id="2" creationId="{FA887284-C57C-27D8-479C-FB073F772B88}"/>
          </ac:spMkLst>
        </pc:spChg>
        <pc:picChg chg="add mod">
          <ac:chgData name="FERHANE EL MOSTAFA" userId="612e3f77-08f4-424c-9bd0-6ac275dcda07" providerId="ADAL" clId="{E550656C-766E-4332-BB90-770D42A14485}" dt="2025-08-06T17:12:39.738" v="1106" actId="1076"/>
          <ac:picMkLst>
            <pc:docMk/>
            <pc:sldMk cId="2679053191" sldId="2134808591"/>
            <ac:picMk id="5" creationId="{CBD98A69-EB31-E180-5DE4-FFA80E526A84}"/>
          </ac:picMkLst>
        </pc:picChg>
      </pc:sldChg>
      <pc:sldChg chg="addSp delSp modSp add mod modAnim">
        <pc:chgData name="FERHANE EL MOSTAFA" userId="612e3f77-08f4-424c-9bd0-6ac275dcda07" providerId="ADAL" clId="{E550656C-766E-4332-BB90-770D42A14485}" dt="2025-08-06T17:29:33.200" v="1468" actId="1076"/>
        <pc:sldMkLst>
          <pc:docMk/>
          <pc:sldMk cId="3014761111" sldId="2134808592"/>
        </pc:sldMkLst>
        <pc:spChg chg="mod">
          <ac:chgData name="FERHANE EL MOSTAFA" userId="612e3f77-08f4-424c-9bd0-6ac275dcda07" providerId="ADAL" clId="{E550656C-766E-4332-BB90-770D42A14485}" dt="2025-08-06T17:29:13.618" v="1465" actId="20577"/>
          <ac:spMkLst>
            <pc:docMk/>
            <pc:sldMk cId="3014761111" sldId="2134808592"/>
            <ac:spMk id="2" creationId="{0A4EB77A-1ABB-604F-1C3C-B8BC95A64DB4}"/>
          </ac:spMkLst>
        </pc:spChg>
        <pc:picChg chg="add mod">
          <ac:chgData name="FERHANE EL MOSTAFA" userId="612e3f77-08f4-424c-9bd0-6ac275dcda07" providerId="ADAL" clId="{E550656C-766E-4332-BB90-770D42A14485}" dt="2025-08-06T17:29:33.200" v="1468" actId="1076"/>
          <ac:picMkLst>
            <pc:docMk/>
            <pc:sldMk cId="3014761111" sldId="2134808592"/>
            <ac:picMk id="3" creationId="{B2242E34-2926-6A5A-2F6E-2F5D0ACF70C8}"/>
          </ac:picMkLst>
        </pc:picChg>
      </pc:sldChg>
      <pc:sldChg chg="addSp delSp modSp add mod modAnim">
        <pc:chgData name="FERHANE EL MOSTAFA" userId="612e3f77-08f4-424c-9bd0-6ac275dcda07" providerId="ADAL" clId="{E550656C-766E-4332-BB90-770D42A14485}" dt="2025-08-06T17:39:52.844" v="1803" actId="20577"/>
        <pc:sldMkLst>
          <pc:docMk/>
          <pc:sldMk cId="3092971174" sldId="2134808593"/>
        </pc:sldMkLst>
        <pc:spChg chg="mod">
          <ac:chgData name="FERHANE EL MOSTAFA" userId="612e3f77-08f4-424c-9bd0-6ac275dcda07" providerId="ADAL" clId="{E550656C-766E-4332-BB90-770D42A14485}" dt="2025-08-06T17:39:08.885" v="1797" actId="20577"/>
          <ac:spMkLst>
            <pc:docMk/>
            <pc:sldMk cId="3092971174" sldId="2134808593"/>
            <ac:spMk id="2" creationId="{47320446-C815-E7A4-CBD9-DA8867E7D8D9}"/>
          </ac:spMkLst>
        </pc:spChg>
        <pc:spChg chg="add mod">
          <ac:chgData name="FERHANE EL MOSTAFA" userId="612e3f77-08f4-424c-9bd0-6ac275dcda07" providerId="ADAL" clId="{E550656C-766E-4332-BB90-770D42A14485}" dt="2025-08-06T17:34:57.936" v="1645" actId="1076"/>
          <ac:spMkLst>
            <pc:docMk/>
            <pc:sldMk cId="3092971174" sldId="2134808593"/>
            <ac:spMk id="9" creationId="{AFBC800F-FE6F-E452-5183-7ED5A5E67718}"/>
          </ac:spMkLst>
        </pc:spChg>
        <pc:spChg chg="add mod">
          <ac:chgData name="FERHANE EL MOSTAFA" userId="612e3f77-08f4-424c-9bd0-6ac275dcda07" providerId="ADAL" clId="{E550656C-766E-4332-BB90-770D42A14485}" dt="2025-08-06T17:34:55.796" v="1644" actId="1076"/>
          <ac:spMkLst>
            <pc:docMk/>
            <pc:sldMk cId="3092971174" sldId="2134808593"/>
            <ac:spMk id="10" creationId="{765616E2-C437-C884-813F-29DD410105E2}"/>
          </ac:spMkLst>
        </pc:spChg>
        <pc:spChg chg="add mod">
          <ac:chgData name="FERHANE EL MOSTAFA" userId="612e3f77-08f4-424c-9bd0-6ac275dcda07" providerId="ADAL" clId="{E550656C-766E-4332-BB90-770D42A14485}" dt="2025-08-06T17:34:53.705" v="1643" actId="1076"/>
          <ac:spMkLst>
            <pc:docMk/>
            <pc:sldMk cId="3092971174" sldId="2134808593"/>
            <ac:spMk id="18" creationId="{2F417B3B-4EBC-26D6-9056-AA63871BE2AD}"/>
          </ac:spMkLst>
        </pc:spChg>
        <pc:spChg chg="add mod">
          <ac:chgData name="FERHANE EL MOSTAFA" userId="612e3f77-08f4-424c-9bd0-6ac275dcda07" providerId="ADAL" clId="{E550656C-766E-4332-BB90-770D42A14485}" dt="2025-08-06T17:34:49.873" v="1642" actId="1076"/>
          <ac:spMkLst>
            <pc:docMk/>
            <pc:sldMk cId="3092971174" sldId="2134808593"/>
            <ac:spMk id="19" creationId="{C2E4A01E-DA85-BACD-FFB5-9046BEF63F4C}"/>
          </ac:spMkLst>
        </pc:spChg>
        <pc:spChg chg="add mod">
          <ac:chgData name="FERHANE EL MOSTAFA" userId="612e3f77-08f4-424c-9bd0-6ac275dcda07" providerId="ADAL" clId="{E550656C-766E-4332-BB90-770D42A14485}" dt="2025-08-06T17:39:39.115" v="1798" actId="20577"/>
          <ac:spMkLst>
            <pc:docMk/>
            <pc:sldMk cId="3092971174" sldId="2134808593"/>
            <ac:spMk id="20" creationId="{6CAEA4A0-9A4D-B406-ACC6-223572E6BE36}"/>
          </ac:spMkLst>
        </pc:spChg>
        <pc:spChg chg="add mod">
          <ac:chgData name="FERHANE EL MOSTAFA" userId="612e3f77-08f4-424c-9bd0-6ac275dcda07" providerId="ADAL" clId="{E550656C-766E-4332-BB90-770D42A14485}" dt="2025-08-06T17:39:41.888" v="1799" actId="20577"/>
          <ac:spMkLst>
            <pc:docMk/>
            <pc:sldMk cId="3092971174" sldId="2134808593"/>
            <ac:spMk id="21" creationId="{D2EFF46D-EEAA-9A10-BFEA-DB5D6A633B42}"/>
          </ac:spMkLst>
        </pc:spChg>
        <pc:spChg chg="add mod">
          <ac:chgData name="FERHANE EL MOSTAFA" userId="612e3f77-08f4-424c-9bd0-6ac275dcda07" providerId="ADAL" clId="{E550656C-766E-4332-BB90-770D42A14485}" dt="2025-08-06T17:39:47.401" v="1801" actId="20577"/>
          <ac:spMkLst>
            <pc:docMk/>
            <pc:sldMk cId="3092971174" sldId="2134808593"/>
            <ac:spMk id="22" creationId="{6F7D25CF-FEA5-0606-0E7D-D65ADFA68CBD}"/>
          </ac:spMkLst>
        </pc:spChg>
        <pc:spChg chg="add mod">
          <ac:chgData name="FERHANE EL MOSTAFA" userId="612e3f77-08f4-424c-9bd0-6ac275dcda07" providerId="ADAL" clId="{E550656C-766E-4332-BB90-770D42A14485}" dt="2025-08-06T17:39:52.844" v="1803" actId="20577"/>
          <ac:spMkLst>
            <pc:docMk/>
            <pc:sldMk cId="3092971174" sldId="2134808593"/>
            <ac:spMk id="23" creationId="{446E388B-E4DB-3379-C994-8DCF012C577B}"/>
          </ac:spMkLst>
        </pc:spChg>
        <pc:picChg chg="add mod">
          <ac:chgData name="FERHANE EL MOSTAFA" userId="612e3f77-08f4-424c-9bd0-6ac275dcda07" providerId="ADAL" clId="{E550656C-766E-4332-BB90-770D42A14485}" dt="2025-08-06T17:30:48.628" v="1476" actId="1076"/>
          <ac:picMkLst>
            <pc:docMk/>
            <pc:sldMk cId="3092971174" sldId="2134808593"/>
            <ac:picMk id="5" creationId="{CE37016C-0F4E-7A2B-4310-E6B43889E373}"/>
          </ac:picMkLst>
        </pc:picChg>
      </pc:sldChg>
      <pc:sldChg chg="addSp delSp modSp add mod">
        <pc:chgData name="FERHANE EL MOSTAFA" userId="612e3f77-08f4-424c-9bd0-6ac275dcda07" providerId="ADAL" clId="{E550656C-766E-4332-BB90-770D42A14485}" dt="2025-08-06T18:37:40.494" v="1870" actId="20577"/>
        <pc:sldMkLst>
          <pc:docMk/>
          <pc:sldMk cId="1436910292" sldId="2134808594"/>
        </pc:sldMkLst>
        <pc:spChg chg="mod">
          <ac:chgData name="FERHANE EL MOSTAFA" userId="612e3f77-08f4-424c-9bd0-6ac275dcda07" providerId="ADAL" clId="{E550656C-766E-4332-BB90-770D42A14485}" dt="2025-08-06T18:37:40.494" v="1870" actId="20577"/>
          <ac:spMkLst>
            <pc:docMk/>
            <pc:sldMk cId="1436910292" sldId="2134808594"/>
            <ac:spMk id="2" creationId="{110912EC-3740-14D9-5169-3CF4A5226796}"/>
          </ac:spMkLst>
        </pc:spChg>
        <pc:spChg chg="mod">
          <ac:chgData name="FERHANE EL MOSTAFA" userId="612e3f77-08f4-424c-9bd0-6ac275dcda07" providerId="ADAL" clId="{E550656C-766E-4332-BB90-770D42A14485}" dt="2025-08-06T18:35:12.457" v="1832"/>
          <ac:spMkLst>
            <pc:docMk/>
            <pc:sldMk cId="1436910292" sldId="2134808594"/>
            <ac:spMk id="6" creationId="{5F8FEDD4-FDCF-8019-73E7-595856A2B12C}"/>
          </ac:spMkLst>
        </pc:spChg>
        <pc:spChg chg="mod">
          <ac:chgData name="FERHANE EL MOSTAFA" userId="612e3f77-08f4-424c-9bd0-6ac275dcda07" providerId="ADAL" clId="{E550656C-766E-4332-BB90-770D42A14485}" dt="2025-08-06T18:35:22.458" v="1833"/>
          <ac:spMkLst>
            <pc:docMk/>
            <pc:sldMk cId="1436910292" sldId="2134808594"/>
            <ac:spMk id="7" creationId="{C2295FCE-A332-5F30-4FAC-491C7793FC2F}"/>
          </ac:spMkLst>
        </pc:spChg>
        <pc:spChg chg="mod">
          <ac:chgData name="FERHANE EL MOSTAFA" userId="612e3f77-08f4-424c-9bd0-6ac275dcda07" providerId="ADAL" clId="{E550656C-766E-4332-BB90-770D42A14485}" dt="2025-08-06T18:35:36.090" v="1834"/>
          <ac:spMkLst>
            <pc:docMk/>
            <pc:sldMk cId="1436910292" sldId="2134808594"/>
            <ac:spMk id="8" creationId="{68D75DE2-8086-3C58-CF02-079F6579AB5C}"/>
          </ac:spMkLst>
        </pc:spChg>
        <pc:spChg chg="mod">
          <ac:chgData name="FERHANE EL MOSTAFA" userId="612e3f77-08f4-424c-9bd0-6ac275dcda07" providerId="ADAL" clId="{E550656C-766E-4332-BB90-770D42A14485}" dt="2025-08-06T18:35:45.312" v="1835"/>
          <ac:spMkLst>
            <pc:docMk/>
            <pc:sldMk cId="1436910292" sldId="2134808594"/>
            <ac:spMk id="12" creationId="{E2147BCC-C967-6407-1DE3-580F201AFD87}"/>
          </ac:spMkLst>
        </pc:spChg>
        <pc:spChg chg="mod">
          <ac:chgData name="FERHANE EL MOSTAFA" userId="612e3f77-08f4-424c-9bd0-6ac275dcda07" providerId="ADAL" clId="{E550656C-766E-4332-BB90-770D42A14485}" dt="2025-08-06T18:36:09.046" v="1836"/>
          <ac:spMkLst>
            <pc:docMk/>
            <pc:sldMk cId="1436910292" sldId="2134808594"/>
            <ac:spMk id="13" creationId="{3837A17F-6B95-EC02-0614-D5AC9818D231}"/>
          </ac:spMkLst>
        </pc:spChg>
        <pc:spChg chg="mod">
          <ac:chgData name="FERHANE EL MOSTAFA" userId="612e3f77-08f4-424c-9bd0-6ac275dcda07" providerId="ADAL" clId="{E550656C-766E-4332-BB90-770D42A14485}" dt="2025-08-06T18:36:21.135" v="1837"/>
          <ac:spMkLst>
            <pc:docMk/>
            <pc:sldMk cId="1436910292" sldId="2134808594"/>
            <ac:spMk id="14" creationId="{143771B6-A010-FF53-907E-9B0BE354E9E4}"/>
          </ac:spMkLst>
        </pc:spChg>
        <pc:spChg chg="mod">
          <ac:chgData name="FERHANE EL MOSTAFA" userId="612e3f77-08f4-424c-9bd0-6ac275dcda07" providerId="ADAL" clId="{E550656C-766E-4332-BB90-770D42A14485}" dt="2025-08-06T18:36:30.212" v="1838"/>
          <ac:spMkLst>
            <pc:docMk/>
            <pc:sldMk cId="1436910292" sldId="2134808594"/>
            <ac:spMk id="15" creationId="{B3BD1D58-B7A4-B78A-0623-405A24FBA58D}"/>
          </ac:spMkLst>
        </pc:spChg>
        <pc:spChg chg="mod">
          <ac:chgData name="FERHANE EL MOSTAFA" userId="612e3f77-08f4-424c-9bd0-6ac275dcda07" providerId="ADAL" clId="{E550656C-766E-4332-BB90-770D42A14485}" dt="2025-08-06T18:36:39.415" v="1839"/>
          <ac:spMkLst>
            <pc:docMk/>
            <pc:sldMk cId="1436910292" sldId="2134808594"/>
            <ac:spMk id="16" creationId="{5A8CE072-38F5-CDC3-EF75-B88B032E49D0}"/>
          </ac:spMkLst>
        </pc:spChg>
        <pc:spChg chg="mod">
          <ac:chgData name="FERHANE EL MOSTAFA" userId="612e3f77-08f4-424c-9bd0-6ac275dcda07" providerId="ADAL" clId="{E550656C-766E-4332-BB90-770D42A14485}" dt="2025-08-06T18:37:22.325" v="1853" actId="404"/>
          <ac:spMkLst>
            <pc:docMk/>
            <pc:sldMk cId="1436910292" sldId="2134808594"/>
            <ac:spMk id="17" creationId="{4575B2E4-743B-C6BE-54F6-7C32095099B6}"/>
          </ac:spMkLst>
        </pc:spChg>
        <pc:graphicFrameChg chg="mod modGraphic">
          <ac:chgData name="FERHANE EL MOSTAFA" userId="612e3f77-08f4-424c-9bd0-6ac275dcda07" providerId="ADAL" clId="{E550656C-766E-4332-BB90-770D42A14485}" dt="2025-08-06T18:34:55.588" v="1831" actId="403"/>
          <ac:graphicFrameMkLst>
            <pc:docMk/>
            <pc:sldMk cId="1436910292" sldId="2134808594"/>
            <ac:graphicFrameMk id="4" creationId="{BCE80B71-5DBF-2191-1D1E-6EF1C1A74646}"/>
          </ac:graphicFrameMkLst>
        </pc:graphicFrameChg>
      </pc:sldChg>
      <pc:sldChg chg="add del">
        <pc:chgData name="FERHANE EL MOSTAFA" userId="612e3f77-08f4-424c-9bd0-6ac275dcda07" providerId="ADAL" clId="{E550656C-766E-4332-BB90-770D42A14485}" dt="2025-08-06T18:38:07.917" v="1872"/>
        <pc:sldMkLst>
          <pc:docMk/>
          <pc:sldMk cId="1024043946" sldId="2134808595"/>
        </pc:sldMkLst>
      </pc:sldChg>
      <pc:sldChg chg="addSp delSp modSp add mod modAnim">
        <pc:chgData name="FERHANE EL MOSTAFA" userId="612e3f77-08f4-424c-9bd0-6ac275dcda07" providerId="ADAL" clId="{E550656C-766E-4332-BB90-770D42A14485}" dt="2025-08-06T18:39:19.353" v="1881" actId="20577"/>
        <pc:sldMkLst>
          <pc:docMk/>
          <pc:sldMk cId="2330666737" sldId="2134808595"/>
        </pc:sldMkLst>
        <pc:spChg chg="mod">
          <ac:chgData name="FERHANE EL MOSTAFA" userId="612e3f77-08f4-424c-9bd0-6ac275dcda07" providerId="ADAL" clId="{E550656C-766E-4332-BB90-770D42A14485}" dt="2025-08-06T18:39:19.353" v="1881" actId="20577"/>
          <ac:spMkLst>
            <pc:docMk/>
            <pc:sldMk cId="2330666737" sldId="2134808595"/>
            <ac:spMk id="2" creationId="{B1D011A6-B828-61A1-BF11-0518CB2AF8D4}"/>
          </ac:spMkLst>
        </pc:spChg>
        <pc:picChg chg="add mod">
          <ac:chgData name="FERHANE EL MOSTAFA" userId="612e3f77-08f4-424c-9bd0-6ac275dcda07" providerId="ADAL" clId="{E550656C-766E-4332-BB90-770D42A14485}" dt="2025-08-06T18:39:02.769" v="1878" actId="1076"/>
          <ac:picMkLst>
            <pc:docMk/>
            <pc:sldMk cId="2330666737" sldId="2134808595"/>
            <ac:picMk id="3" creationId="{1C68BA4B-D06F-3649-5A9E-1FA11340AEA0}"/>
          </ac:picMkLst>
        </pc:picChg>
      </pc:sldChg>
      <pc:sldChg chg="addSp delSp modSp add mod modAnim">
        <pc:chgData name="FERHANE EL MOSTAFA" userId="612e3f77-08f4-424c-9bd0-6ac275dcda07" providerId="ADAL" clId="{E550656C-766E-4332-BB90-770D42A14485}" dt="2025-08-06T18:47:42.327" v="2116" actId="20577"/>
        <pc:sldMkLst>
          <pc:docMk/>
          <pc:sldMk cId="1038363912" sldId="2134808596"/>
        </pc:sldMkLst>
        <pc:spChg chg="mod">
          <ac:chgData name="FERHANE EL MOSTAFA" userId="612e3f77-08f4-424c-9bd0-6ac275dcda07" providerId="ADAL" clId="{E550656C-766E-4332-BB90-770D42A14485}" dt="2025-08-06T18:47:42.327" v="2116" actId="20577"/>
          <ac:spMkLst>
            <pc:docMk/>
            <pc:sldMk cId="1038363912" sldId="2134808596"/>
            <ac:spMk id="2" creationId="{4A3AA6A2-868C-F57B-0B0F-973E9F370886}"/>
          </ac:spMkLst>
        </pc:spChg>
        <pc:spChg chg="mod">
          <ac:chgData name="FERHANE EL MOSTAFA" userId="612e3f77-08f4-424c-9bd0-6ac275dcda07" providerId="ADAL" clId="{E550656C-766E-4332-BB90-770D42A14485}" dt="2025-08-06T18:41:15.340" v="1952" actId="20577"/>
          <ac:spMkLst>
            <pc:docMk/>
            <pc:sldMk cId="1038363912" sldId="2134808596"/>
            <ac:spMk id="9" creationId="{E78B96AF-4C44-030E-9B55-DBD79580EBE3}"/>
          </ac:spMkLst>
        </pc:spChg>
        <pc:spChg chg="mod">
          <ac:chgData name="FERHANE EL MOSTAFA" userId="612e3f77-08f4-424c-9bd0-6ac275dcda07" providerId="ADAL" clId="{E550656C-766E-4332-BB90-770D42A14485}" dt="2025-08-06T18:41:29.886" v="1957" actId="20577"/>
          <ac:spMkLst>
            <pc:docMk/>
            <pc:sldMk cId="1038363912" sldId="2134808596"/>
            <ac:spMk id="10" creationId="{F3836351-ACDB-1EAE-9E0A-0FFA8F0FD81F}"/>
          </ac:spMkLst>
        </pc:spChg>
        <pc:spChg chg="mod">
          <ac:chgData name="FERHANE EL MOSTAFA" userId="612e3f77-08f4-424c-9bd0-6ac275dcda07" providerId="ADAL" clId="{E550656C-766E-4332-BB90-770D42A14485}" dt="2025-08-06T18:45:54.250" v="2077" actId="20577"/>
          <ac:spMkLst>
            <pc:docMk/>
            <pc:sldMk cId="1038363912" sldId="2134808596"/>
            <ac:spMk id="18" creationId="{EF4E1062-EA28-FDE2-C388-CA391235479D}"/>
          </ac:spMkLst>
        </pc:spChg>
        <pc:spChg chg="mod">
          <ac:chgData name="FERHANE EL MOSTAFA" userId="612e3f77-08f4-424c-9bd0-6ac275dcda07" providerId="ADAL" clId="{E550656C-766E-4332-BB90-770D42A14485}" dt="2025-08-06T18:41:52.250" v="1969" actId="20577"/>
          <ac:spMkLst>
            <pc:docMk/>
            <pc:sldMk cId="1038363912" sldId="2134808596"/>
            <ac:spMk id="19" creationId="{0BEA8C3F-7624-17A2-4609-BD811E154C48}"/>
          </ac:spMkLst>
        </pc:spChg>
        <pc:spChg chg="mod">
          <ac:chgData name="FERHANE EL MOSTAFA" userId="612e3f77-08f4-424c-9bd0-6ac275dcda07" providerId="ADAL" clId="{E550656C-766E-4332-BB90-770D42A14485}" dt="2025-08-06T18:42:57.277" v="1992" actId="20577"/>
          <ac:spMkLst>
            <pc:docMk/>
            <pc:sldMk cId="1038363912" sldId="2134808596"/>
            <ac:spMk id="20" creationId="{4C381E89-3A39-EF3C-6B9D-C90F995B918B}"/>
          </ac:spMkLst>
        </pc:spChg>
        <pc:spChg chg="mod">
          <ac:chgData name="FERHANE EL MOSTAFA" userId="612e3f77-08f4-424c-9bd0-6ac275dcda07" providerId="ADAL" clId="{E550656C-766E-4332-BB90-770D42A14485}" dt="2025-08-06T18:43:14.337" v="2012" actId="20577"/>
          <ac:spMkLst>
            <pc:docMk/>
            <pc:sldMk cId="1038363912" sldId="2134808596"/>
            <ac:spMk id="21" creationId="{7A0AE11B-C374-E432-ECE4-DEE4F6D5B853}"/>
          </ac:spMkLst>
        </pc:spChg>
        <pc:spChg chg="mod">
          <ac:chgData name="FERHANE EL MOSTAFA" userId="612e3f77-08f4-424c-9bd0-6ac275dcda07" providerId="ADAL" clId="{E550656C-766E-4332-BB90-770D42A14485}" dt="2025-08-06T18:43:38.132" v="2033" actId="20577"/>
          <ac:spMkLst>
            <pc:docMk/>
            <pc:sldMk cId="1038363912" sldId="2134808596"/>
            <ac:spMk id="22" creationId="{A935FE2E-80B7-7B27-A52A-83FED489F226}"/>
          </ac:spMkLst>
        </pc:spChg>
        <pc:spChg chg="mod">
          <ac:chgData name="FERHANE EL MOSTAFA" userId="612e3f77-08f4-424c-9bd0-6ac275dcda07" providerId="ADAL" clId="{E550656C-766E-4332-BB90-770D42A14485}" dt="2025-08-06T18:47:00.100" v="2085" actId="20577"/>
          <ac:spMkLst>
            <pc:docMk/>
            <pc:sldMk cId="1038363912" sldId="2134808596"/>
            <ac:spMk id="23" creationId="{115F9C98-97C2-A8B7-7275-22F94E3BCC7F}"/>
          </ac:spMkLst>
        </pc:spChg>
        <pc:picChg chg="add mod">
          <ac:chgData name="FERHANE EL MOSTAFA" userId="612e3f77-08f4-424c-9bd0-6ac275dcda07" providerId="ADAL" clId="{E550656C-766E-4332-BB90-770D42A14485}" dt="2025-08-06T18:41:08.365" v="1947" actId="1076"/>
          <ac:picMkLst>
            <pc:docMk/>
            <pc:sldMk cId="1038363912" sldId="2134808596"/>
            <ac:picMk id="4" creationId="{9504981E-102F-58BD-5D59-2D9656E8A34D}"/>
          </ac:picMkLst>
        </pc:picChg>
      </pc:sldChg>
      <pc:sldChg chg="addSp delSp modSp add mod modAnim">
        <pc:chgData name="FERHANE EL MOSTAFA" userId="612e3f77-08f4-424c-9bd0-6ac275dcda07" providerId="ADAL" clId="{E550656C-766E-4332-BB90-770D42A14485}" dt="2025-08-06T18:51:12.833" v="2143"/>
        <pc:sldMkLst>
          <pc:docMk/>
          <pc:sldMk cId="4215355965" sldId="2134808597"/>
        </pc:sldMkLst>
        <pc:spChg chg="mod">
          <ac:chgData name="FERHANE EL MOSTAFA" userId="612e3f77-08f4-424c-9bd0-6ac275dcda07" providerId="ADAL" clId="{E550656C-766E-4332-BB90-770D42A14485}" dt="2025-08-06T18:51:01.263" v="2141"/>
          <ac:spMkLst>
            <pc:docMk/>
            <pc:sldMk cId="4215355965" sldId="2134808597"/>
            <ac:spMk id="2" creationId="{9E25A3A1-C591-345C-528A-1FBBC805054D}"/>
          </ac:spMkLst>
        </pc:spChg>
        <pc:picChg chg="add mod">
          <ac:chgData name="FERHANE EL MOSTAFA" userId="612e3f77-08f4-424c-9bd0-6ac275dcda07" providerId="ADAL" clId="{E550656C-766E-4332-BB90-770D42A14485}" dt="2025-08-06T18:50:48.526" v="2140" actId="1076"/>
          <ac:picMkLst>
            <pc:docMk/>
            <pc:sldMk cId="4215355965" sldId="2134808597"/>
            <ac:picMk id="3" creationId="{5EF7638E-F471-D14A-B1BD-AA906BD4FA87}"/>
          </ac:picMkLst>
        </pc:picChg>
      </pc:sldChg>
      <pc:sldChg chg="addSp delSp modSp add mod">
        <pc:chgData name="FERHANE EL MOSTAFA" userId="612e3f77-08f4-424c-9bd0-6ac275dcda07" providerId="ADAL" clId="{E550656C-766E-4332-BB90-770D42A14485}" dt="2025-08-06T18:52:03.760" v="2150"/>
        <pc:sldMkLst>
          <pc:docMk/>
          <pc:sldMk cId="1184317551" sldId="2134808598"/>
        </pc:sldMkLst>
        <pc:spChg chg="mod">
          <ac:chgData name="FERHANE EL MOSTAFA" userId="612e3f77-08f4-424c-9bd0-6ac275dcda07" providerId="ADAL" clId="{E550656C-766E-4332-BB90-770D42A14485}" dt="2025-08-06T18:52:03.760" v="2150"/>
          <ac:spMkLst>
            <pc:docMk/>
            <pc:sldMk cId="1184317551" sldId="2134808598"/>
            <ac:spMk id="2" creationId="{68797847-0037-8E54-A6FE-24DD05A9AAB7}"/>
          </ac:spMkLst>
        </pc:spChg>
        <pc:picChg chg="add mod">
          <ac:chgData name="FERHANE EL MOSTAFA" userId="612e3f77-08f4-424c-9bd0-6ac275dcda07" providerId="ADAL" clId="{E550656C-766E-4332-BB90-770D42A14485}" dt="2025-08-06T18:51:52.255" v="2149" actId="1076"/>
          <ac:picMkLst>
            <pc:docMk/>
            <pc:sldMk cId="1184317551" sldId="2134808598"/>
            <ac:picMk id="7" creationId="{392A3E68-F722-09BC-7022-B8FD6B8BC24E}"/>
          </ac:picMkLst>
        </pc:picChg>
      </pc:sldChg>
      <pc:sldChg chg="addSp delSp modSp add mod modAnim">
        <pc:chgData name="FERHANE EL MOSTAFA" userId="612e3f77-08f4-424c-9bd0-6ac275dcda07" providerId="ADAL" clId="{E550656C-766E-4332-BB90-770D42A14485}" dt="2025-08-06T18:57:08.049" v="2206" actId="20577"/>
        <pc:sldMkLst>
          <pc:docMk/>
          <pc:sldMk cId="3362473845" sldId="2134808599"/>
        </pc:sldMkLst>
        <pc:spChg chg="mod">
          <ac:chgData name="FERHANE EL MOSTAFA" userId="612e3f77-08f4-424c-9bd0-6ac275dcda07" providerId="ADAL" clId="{E550656C-766E-4332-BB90-770D42A14485}" dt="2025-08-06T18:56:08.837" v="2172"/>
          <ac:spMkLst>
            <pc:docMk/>
            <pc:sldMk cId="3362473845" sldId="2134808599"/>
            <ac:spMk id="2" creationId="{7B291D03-15C8-959B-89C6-27968DCE38A0}"/>
          </ac:spMkLst>
        </pc:spChg>
        <pc:spChg chg="add mod">
          <ac:chgData name="FERHANE EL MOSTAFA" userId="612e3f77-08f4-424c-9bd0-6ac275dcda07" providerId="ADAL" clId="{E550656C-766E-4332-BB90-770D42A14485}" dt="2025-08-06T18:56:36.301" v="2190" actId="20577"/>
          <ac:spMkLst>
            <pc:docMk/>
            <pc:sldMk cId="3362473845" sldId="2134808599"/>
            <ac:spMk id="5" creationId="{FC193102-4F3A-E9BD-AAAE-57CAB69C7E17}"/>
          </ac:spMkLst>
        </pc:spChg>
        <pc:spChg chg="add mod">
          <ac:chgData name="FERHANE EL MOSTAFA" userId="612e3f77-08f4-424c-9bd0-6ac275dcda07" providerId="ADAL" clId="{E550656C-766E-4332-BB90-770D42A14485}" dt="2025-08-06T18:56:52.713" v="2198" actId="20577"/>
          <ac:spMkLst>
            <pc:docMk/>
            <pc:sldMk cId="3362473845" sldId="2134808599"/>
            <ac:spMk id="7" creationId="{B25F99D2-CAE0-1FFB-4D98-B0EC2DEF2B40}"/>
          </ac:spMkLst>
        </pc:spChg>
        <pc:spChg chg="add mod">
          <ac:chgData name="FERHANE EL MOSTAFA" userId="612e3f77-08f4-424c-9bd0-6ac275dcda07" providerId="ADAL" clId="{E550656C-766E-4332-BB90-770D42A14485}" dt="2025-08-06T18:57:08.049" v="2206" actId="20577"/>
          <ac:spMkLst>
            <pc:docMk/>
            <pc:sldMk cId="3362473845" sldId="2134808599"/>
            <ac:spMk id="8" creationId="{4606B3B8-6593-EF75-8B59-BBD3537823BC}"/>
          </ac:spMkLst>
        </pc:spChg>
        <pc:picChg chg="add mod">
          <ac:chgData name="FERHANE EL MOSTAFA" userId="612e3f77-08f4-424c-9bd0-6ac275dcda07" providerId="ADAL" clId="{E550656C-766E-4332-BB90-770D42A14485}" dt="2025-08-06T18:55:51.176" v="2171" actId="1076"/>
          <ac:picMkLst>
            <pc:docMk/>
            <pc:sldMk cId="3362473845" sldId="2134808599"/>
            <ac:picMk id="3" creationId="{6242419B-5537-A9D3-CA09-31CD0E2E7A65}"/>
          </ac:picMkLst>
        </pc:picChg>
      </pc:sldChg>
      <pc:sldChg chg="addSp delSp modSp add mod delAnim modAnim">
        <pc:chgData name="FERHANE EL MOSTAFA" userId="612e3f77-08f4-424c-9bd0-6ac275dcda07" providerId="ADAL" clId="{E550656C-766E-4332-BB90-770D42A14485}" dt="2025-08-08T18:03:39.237" v="2519"/>
        <pc:sldMkLst>
          <pc:docMk/>
          <pc:sldMk cId="1033166749" sldId="2134808600"/>
        </pc:sldMkLst>
        <pc:spChg chg="mod">
          <ac:chgData name="FERHANE EL MOSTAFA" userId="612e3f77-08f4-424c-9bd0-6ac275dcda07" providerId="ADAL" clId="{E550656C-766E-4332-BB90-770D42A14485}" dt="2025-08-06T19:03:08.774" v="2313"/>
          <ac:spMkLst>
            <pc:docMk/>
            <pc:sldMk cId="1033166749" sldId="2134808600"/>
            <ac:spMk id="2" creationId="{2B5E94ED-C082-1A56-1776-12F50A8A5860}"/>
          </ac:spMkLst>
        </pc:spChg>
        <pc:spChg chg="mod">
          <ac:chgData name="FERHANE EL MOSTAFA" userId="612e3f77-08f4-424c-9bd0-6ac275dcda07" providerId="ADAL" clId="{E550656C-766E-4332-BB90-770D42A14485}" dt="2025-08-06T19:07:22.263" v="2396" actId="403"/>
          <ac:spMkLst>
            <pc:docMk/>
            <pc:sldMk cId="1033166749" sldId="2134808600"/>
            <ac:spMk id="11" creationId="{C0C56E48-AEDA-9993-BB37-BDBDB3BC75F9}"/>
          </ac:spMkLst>
        </pc:spChg>
        <pc:picChg chg="add mod">
          <ac:chgData name="FERHANE EL MOSTAFA" userId="612e3f77-08f4-424c-9bd0-6ac275dcda07" providerId="ADAL" clId="{E550656C-766E-4332-BB90-770D42A14485}" dt="2025-08-06T19:02:30.423" v="2308" actId="1076"/>
          <ac:picMkLst>
            <pc:docMk/>
            <pc:sldMk cId="1033166749" sldId="2134808600"/>
            <ac:picMk id="3" creationId="{AC4BBDDF-C71D-43AE-352A-B599313F166A}"/>
          </ac:picMkLst>
        </pc:picChg>
      </pc:sldChg>
      <pc:sldChg chg="add">
        <pc:chgData name="FERHANE EL MOSTAFA" userId="612e3f77-08f4-424c-9bd0-6ac275dcda07" providerId="ADAL" clId="{E550656C-766E-4332-BB90-770D42A14485}" dt="2025-08-06T19:09:56.322" v="2400"/>
        <pc:sldMkLst>
          <pc:docMk/>
          <pc:sldMk cId="3647692018" sldId="2134808601"/>
        </pc:sldMkLst>
      </pc:sldChg>
      <pc:sldChg chg="add">
        <pc:chgData name="FERHANE EL MOSTAFA" userId="612e3f77-08f4-424c-9bd0-6ac275dcda07" providerId="ADAL" clId="{E550656C-766E-4332-BB90-770D42A14485}" dt="2025-08-06T19:09:56.322" v="2400"/>
        <pc:sldMkLst>
          <pc:docMk/>
          <pc:sldMk cId="1306435083" sldId="2134808602"/>
        </pc:sldMkLst>
      </pc:sldChg>
    </pc:docChg>
  </pc:docChgLst>
  <pc:docChgLst>
    <pc:chgData name="FERHANE EL MOSTAFA" userId="612e3f77-08f4-424c-9bd0-6ac275dcda07" providerId="ADAL" clId="{2D781985-1A9C-4232-A065-1B1740B323A7}"/>
    <pc:docChg chg="undo custSel addSld delSld modSld modSection">
      <pc:chgData name="FERHANE EL MOSTAFA" userId="612e3f77-08f4-424c-9bd0-6ac275dcda07" providerId="ADAL" clId="{2D781985-1A9C-4232-A065-1B1740B323A7}" dt="2025-08-06T12:09:57.472" v="3938" actId="20577"/>
      <pc:docMkLst>
        <pc:docMk/>
      </pc:docMkLst>
      <pc:sldChg chg="modSp mod">
        <pc:chgData name="FERHANE EL MOSTAFA" userId="612e3f77-08f4-424c-9bd0-6ac275dcda07" providerId="ADAL" clId="{2D781985-1A9C-4232-A065-1B1740B323A7}" dt="2025-08-05T15:32:39.779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2D781985-1A9C-4232-A065-1B1740B323A7}" dt="2025-08-05T15:32:39.779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2D781985-1A9C-4232-A065-1B1740B323A7}" dt="2025-08-05T18:30:53.485" v="1939"/>
        <pc:sldMkLst>
          <pc:docMk/>
          <pc:sldMk cId="1861730519" sldId="597"/>
        </pc:sldMkLst>
        <pc:spChg chg="mod">
          <ac:chgData name="FERHANE EL MOSTAFA" userId="612e3f77-08f4-424c-9bd0-6ac275dcda07" providerId="ADAL" clId="{2D781985-1A9C-4232-A065-1B1740B323A7}" dt="2025-08-05T18:30:53.485" v="1939"/>
          <ac:spMkLst>
            <pc:docMk/>
            <pc:sldMk cId="1861730519" sldId="597"/>
            <ac:spMk id="6" creationId="{89346D30-016F-CFBB-423D-ECDE8F11DB6B}"/>
          </ac:spMkLst>
        </pc:spChg>
      </pc:sldChg>
      <pc:sldChg chg="delSp modSp mod">
        <pc:chgData name="FERHANE EL MOSTAFA" userId="612e3f77-08f4-424c-9bd0-6ac275dcda07" providerId="ADAL" clId="{2D781985-1A9C-4232-A065-1B1740B323A7}" dt="2025-08-05T19:37:21.605" v="3556" actId="14100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2D781985-1A9C-4232-A065-1B1740B323A7}" dt="2025-08-05T16:59:04.842" v="37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2D781985-1A9C-4232-A065-1B1740B323A7}" dt="2025-08-05T16:59:04.842" v="37" actId="20577"/>
          <ac:spMkLst>
            <pc:docMk/>
            <pc:sldMk cId="1113929566" sldId="2134805101"/>
            <ac:spMk id="13" creationId="{21CEE908-A23E-3615-FC3A-B9D65947341C}"/>
          </ac:spMkLst>
        </pc:spChg>
      </pc:sldChg>
      <pc:sldChg chg="modSp mod">
        <pc:chgData name="FERHANE EL MOSTAFA" userId="612e3f77-08f4-424c-9bd0-6ac275dcda07" providerId="ADAL" clId="{2D781985-1A9C-4232-A065-1B1740B323A7}" dt="2025-08-05T17:33:47.127" v="412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2D781985-1A9C-4232-A065-1B1740B323A7}" dt="2025-08-05T17:33:47.127" v="412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addSp delSp modSp mod delAnim modAnim">
        <pc:chgData name="FERHANE EL MOSTAFA" userId="612e3f77-08f4-424c-9bd0-6ac275dcda07" providerId="ADAL" clId="{2D781985-1A9C-4232-A065-1B1740B323A7}" dt="2025-08-05T18:36:09.169" v="2139" actId="20577"/>
        <pc:sldMkLst>
          <pc:docMk/>
          <pc:sldMk cId="1509489136" sldId="2134808445"/>
        </pc:sldMkLst>
        <pc:spChg chg="mod">
          <ac:chgData name="FERHANE EL MOSTAFA" userId="612e3f77-08f4-424c-9bd0-6ac275dcda07" providerId="ADAL" clId="{2D781985-1A9C-4232-A065-1B1740B323A7}" dt="2025-08-05T18:32:36.127" v="2077" actId="20577"/>
          <ac:spMkLst>
            <pc:docMk/>
            <pc:sldMk cId="1509489136" sldId="2134808445"/>
            <ac:spMk id="2" creationId="{7A798A27-AC49-5304-AB70-358732C3BB29}"/>
          </ac:spMkLst>
        </pc:spChg>
      </pc:sldChg>
      <pc:sldChg chg="addSp delSp modSp mod">
        <pc:chgData name="FERHANE EL MOSTAFA" userId="612e3f77-08f4-424c-9bd0-6ac275dcda07" providerId="ADAL" clId="{2D781985-1A9C-4232-A065-1B1740B323A7}" dt="2025-08-06T12:09:57.472" v="3938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2D781985-1A9C-4232-A065-1B1740B323A7}" dt="2025-08-05T17:57:36.947" v="762" actId="20577"/>
        <pc:sldMkLst>
          <pc:docMk/>
          <pc:sldMk cId="1007697454" sldId="2134808448"/>
        </pc:sldMkLst>
        <pc:spChg chg="mod">
          <ac:chgData name="FERHANE EL MOSTAFA" userId="612e3f77-08f4-424c-9bd0-6ac275dcda07" providerId="ADAL" clId="{2D781985-1A9C-4232-A065-1B1740B323A7}" dt="2025-08-05T17:57:36.947" v="762" actId="20577"/>
          <ac:spMkLst>
            <pc:docMk/>
            <pc:sldMk cId="1007697454" sldId="2134808448"/>
            <ac:spMk id="4" creationId="{526BD78D-56AC-37E2-50C1-209C3F746608}"/>
          </ac:spMkLst>
        </pc:spChg>
      </pc:sldChg>
      <pc:sldChg chg="add del">
        <pc:chgData name="FERHANE EL MOSTAFA" userId="612e3f77-08f4-424c-9bd0-6ac275dcda07" providerId="ADAL" clId="{2D781985-1A9C-4232-A065-1B1740B323A7}" dt="2025-08-05T15:36:00.661" v="11" actId="47"/>
        <pc:sldMkLst>
          <pc:docMk/>
          <pc:sldMk cId="3433722504" sldId="2134808449"/>
        </pc:sldMkLst>
      </pc:sldChg>
      <pc:sldChg chg="modSp">
        <pc:chgData name="FERHANE EL MOSTAFA" userId="612e3f77-08f4-424c-9bd0-6ac275dcda07" providerId="ADAL" clId="{2D781985-1A9C-4232-A065-1B1740B323A7}" dt="2025-08-05T17:02:09.806" v="102" actId="20577"/>
        <pc:sldMkLst>
          <pc:docMk/>
          <pc:sldMk cId="2097033110" sldId="2134808450"/>
        </pc:sldMkLst>
        <pc:spChg chg="mod">
          <ac:chgData name="FERHANE EL MOSTAFA" userId="612e3f77-08f4-424c-9bd0-6ac275dcda07" providerId="ADAL" clId="{2D781985-1A9C-4232-A065-1B1740B323A7}" dt="2025-08-05T17:02:09.806" v="102" actId="20577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delAnim modAnim">
        <pc:chgData name="FERHANE EL MOSTAFA" userId="612e3f77-08f4-424c-9bd0-6ac275dcda07" providerId="ADAL" clId="{2D781985-1A9C-4232-A065-1B1740B323A7}" dt="2025-08-06T09:20:45.910" v="3916"/>
        <pc:sldMkLst>
          <pc:docMk/>
          <pc:sldMk cId="368224478" sldId="2134808451"/>
        </pc:sldMkLst>
        <pc:spChg chg="mod">
          <ac:chgData name="FERHANE EL MOSTAFA" userId="612e3f77-08f4-424c-9bd0-6ac275dcda07" providerId="ADAL" clId="{2D781985-1A9C-4232-A065-1B1740B323A7}" dt="2025-08-06T09:19:39.298" v="3914" actId="5793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2D781985-1A9C-4232-A065-1B1740B323A7}" dt="2025-08-06T09:19:06.824" v="3908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2D781985-1A9C-4232-A065-1B1740B323A7}" dt="2025-08-05T17:27:22.427" v="339" actId="14100"/>
          <ac:picMkLst>
            <pc:docMk/>
            <pc:sldMk cId="368224478" sldId="2134808451"/>
            <ac:picMk id="5" creationId="{8168DBEC-912E-F570-FCB1-E7A7935DB719}"/>
          </ac:picMkLst>
        </pc:picChg>
        <pc:picChg chg="add mod">
          <ac:chgData name="FERHANE EL MOSTAFA" userId="612e3f77-08f4-424c-9bd0-6ac275dcda07" providerId="ADAL" clId="{2D781985-1A9C-4232-A065-1B1740B323A7}" dt="2025-08-05T17:31:55.186" v="381" actId="1076"/>
          <ac:picMkLst>
            <pc:docMk/>
            <pc:sldMk cId="368224478" sldId="2134808451"/>
            <ac:picMk id="7" creationId="{BAEB0E65-2066-02C4-16C3-59EBD632506E}"/>
          </ac:picMkLst>
        </pc:picChg>
        <pc:picChg chg="add mod">
          <ac:chgData name="FERHANE EL MOSTAFA" userId="612e3f77-08f4-424c-9bd0-6ac275dcda07" providerId="ADAL" clId="{2D781985-1A9C-4232-A065-1B1740B323A7}" dt="2025-08-05T17:31:46.946" v="380" actId="1076"/>
          <ac:picMkLst>
            <pc:docMk/>
            <pc:sldMk cId="368224478" sldId="2134808451"/>
            <ac:picMk id="8" creationId="{C5D2F882-203C-EE65-3DDE-354BE691310F}"/>
          </ac:picMkLst>
        </pc:picChg>
      </pc:sldChg>
      <pc:sldChg chg="modSp">
        <pc:chgData name="FERHANE EL MOSTAFA" userId="612e3f77-08f4-424c-9bd0-6ac275dcda07" providerId="ADAL" clId="{2D781985-1A9C-4232-A065-1B1740B323A7}" dt="2025-08-05T17:49:36.892" v="452" actId="20577"/>
        <pc:sldMkLst>
          <pc:docMk/>
          <pc:sldMk cId="420838356" sldId="2134808455"/>
        </pc:sldMkLst>
        <pc:spChg chg="mod">
          <ac:chgData name="FERHANE EL MOSTAFA" userId="612e3f77-08f4-424c-9bd0-6ac275dcda07" providerId="ADAL" clId="{2D781985-1A9C-4232-A065-1B1740B323A7}" dt="2025-08-05T17:48:59.727" v="430" actId="20577"/>
          <ac:spMkLst>
            <pc:docMk/>
            <pc:sldMk cId="420838356" sldId="2134808455"/>
            <ac:spMk id="3" creationId="{072C3C92-152C-79BE-78B3-3053CEC713C3}"/>
          </ac:spMkLst>
        </pc:spChg>
      </pc:sldChg>
      <pc:sldChg chg="addSp delSp modSp mod">
        <pc:chgData name="FERHANE EL MOSTAFA" userId="612e3f77-08f4-424c-9bd0-6ac275dcda07" providerId="ADAL" clId="{2D781985-1A9C-4232-A065-1B1740B323A7}" dt="2025-08-05T18:20:03.130" v="1474" actId="1076"/>
        <pc:sldMkLst>
          <pc:docMk/>
          <pc:sldMk cId="1403980755" sldId="2134808468"/>
        </pc:sldMkLst>
        <pc:spChg chg="mod">
          <ac:chgData name="FERHANE EL MOSTAFA" userId="612e3f77-08f4-424c-9bd0-6ac275dcda07" providerId="ADAL" clId="{2D781985-1A9C-4232-A065-1B1740B323A7}" dt="2025-08-05T18:19:45.652" v="1471" actId="20577"/>
          <ac:spMkLst>
            <pc:docMk/>
            <pc:sldMk cId="1403980755" sldId="2134808468"/>
            <ac:spMk id="6" creationId="{F28F4281-2ACA-EE6E-BDFB-ACBC974131BC}"/>
          </ac:spMkLst>
        </pc:spChg>
        <pc:picChg chg="add mod">
          <ac:chgData name="FERHANE EL MOSTAFA" userId="612e3f77-08f4-424c-9bd0-6ac275dcda07" providerId="ADAL" clId="{2D781985-1A9C-4232-A065-1B1740B323A7}" dt="2025-08-05T18:20:03.130" v="1474" actId="1076"/>
          <ac:picMkLst>
            <pc:docMk/>
            <pc:sldMk cId="1403980755" sldId="2134808468"/>
            <ac:picMk id="2" creationId="{CCFE0470-0A1C-2787-55D6-C1354CAA6811}"/>
          </ac:picMkLst>
        </pc:picChg>
      </pc:sldChg>
      <pc:sldChg chg="del">
        <pc:chgData name="FERHANE EL MOSTAFA" userId="612e3f77-08f4-424c-9bd0-6ac275dcda07" providerId="ADAL" clId="{2D781985-1A9C-4232-A065-1B1740B323A7}" dt="2025-08-05T18:29:04.330" v="1938" actId="47"/>
        <pc:sldMkLst>
          <pc:docMk/>
          <pc:sldMk cId="3664280258" sldId="2134808469"/>
        </pc:sldMkLst>
      </pc:sldChg>
      <pc:sldChg chg="addSp delSp modSp mod">
        <pc:chgData name="FERHANE EL MOSTAFA" userId="612e3f77-08f4-424c-9bd0-6ac275dcda07" providerId="ADAL" clId="{2D781985-1A9C-4232-A065-1B1740B323A7}" dt="2025-08-05T18:17:50.278" v="1284" actId="14100"/>
        <pc:sldMkLst>
          <pc:docMk/>
          <pc:sldMk cId="1418471261" sldId="2134808474"/>
        </pc:sldMkLst>
        <pc:spChg chg="mod">
          <ac:chgData name="FERHANE EL MOSTAFA" userId="612e3f77-08f4-424c-9bd0-6ac275dcda07" providerId="ADAL" clId="{2D781985-1A9C-4232-A065-1B1740B323A7}" dt="2025-08-05T18:16:49.388" v="1278" actId="20577"/>
          <ac:spMkLst>
            <pc:docMk/>
            <pc:sldMk cId="1418471261" sldId="2134808474"/>
            <ac:spMk id="6" creationId="{1B155A66-866E-E463-318C-EE1278D49B2D}"/>
          </ac:spMkLst>
        </pc:spChg>
        <pc:picChg chg="add mod">
          <ac:chgData name="FERHANE EL MOSTAFA" userId="612e3f77-08f4-424c-9bd0-6ac275dcda07" providerId="ADAL" clId="{2D781985-1A9C-4232-A065-1B1740B323A7}" dt="2025-08-05T18:17:41.471" v="1281" actId="1076"/>
          <ac:picMkLst>
            <pc:docMk/>
            <pc:sldMk cId="1418471261" sldId="2134808474"/>
            <ac:picMk id="3" creationId="{71BDCE92-8B6F-4B43-F04B-947B17C6B777}"/>
          </ac:picMkLst>
        </pc:picChg>
        <pc:picChg chg="mod">
          <ac:chgData name="FERHANE EL MOSTAFA" userId="612e3f77-08f4-424c-9bd0-6ac275dcda07" providerId="ADAL" clId="{2D781985-1A9C-4232-A065-1B1740B323A7}" dt="2025-08-05T18:17:50.278" v="1284" actId="14100"/>
          <ac:picMkLst>
            <pc:docMk/>
            <pc:sldMk cId="1418471261" sldId="2134808474"/>
            <ac:picMk id="4" creationId="{9BACB3CB-E2F4-22AE-E622-DD0C16B03334}"/>
          </ac:picMkLst>
        </pc:picChg>
      </pc:sldChg>
      <pc:sldChg chg="del">
        <pc:chgData name="FERHANE EL MOSTAFA" userId="612e3f77-08f4-424c-9bd0-6ac275dcda07" providerId="ADAL" clId="{2D781985-1A9C-4232-A065-1B1740B323A7}" dt="2025-08-05T18:15:18.943" v="1178" actId="47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2D781985-1A9C-4232-A065-1B1740B323A7}" dt="2025-08-05T17:48:50.283" v="42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2D781985-1A9C-4232-A065-1B1740B323A7}" dt="2025-08-05T17:48:50.283" v="42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2D781985-1A9C-4232-A065-1B1740B323A7}" dt="2025-08-05T17:50:01.530" v="457" actId="20577"/>
        <pc:sldMkLst>
          <pc:docMk/>
          <pc:sldMk cId="736286595" sldId="2134808533"/>
        </pc:sldMkLst>
        <pc:spChg chg="mod">
          <ac:chgData name="FERHANE EL MOSTAFA" userId="612e3f77-08f4-424c-9bd0-6ac275dcda07" providerId="ADAL" clId="{2D781985-1A9C-4232-A065-1B1740B323A7}" dt="2025-08-05T17:50:01.530" v="457" actId="20577"/>
          <ac:spMkLst>
            <pc:docMk/>
            <pc:sldMk cId="736286595" sldId="2134808533"/>
            <ac:spMk id="6" creationId="{3A6224F4-3F96-8247-BDBF-D6410DFB3903}"/>
          </ac:spMkLst>
        </pc:spChg>
      </pc:sldChg>
      <pc:sldChg chg="modSp">
        <pc:chgData name="FERHANE EL MOSTAFA" userId="612e3f77-08f4-424c-9bd0-6ac275dcda07" providerId="ADAL" clId="{2D781985-1A9C-4232-A065-1B1740B323A7}" dt="2025-08-05T17:52:49.489" v="596" actId="207"/>
        <pc:sldMkLst>
          <pc:docMk/>
          <pc:sldMk cId="3526307757" sldId="2134808534"/>
        </pc:sldMkLst>
      </pc:sldChg>
      <pc:sldChg chg="modSp mod">
        <pc:chgData name="FERHANE EL MOSTAFA" userId="612e3f77-08f4-424c-9bd0-6ac275dcda07" providerId="ADAL" clId="{2D781985-1A9C-4232-A065-1B1740B323A7}" dt="2025-08-05T17:53:12.020" v="600" actId="20577"/>
        <pc:sldMkLst>
          <pc:docMk/>
          <pc:sldMk cId="1456947510" sldId="2134808535"/>
        </pc:sldMkLst>
        <pc:spChg chg="mod">
          <ac:chgData name="FERHANE EL MOSTAFA" userId="612e3f77-08f4-424c-9bd0-6ac275dcda07" providerId="ADAL" clId="{2D781985-1A9C-4232-A065-1B1740B323A7}" dt="2025-08-05T17:53:12.020" v="600" actId="20577"/>
          <ac:spMkLst>
            <pc:docMk/>
            <pc:sldMk cId="1456947510" sldId="2134808535"/>
            <ac:spMk id="6" creationId="{3AD5BD06-5256-A922-668E-F1C0ADD26443}"/>
          </ac:spMkLst>
        </pc:spChg>
      </pc:sldChg>
      <pc:sldChg chg="modSp mod">
        <pc:chgData name="FERHANE EL MOSTAFA" userId="612e3f77-08f4-424c-9bd0-6ac275dcda07" providerId="ADAL" clId="{2D781985-1A9C-4232-A065-1B1740B323A7}" dt="2025-08-05T17:55:51.751" v="701" actId="207"/>
        <pc:sldMkLst>
          <pc:docMk/>
          <pc:sldMk cId="4027987106" sldId="2134808536"/>
        </pc:sldMkLst>
      </pc:sldChg>
      <pc:sldChg chg="modSp mod">
        <pc:chgData name="FERHANE EL MOSTAFA" userId="612e3f77-08f4-424c-9bd0-6ac275dcda07" providerId="ADAL" clId="{2D781985-1A9C-4232-A065-1B1740B323A7}" dt="2025-08-05T17:56:13.089" v="705" actId="20577"/>
        <pc:sldMkLst>
          <pc:docMk/>
          <pc:sldMk cId="274001843" sldId="2134808537"/>
        </pc:sldMkLst>
      </pc:sldChg>
      <pc:sldChg chg="modSp">
        <pc:chgData name="FERHANE EL MOSTAFA" userId="612e3f77-08f4-424c-9bd0-6ac275dcda07" providerId="ADAL" clId="{2D781985-1A9C-4232-A065-1B1740B323A7}" dt="2025-08-05T17:57:23.386" v="761" actId="20577"/>
        <pc:sldMkLst>
          <pc:docMk/>
          <pc:sldMk cId="58350007" sldId="2134808538"/>
        </pc:sldMkLst>
      </pc:sldChg>
      <pc:sldChg chg="addSp delSp modSp mod">
        <pc:chgData name="FERHANE EL MOSTAFA" userId="612e3f77-08f4-424c-9bd0-6ac275dcda07" providerId="ADAL" clId="{2D781985-1A9C-4232-A065-1B1740B323A7}" dt="2025-08-05T18:12:41.263" v="1080" actId="6549"/>
        <pc:sldMkLst>
          <pc:docMk/>
          <pc:sldMk cId="3114214726" sldId="2134808539"/>
        </pc:sldMkLst>
        <pc:spChg chg="mod">
          <ac:chgData name="FERHANE EL MOSTAFA" userId="612e3f77-08f4-424c-9bd0-6ac275dcda07" providerId="ADAL" clId="{2D781985-1A9C-4232-A065-1B1740B323A7}" dt="2025-08-05T18:12:41.263" v="1080" actId="6549"/>
          <ac:spMkLst>
            <pc:docMk/>
            <pc:sldMk cId="3114214726" sldId="2134808539"/>
            <ac:spMk id="6" creationId="{19B27766-CF1F-0E90-1AFC-2D3D4298239D}"/>
          </ac:spMkLst>
        </pc:spChg>
        <pc:picChg chg="add del mod">
          <ac:chgData name="FERHANE EL MOSTAFA" userId="612e3f77-08f4-424c-9bd0-6ac275dcda07" providerId="ADAL" clId="{2D781985-1A9C-4232-A065-1B1740B323A7}" dt="2025-08-05T18:01:32.362" v="818" actId="1076"/>
          <ac:picMkLst>
            <pc:docMk/>
            <pc:sldMk cId="3114214726" sldId="2134808539"/>
            <ac:picMk id="5" creationId="{906C0F65-5399-F34C-864B-32145B751C5F}"/>
          </ac:picMkLst>
        </pc:picChg>
      </pc:sldChg>
      <pc:sldChg chg="del">
        <pc:chgData name="FERHANE EL MOSTAFA" userId="612e3f77-08f4-424c-9bd0-6ac275dcda07" providerId="ADAL" clId="{2D781985-1A9C-4232-A065-1B1740B323A7}" dt="2025-08-05T18:28:56.579" v="1937" actId="47"/>
        <pc:sldMkLst>
          <pc:docMk/>
          <pc:sldMk cId="1843453747" sldId="2134808540"/>
        </pc:sldMkLst>
      </pc:sldChg>
      <pc:sldChg chg="addSp delSp modSp mod delAnim">
        <pc:chgData name="FERHANE EL MOSTAFA" userId="612e3f77-08f4-424c-9bd0-6ac275dcda07" providerId="ADAL" clId="{2D781985-1A9C-4232-A065-1B1740B323A7}" dt="2025-08-05T18:53:41.506" v="2618" actId="20577"/>
        <pc:sldMkLst>
          <pc:docMk/>
          <pc:sldMk cId="4035992643" sldId="2134808541"/>
        </pc:sldMkLst>
        <pc:spChg chg="mod">
          <ac:chgData name="FERHANE EL MOSTAFA" userId="612e3f77-08f4-424c-9bd0-6ac275dcda07" providerId="ADAL" clId="{2D781985-1A9C-4232-A065-1B1740B323A7}" dt="2025-08-05T18:53:41.506" v="2618" actId="20577"/>
          <ac:spMkLst>
            <pc:docMk/>
            <pc:sldMk cId="4035992643" sldId="2134808541"/>
            <ac:spMk id="2" creationId="{B7B79D56-AC1C-4BF6-7B06-E7DF8D174ADE}"/>
          </ac:spMkLst>
        </pc:spChg>
      </pc:sldChg>
      <pc:sldChg chg="del">
        <pc:chgData name="FERHANE EL MOSTAFA" userId="612e3f77-08f4-424c-9bd0-6ac275dcda07" providerId="ADAL" clId="{2D781985-1A9C-4232-A065-1B1740B323A7}" dt="2025-08-05T19:01:31.137" v="2987" actId="47"/>
        <pc:sldMkLst>
          <pc:docMk/>
          <pc:sldMk cId="875026982" sldId="2134808542"/>
        </pc:sldMkLst>
      </pc:sldChg>
      <pc:sldChg chg="modSp">
        <pc:chgData name="FERHANE EL MOSTAFA" userId="612e3f77-08f4-424c-9bd0-6ac275dcda07" providerId="ADAL" clId="{2D781985-1A9C-4232-A065-1B1740B323A7}" dt="2025-08-05T19:03:27.350" v="2994" actId="108"/>
        <pc:sldMkLst>
          <pc:docMk/>
          <pc:sldMk cId="2679425699" sldId="2134808543"/>
        </pc:sldMkLst>
        <pc:spChg chg="mod">
          <ac:chgData name="FERHANE EL MOSTAFA" userId="612e3f77-08f4-424c-9bd0-6ac275dcda07" providerId="ADAL" clId="{2D781985-1A9C-4232-A065-1B1740B323A7}" dt="2025-08-05T19:03:07.091" v="2992" actId="108"/>
          <ac:spMkLst>
            <pc:docMk/>
            <pc:sldMk cId="2679425699" sldId="2134808543"/>
            <ac:spMk id="4" creationId="{66F239CC-80E3-00CE-CDD9-FC952673C285}"/>
          </ac:spMkLst>
        </pc:spChg>
        <pc:spChg chg="mod">
          <ac:chgData name="FERHANE EL MOSTAFA" userId="612e3f77-08f4-424c-9bd0-6ac275dcda07" providerId="ADAL" clId="{2D781985-1A9C-4232-A065-1B1740B323A7}" dt="2025-08-05T19:02:46.606" v="2990" actId="108"/>
          <ac:spMkLst>
            <pc:docMk/>
            <pc:sldMk cId="2679425699" sldId="2134808543"/>
            <ac:spMk id="5" creationId="{577AF7EA-A310-5504-6432-A49DDD6BBBC0}"/>
          </ac:spMkLst>
        </pc:spChg>
        <pc:spChg chg="mod">
          <ac:chgData name="FERHANE EL MOSTAFA" userId="612e3f77-08f4-424c-9bd0-6ac275dcda07" providerId="ADAL" clId="{2D781985-1A9C-4232-A065-1B1740B323A7}" dt="2025-08-05T19:03:27.350" v="2994" actId="108"/>
          <ac:spMkLst>
            <pc:docMk/>
            <pc:sldMk cId="2679425699" sldId="2134808543"/>
            <ac:spMk id="6" creationId="{191ABAB8-1022-DCBC-4581-E27508BBB734}"/>
          </ac:spMkLst>
        </pc:spChg>
      </pc:sldChg>
      <pc:sldChg chg="modSp del mod">
        <pc:chgData name="FERHANE EL MOSTAFA" userId="612e3f77-08f4-424c-9bd0-6ac275dcda07" providerId="ADAL" clId="{2D781985-1A9C-4232-A065-1B1740B323A7}" dt="2025-08-05T19:04:56.483" v="3002" actId="47"/>
        <pc:sldMkLst>
          <pc:docMk/>
          <pc:sldMk cId="4239359885" sldId="2134808544"/>
        </pc:sldMkLst>
      </pc:sldChg>
      <pc:sldChg chg="del">
        <pc:chgData name="FERHANE EL MOSTAFA" userId="612e3f77-08f4-424c-9bd0-6ac275dcda07" providerId="ADAL" clId="{2D781985-1A9C-4232-A065-1B1740B323A7}" dt="2025-08-05T19:01:32.400" v="2988" actId="47"/>
        <pc:sldMkLst>
          <pc:docMk/>
          <pc:sldMk cId="3555588327" sldId="2134808545"/>
        </pc:sldMkLst>
      </pc:sldChg>
      <pc:sldChg chg="del">
        <pc:chgData name="FERHANE EL MOSTAFA" userId="612e3f77-08f4-424c-9bd0-6ac275dcda07" providerId="ADAL" clId="{2D781985-1A9C-4232-A065-1B1740B323A7}" dt="2025-08-05T19:06:00.042" v="3018" actId="47"/>
        <pc:sldMkLst>
          <pc:docMk/>
          <pc:sldMk cId="3626232917" sldId="2134808546"/>
        </pc:sldMkLst>
      </pc:sldChg>
      <pc:sldChg chg="addSp delSp modSp mod delAnim">
        <pc:chgData name="FERHANE EL MOSTAFA" userId="612e3f77-08f4-424c-9bd0-6ac275dcda07" providerId="ADAL" clId="{2D781985-1A9C-4232-A065-1B1740B323A7}" dt="2025-08-06T11:57:23.433" v="3919" actId="1076"/>
        <pc:sldMkLst>
          <pc:docMk/>
          <pc:sldMk cId="2254889488" sldId="2134808547"/>
        </pc:sldMkLst>
        <pc:spChg chg="mod">
          <ac:chgData name="FERHANE EL MOSTAFA" userId="612e3f77-08f4-424c-9bd0-6ac275dcda07" providerId="ADAL" clId="{2D781985-1A9C-4232-A065-1B1740B323A7}" dt="2025-08-05T19:06:21.138" v="3023" actId="20577"/>
          <ac:spMkLst>
            <pc:docMk/>
            <pc:sldMk cId="2254889488" sldId="2134808547"/>
            <ac:spMk id="2" creationId="{620E8DE7-764D-2B58-87A9-5D702FEDCE6A}"/>
          </ac:spMkLst>
        </pc:spChg>
        <pc:picChg chg="add mod">
          <ac:chgData name="FERHANE EL MOSTAFA" userId="612e3f77-08f4-424c-9bd0-6ac275dcda07" providerId="ADAL" clId="{2D781985-1A9C-4232-A065-1B1740B323A7}" dt="2025-08-06T11:57:23.433" v="3919" actId="1076"/>
          <ac:picMkLst>
            <pc:docMk/>
            <pc:sldMk cId="2254889488" sldId="2134808547"/>
            <ac:picMk id="3" creationId="{6F778795-3076-129B-5125-04484C098A88}"/>
          </ac:picMkLst>
        </pc:picChg>
      </pc:sldChg>
      <pc:sldChg chg="del">
        <pc:chgData name="FERHANE EL MOSTAFA" userId="612e3f77-08f4-424c-9bd0-6ac275dcda07" providerId="ADAL" clId="{2D781985-1A9C-4232-A065-1B1740B323A7}" dt="2025-08-05T19:17:10.722" v="3250" actId="47"/>
        <pc:sldMkLst>
          <pc:docMk/>
          <pc:sldMk cId="185814514" sldId="2134808548"/>
        </pc:sldMkLst>
      </pc:sldChg>
      <pc:sldChg chg="del">
        <pc:chgData name="FERHANE EL MOSTAFA" userId="612e3f77-08f4-424c-9bd0-6ac275dcda07" providerId="ADAL" clId="{2D781985-1A9C-4232-A065-1B1740B323A7}" dt="2025-08-05T19:17:19.065" v="3251" actId="47"/>
        <pc:sldMkLst>
          <pc:docMk/>
          <pc:sldMk cId="762796492" sldId="2134808549"/>
        </pc:sldMkLst>
      </pc:sldChg>
      <pc:sldChg chg="del">
        <pc:chgData name="FERHANE EL MOSTAFA" userId="612e3f77-08f4-424c-9bd0-6ac275dcda07" providerId="ADAL" clId="{2D781985-1A9C-4232-A065-1B1740B323A7}" dt="2025-08-05T19:17:41.409" v="3253" actId="47"/>
        <pc:sldMkLst>
          <pc:docMk/>
          <pc:sldMk cId="55609540" sldId="2134808550"/>
        </pc:sldMkLst>
      </pc:sldChg>
      <pc:sldChg chg="del">
        <pc:chgData name="FERHANE EL MOSTAFA" userId="612e3f77-08f4-424c-9bd0-6ac275dcda07" providerId="ADAL" clId="{2D781985-1A9C-4232-A065-1B1740B323A7}" dt="2025-08-05T19:17:31.186" v="3252" actId="47"/>
        <pc:sldMkLst>
          <pc:docMk/>
          <pc:sldMk cId="3235497932" sldId="2134808551"/>
        </pc:sldMkLst>
      </pc:sldChg>
      <pc:sldChg chg="del">
        <pc:chgData name="FERHANE EL MOSTAFA" userId="612e3f77-08f4-424c-9bd0-6ac275dcda07" providerId="ADAL" clId="{2D781985-1A9C-4232-A065-1B1740B323A7}" dt="2025-08-05T19:17:56.407" v="3255" actId="47"/>
        <pc:sldMkLst>
          <pc:docMk/>
          <pc:sldMk cId="466378663" sldId="2134808552"/>
        </pc:sldMkLst>
      </pc:sldChg>
      <pc:sldChg chg="del">
        <pc:chgData name="FERHANE EL MOSTAFA" userId="612e3f77-08f4-424c-9bd0-6ac275dcda07" providerId="ADAL" clId="{2D781985-1A9C-4232-A065-1B1740B323A7}" dt="2025-08-05T19:17:49.957" v="3254" actId="47"/>
        <pc:sldMkLst>
          <pc:docMk/>
          <pc:sldMk cId="779578779" sldId="2134808553"/>
        </pc:sldMkLst>
      </pc:sldChg>
      <pc:sldChg chg="delSp del mod">
        <pc:chgData name="FERHANE EL MOSTAFA" userId="612e3f77-08f4-424c-9bd0-6ac275dcda07" providerId="ADAL" clId="{2D781985-1A9C-4232-A065-1B1740B323A7}" dt="2025-08-05T19:18:50.804" v="3257" actId="47"/>
        <pc:sldMkLst>
          <pc:docMk/>
          <pc:sldMk cId="3556510396" sldId="2134808554"/>
        </pc:sldMkLst>
      </pc:sldChg>
      <pc:sldChg chg="addSp delSp modSp mod delAnim modAnim">
        <pc:chgData name="FERHANE EL MOSTAFA" userId="612e3f77-08f4-424c-9bd0-6ac275dcda07" providerId="ADAL" clId="{2D781985-1A9C-4232-A065-1B1740B323A7}" dt="2025-08-05T19:28:37.604" v="3358"/>
        <pc:sldMkLst>
          <pc:docMk/>
          <pc:sldMk cId="2465365777" sldId="2134808555"/>
        </pc:sldMkLst>
        <pc:spChg chg="mod">
          <ac:chgData name="FERHANE EL MOSTAFA" userId="612e3f77-08f4-424c-9bd0-6ac275dcda07" providerId="ADAL" clId="{2D781985-1A9C-4232-A065-1B1740B323A7}" dt="2025-08-05T19:24:29.483" v="3311" actId="14100"/>
          <ac:spMkLst>
            <pc:docMk/>
            <pc:sldMk cId="2465365777" sldId="2134808555"/>
            <ac:spMk id="6" creationId="{9C3035B8-ECCD-B56D-1D7F-44040072A1F6}"/>
          </ac:spMkLst>
        </pc:spChg>
        <pc:spChg chg="mod">
          <ac:chgData name="FERHANE EL MOSTAFA" userId="612e3f77-08f4-424c-9bd0-6ac275dcda07" providerId="ADAL" clId="{2D781985-1A9C-4232-A065-1B1740B323A7}" dt="2025-08-05T19:24:36.048" v="3313" actId="1076"/>
          <ac:spMkLst>
            <pc:docMk/>
            <pc:sldMk cId="2465365777" sldId="2134808555"/>
            <ac:spMk id="7" creationId="{6EB50411-9D78-FCB7-9364-47FE4BE90684}"/>
          </ac:spMkLst>
        </pc:spChg>
        <pc:spChg chg="mod">
          <ac:chgData name="FERHANE EL MOSTAFA" userId="612e3f77-08f4-424c-9bd0-6ac275dcda07" providerId="ADAL" clId="{2D781985-1A9C-4232-A065-1B1740B323A7}" dt="2025-08-05T19:24:38.477" v="3314" actId="1076"/>
          <ac:spMkLst>
            <pc:docMk/>
            <pc:sldMk cId="2465365777" sldId="2134808555"/>
            <ac:spMk id="8" creationId="{3A2045C1-C622-5EF6-F080-898F411B8782}"/>
          </ac:spMkLst>
        </pc:spChg>
        <pc:spChg chg="mod">
          <ac:chgData name="FERHANE EL MOSTAFA" userId="612e3f77-08f4-424c-9bd0-6ac275dcda07" providerId="ADAL" clId="{2D781985-1A9C-4232-A065-1B1740B323A7}" dt="2025-08-05T19:28:27.297" v="3355" actId="1076"/>
          <ac:spMkLst>
            <pc:docMk/>
            <pc:sldMk cId="2465365777" sldId="2134808555"/>
            <ac:spMk id="9" creationId="{C5BA250D-19E8-0374-DD13-283B255CD49B}"/>
          </ac:spMkLst>
        </pc:spChg>
        <pc:spChg chg="mod">
          <ac:chgData name="FERHANE EL MOSTAFA" userId="612e3f77-08f4-424c-9bd0-6ac275dcda07" providerId="ADAL" clId="{2D781985-1A9C-4232-A065-1B1740B323A7}" dt="2025-08-05T19:28:23.267" v="3354" actId="1076"/>
          <ac:spMkLst>
            <pc:docMk/>
            <pc:sldMk cId="2465365777" sldId="2134808555"/>
            <ac:spMk id="10" creationId="{7938D67D-7060-0CEA-AC97-7DD45DA18607}"/>
          </ac:spMkLst>
        </pc:spChg>
        <pc:spChg chg="mod">
          <ac:chgData name="FERHANE EL MOSTAFA" userId="612e3f77-08f4-424c-9bd0-6ac275dcda07" providerId="ADAL" clId="{2D781985-1A9C-4232-A065-1B1740B323A7}" dt="2025-08-05T19:27:38.909" v="3347" actId="20577"/>
          <ac:spMkLst>
            <pc:docMk/>
            <pc:sldMk cId="2465365777" sldId="2134808555"/>
            <ac:spMk id="11" creationId="{2BF25FEA-F03C-48C4-4C73-98D3215917B1}"/>
          </ac:spMkLst>
        </pc:spChg>
      </pc:sldChg>
      <pc:sldChg chg="addSp delSp modSp del mod">
        <pc:chgData name="FERHANE EL MOSTAFA" userId="612e3f77-08f4-424c-9bd0-6ac275dcda07" providerId="ADAL" clId="{2D781985-1A9C-4232-A065-1B1740B323A7}" dt="2025-08-05T19:34:02.086" v="3439" actId="47"/>
        <pc:sldMkLst>
          <pc:docMk/>
          <pc:sldMk cId="967815637" sldId="2134808556"/>
        </pc:sldMkLst>
      </pc:sldChg>
      <pc:sldChg chg="addSp delSp modSp mod delAnim">
        <pc:chgData name="FERHANE EL MOSTAFA" userId="612e3f77-08f4-424c-9bd0-6ac275dcda07" providerId="ADAL" clId="{2D781985-1A9C-4232-A065-1B1740B323A7}" dt="2025-08-05T19:36:43.459" v="3538" actId="20577"/>
        <pc:sldMkLst>
          <pc:docMk/>
          <pc:sldMk cId="4059753319" sldId="2134808557"/>
        </pc:sldMkLst>
        <pc:spChg chg="mod">
          <ac:chgData name="FERHANE EL MOSTAFA" userId="612e3f77-08f4-424c-9bd0-6ac275dcda07" providerId="ADAL" clId="{2D781985-1A9C-4232-A065-1B1740B323A7}" dt="2025-08-05T19:36:43.459" v="3538" actId="20577"/>
          <ac:spMkLst>
            <pc:docMk/>
            <pc:sldMk cId="4059753319" sldId="2134808557"/>
            <ac:spMk id="2" creationId="{AA17D79E-1EC8-2D60-FBF6-5BB0C17EA821}"/>
          </ac:spMkLst>
        </pc:spChg>
        <pc:picChg chg="add mod">
          <ac:chgData name="FERHANE EL MOSTAFA" userId="612e3f77-08f4-424c-9bd0-6ac275dcda07" providerId="ADAL" clId="{2D781985-1A9C-4232-A065-1B1740B323A7}" dt="2025-08-05T19:36:32.389" v="3528" actId="1076"/>
          <ac:picMkLst>
            <pc:docMk/>
            <pc:sldMk cId="4059753319" sldId="2134808557"/>
            <ac:picMk id="5" creationId="{2AC8D0CD-83C0-214F-6947-80186D7EDC1C}"/>
          </ac:picMkLst>
        </pc:picChg>
      </pc:sldChg>
      <pc:sldChg chg="addSp delSp modSp mod">
        <pc:chgData name="FERHANE EL MOSTAFA" userId="612e3f77-08f4-424c-9bd0-6ac275dcda07" providerId="ADAL" clId="{2D781985-1A9C-4232-A065-1B1740B323A7}" dt="2025-08-05T19:33:14.183" v="3437" actId="14100"/>
        <pc:sldMkLst>
          <pc:docMk/>
          <pc:sldMk cId="3153886839" sldId="2134808558"/>
        </pc:sldMkLst>
      </pc:sldChg>
      <pc:sldChg chg="addSp delSp modSp mod">
        <pc:chgData name="FERHANE EL MOSTAFA" userId="612e3f77-08f4-424c-9bd0-6ac275dcda07" providerId="ADAL" clId="{2D781985-1A9C-4232-A065-1B1740B323A7}" dt="2025-08-06T08:58:10.519" v="3827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2D781985-1A9C-4232-A065-1B1740B323A7}" dt="2025-08-06T08:57:51.149" v="3824" actId="20577"/>
          <ac:spMkLst>
            <pc:docMk/>
            <pc:sldMk cId="512562272" sldId="2134808561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2D781985-1A9C-4232-A065-1B1740B323A7}" dt="2025-08-06T08:58:10.519" v="3827" actId="1076"/>
          <ac:picMkLst>
            <pc:docMk/>
            <pc:sldMk cId="512562272" sldId="2134808561"/>
            <ac:picMk id="7" creationId="{316D02FA-E735-C967-4979-129B2DBFC7B2}"/>
          </ac:picMkLst>
        </pc:picChg>
      </pc:sldChg>
      <pc:sldChg chg="addSp modSp add mod">
        <pc:chgData name="FERHANE EL MOSTAFA" userId="612e3f77-08f4-424c-9bd0-6ac275dcda07" providerId="ADAL" clId="{2D781985-1A9C-4232-A065-1B1740B323A7}" dt="2025-08-05T15:36:22.457" v="13" actId="1076"/>
        <pc:sldMkLst>
          <pc:docMk/>
          <pc:sldMk cId="2815788897" sldId="2134808562"/>
        </pc:sldMkLst>
      </pc:sldChg>
      <pc:sldChg chg="addSp delSp modSp add mod modAnim">
        <pc:chgData name="FERHANE EL MOSTAFA" userId="612e3f77-08f4-424c-9bd0-6ac275dcda07" providerId="ADAL" clId="{2D781985-1A9C-4232-A065-1B1740B323A7}" dt="2025-08-05T18:22:09.689" v="1625" actId="207"/>
        <pc:sldMkLst>
          <pc:docMk/>
          <pc:sldMk cId="2505334442" sldId="2134808563"/>
        </pc:sldMkLst>
        <pc:spChg chg="mod">
          <ac:chgData name="FERHANE EL MOSTAFA" userId="612e3f77-08f4-424c-9bd0-6ac275dcda07" providerId="ADAL" clId="{2D781985-1A9C-4232-A065-1B1740B323A7}" dt="2025-08-05T18:14:05.160" v="1170" actId="20577"/>
          <ac:spMkLst>
            <pc:docMk/>
            <pc:sldMk cId="2505334442" sldId="2134808563"/>
            <ac:spMk id="6" creationId="{A0E0AA05-134D-A96F-761F-D4F1D95B92A6}"/>
          </ac:spMkLst>
        </pc:spChg>
        <pc:spChg chg="add mod">
          <ac:chgData name="FERHANE EL MOSTAFA" userId="612e3f77-08f4-424c-9bd0-6ac275dcda07" providerId="ADAL" clId="{2D781985-1A9C-4232-A065-1B1740B323A7}" dt="2025-08-05T18:21:55.009" v="1623" actId="207"/>
          <ac:spMkLst>
            <pc:docMk/>
            <pc:sldMk cId="2505334442" sldId="2134808563"/>
            <ac:spMk id="7" creationId="{BE90D348-F000-F132-3FC2-8C18EEA5FF25}"/>
          </ac:spMkLst>
        </pc:spChg>
        <pc:spChg chg="add mod">
          <ac:chgData name="FERHANE EL MOSTAFA" userId="612e3f77-08f4-424c-9bd0-6ac275dcda07" providerId="ADAL" clId="{2D781985-1A9C-4232-A065-1B1740B323A7}" dt="2025-08-05T18:22:09.689" v="1625" actId="207"/>
          <ac:spMkLst>
            <pc:docMk/>
            <pc:sldMk cId="2505334442" sldId="2134808563"/>
            <ac:spMk id="8" creationId="{6770D976-B911-5665-B2AE-875C272CE79A}"/>
          </ac:spMkLst>
        </pc:spChg>
        <pc:spChg chg="add mod">
          <ac:chgData name="FERHANE EL MOSTAFA" userId="612e3f77-08f4-424c-9bd0-6ac275dcda07" providerId="ADAL" clId="{2D781985-1A9C-4232-A065-1B1740B323A7}" dt="2025-08-05T18:21:59.734" v="1624" actId="207"/>
          <ac:spMkLst>
            <pc:docMk/>
            <pc:sldMk cId="2505334442" sldId="2134808563"/>
            <ac:spMk id="9" creationId="{2DE6C6D8-AAE3-C08A-D3D7-974E134F4F66}"/>
          </ac:spMkLst>
        </pc:spChg>
        <pc:graphicFrameChg chg="add mod modGraphic">
          <ac:chgData name="FERHANE EL MOSTAFA" userId="612e3f77-08f4-424c-9bd0-6ac275dcda07" providerId="ADAL" clId="{2D781985-1A9C-4232-A065-1B1740B323A7}" dt="2025-08-05T18:11:53.004" v="1077" actId="14100"/>
          <ac:graphicFrameMkLst>
            <pc:docMk/>
            <pc:sldMk cId="2505334442" sldId="2134808563"/>
            <ac:graphicFrameMk id="3" creationId="{62B5558A-6CC6-03BE-FF49-C1A647A221DA}"/>
          </ac:graphicFrameMkLst>
        </pc:graphicFrameChg>
      </pc:sldChg>
      <pc:sldChg chg="addSp delSp modSp add mod modAnim">
        <pc:chgData name="FERHANE EL MOSTAFA" userId="612e3f77-08f4-424c-9bd0-6ac275dcda07" providerId="ADAL" clId="{2D781985-1A9C-4232-A065-1B1740B323A7}" dt="2025-08-05T18:27:04.715" v="1830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2D781985-1A9C-4232-A065-1B1740B323A7}" dt="2025-08-05T18:27:04.715" v="1830" actId="20577"/>
          <ac:spMkLst>
            <pc:docMk/>
            <pc:sldMk cId="2317388228" sldId="2134808564"/>
            <ac:spMk id="6" creationId="{EC752557-5749-8B75-B150-651BC25387C8}"/>
          </ac:spMkLst>
        </pc:spChg>
        <pc:spChg chg="mod">
          <ac:chgData name="FERHANE EL MOSTAFA" userId="612e3f77-08f4-424c-9bd0-6ac275dcda07" providerId="ADAL" clId="{2D781985-1A9C-4232-A065-1B1740B323A7}" dt="2025-08-05T18:23:00.680" v="1637" actId="20577"/>
          <ac:spMkLst>
            <pc:docMk/>
            <pc:sldMk cId="2317388228" sldId="2134808564"/>
            <ac:spMk id="7" creationId="{EAE78C5F-A94F-1F52-B560-BB1CB0FD19E7}"/>
          </ac:spMkLst>
        </pc:spChg>
        <pc:spChg chg="mod">
          <ac:chgData name="FERHANE EL MOSTAFA" userId="612e3f77-08f4-424c-9bd0-6ac275dcda07" providerId="ADAL" clId="{2D781985-1A9C-4232-A065-1B1740B323A7}" dt="2025-08-05T18:23:07.978" v="1645" actId="20577"/>
          <ac:spMkLst>
            <pc:docMk/>
            <pc:sldMk cId="2317388228" sldId="2134808564"/>
            <ac:spMk id="8" creationId="{101E93F7-DCB3-80E8-71FF-415301E441C8}"/>
          </ac:spMkLst>
        </pc:spChg>
        <pc:spChg chg="mod">
          <ac:chgData name="FERHANE EL MOSTAFA" userId="612e3f77-08f4-424c-9bd0-6ac275dcda07" providerId="ADAL" clId="{2D781985-1A9C-4232-A065-1B1740B323A7}" dt="2025-08-05T18:23:04.701" v="1641" actId="20577"/>
          <ac:spMkLst>
            <pc:docMk/>
            <pc:sldMk cId="2317388228" sldId="2134808564"/>
            <ac:spMk id="9" creationId="{075B9C86-13BA-7A6C-8968-2BA236F84BED}"/>
          </ac:spMkLst>
        </pc:spChg>
        <pc:graphicFrameChg chg="mod modGraphic">
          <ac:chgData name="FERHANE EL MOSTAFA" userId="612e3f77-08f4-424c-9bd0-6ac275dcda07" providerId="ADAL" clId="{2D781985-1A9C-4232-A065-1B1740B323A7}" dt="2025-08-05T18:22:42.427" v="1633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  <pc:picChg chg="add mod">
          <ac:chgData name="FERHANE EL MOSTAFA" userId="612e3f77-08f4-424c-9bd0-6ac275dcda07" providerId="ADAL" clId="{2D781985-1A9C-4232-A065-1B1740B323A7}" dt="2025-08-05T18:20:23.660" v="1477" actId="1076"/>
          <ac:picMkLst>
            <pc:docMk/>
            <pc:sldMk cId="2317388228" sldId="2134808564"/>
            <ac:picMk id="4" creationId="{69EAC488-AC48-F6A8-F67E-035331EA8DC6}"/>
          </ac:picMkLst>
        </pc:picChg>
      </pc:sldChg>
      <pc:sldChg chg="addSp delSp modSp add mod modAnim">
        <pc:chgData name="FERHANE EL MOSTAFA" userId="612e3f77-08f4-424c-9bd0-6ac275dcda07" providerId="ADAL" clId="{2D781985-1A9C-4232-A065-1B1740B323A7}" dt="2025-08-05T18:26:37.625" v="1826" actId="20577"/>
        <pc:sldMkLst>
          <pc:docMk/>
          <pc:sldMk cId="4032408682" sldId="2134808565"/>
        </pc:sldMkLst>
      </pc:sldChg>
      <pc:sldChg chg="addSp delSp modSp add mod">
        <pc:chgData name="FERHANE EL MOSTAFA" userId="612e3f77-08f4-424c-9bd0-6ac275dcda07" providerId="ADAL" clId="{2D781985-1A9C-4232-A065-1B1740B323A7}" dt="2025-08-05T18:28:49.120" v="1936" actId="20577"/>
        <pc:sldMkLst>
          <pc:docMk/>
          <pc:sldMk cId="2709170444" sldId="2134808566"/>
        </pc:sldMkLst>
      </pc:sldChg>
      <pc:sldChg chg="addSp delSp modSp add mod modAnim">
        <pc:chgData name="FERHANE EL MOSTAFA" userId="612e3f77-08f4-424c-9bd0-6ac275dcda07" providerId="ADAL" clId="{2D781985-1A9C-4232-A065-1B1740B323A7}" dt="2025-08-05T18:37:20.297" v="2169"/>
        <pc:sldMkLst>
          <pc:docMk/>
          <pc:sldMk cId="1626601895" sldId="2134808567"/>
        </pc:sldMkLst>
      </pc:sldChg>
      <pc:sldChg chg="addSp delSp modSp add mod delAnim">
        <pc:chgData name="FERHANE EL MOSTAFA" userId="612e3f77-08f4-424c-9bd0-6ac275dcda07" providerId="ADAL" clId="{2D781985-1A9C-4232-A065-1B1740B323A7}" dt="2025-08-05T18:39:35.844" v="2267" actId="14100"/>
        <pc:sldMkLst>
          <pc:docMk/>
          <pc:sldMk cId="2862304520" sldId="2134808568"/>
        </pc:sldMkLst>
        <pc:spChg chg="mod">
          <ac:chgData name="FERHANE EL MOSTAFA" userId="612e3f77-08f4-424c-9bd0-6ac275dcda07" providerId="ADAL" clId="{2D781985-1A9C-4232-A065-1B1740B323A7}" dt="2025-08-05T18:38:32.544" v="2258" actId="20577"/>
          <ac:spMkLst>
            <pc:docMk/>
            <pc:sldMk cId="2862304520" sldId="2134808568"/>
            <ac:spMk id="2" creationId="{92C3205D-79BB-36E5-C0B1-5CB78994C4AD}"/>
          </ac:spMkLst>
        </pc:spChg>
        <pc:picChg chg="add mod">
          <ac:chgData name="FERHANE EL MOSTAFA" userId="612e3f77-08f4-424c-9bd0-6ac275dcda07" providerId="ADAL" clId="{2D781985-1A9C-4232-A065-1B1740B323A7}" dt="2025-08-05T18:37:52.893" v="2174" actId="14100"/>
          <ac:picMkLst>
            <pc:docMk/>
            <pc:sldMk cId="2862304520" sldId="2134808568"/>
            <ac:picMk id="4" creationId="{15215945-662C-E1BD-28BB-C8A4FCB2F0D7}"/>
          </ac:picMkLst>
        </pc:picChg>
      </pc:sldChg>
      <pc:sldChg chg="addSp delSp modSp add mod modAnim">
        <pc:chgData name="FERHANE EL MOSTAFA" userId="612e3f77-08f4-424c-9bd0-6ac275dcda07" providerId="ADAL" clId="{2D781985-1A9C-4232-A065-1B1740B323A7}" dt="2025-08-05T18:44:37.620" v="2426"/>
        <pc:sldMkLst>
          <pc:docMk/>
          <pc:sldMk cId="3441162846" sldId="2134808569"/>
        </pc:sldMkLst>
        <pc:spChg chg="mod">
          <ac:chgData name="FERHANE EL MOSTAFA" userId="612e3f77-08f4-424c-9bd0-6ac275dcda07" providerId="ADAL" clId="{2D781985-1A9C-4232-A065-1B1740B323A7}" dt="2025-08-05T18:40:33.763" v="2295" actId="20577"/>
          <ac:spMkLst>
            <pc:docMk/>
            <pc:sldMk cId="3441162846" sldId="2134808569"/>
            <ac:spMk id="2" creationId="{F1A4F7F9-81A9-737F-FB37-E05F9D932291}"/>
          </ac:spMkLst>
        </pc:spChg>
        <pc:picChg chg="add mod">
          <ac:chgData name="FERHANE EL MOSTAFA" userId="612e3f77-08f4-424c-9bd0-6ac275dcda07" providerId="ADAL" clId="{2D781985-1A9C-4232-A065-1B1740B323A7}" dt="2025-08-05T18:40:17.949" v="2271" actId="1076"/>
          <ac:picMkLst>
            <pc:docMk/>
            <pc:sldMk cId="3441162846" sldId="2134808569"/>
            <ac:picMk id="3" creationId="{D704E00D-6E72-DB13-B751-3B0DC5853F92}"/>
          </ac:picMkLst>
        </pc:picChg>
      </pc:sldChg>
      <pc:sldChg chg="addSp delSp modSp add mod modAnim">
        <pc:chgData name="FERHANE EL MOSTAFA" userId="612e3f77-08f4-424c-9bd0-6ac275dcda07" providerId="ADAL" clId="{2D781985-1A9C-4232-A065-1B1740B323A7}" dt="2025-08-05T18:46:02.646" v="2487" actId="20577"/>
        <pc:sldMkLst>
          <pc:docMk/>
          <pc:sldMk cId="13965488" sldId="2134808570"/>
        </pc:sldMkLst>
      </pc:sldChg>
      <pc:sldChg chg="addSp delSp modSp add mod">
        <pc:chgData name="FERHANE EL MOSTAFA" userId="612e3f77-08f4-424c-9bd0-6ac275dcda07" providerId="ADAL" clId="{2D781985-1A9C-4232-A065-1B1740B323A7}" dt="2025-08-05T18:55:00.425" v="2699" actId="1076"/>
        <pc:sldMkLst>
          <pc:docMk/>
          <pc:sldMk cId="2532723540" sldId="2134808571"/>
        </pc:sldMkLst>
      </pc:sldChg>
      <pc:sldChg chg="addSp delSp modSp add mod">
        <pc:chgData name="FERHANE EL MOSTAFA" userId="612e3f77-08f4-424c-9bd0-6ac275dcda07" providerId="ADAL" clId="{2D781985-1A9C-4232-A065-1B1740B323A7}" dt="2025-08-05T18:56:15.335" v="2773" actId="1076"/>
        <pc:sldMkLst>
          <pc:docMk/>
          <pc:sldMk cId="2809466885" sldId="2134808572"/>
        </pc:sldMkLst>
      </pc:sldChg>
      <pc:sldChg chg="addSp delSp modSp add mod">
        <pc:chgData name="FERHANE EL MOSTAFA" userId="612e3f77-08f4-424c-9bd0-6ac275dcda07" providerId="ADAL" clId="{2D781985-1A9C-4232-A065-1B1740B323A7}" dt="2025-08-05T18:58:48.200" v="2863" actId="1076"/>
        <pc:sldMkLst>
          <pc:docMk/>
          <pc:sldMk cId="4135327279" sldId="2134808573"/>
        </pc:sldMkLst>
      </pc:sldChg>
      <pc:sldChg chg="modSp add mod">
        <pc:chgData name="FERHANE EL MOSTAFA" userId="612e3f77-08f4-424c-9bd0-6ac275dcda07" providerId="ADAL" clId="{2D781985-1A9C-4232-A065-1B1740B323A7}" dt="2025-08-05T18:59:28.952" v="2910" actId="20577"/>
        <pc:sldMkLst>
          <pc:docMk/>
          <pc:sldMk cId="2245614519" sldId="2134808574"/>
        </pc:sldMkLst>
      </pc:sldChg>
      <pc:sldChg chg="addSp delSp modSp add del mod">
        <pc:chgData name="FERHANE EL MOSTAFA" userId="612e3f77-08f4-424c-9bd0-6ac275dcda07" providerId="ADAL" clId="{2D781985-1A9C-4232-A065-1B1740B323A7}" dt="2025-08-05T19:07:40.476" v="3034" actId="2696"/>
        <pc:sldMkLst>
          <pc:docMk/>
          <pc:sldMk cId="1730849325" sldId="2134808575"/>
        </pc:sldMkLst>
      </pc:sldChg>
      <pc:sldChg chg="modSp add mod">
        <pc:chgData name="FERHANE EL MOSTAFA" userId="612e3f77-08f4-424c-9bd0-6ac275dcda07" providerId="ADAL" clId="{2D781985-1A9C-4232-A065-1B1740B323A7}" dt="2025-08-05T19:16:48.493" v="3249" actId="20577"/>
        <pc:sldMkLst>
          <pc:docMk/>
          <pc:sldMk cId="3699041014" sldId="2134808575"/>
        </pc:sldMkLst>
        <pc:spChg chg="mod">
          <ac:chgData name="FERHANE EL MOSTAFA" userId="612e3f77-08f4-424c-9bd0-6ac275dcda07" providerId="ADAL" clId="{2D781985-1A9C-4232-A065-1B1740B323A7}" dt="2025-08-05T19:16:48.493" v="3249" actId="20577"/>
          <ac:spMkLst>
            <pc:docMk/>
            <pc:sldMk cId="3699041014" sldId="2134808575"/>
            <ac:spMk id="2" creationId="{17AD6AB6-15ED-F91A-3303-B2CF807D5CC8}"/>
          </ac:spMkLst>
        </pc:spChg>
      </pc:sldChg>
      <pc:sldChg chg="addSp delSp modSp add mod">
        <pc:chgData name="FERHANE EL MOSTAFA" userId="612e3f77-08f4-424c-9bd0-6ac275dcda07" providerId="ADAL" clId="{2D781985-1A9C-4232-A065-1B1740B323A7}" dt="2025-08-05T19:04:53.694" v="3001" actId="6549"/>
        <pc:sldMkLst>
          <pc:docMk/>
          <pc:sldMk cId="1633351896" sldId="2134808576"/>
        </pc:sldMkLst>
      </pc:sldChg>
      <pc:sldChg chg="addSp delSp modSp add mod">
        <pc:chgData name="FERHANE EL MOSTAFA" userId="612e3f77-08f4-424c-9bd0-6ac275dcda07" providerId="ADAL" clId="{2D781985-1A9C-4232-A065-1B1740B323A7}" dt="2025-08-05T19:05:52.916" v="3017"/>
        <pc:sldMkLst>
          <pc:docMk/>
          <pc:sldMk cId="680568885" sldId="2134808577"/>
        </pc:sldMkLst>
      </pc:sldChg>
      <pc:sldChg chg="addSp delSp modSp add mod">
        <pc:chgData name="FERHANE EL MOSTAFA" userId="612e3f77-08f4-424c-9bd0-6ac275dcda07" providerId="ADAL" clId="{2D781985-1A9C-4232-A065-1B1740B323A7}" dt="2025-08-05T19:07:34.644" v="3033" actId="20577"/>
        <pc:sldMkLst>
          <pc:docMk/>
          <pc:sldMk cId="2798218740" sldId="2134808578"/>
        </pc:sldMkLst>
      </pc:sldChg>
      <pc:sldChg chg="addSp delSp modSp add mod">
        <pc:chgData name="FERHANE EL MOSTAFA" userId="612e3f77-08f4-424c-9bd0-6ac275dcda07" providerId="ADAL" clId="{2D781985-1A9C-4232-A065-1B1740B323A7}" dt="2025-08-05T19:12:34.478" v="3125" actId="20577"/>
        <pc:sldMkLst>
          <pc:docMk/>
          <pc:sldMk cId="3390813187" sldId="2134808579"/>
        </pc:sldMkLst>
        <pc:spChg chg="mod">
          <ac:chgData name="FERHANE EL MOSTAFA" userId="612e3f77-08f4-424c-9bd0-6ac275dcda07" providerId="ADAL" clId="{2D781985-1A9C-4232-A065-1B1740B323A7}" dt="2025-08-05T19:12:34.478" v="3125" actId="20577"/>
          <ac:spMkLst>
            <pc:docMk/>
            <pc:sldMk cId="3390813187" sldId="2134808579"/>
            <ac:spMk id="2" creationId="{A58F8DB1-273E-5673-1723-29BC38A0745D}"/>
          </ac:spMkLst>
        </pc:spChg>
        <pc:picChg chg="add mod">
          <ac:chgData name="FERHANE EL MOSTAFA" userId="612e3f77-08f4-424c-9bd0-6ac275dcda07" providerId="ADAL" clId="{2D781985-1A9C-4232-A065-1B1740B323A7}" dt="2025-08-05T19:12:23.966" v="3113" actId="1076"/>
          <ac:picMkLst>
            <pc:docMk/>
            <pc:sldMk cId="3390813187" sldId="2134808579"/>
            <ac:picMk id="6" creationId="{75F1D1EA-DDC1-713B-81F4-03CBD006A7BA}"/>
          </ac:picMkLst>
        </pc:picChg>
      </pc:sldChg>
      <pc:sldChg chg="addSp delSp modSp add mod modAnim">
        <pc:chgData name="FERHANE EL MOSTAFA" userId="612e3f77-08f4-424c-9bd0-6ac275dcda07" providerId="ADAL" clId="{2D781985-1A9C-4232-A065-1B1740B323A7}" dt="2025-08-05T19:16:16.520" v="3233" actId="20577"/>
        <pc:sldMkLst>
          <pc:docMk/>
          <pc:sldMk cId="1339431572" sldId="2134808580"/>
        </pc:sldMkLst>
      </pc:sldChg>
      <pc:sldChg chg="addSp delSp modSp add mod delAnim modAnim">
        <pc:chgData name="FERHANE EL MOSTAFA" userId="612e3f77-08f4-424c-9bd0-6ac275dcda07" providerId="ADAL" clId="{2D781985-1A9C-4232-A065-1B1740B323A7}" dt="2025-08-05T19:30:17.174" v="3402"/>
        <pc:sldMkLst>
          <pc:docMk/>
          <pc:sldMk cId="2313409129" sldId="2134808581"/>
        </pc:sldMkLst>
      </pc:sldChg>
      <pc:sldChg chg="addSp delSp modSp add mod">
        <pc:chgData name="FERHANE EL MOSTAFA" userId="612e3f77-08f4-424c-9bd0-6ac275dcda07" providerId="ADAL" clId="{2D781985-1A9C-4232-A065-1B1740B323A7}" dt="2025-08-05T19:35:27.059" v="3518" actId="20577"/>
        <pc:sldMkLst>
          <pc:docMk/>
          <pc:sldMk cId="3050743997" sldId="2134808582"/>
        </pc:sldMkLst>
        <pc:spChg chg="mod">
          <ac:chgData name="FERHANE EL MOSTAFA" userId="612e3f77-08f4-424c-9bd0-6ac275dcda07" providerId="ADAL" clId="{2D781985-1A9C-4232-A065-1B1740B323A7}" dt="2025-08-05T19:35:27.059" v="3518" actId="20577"/>
          <ac:spMkLst>
            <pc:docMk/>
            <pc:sldMk cId="3050743997" sldId="2134808582"/>
            <ac:spMk id="2" creationId="{95F6E66C-A9F8-DA45-0C1E-F3B0BC537D86}"/>
          </ac:spMkLst>
        </pc:spChg>
        <pc:picChg chg="add mod">
          <ac:chgData name="FERHANE EL MOSTAFA" userId="612e3f77-08f4-424c-9bd0-6ac275dcda07" providerId="ADAL" clId="{2D781985-1A9C-4232-A065-1B1740B323A7}" dt="2025-08-05T19:34:38.648" v="3443" actId="1076"/>
          <ac:picMkLst>
            <pc:docMk/>
            <pc:sldMk cId="3050743997" sldId="2134808582"/>
            <ac:picMk id="3" creationId="{E7FBF46A-E5EF-A609-1259-E492AD15FCC5}"/>
          </ac:picMkLst>
        </pc:picChg>
      </pc:sldChg>
      <pc:sldChg chg="addSp delSp modSp add mod">
        <pc:chgData name="FERHANE EL MOSTAFA" userId="612e3f77-08f4-424c-9bd0-6ac275dcda07" providerId="ADAL" clId="{2D781985-1A9C-4232-A065-1B1740B323A7}" dt="2025-08-06T08:56:16.286" v="3752" actId="1076"/>
        <pc:sldMkLst>
          <pc:docMk/>
          <pc:sldMk cId="1097258087" sldId="2134808583"/>
        </pc:sldMkLst>
      </pc:sldChg>
    </pc:docChg>
  </pc:docChgLst>
  <pc:docChgLst>
    <pc:chgData name="FERHANE EL MOSTAFA" userId="612e3f77-08f4-424c-9bd0-6ac275dcda07" providerId="ADAL" clId="{1BD24CA3-3450-4269-8000-554F978A7C52}"/>
    <pc:docChg chg="undo custSel addSld delSld modSld modSection">
      <pc:chgData name="FERHANE EL MOSTAFA" userId="612e3f77-08f4-424c-9bd0-6ac275dcda07" providerId="ADAL" clId="{1BD24CA3-3450-4269-8000-554F978A7C52}" dt="2025-08-30T08:38:49.236" v="170" actId="47"/>
      <pc:docMkLst>
        <pc:docMk/>
      </pc:docMkLst>
      <pc:sldChg chg="modSp mod">
        <pc:chgData name="FERHANE EL MOSTAFA" userId="612e3f77-08f4-424c-9bd0-6ac275dcda07" providerId="ADAL" clId="{1BD24CA3-3450-4269-8000-554F978A7C52}" dt="2025-08-24T10:54:47.854" v="1" actId="20577"/>
        <pc:sldMkLst>
          <pc:docMk/>
          <pc:sldMk cId="0" sldId="257"/>
        </pc:sldMkLst>
        <pc:spChg chg="mod">
          <ac:chgData name="FERHANE EL MOSTAFA" userId="612e3f77-08f4-424c-9bd0-6ac275dcda07" providerId="ADAL" clId="{1BD24CA3-3450-4269-8000-554F978A7C52}" dt="2025-08-24T10:54:47.854" v="1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1BD24CA3-3450-4269-8000-554F978A7C52}" dt="2025-08-24T10:54:44.049" v="0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1BD24CA3-3450-4269-8000-554F978A7C52}" dt="2025-08-30T08:38:49.236" v="170" actId="47"/>
        <pc:sldMkLst>
          <pc:docMk/>
          <pc:sldMk cId="2635296759" sldId="2134808443"/>
        </pc:sldMkLst>
      </pc:sldChg>
      <pc:sldChg chg="modSp">
        <pc:chgData name="FERHANE EL MOSTAFA" userId="612e3f77-08f4-424c-9bd0-6ac275dcda07" providerId="ADAL" clId="{1BD24CA3-3450-4269-8000-554F978A7C52}" dt="2025-08-24T10:56:53.539" v="4" actId="6549"/>
        <pc:sldMkLst>
          <pc:docMk/>
          <pc:sldMk cId="2097033110" sldId="2134808450"/>
        </pc:sldMkLst>
        <pc:spChg chg="mod">
          <ac:chgData name="FERHANE EL MOSTAFA" userId="612e3f77-08f4-424c-9bd0-6ac275dcda07" providerId="ADAL" clId="{1BD24CA3-3450-4269-8000-554F978A7C52}" dt="2025-08-24T10:56:53.539" v="4" actId="6549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 del">
        <pc:chgData name="FERHANE EL MOSTAFA" userId="612e3f77-08f4-424c-9bd0-6ac275dcda07" providerId="ADAL" clId="{1BD24CA3-3450-4269-8000-554F978A7C52}" dt="2025-08-24T10:56:49.411" v="3"/>
        <pc:sldMkLst>
          <pc:docMk/>
          <pc:sldMk cId="368224478" sldId="2134808451"/>
        </pc:sldMkLst>
      </pc:sldChg>
      <pc:sldChg chg="addSp delSp modSp mod delAnim modAnim">
        <pc:chgData name="FERHANE EL MOSTAFA" userId="612e3f77-08f4-424c-9bd0-6ac275dcda07" providerId="ADAL" clId="{1BD24CA3-3450-4269-8000-554F978A7C52}" dt="2025-08-24T11:01:15.808" v="118" actId="20577"/>
        <pc:sldMkLst>
          <pc:docMk/>
          <pc:sldMk cId="420838356" sldId="2134808455"/>
        </pc:sldMkLst>
        <pc:spChg chg="mod">
          <ac:chgData name="FERHANE EL MOSTAFA" userId="612e3f77-08f4-424c-9bd0-6ac275dcda07" providerId="ADAL" clId="{1BD24CA3-3450-4269-8000-554F978A7C52}" dt="2025-08-24T10:58:06.915" v="16" actId="1076"/>
          <ac:spMkLst>
            <pc:docMk/>
            <pc:sldMk cId="420838356" sldId="2134808455"/>
            <ac:spMk id="3" creationId="{072C3C92-152C-79BE-78B3-3053CEC713C3}"/>
          </ac:spMkLst>
        </pc:spChg>
        <pc:spChg chg="add mod">
          <ac:chgData name="FERHANE EL MOSTAFA" userId="612e3f77-08f4-424c-9bd0-6ac275dcda07" providerId="ADAL" clId="{1BD24CA3-3450-4269-8000-554F978A7C52}" dt="2025-08-24T11:00:44.929" v="110" actId="1076"/>
          <ac:spMkLst>
            <pc:docMk/>
            <pc:sldMk cId="420838356" sldId="2134808455"/>
            <ac:spMk id="5" creationId="{71E59544-F1DD-6CFD-2E23-F5D3C392BCBC}"/>
          </ac:spMkLst>
        </pc:spChg>
        <pc:spChg chg="add mod">
          <ac:chgData name="FERHANE EL MOSTAFA" userId="612e3f77-08f4-424c-9bd0-6ac275dcda07" providerId="ADAL" clId="{1BD24CA3-3450-4269-8000-554F978A7C52}" dt="2025-08-24T11:01:15.808" v="118" actId="20577"/>
          <ac:spMkLst>
            <pc:docMk/>
            <pc:sldMk cId="420838356" sldId="2134808455"/>
            <ac:spMk id="7" creationId="{8FF5B006-A934-8253-8771-FF3232687273}"/>
          </ac:spMkLst>
        </pc:spChg>
        <pc:spChg chg="add mod">
          <ac:chgData name="FERHANE EL MOSTAFA" userId="612e3f77-08f4-424c-9bd0-6ac275dcda07" providerId="ADAL" clId="{1BD24CA3-3450-4269-8000-554F978A7C52}" dt="2025-08-24T11:00:50.503" v="112" actId="1076"/>
          <ac:spMkLst>
            <pc:docMk/>
            <pc:sldMk cId="420838356" sldId="2134808455"/>
            <ac:spMk id="8" creationId="{ACDC73F2-FE6F-32D5-EACE-1D24FE0074C5}"/>
          </ac:spMkLst>
        </pc:spChg>
      </pc:sldChg>
      <pc:sldChg chg="add">
        <pc:chgData name="FERHANE EL MOSTAFA" userId="612e3f77-08f4-424c-9bd0-6ac275dcda07" providerId="ADAL" clId="{1BD24CA3-3450-4269-8000-554F978A7C52}" dt="2025-08-30T08:38:47.360" v="169"/>
        <pc:sldMkLst>
          <pc:docMk/>
          <pc:sldMk cId="2533095450" sldId="2134808522"/>
        </pc:sldMkLst>
      </pc:sldChg>
      <pc:sldChg chg="modSp mod">
        <pc:chgData name="FERHANE EL MOSTAFA" userId="612e3f77-08f4-424c-9bd0-6ac275dcda07" providerId="ADAL" clId="{1BD24CA3-3450-4269-8000-554F978A7C52}" dt="2025-08-24T10:57:28.687" v="1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1BD24CA3-3450-4269-8000-554F978A7C52}" dt="2025-08-24T10:57:28.687" v="1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1BD24CA3-3450-4269-8000-554F978A7C52}" dt="2025-08-24T11:03:24.773" v="152" actId="20577"/>
        <pc:sldMkLst>
          <pc:docMk/>
          <pc:sldMk cId="736286595" sldId="2134808533"/>
        </pc:sldMkLst>
        <pc:spChg chg="mod">
          <ac:chgData name="FERHANE EL MOSTAFA" userId="612e3f77-08f4-424c-9bd0-6ac275dcda07" providerId="ADAL" clId="{1BD24CA3-3450-4269-8000-554F978A7C52}" dt="2025-08-24T11:03:24.773" v="152" actId="20577"/>
          <ac:spMkLst>
            <pc:docMk/>
            <pc:sldMk cId="736286595" sldId="2134808533"/>
            <ac:spMk id="6" creationId="{3A6224F4-3F96-8247-BDBF-D6410DFB3903}"/>
          </ac:spMkLst>
        </pc:spChg>
      </pc:sldChg>
      <pc:sldChg chg="modSp mod">
        <pc:chgData name="FERHANE EL MOSTAFA" userId="612e3f77-08f4-424c-9bd0-6ac275dcda07" providerId="ADAL" clId="{1BD24CA3-3450-4269-8000-554F978A7C52}" dt="2025-08-24T11:02:18.027" v="129" actId="20577"/>
        <pc:sldMkLst>
          <pc:docMk/>
          <pc:sldMk cId="1456947510" sldId="2134808535"/>
        </pc:sldMkLst>
        <pc:spChg chg="mod">
          <ac:chgData name="FERHANE EL MOSTAFA" userId="612e3f77-08f4-424c-9bd0-6ac275dcda07" providerId="ADAL" clId="{1BD24CA3-3450-4269-8000-554F978A7C52}" dt="2025-08-24T11:02:18.027" v="129" actId="20577"/>
          <ac:spMkLst>
            <pc:docMk/>
            <pc:sldMk cId="1456947510" sldId="2134808535"/>
            <ac:spMk id="6" creationId="{3AD5BD06-5256-A922-668E-F1C0ADD26443}"/>
          </ac:spMkLst>
        </pc:spChg>
      </pc:sldChg>
      <pc:sldChg chg="addSp delSp modSp mod delAnim modAnim">
        <pc:chgData name="FERHANE EL MOSTAFA" userId="612e3f77-08f4-424c-9bd0-6ac275dcda07" providerId="ADAL" clId="{1BD24CA3-3450-4269-8000-554F978A7C52}" dt="2025-08-24T11:03:37.807" v="168" actId="20577"/>
        <pc:sldMkLst>
          <pc:docMk/>
          <pc:sldMk cId="1489973393" sldId="2134808585"/>
        </pc:sldMkLst>
        <pc:spChg chg="mod">
          <ac:chgData name="FERHANE EL MOSTAFA" userId="612e3f77-08f4-424c-9bd0-6ac275dcda07" providerId="ADAL" clId="{1BD24CA3-3450-4269-8000-554F978A7C52}" dt="2025-08-24T11:03:37.807" v="168" actId="20577"/>
          <ac:spMkLst>
            <pc:docMk/>
            <pc:sldMk cId="1489973393" sldId="2134808585"/>
            <ac:spMk id="3" creationId="{F750D656-54EA-4D31-4243-6BD703E2A826}"/>
          </ac:spMkLst>
        </pc:spChg>
        <pc:spChg chg="add mod">
          <ac:chgData name="FERHANE EL MOSTAFA" userId="612e3f77-08f4-424c-9bd0-6ac275dcda07" providerId="ADAL" clId="{1BD24CA3-3450-4269-8000-554F978A7C52}" dt="2025-08-24T11:01:47.113" v="121"/>
          <ac:spMkLst>
            <pc:docMk/>
            <pc:sldMk cId="1489973393" sldId="2134808585"/>
            <ac:spMk id="5" creationId="{755B6110-8EC1-AA8A-3FF1-986A774FED18}"/>
          </ac:spMkLst>
        </pc:spChg>
        <pc:spChg chg="add mod">
          <ac:chgData name="FERHANE EL MOSTAFA" userId="612e3f77-08f4-424c-9bd0-6ac275dcda07" providerId="ADAL" clId="{1BD24CA3-3450-4269-8000-554F978A7C52}" dt="2025-08-24T11:01:47.113" v="121"/>
          <ac:spMkLst>
            <pc:docMk/>
            <pc:sldMk cId="1489973393" sldId="2134808585"/>
            <ac:spMk id="7" creationId="{09BB2B68-35FC-932E-CF45-7961D06F9C29}"/>
          </ac:spMkLst>
        </pc:spChg>
        <pc:spChg chg="add mod">
          <ac:chgData name="FERHANE EL MOSTAFA" userId="612e3f77-08f4-424c-9bd0-6ac275dcda07" providerId="ADAL" clId="{1BD24CA3-3450-4269-8000-554F978A7C52}" dt="2025-08-24T11:01:47.113" v="121"/>
          <ac:spMkLst>
            <pc:docMk/>
            <pc:sldMk cId="1489973393" sldId="2134808585"/>
            <ac:spMk id="8" creationId="{2A70F041-9CC9-B5A2-D4B1-BD785585FCD7}"/>
          </ac:spMkLst>
        </pc:spChg>
      </pc:sldChg>
      <pc:sldChg chg="addSp delSp modSp mod delAnim modAnim">
        <pc:chgData name="FERHANE EL MOSTAFA" userId="612e3f77-08f4-424c-9bd0-6ac275dcda07" providerId="ADAL" clId="{1BD24CA3-3450-4269-8000-554F978A7C52}" dt="2025-08-24T11:02:53.745" v="144" actId="20577"/>
        <pc:sldMkLst>
          <pc:docMk/>
          <pc:sldMk cId="3281895576" sldId="2134808586"/>
        </pc:sldMkLst>
        <pc:spChg chg="mod">
          <ac:chgData name="FERHANE EL MOSTAFA" userId="612e3f77-08f4-424c-9bd0-6ac275dcda07" providerId="ADAL" clId="{1BD24CA3-3450-4269-8000-554F978A7C52}" dt="2025-08-24T11:02:53.745" v="144" actId="20577"/>
          <ac:spMkLst>
            <pc:docMk/>
            <pc:sldMk cId="3281895576" sldId="2134808586"/>
            <ac:spMk id="3" creationId="{7CCD5FFB-86B9-5C72-7FA6-A2520A0719A3}"/>
          </ac:spMkLst>
        </pc:spChg>
        <pc:spChg chg="add mod">
          <ac:chgData name="FERHANE EL MOSTAFA" userId="612e3f77-08f4-424c-9bd0-6ac275dcda07" providerId="ADAL" clId="{1BD24CA3-3450-4269-8000-554F978A7C52}" dt="2025-08-24T11:01:56.264" v="123"/>
          <ac:spMkLst>
            <pc:docMk/>
            <pc:sldMk cId="3281895576" sldId="2134808586"/>
            <ac:spMk id="5" creationId="{54800AE3-243E-068D-7352-1B80763E7E34}"/>
          </ac:spMkLst>
        </pc:spChg>
        <pc:spChg chg="add mod">
          <ac:chgData name="FERHANE EL MOSTAFA" userId="612e3f77-08f4-424c-9bd0-6ac275dcda07" providerId="ADAL" clId="{1BD24CA3-3450-4269-8000-554F978A7C52}" dt="2025-08-24T11:01:56.264" v="123"/>
          <ac:spMkLst>
            <pc:docMk/>
            <pc:sldMk cId="3281895576" sldId="2134808586"/>
            <ac:spMk id="7" creationId="{430B8B10-93A4-6761-397A-CBC8EB4D6959}"/>
          </ac:spMkLst>
        </pc:spChg>
        <pc:spChg chg="add mod">
          <ac:chgData name="FERHANE EL MOSTAFA" userId="612e3f77-08f4-424c-9bd0-6ac275dcda07" providerId="ADAL" clId="{1BD24CA3-3450-4269-8000-554F978A7C52}" dt="2025-08-24T11:01:56.264" v="123"/>
          <ac:spMkLst>
            <pc:docMk/>
            <pc:sldMk cId="3281895576" sldId="2134808586"/>
            <ac:spMk id="8" creationId="{9C5C59B3-8CC8-2846-2E62-12D7C73A9E66}"/>
          </ac:spMkLst>
        </pc:spChg>
      </pc:sldChg>
    </pc:docChg>
  </pc:docChgLst>
  <pc:docChgLst>
    <pc:chgData name="FERHANE EL MOSTAFA" userId="612e3f77-08f4-424c-9bd0-6ac275dcda07" providerId="ADAL" clId="{80D1C615-5692-4BAC-A064-D1B80B49D071}"/>
    <pc:docChg chg="undo custSel addSld delSld modSld sldOrd modSection">
      <pc:chgData name="FERHANE EL MOSTAFA" userId="612e3f77-08f4-424c-9bd0-6ac275dcda07" providerId="ADAL" clId="{80D1C615-5692-4BAC-A064-D1B80B49D071}" dt="2025-08-04T18:50:35.375" v="1919" actId="20577"/>
      <pc:docMkLst>
        <pc:docMk/>
      </pc:docMkLst>
      <pc:sldChg chg="modSp mod">
        <pc:chgData name="FERHANE EL MOSTAFA" userId="612e3f77-08f4-424c-9bd0-6ac275dcda07" providerId="ADAL" clId="{80D1C615-5692-4BAC-A064-D1B80B49D071}" dt="2025-08-03T18:11:48.638" v="14" actId="403"/>
        <pc:sldMkLst>
          <pc:docMk/>
          <pc:sldMk cId="0" sldId="257"/>
        </pc:sldMkLst>
      </pc:sldChg>
      <pc:sldChg chg="del">
        <pc:chgData name="FERHANE EL MOSTAFA" userId="612e3f77-08f4-424c-9bd0-6ac275dcda07" providerId="ADAL" clId="{80D1C615-5692-4BAC-A064-D1B80B49D071}" dt="2025-08-03T18:32:10.889" v="299" actId="47"/>
        <pc:sldMkLst>
          <pc:docMk/>
          <pc:sldMk cId="254142550" sldId="345"/>
        </pc:sldMkLst>
      </pc:sldChg>
      <pc:sldChg chg="addSp modSp mod modAnim">
        <pc:chgData name="FERHANE EL MOSTAFA" userId="612e3f77-08f4-424c-9bd0-6ac275dcda07" providerId="ADAL" clId="{80D1C615-5692-4BAC-A064-D1B80B49D071}" dt="2025-08-03T18:34:18.478" v="319" actId="403"/>
        <pc:sldMkLst>
          <pc:docMk/>
          <pc:sldMk cId="2425538299" sldId="542"/>
        </pc:sldMkLst>
      </pc:sldChg>
      <pc:sldChg chg="addSp modSp mod ord modAnim">
        <pc:chgData name="FERHANE EL MOSTAFA" userId="612e3f77-08f4-424c-9bd0-6ac275dcda07" providerId="ADAL" clId="{80D1C615-5692-4BAC-A064-D1B80B49D071}" dt="2025-08-04T17:46:44.100" v="1665" actId="20578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80D1C615-5692-4BAC-A064-D1B80B49D071}" dt="2025-08-03T18:32:53.005" v="305" actId="4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80D1C615-5692-4BAC-A064-D1B80B49D071}" dt="2025-08-04T17:32:10.658" v="1368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80D1C615-5692-4BAC-A064-D1B80B49D071}" dt="2025-08-03T18:47:03.812" v="431" actId="4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80D1C615-5692-4BAC-A064-D1B80B49D071}" dt="2025-08-03T19:15:42.882" v="889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80D1C615-5692-4BAC-A064-D1B80B49D071}" dt="2025-08-03T18:13:35.485" v="22"/>
        <pc:sldMkLst>
          <pc:docMk/>
          <pc:sldMk cId="1113929566" sldId="2134805101"/>
        </pc:sldMkLst>
      </pc:sldChg>
      <pc:sldChg chg="modSp add del mod">
        <pc:chgData name="FERHANE EL MOSTAFA" userId="612e3f77-08f4-424c-9bd0-6ac275dcda07" providerId="ADAL" clId="{80D1C615-5692-4BAC-A064-D1B80B49D071}" dt="2025-08-04T18:31:35.397" v="1681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80D1C615-5692-4BAC-A064-D1B80B49D071}" dt="2025-08-04T18:31:35.397" v="1681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80D1C615-5692-4BAC-A064-D1B80B49D071}" dt="2025-08-04T18:31:35.397" v="1681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80D1C615-5692-4BAC-A064-D1B80B49D071}" dt="2025-08-04T18:31:21.491" v="1678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80D1C615-5692-4BAC-A064-D1B80B49D071}" dt="2025-08-04T18:31:21.491" v="1678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80D1C615-5692-4BAC-A064-D1B80B49D071}" dt="2025-08-04T18:31:15.008" v="1677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80D1C615-5692-4BAC-A064-D1B80B49D071}" dt="2025-08-04T18:31:15.008" v="1677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80D1C615-5692-4BAC-A064-D1B80B49D071}" dt="2025-08-04T18:31:26.380" v="1679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80D1C615-5692-4BAC-A064-D1B80B49D071}" dt="2025-08-04T18:31:26.380" v="1679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80D1C615-5692-4BAC-A064-D1B80B49D071}" dt="2025-08-04T18:31:31.708" v="1680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80D1C615-5692-4BAC-A064-D1B80B49D071}" dt="2025-08-04T18:31:31.708" v="1680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80D1C615-5692-4BAC-A064-D1B80B49D071}" dt="2025-08-04T18:30:49.883" v="1674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80D1C615-5692-4BAC-A064-D1B80B49D071}" dt="2025-08-04T18:30:49.883" v="1674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80D1C615-5692-4BAC-A064-D1B80B49D071}" dt="2025-08-04T18:31:35.397" v="1681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80D1C615-5692-4BAC-A064-D1B80B49D071}" dt="2025-08-04T18:31:21.491" v="1678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80D1C615-5692-4BAC-A064-D1B80B49D071}" dt="2025-08-04T18:31:15.008" v="1677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80D1C615-5692-4BAC-A064-D1B80B49D071}" dt="2025-08-04T18:31:26.380" v="1679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80D1C615-5692-4BAC-A064-D1B80B49D071}" dt="2025-08-04T18:31:31.708" v="1680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80D1C615-5692-4BAC-A064-D1B80B49D071}" dt="2025-08-04T18:30:49.883" v="1674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80D1C615-5692-4BAC-A064-D1B80B49D071}" dt="2025-08-04T18:30:45.002" v="1673" actId="1076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80D1C615-5692-4BAC-A064-D1B80B49D071}" dt="2025-08-04T18:31:35.397" v="1681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80D1C615-5692-4BAC-A064-D1B80B49D071}" dt="2025-08-04T18:31:21.491" v="1678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80D1C615-5692-4BAC-A064-D1B80B49D071}" dt="2025-08-04T18:31:15.008" v="1677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80D1C615-5692-4BAC-A064-D1B80B49D071}" dt="2025-08-04T18:31:26.380" v="1679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80D1C615-5692-4BAC-A064-D1B80B49D071}" dt="2025-08-04T18:31:31.708" v="1680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80D1C615-5692-4BAC-A064-D1B80B49D071}" dt="2025-08-04T18:30:49.883" v="1674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Sp modSp add del mod">
        <pc:chgData name="FERHANE EL MOSTAFA" userId="612e3f77-08f4-424c-9bd0-6ac275dcda07" providerId="ADAL" clId="{80D1C615-5692-4BAC-A064-D1B80B49D071}" dt="2025-08-03T18:15:09.211" v="38" actId="1076"/>
        <pc:sldMkLst>
          <pc:docMk/>
          <pc:sldMk cId="3727397737" sldId="2134805392"/>
        </pc:sldMkLst>
      </pc:sldChg>
      <pc:sldChg chg="modSp mod">
        <pc:chgData name="FERHANE EL MOSTAFA" userId="612e3f77-08f4-424c-9bd0-6ac275dcda07" providerId="ADAL" clId="{80D1C615-5692-4BAC-A064-D1B80B49D071}" dt="2025-08-04T18:42:05.354" v="1850" actId="1076"/>
        <pc:sldMkLst>
          <pc:docMk/>
          <pc:sldMk cId="2635296759" sldId="2134808443"/>
        </pc:sldMkLst>
      </pc:sldChg>
      <pc:sldChg chg="addSp modSp mod">
        <pc:chgData name="FERHANE EL MOSTAFA" userId="612e3f77-08f4-424c-9bd0-6ac275dcda07" providerId="ADAL" clId="{80D1C615-5692-4BAC-A064-D1B80B49D071}" dt="2025-08-04T17:45:35.338" v="1661" actId="5793"/>
        <pc:sldMkLst>
          <pc:docMk/>
          <pc:sldMk cId="2922113435" sldId="2134808446"/>
        </pc:sldMkLst>
      </pc:sldChg>
      <pc:sldChg chg="del">
        <pc:chgData name="FERHANE EL MOSTAFA" userId="612e3f77-08f4-424c-9bd0-6ac275dcda07" providerId="ADAL" clId="{80D1C615-5692-4BAC-A064-D1B80B49D071}" dt="2025-08-04T17:38:02.677" v="1580" actId="47"/>
        <pc:sldMkLst>
          <pc:docMk/>
          <pc:sldMk cId="1056702585" sldId="2134808447"/>
        </pc:sldMkLst>
      </pc:sldChg>
      <pc:sldChg chg="addSp modSp mod">
        <pc:chgData name="FERHANE EL MOSTAFA" userId="612e3f77-08f4-424c-9bd0-6ac275dcda07" providerId="ADAL" clId="{80D1C615-5692-4BAC-A064-D1B80B49D071}" dt="2025-08-03T18:48:59.744" v="440" actId="14100"/>
        <pc:sldMkLst>
          <pc:docMk/>
          <pc:sldMk cId="1007697454" sldId="2134808448"/>
        </pc:sldMkLst>
      </pc:sldChg>
      <pc:sldChg chg="addSp delSp modSp add mod">
        <pc:chgData name="FERHANE EL MOSTAFA" userId="612e3f77-08f4-424c-9bd0-6ac275dcda07" providerId="ADAL" clId="{80D1C615-5692-4BAC-A064-D1B80B49D071}" dt="2025-08-03T18:25:02.832" v="187" actId="20577"/>
        <pc:sldMkLst>
          <pc:docMk/>
          <pc:sldMk cId="3433722504" sldId="2134808449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2097033110" sldId="2134808450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875683726" sldId="2134808450"/>
        </pc:sldMkLst>
      </pc:sldChg>
      <pc:sldChg chg="modSp add mod">
        <pc:chgData name="FERHANE EL MOSTAFA" userId="612e3f77-08f4-424c-9bd0-6ac275dcda07" providerId="ADAL" clId="{80D1C615-5692-4BAC-A064-D1B80B49D071}" dt="2025-08-03T18:32:40.076" v="304" actId="20577"/>
        <pc:sldMkLst>
          <pc:docMk/>
          <pc:sldMk cId="368224478" sldId="2134808451"/>
        </pc:sldMkLst>
      </pc:sldChg>
      <pc:sldChg chg="delSp modSp add del mod delAnim modAnim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278540487" sldId="2134808451"/>
        </pc:sldMkLst>
      </pc:sldChg>
      <pc:sldChg chg="add">
        <pc:chgData name="FERHANE EL MOSTAFA" userId="612e3f77-08f4-424c-9bd0-6ac275dcda07" providerId="ADAL" clId="{80D1C615-5692-4BAC-A064-D1B80B49D071}" dt="2025-08-03T18:32:14.913" v="300"/>
        <pc:sldMkLst>
          <pc:docMk/>
          <pc:sldMk cId="1769652138" sldId="2134808454"/>
        </pc:sldMkLst>
      </pc:sldChg>
      <pc:sldChg chg="modSp add mod modAnim">
        <pc:chgData name="FERHANE EL MOSTAFA" userId="612e3f77-08f4-424c-9bd0-6ac275dcda07" providerId="ADAL" clId="{80D1C615-5692-4BAC-A064-D1B80B49D071}" dt="2025-08-03T18:43:25.132" v="370" actId="207"/>
        <pc:sldMkLst>
          <pc:docMk/>
          <pc:sldMk cId="420838356" sldId="2134808455"/>
        </pc:sldMkLst>
      </pc:sldChg>
      <pc:sldChg chg="addSp delSp modSp add mod">
        <pc:chgData name="FERHANE EL MOSTAFA" userId="612e3f77-08f4-424c-9bd0-6ac275dcda07" providerId="ADAL" clId="{80D1C615-5692-4BAC-A064-D1B80B49D071}" dt="2025-08-04T18:36:11.409" v="1760" actId="20577"/>
        <pc:sldMkLst>
          <pc:docMk/>
          <pc:sldMk cId="1403980755" sldId="2134808468"/>
        </pc:sldMkLst>
        <pc:spChg chg="mod">
          <ac:chgData name="FERHANE EL MOSTAFA" userId="612e3f77-08f4-424c-9bd0-6ac275dcda07" providerId="ADAL" clId="{80D1C615-5692-4BAC-A064-D1B80B49D071}" dt="2025-08-04T18:36:11.409" v="1760" actId="20577"/>
          <ac:spMkLst>
            <pc:docMk/>
            <pc:sldMk cId="1403980755" sldId="2134808468"/>
            <ac:spMk id="6" creationId="{F28F4281-2ACA-EE6E-BDFB-ACBC974131BC}"/>
          </ac:spMkLst>
        </pc:spChg>
      </pc:sldChg>
      <pc:sldChg chg="add del">
        <pc:chgData name="FERHANE EL MOSTAFA" userId="612e3f77-08f4-424c-9bd0-6ac275dcda07" providerId="ADAL" clId="{80D1C615-5692-4BAC-A064-D1B80B49D071}" dt="2025-08-03T19:11:35.339" v="787" actId="269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80D1C615-5692-4BAC-A064-D1B80B49D071}" dt="2025-08-03T19:15:37.392" v="888" actId="113"/>
        <pc:sldMkLst>
          <pc:docMk/>
          <pc:sldMk cId="3664280258" sldId="2134808469"/>
        </pc:sldMkLst>
      </pc:sldChg>
      <pc:sldChg chg="addSp delSp modSp add mod">
        <pc:chgData name="FERHANE EL MOSTAFA" userId="612e3f77-08f4-424c-9bd0-6ac275dcda07" providerId="ADAL" clId="{80D1C615-5692-4BAC-A064-D1B80B49D071}" dt="2025-08-03T19:02:59.361" v="713" actId="20577"/>
        <pc:sldMkLst>
          <pc:docMk/>
          <pc:sldMk cId="1418471261" sldId="2134808474"/>
        </pc:sldMkLst>
      </pc:sldChg>
      <pc:sldChg chg="add">
        <pc:chgData name="FERHANE EL MOSTAFA" userId="612e3f77-08f4-424c-9bd0-6ac275dcda07" providerId="ADAL" clId="{80D1C615-5692-4BAC-A064-D1B80B49D071}" dt="2025-08-04T17:32:08.215" v="1367"/>
        <pc:sldMkLst>
          <pc:docMk/>
          <pc:sldMk cId="3222612512" sldId="2134808501"/>
        </pc:sldMkLst>
      </pc:sldChg>
      <pc:sldChg chg="add">
        <pc:chgData name="FERHANE EL MOSTAFA" userId="612e3f77-08f4-424c-9bd0-6ac275dcda07" providerId="ADAL" clId="{80D1C615-5692-4BAC-A064-D1B80B49D071}" dt="2025-08-04T17:37:59.911" v="157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80D1C615-5692-4BAC-A064-D1B80B49D071}" dt="2025-08-04T17:37:38.647" v="1578"/>
        <pc:sldMkLst>
          <pc:docMk/>
          <pc:sldMk cId="2328477974" sldId="2134808503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3T19:04:19.979" v="733" actId="20577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553663480" sldId="2134808531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1643866256" sldId="2134808531"/>
        </pc:sldMkLst>
      </pc:sldChg>
      <pc:sldChg chg="modSp add mod">
        <pc:chgData name="FERHANE EL MOSTAFA" userId="612e3f77-08f4-424c-9bd0-6ac275dcda07" providerId="ADAL" clId="{80D1C615-5692-4BAC-A064-D1B80B49D071}" dt="2025-08-03T18:36:44.829" v="325" actId="20577"/>
        <pc:sldMkLst>
          <pc:docMk/>
          <pc:sldMk cId="2639336920" sldId="2134808532"/>
        </pc:sldMkLst>
      </pc:sldChg>
      <pc:sldChg chg="modSp add mod">
        <pc:chgData name="FERHANE EL MOSTAFA" userId="612e3f77-08f4-424c-9bd0-6ac275dcda07" providerId="ADAL" clId="{80D1C615-5692-4BAC-A064-D1B80B49D071}" dt="2025-08-03T18:43:43.414" v="372" actId="14100"/>
        <pc:sldMkLst>
          <pc:docMk/>
          <pc:sldMk cId="736286595" sldId="2134808533"/>
        </pc:sldMkLst>
      </pc:sldChg>
      <pc:sldChg chg="modSp add mod modAnim">
        <pc:chgData name="FERHANE EL MOSTAFA" userId="612e3f77-08f4-424c-9bd0-6ac275dcda07" providerId="ADAL" clId="{80D1C615-5692-4BAC-A064-D1B80B49D071}" dt="2025-08-03T18:43:54.076" v="373" actId="207"/>
        <pc:sldMkLst>
          <pc:docMk/>
          <pc:sldMk cId="3526307757" sldId="2134808534"/>
        </pc:sldMkLst>
      </pc:sldChg>
      <pc:sldChg chg="modSp add mod">
        <pc:chgData name="FERHANE EL MOSTAFA" userId="612e3f77-08f4-424c-9bd0-6ac275dcda07" providerId="ADAL" clId="{80D1C615-5692-4BAC-A064-D1B80B49D071}" dt="2025-08-03T18:44:03.272" v="374" actId="6549"/>
        <pc:sldMkLst>
          <pc:docMk/>
          <pc:sldMk cId="1456947510" sldId="2134808535"/>
        </pc:sldMkLst>
      </pc:sldChg>
      <pc:sldChg chg="modSp add">
        <pc:chgData name="FERHANE EL MOSTAFA" userId="612e3f77-08f4-424c-9bd0-6ac275dcda07" providerId="ADAL" clId="{80D1C615-5692-4BAC-A064-D1B80B49D071}" dt="2025-08-03T18:44:15.039" v="375" actId="207"/>
        <pc:sldMkLst>
          <pc:docMk/>
          <pc:sldMk cId="4027987106" sldId="2134808536"/>
        </pc:sldMkLst>
      </pc:sldChg>
      <pc:sldChg chg="modSp add mod">
        <pc:chgData name="FERHANE EL MOSTAFA" userId="612e3f77-08f4-424c-9bd0-6ac275dcda07" providerId="ADAL" clId="{80D1C615-5692-4BAC-A064-D1B80B49D071}" dt="2025-08-04T18:33:07.837" v="1686" actId="20577"/>
        <pc:sldMkLst>
          <pc:docMk/>
          <pc:sldMk cId="274001843" sldId="2134808537"/>
        </pc:sldMkLst>
      </pc:sldChg>
      <pc:sldChg chg="modSp add">
        <pc:chgData name="FERHANE EL MOSTAFA" userId="612e3f77-08f4-424c-9bd0-6ac275dcda07" providerId="ADAL" clId="{80D1C615-5692-4BAC-A064-D1B80B49D071}" dt="2025-08-03T18:46:55.413" v="430" actId="20577"/>
        <pc:sldMkLst>
          <pc:docMk/>
          <pc:sldMk cId="58350007" sldId="2134808538"/>
        </pc:sldMkLst>
      </pc:sldChg>
      <pc:sldChg chg="addSp delSp modSp add mod">
        <pc:chgData name="FERHANE EL MOSTAFA" userId="612e3f77-08f4-424c-9bd0-6ac275dcda07" providerId="ADAL" clId="{80D1C615-5692-4BAC-A064-D1B80B49D071}" dt="2025-08-04T18:34:06.743" v="1695" actId="20577"/>
        <pc:sldMkLst>
          <pc:docMk/>
          <pc:sldMk cId="3114214726" sldId="2134808539"/>
        </pc:sldMkLst>
        <pc:spChg chg="mod">
          <ac:chgData name="FERHANE EL MOSTAFA" userId="612e3f77-08f4-424c-9bd0-6ac275dcda07" providerId="ADAL" clId="{80D1C615-5692-4BAC-A064-D1B80B49D071}" dt="2025-08-04T18:34:06.743" v="1695" actId="20577"/>
          <ac:spMkLst>
            <pc:docMk/>
            <pc:sldMk cId="3114214726" sldId="2134808539"/>
            <ac:spMk id="6" creationId="{19B27766-CF1F-0E90-1AFC-2D3D4298239D}"/>
          </ac:spMkLst>
        </pc:spChg>
      </pc:sldChg>
      <pc:sldChg chg="modSp add del mod">
        <pc:chgData name="FERHANE EL MOSTAFA" userId="612e3f77-08f4-424c-9bd0-6ac275dcda07" providerId="ADAL" clId="{80D1C615-5692-4BAC-A064-D1B80B49D071}" dt="2025-08-03T19:02:30.266" v="689" actId="47"/>
        <pc:sldMkLst>
          <pc:docMk/>
          <pc:sldMk cId="204035235" sldId="2134808540"/>
        </pc:sldMkLst>
      </pc:sldChg>
      <pc:sldChg chg="modSp add mod modAnim">
        <pc:chgData name="FERHANE EL MOSTAFA" userId="612e3f77-08f4-424c-9bd0-6ac275dcda07" providerId="ADAL" clId="{80D1C615-5692-4BAC-A064-D1B80B49D071}" dt="2025-08-04T18:40:10.583" v="1837" actId="20577"/>
        <pc:sldMkLst>
          <pc:docMk/>
          <pc:sldMk cId="1843453747" sldId="2134808540"/>
        </pc:sldMkLst>
      </pc:sldChg>
      <pc:sldChg chg="addSp delSp modSp mod">
        <pc:chgData name="FERHANE EL MOSTAFA" userId="612e3f77-08f4-424c-9bd0-6ac275dcda07" providerId="ADAL" clId="{80D1C615-5692-4BAC-A064-D1B80B49D071}" dt="2025-08-04T18:42:24.218" v="1853" actId="14100"/>
        <pc:sldMkLst>
          <pc:docMk/>
          <pc:sldMk cId="875026982" sldId="2134808542"/>
        </pc:sldMkLst>
      </pc:sldChg>
      <pc:sldChg chg="modSp mod modAnim">
        <pc:chgData name="FERHANE EL MOSTAFA" userId="612e3f77-08f4-424c-9bd0-6ac275dcda07" providerId="ADAL" clId="{80D1C615-5692-4BAC-A064-D1B80B49D071}" dt="2025-08-04T18:49:56.567" v="1917"/>
        <pc:sldMkLst>
          <pc:docMk/>
          <pc:sldMk cId="4239359885" sldId="2134808544"/>
        </pc:sldMkLst>
      </pc:sldChg>
      <pc:sldChg chg="modSp mod">
        <pc:chgData name="FERHANE EL MOSTAFA" userId="612e3f77-08f4-424c-9bd0-6ac275dcda07" providerId="ADAL" clId="{80D1C615-5692-4BAC-A064-D1B80B49D071}" dt="2025-08-04T18:48:33.559" v="1895" actId="20577"/>
        <pc:sldMkLst>
          <pc:docMk/>
          <pc:sldMk cId="3555588327" sldId="2134808545"/>
        </pc:sldMkLst>
      </pc:sldChg>
      <pc:sldChg chg="modAnim">
        <pc:chgData name="FERHANE EL MOSTAFA" userId="612e3f77-08f4-424c-9bd0-6ac275dcda07" providerId="ADAL" clId="{80D1C615-5692-4BAC-A064-D1B80B49D071}" dt="2025-08-04T18:50:13.116" v="1918"/>
        <pc:sldMkLst>
          <pc:docMk/>
          <pc:sldMk cId="3626232917" sldId="2134808546"/>
        </pc:sldMkLst>
      </pc:sldChg>
      <pc:sldChg chg="modSp mod">
        <pc:chgData name="FERHANE EL MOSTAFA" userId="612e3f77-08f4-424c-9bd0-6ac275dcda07" providerId="ADAL" clId="{80D1C615-5692-4BAC-A064-D1B80B49D071}" dt="2025-08-04T18:50:35.375" v="1919" actId="20577"/>
        <pc:sldMkLst>
          <pc:docMk/>
          <pc:sldMk cId="762796492" sldId="2134808549"/>
        </pc:sldMkLst>
      </pc:sldChg>
      <pc:sldChg chg="modSp">
        <pc:chgData name="FERHANE EL MOSTAFA" userId="612e3f77-08f4-424c-9bd0-6ac275dcda07" providerId="ADAL" clId="{80D1C615-5692-4BAC-A064-D1B80B49D071}" dt="2025-08-04T17:40:11.336" v="1616" actId="20577"/>
        <pc:sldMkLst>
          <pc:docMk/>
          <pc:sldMk cId="4059753319" sldId="2134808557"/>
        </pc:sldMkLst>
      </pc:sldChg>
      <pc:sldChg chg="addSp delSp modSp add mod">
        <pc:chgData name="FERHANE EL MOSTAFA" userId="612e3f77-08f4-424c-9bd0-6ac275dcda07" providerId="ADAL" clId="{80D1C615-5692-4BAC-A064-D1B80B49D071}" dt="2025-08-04T17:16:24.277" v="982" actId="20577"/>
        <pc:sldMkLst>
          <pc:docMk/>
          <pc:sldMk cId="3153886839" sldId="2134808558"/>
        </pc:sldMkLst>
        <pc:spChg chg="mod">
          <ac:chgData name="FERHANE EL MOSTAFA" userId="612e3f77-08f4-424c-9bd0-6ac275dcda07" providerId="ADAL" clId="{80D1C615-5692-4BAC-A064-D1B80B49D071}" dt="2025-08-04T17:16:24.277" v="982" actId="20577"/>
          <ac:spMkLst>
            <pc:docMk/>
            <pc:sldMk cId="3153886839" sldId="2134808558"/>
            <ac:spMk id="2" creationId="{7272143E-DB83-3D54-C065-206468664F75}"/>
          </ac:spMkLst>
        </pc:spChg>
        <pc:picChg chg="add mod">
          <ac:chgData name="FERHANE EL MOSTAFA" userId="612e3f77-08f4-424c-9bd0-6ac275dcda07" providerId="ADAL" clId="{80D1C615-5692-4BAC-A064-D1B80B49D071}" dt="2025-08-04T17:15:01.308" v="894" actId="14100"/>
          <ac:picMkLst>
            <pc:docMk/>
            <pc:sldMk cId="3153886839" sldId="2134808558"/>
            <ac:picMk id="5" creationId="{FAC5F1DE-437B-028B-00A2-2E22B0F36D5D}"/>
          </ac:picMkLst>
        </pc:picChg>
      </pc:sldChg>
      <pc:sldChg chg="addSp delSp modSp add mod delAnim modAnim">
        <pc:chgData name="FERHANE EL MOSTAFA" userId="612e3f77-08f4-424c-9bd0-6ac275dcda07" providerId="ADAL" clId="{80D1C615-5692-4BAC-A064-D1B80B49D071}" dt="2025-08-04T17:21:34.854" v="1123"/>
        <pc:sldMkLst>
          <pc:docMk/>
          <pc:sldMk cId="3783177623" sldId="2134808559"/>
        </pc:sldMkLst>
        <pc:spChg chg="mod">
          <ac:chgData name="FERHANE EL MOSTAFA" userId="612e3f77-08f4-424c-9bd0-6ac275dcda07" providerId="ADAL" clId="{80D1C615-5692-4BAC-A064-D1B80B49D071}" dt="2025-08-04T17:17:57.424" v="1037" actId="20577"/>
          <ac:spMkLst>
            <pc:docMk/>
            <pc:sldMk cId="3783177623" sldId="2134808559"/>
            <ac:spMk id="2" creationId="{DB59E60A-627C-7498-6807-376D6127A1F4}"/>
          </ac:spMkLst>
        </pc:spChg>
        <pc:spChg chg="add mod">
          <ac:chgData name="FERHANE EL MOSTAFA" userId="612e3f77-08f4-424c-9bd0-6ac275dcda07" providerId="ADAL" clId="{80D1C615-5692-4BAC-A064-D1B80B49D071}" dt="2025-08-04T17:18:20.814" v="1045" actId="1076"/>
          <ac:spMkLst>
            <pc:docMk/>
            <pc:sldMk cId="3783177623" sldId="2134808559"/>
            <ac:spMk id="4" creationId="{C0BCF9E2-A07C-0AAF-3BC9-423192E676D6}"/>
          </ac:spMkLst>
        </pc:spChg>
        <pc:spChg chg="add mod">
          <ac:chgData name="FERHANE EL MOSTAFA" userId="612e3f77-08f4-424c-9bd0-6ac275dcda07" providerId="ADAL" clId="{80D1C615-5692-4BAC-A064-D1B80B49D071}" dt="2025-08-04T17:21:29.045" v="1122" actId="1076"/>
          <ac:spMkLst>
            <pc:docMk/>
            <pc:sldMk cId="3783177623" sldId="2134808559"/>
            <ac:spMk id="5" creationId="{A4B58050-084F-C4E5-33B2-66C036D68C26}"/>
          </ac:spMkLst>
        </pc:spChg>
      </pc:sldChg>
      <pc:sldChg chg="addSp delSp modSp add mod delAnim modAnim">
        <pc:chgData name="FERHANE EL MOSTAFA" userId="612e3f77-08f4-424c-9bd0-6ac275dcda07" providerId="ADAL" clId="{80D1C615-5692-4BAC-A064-D1B80B49D071}" dt="2025-08-04T17:43:10.397" v="1646"/>
        <pc:sldMkLst>
          <pc:docMk/>
          <pc:sldMk cId="2796215011" sldId="2134808560"/>
        </pc:sldMkLst>
        <pc:spChg chg="mod">
          <ac:chgData name="FERHANE EL MOSTAFA" userId="612e3f77-08f4-424c-9bd0-6ac275dcda07" providerId="ADAL" clId="{80D1C615-5692-4BAC-A064-D1B80B49D071}" dt="2025-08-04T17:40:43.298" v="1622" actId="20577"/>
          <ac:spMkLst>
            <pc:docMk/>
            <pc:sldMk cId="2796215011" sldId="2134808560"/>
            <ac:spMk id="2" creationId="{19651D0A-B02D-74ED-ED20-0EB95E886048}"/>
          </ac:spMkLst>
        </pc:spChg>
        <pc:spChg chg="add del mod">
          <ac:chgData name="FERHANE EL MOSTAFA" userId="612e3f77-08f4-424c-9bd0-6ac275dcda07" providerId="ADAL" clId="{80D1C615-5692-4BAC-A064-D1B80B49D071}" dt="2025-08-04T17:42:50.004" v="1643" actId="404"/>
          <ac:spMkLst>
            <pc:docMk/>
            <pc:sldMk cId="2796215011" sldId="2134808560"/>
            <ac:spMk id="6" creationId="{2325268A-1001-28C0-1B24-9567388D63E5}"/>
          </ac:spMkLst>
        </pc:spChg>
        <pc:picChg chg="add mod">
          <ac:chgData name="FERHANE EL MOSTAFA" userId="612e3f77-08f4-424c-9bd0-6ac275dcda07" providerId="ADAL" clId="{80D1C615-5692-4BAC-A064-D1B80B49D071}" dt="2025-08-04T17:21:14.730" v="1120" actId="14100"/>
          <ac:picMkLst>
            <pc:docMk/>
            <pc:sldMk cId="2796215011" sldId="2134808560"/>
            <ac:picMk id="3" creationId="{87888848-E65E-F80C-6E40-97B537C4D64B}"/>
          </ac:picMkLst>
        </pc:picChg>
        <pc:picChg chg="add mod">
          <ac:chgData name="FERHANE EL MOSTAFA" userId="612e3f77-08f4-424c-9bd0-6ac275dcda07" providerId="ADAL" clId="{80D1C615-5692-4BAC-A064-D1B80B49D071}" dt="2025-08-04T17:42:58.173" v="1644" actId="14100"/>
          <ac:picMkLst>
            <pc:docMk/>
            <pc:sldMk cId="2796215011" sldId="2134808560"/>
            <ac:picMk id="4" creationId="{5B938C2F-BC8C-5CF0-08E0-02E6E4BCEA90}"/>
          </ac:picMkLst>
        </pc:picChg>
      </pc:sldChg>
      <pc:sldChg chg="addSp delSp modSp add mod modAnim">
        <pc:chgData name="FERHANE EL MOSTAFA" userId="612e3f77-08f4-424c-9bd0-6ac275dcda07" providerId="ADAL" clId="{80D1C615-5692-4BAC-A064-D1B80B49D071}" dt="2025-08-04T17:46:31.336" v="1664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80D1C615-5692-4BAC-A064-D1B80B49D071}" dt="2025-08-04T17:36:56.566" v="157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80D1C615-5692-4BAC-A064-D1B80B49D071}" dt="2025-08-04T17:36:52.295" v="1575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MasterChg chg="delSldLayout">
        <pc:chgData name="FERHANE EL MOSTAFA" userId="612e3f77-08f4-424c-9bd0-6ac275dcda07" providerId="ADAL" clId="{80D1C615-5692-4BAC-A064-D1B80B49D071}" dt="2025-08-04T17:32:10.658" v="1368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80D1C615-5692-4BAC-A064-D1B80B49D071}" dt="2025-08-04T17:32:10.658" v="1368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custSel modSld">
      <pc:chgData name="FERHANE EL MOSTAFA" userId="612e3f77-08f4-424c-9bd0-6ac275dcda07" providerId="ADAL" clId="{0E1024C3-58F3-4E60-9D56-58152775B348}" dt="2025-09-03T10:14:12.288" v="37" actId="1076"/>
      <pc:docMkLst>
        <pc:docMk/>
      </pc:docMkLst>
      <pc:sldChg chg="addSp modSp mod">
        <pc:chgData name="FERHANE EL MOSTAFA" userId="612e3f77-08f4-424c-9bd0-6ac275dcda07" providerId="ADAL" clId="{0E1024C3-58F3-4E60-9D56-58152775B348}" dt="2025-09-03T10:14:12.288" v="37" actId="1076"/>
        <pc:sldMkLst>
          <pc:docMk/>
          <pc:sldMk cId="1113929566" sldId="2134805101"/>
        </pc:sldMkLst>
        <pc:spChg chg="add mod">
          <ac:chgData name="FERHANE EL MOSTAFA" userId="612e3f77-08f4-424c-9bd0-6ac275dcda07" providerId="ADAL" clId="{0E1024C3-58F3-4E60-9D56-58152775B348}" dt="2025-09-03T10:14:12.288" v="37" actId="1076"/>
          <ac:spMkLst>
            <pc:docMk/>
            <pc:sldMk cId="1113929566" sldId="2134805101"/>
            <ac:spMk id="12" creationId="{61843F03-5958-2FC2-2C63-80407E574CB8}"/>
          </ac:spMkLst>
        </pc:spChg>
      </pc:sldChg>
      <pc:sldChg chg="modSp mod">
        <pc:chgData name="FERHANE EL MOSTAFA" userId="612e3f77-08f4-424c-9bd0-6ac275dcda07" providerId="ADAL" clId="{0E1024C3-58F3-4E60-9D56-58152775B348}" dt="2025-08-31T19:59:28.280" v="35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0E1024C3-58F3-4E60-9D56-58152775B348}" dt="2025-08-31T19:59:19.420" v="29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0E1024C3-58F3-4E60-9D56-58152775B348}" dt="2025-08-31T19:59:28.280" v="35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modSp mod">
        <pc:chgData name="FERHANE EL MOSTAFA" userId="612e3f77-08f4-424c-9bd0-6ac275dcda07" providerId="ADAL" clId="{0E1024C3-58F3-4E60-9D56-58152775B348}" dt="2025-08-31T19:58:24.590" v="22" actId="20577"/>
        <pc:sldMkLst>
          <pc:docMk/>
          <pc:sldMk cId="2317388228" sldId="2134808564"/>
        </pc:sldMkLst>
        <pc:graphicFrameChg chg="modGraphic">
          <ac:chgData name="FERHANE EL MOSTAFA" userId="612e3f77-08f4-424c-9bd0-6ac275dcda07" providerId="ADAL" clId="{0E1024C3-58F3-4E60-9D56-58152775B348}" dt="2025-08-31T19:58:24.590" v="22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addSp delSp modSp mod">
        <pc:chgData name="FERHANE EL MOSTAFA" userId="612e3f77-08f4-424c-9bd0-6ac275dcda07" providerId="ADAL" clId="{0E1024C3-58F3-4E60-9D56-58152775B348}" dt="2025-08-31T19:58:42.135" v="24"/>
        <pc:sldMkLst>
          <pc:docMk/>
          <pc:sldMk cId="4214294944" sldId="2134808588"/>
        </pc:sldMkLst>
        <pc:graphicFrameChg chg="add mod">
          <ac:chgData name="FERHANE EL MOSTAFA" userId="612e3f77-08f4-424c-9bd0-6ac275dcda07" providerId="ADAL" clId="{0E1024C3-58F3-4E60-9D56-58152775B348}" dt="2025-08-31T19:58:42.135" v="24"/>
          <ac:graphicFrameMkLst>
            <pc:docMk/>
            <pc:sldMk cId="4214294944" sldId="2134808588"/>
            <ac:graphicFrameMk id="4" creationId="{4FFA0431-72CE-A1BC-A303-844C16792549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72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اَلْكَبْشُ</a:t>
          </a:r>
          <a:endParaRPr lang="fr-FR" sz="46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اَلْعيدُ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اَلْعُشْبُ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اَلْمَرْعى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23622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72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اَلْكَبْشُ</a:t>
          </a:r>
          <a:endParaRPr lang="fr-FR" sz="46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اَلْعيدُ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اَلْعُشْبُ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اَلْمَرْعى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23622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72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اَلسَّيّارَةُ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اَلسُّرْعَةُ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اَلشُّرْطِيُّ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اَلسّائِقُ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2489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72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اَلسَّيّارَةُ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اَلسُّرْعَةُ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اَلشُّرْطِيُّ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اَلسّائِقُ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2489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37159" y="2873744"/>
          <a:ext cx="2701644" cy="218540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اَلْكَبْشُ</a:t>
          </a:r>
          <a:endParaRPr lang="fr-FR" sz="46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32806" y="3193789"/>
        <a:ext cx="1910350" cy="1545317"/>
      </dsp:txXfrm>
    </dsp:sp>
    <dsp:sp modelId="{BD00AACC-4901-464A-99E8-F5D4F7BE6383}">
      <dsp:nvSpPr>
        <dsp:cNvPr id="0" name=""/>
        <dsp:cNvSpPr/>
      </dsp:nvSpPr>
      <dsp:spPr>
        <a:xfrm rot="16200000">
          <a:off x="3943813" y="2506641"/>
          <a:ext cx="688336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88336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0773" y="2512367"/>
        <a:ext cx="34416" cy="34416"/>
      </dsp:txXfrm>
    </dsp:sp>
    <dsp:sp modelId="{42BAB553-645D-9F4D-B9FA-20001ADC9FEF}">
      <dsp:nvSpPr>
        <dsp:cNvPr id="0" name=""/>
        <dsp:cNvSpPr/>
      </dsp:nvSpPr>
      <dsp:spPr>
        <a:xfrm>
          <a:off x="3195278" y="0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اَلْعيدُ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15323" y="320045"/>
        <a:ext cx="1545317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355048" y="4699343"/>
          <a:ext cx="484139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484139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85014" y="4710175"/>
        <a:ext cx="24206" cy="24206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اَلْعُشْبُ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36776" y="4699343"/>
          <a:ext cx="484139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484139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2966742" y="4710175"/>
        <a:ext cx="24206" cy="24206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اَلْمَرْعى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37159" y="2873744"/>
          <a:ext cx="2701644" cy="218540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اَلْكَبْشُ</a:t>
          </a:r>
          <a:endParaRPr lang="fr-FR" sz="46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32806" y="3193789"/>
        <a:ext cx="1910350" cy="1545317"/>
      </dsp:txXfrm>
    </dsp:sp>
    <dsp:sp modelId="{BD00AACC-4901-464A-99E8-F5D4F7BE6383}">
      <dsp:nvSpPr>
        <dsp:cNvPr id="0" name=""/>
        <dsp:cNvSpPr/>
      </dsp:nvSpPr>
      <dsp:spPr>
        <a:xfrm rot="16200000">
          <a:off x="3943813" y="2506641"/>
          <a:ext cx="688336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88336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0773" y="2512367"/>
        <a:ext cx="34416" cy="34416"/>
      </dsp:txXfrm>
    </dsp:sp>
    <dsp:sp modelId="{42BAB553-645D-9F4D-B9FA-20001ADC9FEF}">
      <dsp:nvSpPr>
        <dsp:cNvPr id="0" name=""/>
        <dsp:cNvSpPr/>
      </dsp:nvSpPr>
      <dsp:spPr>
        <a:xfrm>
          <a:off x="3195278" y="0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اَلْعيدُ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15323" y="320045"/>
        <a:ext cx="1545317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355048" y="4699343"/>
          <a:ext cx="484139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484139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85014" y="4710175"/>
        <a:ext cx="24206" cy="24206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اَلْعُشْبُ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36776" y="4699343"/>
          <a:ext cx="484139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484139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2966742" y="4710175"/>
        <a:ext cx="24206" cy="24206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اَلْمَرْعى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23304" y="2873744"/>
          <a:ext cx="2729355" cy="218540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اَلسَّيّارَةُ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23009" y="3193789"/>
        <a:ext cx="1929945" cy="1545317"/>
      </dsp:txXfrm>
    </dsp:sp>
    <dsp:sp modelId="{BD00AACC-4901-464A-99E8-F5D4F7BE6383}">
      <dsp:nvSpPr>
        <dsp:cNvPr id="0" name=""/>
        <dsp:cNvSpPr/>
      </dsp:nvSpPr>
      <dsp:spPr>
        <a:xfrm rot="16200000">
          <a:off x="3943813" y="2506641"/>
          <a:ext cx="688336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88336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0773" y="2512367"/>
        <a:ext cx="34416" cy="34416"/>
      </dsp:txXfrm>
    </dsp:sp>
    <dsp:sp modelId="{42BAB553-645D-9F4D-B9FA-20001ADC9FEF}">
      <dsp:nvSpPr>
        <dsp:cNvPr id="0" name=""/>
        <dsp:cNvSpPr/>
      </dsp:nvSpPr>
      <dsp:spPr>
        <a:xfrm>
          <a:off x="3195278" y="0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اَلسُّرْعَةُ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15323" y="320045"/>
        <a:ext cx="1545317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363055" y="4701489"/>
          <a:ext cx="475557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475557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88945" y="4712535"/>
        <a:ext cx="23777" cy="23777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اَلشُّرْطِيُّ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37350" y="4701489"/>
          <a:ext cx="475557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475557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2963240" y="4712535"/>
        <a:ext cx="23777" cy="23777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اَلسّائِقُ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23304" y="2873744"/>
          <a:ext cx="2729355" cy="218540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اَلسَّيّارَةُ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23009" y="3193789"/>
        <a:ext cx="1929945" cy="1545317"/>
      </dsp:txXfrm>
    </dsp:sp>
    <dsp:sp modelId="{BD00AACC-4901-464A-99E8-F5D4F7BE6383}">
      <dsp:nvSpPr>
        <dsp:cNvPr id="0" name=""/>
        <dsp:cNvSpPr/>
      </dsp:nvSpPr>
      <dsp:spPr>
        <a:xfrm rot="16200000">
          <a:off x="3943813" y="2506641"/>
          <a:ext cx="688336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88336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0773" y="2512367"/>
        <a:ext cx="34416" cy="34416"/>
      </dsp:txXfrm>
    </dsp:sp>
    <dsp:sp modelId="{42BAB553-645D-9F4D-B9FA-20001ADC9FEF}">
      <dsp:nvSpPr>
        <dsp:cNvPr id="0" name=""/>
        <dsp:cNvSpPr/>
      </dsp:nvSpPr>
      <dsp:spPr>
        <a:xfrm>
          <a:off x="3195278" y="0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اَلسُّرْعَةُ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15323" y="320045"/>
        <a:ext cx="1545317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363055" y="4701489"/>
          <a:ext cx="475557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475557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88945" y="4712535"/>
        <a:ext cx="23777" cy="23777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اَلشُّرْطِيُّ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37350" y="4701489"/>
          <a:ext cx="475557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475557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2963240" y="4712535"/>
        <a:ext cx="23777" cy="23777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اَلسّائِقُ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0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6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3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اليوم على شروط استعمال الألواح.: انتبهوا جيدا,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1867BC-3151-CB99-42A6-07AE5CDB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4" y="689461"/>
            <a:ext cx="1676545" cy="12802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551709" y="1828801"/>
            <a:ext cx="11700237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أحضر اللوحة والطبشور/القلم كل يوم إلى الفصل؛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أستخرج لوحتي بهدوء عند ظهور أيقونة اللوحة؛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أنتبه لإشارات أستاذي عند استعمال الألواح: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الأولى: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الأقلام/الطباشير؛ فكروا، واكتبوا الإجابة؛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الثانية: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الألواح كلكم دفعة واحدة؛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الثالثة: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اخفضوا الألواح فإن إجابتكم صحيحة؛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بالنسبة للذين ما زالت ألواحهم مرفوعة، فإن إجابتهم خاطئة؛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انتبهوا جيداً لعملية التصحيح للحصول على إجابة صحيحة في المرة القادمة؛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أمسح لوحتي عند الانتهاء من توظيفها، وأضعها في مكانها.</a:t>
            </a:r>
            <a:endParaRPr kumimoji="0" lang="a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68DBEC-912E-F570-FCB1-E7A7935DB7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339" y="2452405"/>
            <a:ext cx="1676546" cy="11427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AEB0E65-2066-02C4-16C3-59EBD63250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531" y="4164389"/>
            <a:ext cx="1810170" cy="11427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5D2F882-203C-EE65-3DDE-354BE69131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206" y="5592812"/>
            <a:ext cx="2108821" cy="144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بها ال القمرية والشمسية.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الجبل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5870A-E1B4-C542-9A54-0092F014B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B676A78-8D96-BF85-FC19-E4B58E1C4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994A59E-CC28-6077-D1E7-CC8DFE440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2C3C92-152C-79BE-78B3-3053CEC713C3}"/>
              </a:ext>
            </a:extLst>
          </p:cNvPr>
          <p:cNvSpPr txBox="1"/>
          <p:nvPr/>
        </p:nvSpPr>
        <p:spPr>
          <a:xfrm>
            <a:off x="2576947" y="2027353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اَلْجَبَلُ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1E59544-F1DD-6CFD-2E23-F5D3C392BCBC}"/>
              </a:ext>
            </a:extLst>
          </p:cNvPr>
          <p:cNvSpPr/>
          <p:nvPr/>
        </p:nvSpPr>
        <p:spPr>
          <a:xfrm>
            <a:off x="2650229" y="5520749"/>
            <a:ext cx="7356764" cy="10352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 وصححوا.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FF5B006-A934-8253-8771-FF3232687273}"/>
              </a:ext>
            </a:extLst>
          </p:cNvPr>
          <p:cNvSpPr/>
          <p:nvPr/>
        </p:nvSpPr>
        <p:spPr>
          <a:xfrm>
            <a:off x="1396394" y="7068026"/>
            <a:ext cx="9670472" cy="1156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مَنْ يذْكرُ نَوْعَ اللام في الكلمة؟ مع تعليل الجواب</a:t>
            </a:r>
            <a:endParaRPr lang="fr-FR" sz="6000" b="1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DC73F2-FE6F-32D5-EACE-1D24FE0074C5}"/>
              </a:ext>
            </a:extLst>
          </p:cNvPr>
          <p:cNvSpPr/>
          <p:nvPr/>
        </p:nvSpPr>
        <p:spPr>
          <a:xfrm>
            <a:off x="1396394" y="8859191"/>
            <a:ext cx="9670472" cy="86364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مَنْ يَقومُ بتقطيع الكلمةِ إلى مَقاطعَ</a:t>
            </a:r>
            <a:r>
              <a:rPr lang="ar-MA" sz="48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lang="fr-FR" sz="4800" b="1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83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7BF6C-DBAA-CC12-1502-B20C0C73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6224F4-3F96-8247-BDBF-D6410DFB3903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تذكروا القاعدة واكتبوا : الساحة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6F6E7F-134B-0A67-D55B-27FADD12A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0526DB-EFC4-ACF7-2B5D-6C1F6382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6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10EA7-73B8-6774-38E6-F601E02C0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80A2D1A-5792-8688-A314-7E5A645A370D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1225403-55FF-85D5-F38C-69591B406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750D656-54EA-4D31-4243-6BD703E2A826}"/>
              </a:ext>
            </a:extLst>
          </p:cNvPr>
          <p:cNvSpPr txBox="1"/>
          <p:nvPr/>
        </p:nvSpPr>
        <p:spPr>
          <a:xfrm>
            <a:off x="2456266" y="2027353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اَلسّاحَةُ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55B6110-8EC1-AA8A-3FF1-986A774FED18}"/>
              </a:ext>
            </a:extLst>
          </p:cNvPr>
          <p:cNvSpPr/>
          <p:nvPr/>
        </p:nvSpPr>
        <p:spPr>
          <a:xfrm>
            <a:off x="2650229" y="5520749"/>
            <a:ext cx="7356764" cy="10352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 وصححوا.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9BB2B68-35FC-932E-CF45-7961D06F9C29}"/>
              </a:ext>
            </a:extLst>
          </p:cNvPr>
          <p:cNvSpPr/>
          <p:nvPr/>
        </p:nvSpPr>
        <p:spPr>
          <a:xfrm>
            <a:off x="1396394" y="7068026"/>
            <a:ext cx="9670472" cy="1156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مَنْ يذْكرُ نَوْعَ اللام في الكلمة؟ مع تعليل الجواب</a:t>
            </a:r>
            <a:endParaRPr lang="fr-FR" sz="6000" b="1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70F041-9CC9-B5A2-D4B1-BD785585FCD7}"/>
              </a:ext>
            </a:extLst>
          </p:cNvPr>
          <p:cNvSpPr/>
          <p:nvPr/>
        </p:nvSpPr>
        <p:spPr>
          <a:xfrm>
            <a:off x="1396394" y="8859191"/>
            <a:ext cx="9670472" cy="86364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مَنْ يَقومُ بتقطيع الكلمةِ إلى مَقاطعَ</a:t>
            </a:r>
            <a:r>
              <a:rPr lang="ar-MA" sz="48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lang="fr-FR" sz="4800" b="1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8997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E6168-B6CE-78BF-C75F-B986B8F2B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D5BD06-5256-A922-668E-F1C0ADD26443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الملك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ADFC835-7D7C-63F3-3265-75BAEFBB2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2FF98E-8D2C-337B-4D75-879DFD5F4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9475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D720A-BE9D-E8E5-06D2-5130DBF91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B2DB88D-C60A-A59B-AC45-ABF07701532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2C88A9-7177-E362-13A6-FCD318FE3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CCD5FFB-86B9-5C72-7FA6-A2520A0719A3}"/>
              </a:ext>
            </a:extLst>
          </p:cNvPr>
          <p:cNvSpPr txBox="1"/>
          <p:nvPr/>
        </p:nvSpPr>
        <p:spPr>
          <a:xfrm>
            <a:off x="2650229" y="1565689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</a:t>
            </a: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مَلِكُـــ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4800AE3-243E-068D-7352-1B80763E7E34}"/>
              </a:ext>
            </a:extLst>
          </p:cNvPr>
          <p:cNvSpPr/>
          <p:nvPr/>
        </p:nvSpPr>
        <p:spPr>
          <a:xfrm>
            <a:off x="2650229" y="5520749"/>
            <a:ext cx="7356764" cy="10352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 وصححوا.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30B8B10-93A4-6761-397A-CBC8EB4D6959}"/>
              </a:ext>
            </a:extLst>
          </p:cNvPr>
          <p:cNvSpPr/>
          <p:nvPr/>
        </p:nvSpPr>
        <p:spPr>
          <a:xfrm>
            <a:off x="1396394" y="7068026"/>
            <a:ext cx="9670472" cy="1156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مَنْ يذْكرُ نَوْعَ اللام في الكلمة؟ مع تعليل الجواب</a:t>
            </a:r>
            <a:endParaRPr lang="fr-FR" sz="6000" b="1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5C59B3-8CC8-2846-2E62-12D7C73A9E66}"/>
              </a:ext>
            </a:extLst>
          </p:cNvPr>
          <p:cNvSpPr/>
          <p:nvPr/>
        </p:nvSpPr>
        <p:spPr>
          <a:xfrm>
            <a:off x="1396394" y="8859191"/>
            <a:ext cx="9670472" cy="86364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مَنْ يَقومُ بتقطيع الكلمةِ إلى مَقاطعَ</a:t>
            </a:r>
            <a:r>
              <a:rPr lang="ar-MA" sz="48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lang="fr-FR" sz="4800" b="1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81895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540327" y="2493819"/>
            <a:ext cx="6608618" cy="39069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قراءة الصورة: لوحة الطبيعة والإنسان</a:t>
            </a:r>
          </a:p>
          <a:p>
            <a:pPr algn="ctr" rtl="1"/>
            <a:endParaRPr lang="fr-FR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سأقوم بملاحظة الصورة، ثم أشير إلى عنصر جديد منها، وأعبر عنه بكلمة واحدة: (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الكبش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)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439C036-A17A-8C72-745A-3FFC65EFC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7587" y="1714202"/>
            <a:ext cx="7469250" cy="838613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06C0F65-5399-F34C-864B-32145B751C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9048" y="4642812"/>
            <a:ext cx="237789" cy="63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ABC91-C8C5-1699-9C65-5C064FB5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0E0AA05-134D-A96F-761F-D4F1D95B92A6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السبورة، انتبهوا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كيف س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أنشئ الخريطة الذهنية لكلمة: الكبش، مع تركيب كل كلمة من الخريطة في جملة.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D5843B5-A8F1-9FA5-FBEC-8359B494D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2B5558A-6CC6-03BE-FF49-C1A647A221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8591955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E90D348-F000-F132-3FC2-8C18EEA5FF25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يُضَحّي أَبي بِ</a:t>
            </a:r>
            <a:r>
              <a:rPr lang="ar-MA" sz="4000" b="1" dirty="0">
                <a:solidFill>
                  <a:srgbClr val="FF0000"/>
                </a:solidFill>
              </a:rPr>
              <a:t>ا</a:t>
            </a:r>
            <a:r>
              <a:rPr lang="ar-MA" sz="4000" b="1" dirty="0">
                <a:solidFill>
                  <a:prstClr val="black"/>
                </a:solidFill>
              </a:rPr>
              <a:t>ؐ</a:t>
            </a:r>
            <a:r>
              <a:rPr lang="ar-MA" sz="4000" b="1" dirty="0">
                <a:solidFill>
                  <a:srgbClr val="FF0000"/>
                </a:solidFill>
              </a:rPr>
              <a:t>لْكَبْشِ</a:t>
            </a:r>
            <a:r>
              <a:rPr lang="ar-MA" sz="4000" b="1" dirty="0">
                <a:solidFill>
                  <a:schemeClr val="tx1"/>
                </a:solidFill>
              </a:rPr>
              <a:t> يَوْمَ </a:t>
            </a:r>
            <a:r>
              <a:rPr lang="ar-MA" sz="4000" b="1" dirty="0" err="1">
                <a:solidFill>
                  <a:srgbClr val="FF0000"/>
                </a:solidFill>
              </a:rPr>
              <a:t>ا</a:t>
            </a:r>
            <a:r>
              <a:rPr lang="ar-MA" sz="4000" b="1" dirty="0" err="1">
                <a:solidFill>
                  <a:prstClr val="black"/>
                </a:solidFill>
              </a:rPr>
              <a:t>ؐ</a:t>
            </a:r>
            <a:r>
              <a:rPr lang="ar-MA" sz="4000" b="1" dirty="0" err="1">
                <a:solidFill>
                  <a:srgbClr val="FF0000"/>
                </a:solidFill>
              </a:rPr>
              <a:t>لْعيدِ</a:t>
            </a:r>
            <a:r>
              <a:rPr lang="ar-MA" sz="3600" b="1" dirty="0">
                <a:solidFill>
                  <a:schemeClr val="tx1"/>
                </a:solidFill>
              </a:rPr>
              <a:t>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770D976-B911-5665-B2AE-875C272CE79A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يَرْعى </a:t>
            </a:r>
            <a:r>
              <a:rPr lang="ar-MA" sz="4000" b="1" dirty="0" err="1">
                <a:solidFill>
                  <a:schemeClr val="tx1"/>
                </a:solidFill>
              </a:rPr>
              <a:t>ا</a:t>
            </a:r>
            <a:r>
              <a:rPr lang="ar-MA" sz="4000" b="1" dirty="0" err="1">
                <a:solidFill>
                  <a:prstClr val="black"/>
                </a:solidFill>
              </a:rPr>
              <a:t>ؐ</a:t>
            </a:r>
            <a:r>
              <a:rPr lang="ar-MA" sz="4000" b="1" dirty="0" err="1">
                <a:solidFill>
                  <a:schemeClr val="tx1"/>
                </a:solidFill>
              </a:rPr>
              <a:t>لرّاعي</a:t>
            </a:r>
            <a:r>
              <a:rPr lang="ar-MA" sz="4000" b="1" dirty="0">
                <a:solidFill>
                  <a:schemeClr val="tx1"/>
                </a:solidFill>
              </a:rPr>
              <a:t> </a:t>
            </a:r>
            <a:r>
              <a:rPr lang="ar-MA" sz="4000" b="1" dirty="0">
                <a:solidFill>
                  <a:srgbClr val="FF0000"/>
                </a:solidFill>
              </a:rPr>
              <a:t>ا</a:t>
            </a:r>
            <a:r>
              <a:rPr lang="ar-MA" sz="4000" b="1" dirty="0">
                <a:solidFill>
                  <a:prstClr val="black"/>
                </a:solidFill>
              </a:rPr>
              <a:t>ؐ</a:t>
            </a:r>
            <a:r>
              <a:rPr lang="ar-MA" sz="4000" b="1" dirty="0">
                <a:solidFill>
                  <a:srgbClr val="FF0000"/>
                </a:solidFill>
              </a:rPr>
              <a:t>لْكَبْشَ </a:t>
            </a:r>
            <a:r>
              <a:rPr lang="ar-MA" sz="4000" b="1" dirty="0">
                <a:solidFill>
                  <a:schemeClr val="tx1"/>
                </a:solidFill>
              </a:rPr>
              <a:t>في</a:t>
            </a:r>
            <a:r>
              <a:rPr lang="ar-MA" sz="4000" b="1" dirty="0">
                <a:solidFill>
                  <a:srgbClr val="FF0000"/>
                </a:solidFill>
              </a:rPr>
              <a:t> </a:t>
            </a:r>
            <a:r>
              <a:rPr lang="ar-MA" sz="4000" b="1" dirty="0" err="1">
                <a:solidFill>
                  <a:srgbClr val="FF0000"/>
                </a:solidFill>
              </a:rPr>
              <a:t>ا</a:t>
            </a:r>
            <a:r>
              <a:rPr lang="ar-MA" sz="4000" b="1" dirty="0" err="1">
                <a:solidFill>
                  <a:prstClr val="black"/>
                </a:solidFill>
              </a:rPr>
              <a:t>ؐ</a:t>
            </a:r>
            <a:r>
              <a:rPr lang="ar-MA" sz="4000" b="1" dirty="0" err="1">
                <a:solidFill>
                  <a:srgbClr val="FF0000"/>
                </a:solidFill>
              </a:rPr>
              <a:t>لْمَرْعى</a:t>
            </a:r>
            <a:r>
              <a:rPr lang="ar-MA" sz="3600" b="1" dirty="0">
                <a:solidFill>
                  <a:schemeClr val="tx1"/>
                </a:solidFill>
              </a:rPr>
              <a:t>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DE6C6D8-AAE3-C08A-D3D7-974E134F4F66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يَتَغَذّى </a:t>
            </a:r>
            <a:r>
              <a:rPr lang="ar-MA" sz="4000" b="1" dirty="0">
                <a:solidFill>
                  <a:srgbClr val="FF0000"/>
                </a:solidFill>
              </a:rPr>
              <a:t>ا</a:t>
            </a:r>
            <a:r>
              <a:rPr lang="ar-MA" sz="4000" b="1" dirty="0">
                <a:solidFill>
                  <a:prstClr val="black"/>
                </a:solidFill>
              </a:rPr>
              <a:t>ؐ</a:t>
            </a:r>
            <a:r>
              <a:rPr lang="ar-MA" sz="4000" b="1" dirty="0">
                <a:solidFill>
                  <a:srgbClr val="FF0000"/>
                </a:solidFill>
              </a:rPr>
              <a:t>لْكَبْشُ</a:t>
            </a:r>
            <a:r>
              <a:rPr lang="ar-MA" sz="4000" b="1" dirty="0">
                <a:solidFill>
                  <a:schemeClr val="tx1"/>
                </a:solidFill>
              </a:rPr>
              <a:t> عَلى </a:t>
            </a:r>
            <a:r>
              <a:rPr lang="ar-MA" sz="4000" b="1" dirty="0" err="1">
                <a:solidFill>
                  <a:srgbClr val="FF0000"/>
                </a:solidFill>
              </a:rPr>
              <a:t>ا</a:t>
            </a:r>
            <a:r>
              <a:rPr lang="ar-MA" sz="4000" b="1" dirty="0" err="1">
                <a:solidFill>
                  <a:prstClr val="black"/>
                </a:solidFill>
              </a:rPr>
              <a:t>ؐ</a:t>
            </a:r>
            <a:r>
              <a:rPr lang="ar-MA" sz="4000" b="1" dirty="0" err="1">
                <a:solidFill>
                  <a:srgbClr val="FF0000"/>
                </a:solidFill>
              </a:rPr>
              <a:t>لْعُشْبِ</a:t>
            </a:r>
            <a:r>
              <a:rPr lang="ar-MA" sz="3600" b="1" dirty="0">
                <a:solidFill>
                  <a:schemeClr val="tx1"/>
                </a:solidFill>
              </a:rPr>
              <a:t>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0533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AE7F4-3F4E-65FD-0C86-4F2C47FC7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AD103A2-E66B-8E7F-DCFA-2F9FE8579DF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اقرؤوا الخريطة بشكل هامس، ثم سأعين بعضكم لقراءتها جهريا.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0DFCCF0-9D82-0347-650E-45660C925B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581411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48912886-53CA-5046-A679-104B69A9FCFC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يُضَحّي أَبي </a:t>
            </a:r>
            <a:r>
              <a:rPr lang="ar-MA" sz="4000" b="1" dirty="0">
                <a:solidFill>
                  <a:schemeClr val="tx1"/>
                </a:solidFill>
              </a:rPr>
              <a:t>بِ</a:t>
            </a:r>
            <a:r>
              <a:rPr lang="ar-MA" sz="4000" b="1" dirty="0">
                <a:solidFill>
                  <a:srgbClr val="FF0000"/>
                </a:solidFill>
              </a:rPr>
              <a:t>ا</a:t>
            </a:r>
            <a:r>
              <a:rPr lang="ar-MA" sz="4000" b="1" dirty="0">
                <a:solidFill>
                  <a:prstClr val="black"/>
                </a:solidFill>
              </a:rPr>
              <a:t>ؐ</a:t>
            </a:r>
            <a:r>
              <a:rPr lang="ar-MA" sz="4000" b="1" dirty="0">
                <a:solidFill>
                  <a:srgbClr val="FF0000"/>
                </a:solidFill>
              </a:rPr>
              <a:t>لْكَبْشِ</a:t>
            </a:r>
            <a:r>
              <a:rPr lang="ar-MA" sz="4000" b="1" dirty="0">
                <a:solidFill>
                  <a:schemeClr val="tx1"/>
                </a:solidFill>
              </a:rPr>
              <a:t> يَوْمَ </a:t>
            </a:r>
            <a:r>
              <a:rPr lang="ar-MA" sz="4000" b="1" dirty="0" err="1">
                <a:solidFill>
                  <a:srgbClr val="FF0000"/>
                </a:solidFill>
              </a:rPr>
              <a:t>ا</a:t>
            </a:r>
            <a:r>
              <a:rPr lang="ar-MA" sz="4000" b="1" dirty="0" err="1">
                <a:solidFill>
                  <a:prstClr val="black"/>
                </a:solidFill>
              </a:rPr>
              <a:t>ؐ</a:t>
            </a:r>
            <a:r>
              <a:rPr lang="ar-MA" sz="4000" b="1" dirty="0" err="1">
                <a:solidFill>
                  <a:srgbClr val="FF0000"/>
                </a:solidFill>
              </a:rPr>
              <a:t>لْعيدِ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6AB07B5-932B-F1B0-BBE7-7E3AD97362D0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يَرْعى ا</a:t>
            </a:r>
            <a:r>
              <a:rPr lang="ar-MA" sz="4000" b="1" dirty="0">
                <a:solidFill>
                  <a:prstClr val="black"/>
                </a:solidFill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لرّاعي </a:t>
            </a:r>
            <a:r>
              <a:rPr lang="ar-MA" sz="4000" b="1" dirty="0">
                <a:solidFill>
                  <a:srgbClr val="FF0000"/>
                </a:solidFill>
              </a:rPr>
              <a:t>ا</a:t>
            </a:r>
            <a:r>
              <a:rPr lang="ar-MA" sz="4000" b="1" dirty="0">
                <a:solidFill>
                  <a:prstClr val="black"/>
                </a:solidFill>
              </a:rPr>
              <a:t>ؐ</a:t>
            </a:r>
            <a:r>
              <a:rPr lang="ar-MA" sz="4000" b="1" dirty="0">
                <a:solidFill>
                  <a:srgbClr val="FF0000"/>
                </a:solidFill>
              </a:rPr>
              <a:t>لْكَبْشَ </a:t>
            </a:r>
            <a:r>
              <a:rPr lang="ar-MA" sz="4000" b="1" dirty="0">
                <a:solidFill>
                  <a:schemeClr val="tx1"/>
                </a:solidFill>
              </a:rPr>
              <a:t>في</a:t>
            </a:r>
            <a:r>
              <a:rPr lang="ar-MA" sz="4000" b="1" dirty="0">
                <a:solidFill>
                  <a:srgbClr val="FF0000"/>
                </a:solidFill>
              </a:rPr>
              <a:t> </a:t>
            </a:r>
            <a:r>
              <a:rPr lang="ar-MA" sz="4000" b="1" dirty="0" err="1">
                <a:solidFill>
                  <a:srgbClr val="FF0000"/>
                </a:solidFill>
              </a:rPr>
              <a:t>ا</a:t>
            </a:r>
            <a:r>
              <a:rPr lang="ar-MA" sz="4000" b="1" dirty="0" err="1">
                <a:solidFill>
                  <a:prstClr val="black"/>
                </a:solidFill>
              </a:rPr>
              <a:t>ؐ</a:t>
            </a:r>
            <a:r>
              <a:rPr lang="ar-MA" sz="4000" b="1" dirty="0" err="1">
                <a:solidFill>
                  <a:srgbClr val="FF0000"/>
                </a:solidFill>
              </a:rPr>
              <a:t>لْمَرْعى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BC077074-8061-4A92-FD49-B5AFFD7FEADA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يَتَغَذّى </a:t>
            </a:r>
            <a:r>
              <a:rPr lang="ar-MA" sz="4000" b="1" dirty="0">
                <a:solidFill>
                  <a:srgbClr val="FF0000"/>
                </a:solidFill>
              </a:rPr>
              <a:t>ا</a:t>
            </a:r>
            <a:r>
              <a:rPr lang="ar-MA" sz="4000" b="1" dirty="0">
                <a:solidFill>
                  <a:prstClr val="black"/>
                </a:solidFill>
              </a:rPr>
              <a:t>ؐ</a:t>
            </a:r>
            <a:r>
              <a:rPr lang="ar-MA" sz="4000" b="1" dirty="0">
                <a:solidFill>
                  <a:srgbClr val="FF0000"/>
                </a:solidFill>
              </a:rPr>
              <a:t>لْكَبْشُ</a:t>
            </a:r>
            <a:r>
              <a:rPr lang="ar-MA" sz="4000" b="1" dirty="0">
                <a:solidFill>
                  <a:schemeClr val="tx1"/>
                </a:solidFill>
              </a:rPr>
              <a:t> عَلى </a:t>
            </a:r>
            <a:r>
              <a:rPr lang="ar-MA" sz="4000" b="1" dirty="0" err="1">
                <a:solidFill>
                  <a:srgbClr val="FF0000"/>
                </a:solidFill>
              </a:rPr>
              <a:t>ا</a:t>
            </a:r>
            <a:r>
              <a:rPr lang="ar-MA" sz="4000" b="1" dirty="0" err="1">
                <a:solidFill>
                  <a:prstClr val="black"/>
                </a:solidFill>
              </a:rPr>
              <a:t>ؐ</a:t>
            </a:r>
            <a:r>
              <a:rPr lang="ar-MA" sz="4000" b="1" dirty="0" err="1">
                <a:solidFill>
                  <a:srgbClr val="FF0000"/>
                </a:solidFill>
              </a:rPr>
              <a:t>لْعُشْبِ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8EA51F-EF4E-8CDA-B533-B6B2084987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719" y="42465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7222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مجموعة ستنشئ الخريطة الذهنية لكلمة تختارونها من الصورة. مثلا: الحصان – السيارة – الجبل...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BACB3CB-E2F4-22AE-E622-DD0C16B03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562" y="1869935"/>
            <a:ext cx="7275729" cy="81627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1BDCE92-8B6F-4B43-F04B-947B17C6B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175" y="708025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سأمر بين الصفوف لتقديم المساعدة وتتبع عملكم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FE0470-0A1C-2787-55D6-C1354CAA6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2993" y="2380581"/>
            <a:ext cx="9541067" cy="74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F45D2-7EFF-D59F-1217-9397E7CD5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752557-5749-8B75-B150-651BC25387C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لنصحح، المجموعة الفائزة هي من أنجزت خريطة كاملة بالكلمات والجمل. يتم عرض نموذج واحد على السبورة، مثلا. السيارة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FBA2513-ACB3-6ADC-18CE-C0611E2BF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9679209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AE78C5F-A94F-1F52-B560-BB1CB0FD19E7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01E93F7-DCB3-80E8-71FF-415301E441C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75B9C86-13BA-7A6C-8968-2BA236F84BED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EAC488-AC48-F6A8-F67E-035331EA8D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363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882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94600-772E-A63D-5A31-30C108041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68244CE-1D78-1F16-9CE5-3176109B29F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أحد أفراد المجموعة الخريطة، ثم يقرأها بعض متعلمي المجموعات الاخرى. مع ترديد الجمل شفهيا.</a:t>
            </a: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5FC60CD-E583-9DD9-D69A-381041225B3C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CD02742-AAD3-2856-EF37-928DD6E14B9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4C28292-0A70-4F22-ABC2-96E693BED02C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AE1F18C-BAC6-888D-22AC-55E0386A6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469681"/>
            <a:ext cx="1633870" cy="1426588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4FFA0431-72CE-A1BC-A303-844C167925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1580760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142949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1163782" y="2208114"/>
            <a:ext cx="6151418" cy="467759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الكلمات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إتمام سلسلة كلمات؛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الجمل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تركيب جمل ونقلها على الدفاتر.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جيدا، سأتمم الجدول بجمع الكلمات وأقرأها، عليكم ان تفعلوا مثلي لباقي الجداول.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B3A5D12-C71A-711E-5ECA-1C9CDFB61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109" y="2056104"/>
            <a:ext cx="6276109" cy="8097318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D2758E0-4A08-E7FA-7156-76B67F59BFAA}"/>
              </a:ext>
            </a:extLst>
          </p:cNvPr>
          <p:cNvSpPr/>
          <p:nvPr/>
        </p:nvSpPr>
        <p:spPr>
          <a:xfrm>
            <a:off x="5043055" y="4599709"/>
            <a:ext cx="2867890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قِنّيناتٌ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0088A4B4-688C-9622-EBEC-FC93D1BC41DD}"/>
              </a:ext>
            </a:extLst>
          </p:cNvPr>
          <p:cNvSpPr/>
          <p:nvPr/>
        </p:nvSpPr>
        <p:spPr>
          <a:xfrm>
            <a:off x="5043055" y="6507266"/>
            <a:ext cx="2867890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سَمّاعاتٌ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FBB266E-D651-95F6-ACFD-6EE9C6B8D676}"/>
              </a:ext>
            </a:extLst>
          </p:cNvPr>
          <p:cNvSpPr/>
          <p:nvPr/>
        </p:nvSpPr>
        <p:spPr>
          <a:xfrm>
            <a:off x="5043055" y="8388612"/>
            <a:ext cx="2867890" cy="108395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فَراشاتٌ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48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08E1B-5284-5058-A7CE-9D7D58450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436F6FD-4D08-E456-7713-97A22849FAC3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الكلمات كما قراتها؟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6C2964B-4ADF-BC41-6892-C4B655998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2109" y="1745673"/>
            <a:ext cx="6516719" cy="8407749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C167E5B8-ACE0-14A9-1C3D-D3243AD88586}"/>
              </a:ext>
            </a:extLst>
          </p:cNvPr>
          <p:cNvSpPr/>
          <p:nvPr/>
        </p:nvSpPr>
        <p:spPr>
          <a:xfrm>
            <a:off x="5043055" y="4599709"/>
            <a:ext cx="2867890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قِنّيناتٌ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F8EBF010-5DF8-384B-8344-46CD0B6B83EC}"/>
              </a:ext>
            </a:extLst>
          </p:cNvPr>
          <p:cNvSpPr/>
          <p:nvPr/>
        </p:nvSpPr>
        <p:spPr>
          <a:xfrm>
            <a:off x="5043055" y="6507266"/>
            <a:ext cx="2867890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سَمّاعاتٌ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EFF410EB-9A31-4863-340F-15829C78FB89}"/>
              </a:ext>
            </a:extLst>
          </p:cNvPr>
          <p:cNvSpPr/>
          <p:nvPr/>
        </p:nvSpPr>
        <p:spPr>
          <a:xfrm>
            <a:off x="5043055" y="8388612"/>
            <a:ext cx="2867890" cy="108395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فَراشاتٌ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6C343A0-F427-4358-A092-844281949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4" y="58245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302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عن الطبيعة والإنسان؛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سلسلة كلمات وجمل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تركيب جمل مفيدة انطلاقا من كلمات مبعثرة، وقراءتها.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218682" y="2024860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DDBD9-5980-8852-8B86-1A125499F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2C3205D-79BB-36E5-C0B1-5CB78994C4AD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في ثنائيات ستتممون الجدول الآتي بجمع الكلمات،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وتقرأونه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قراءة هامسة، سأمر بين الصفوف.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215945-662C-E1BD-28BB-C8A4FCB2F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885" y="763461"/>
            <a:ext cx="1922552" cy="12727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10D098B-96A6-19D1-9468-A8483C24A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454" y="2466109"/>
            <a:ext cx="10059468" cy="705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3045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9F098-BE4F-B4CA-2FC3-BB52BBEA2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1A4F7F9-81A9-737F-FB37-E05F9D932291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جميعا، على السبورة.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704E00D-6E72-DB13-B751-3B0DC5853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7649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CDDFD44-62AA-E106-9016-98AD180D0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198" y="2276121"/>
            <a:ext cx="10543745" cy="7053683"/>
          </a:xfrm>
          <a:prstGeom prst="rect">
            <a:avLst/>
          </a:prstGeom>
        </p:spPr>
      </p:pic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FC5692AB-7BEB-8995-E635-1BAD976CB2B1}"/>
              </a:ext>
            </a:extLst>
          </p:cNvPr>
          <p:cNvSpPr/>
          <p:nvPr/>
        </p:nvSpPr>
        <p:spPr>
          <a:xfrm>
            <a:off x="6567055" y="46015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أَعْمالٌ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49333162-7F86-89A4-283F-E9D69BC379EA}"/>
              </a:ext>
            </a:extLst>
          </p:cNvPr>
          <p:cNvSpPr/>
          <p:nvPr/>
        </p:nvSpPr>
        <p:spPr>
          <a:xfrm>
            <a:off x="6567055" y="6222502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أَعْدادٌ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9D07A208-73A9-06CF-9942-FB7CD87CCA51}"/>
              </a:ext>
            </a:extLst>
          </p:cNvPr>
          <p:cNvSpPr/>
          <p:nvPr/>
        </p:nvSpPr>
        <p:spPr>
          <a:xfrm>
            <a:off x="6567054" y="7843484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أَنْهارٌ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AFDB8C75-CF5F-81E4-669F-FF97FB5EE5C9}"/>
              </a:ext>
            </a:extLst>
          </p:cNvPr>
          <p:cNvSpPr/>
          <p:nvPr/>
        </p:nvSpPr>
        <p:spPr>
          <a:xfrm>
            <a:off x="1371167" y="4601519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حِبالٌ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4706DF80-688B-DBE9-690A-DF0C8BC01E86}"/>
              </a:ext>
            </a:extLst>
          </p:cNvPr>
          <p:cNvSpPr/>
          <p:nvPr/>
        </p:nvSpPr>
        <p:spPr>
          <a:xfrm>
            <a:off x="1371166" y="6123869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بِغالٌ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37087F23-A1A5-AE89-84DC-756BAC3C0FF2}"/>
              </a:ext>
            </a:extLst>
          </p:cNvPr>
          <p:cNvSpPr/>
          <p:nvPr/>
        </p:nvSpPr>
        <p:spPr>
          <a:xfrm>
            <a:off x="1371166" y="7843483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تِلالٌ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116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F9D14-F79A-9D62-069C-A45D9440C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D7D4CC-FEEB-1694-FE08-A1C459F53610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اقرأوا الكلمات قراءة مشتركة. عند الإشارة ابدأوا: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9352575-B8AD-EF94-BABC-BE9B31E31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7649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358334F-C982-A044-599F-216B29243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198" y="2276121"/>
            <a:ext cx="10543745" cy="7053683"/>
          </a:xfrm>
          <a:prstGeom prst="rect">
            <a:avLst/>
          </a:prstGeom>
        </p:spPr>
      </p:pic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00072DC2-6753-4CDC-BB13-282D722B7BCB}"/>
              </a:ext>
            </a:extLst>
          </p:cNvPr>
          <p:cNvSpPr/>
          <p:nvPr/>
        </p:nvSpPr>
        <p:spPr>
          <a:xfrm>
            <a:off x="6567055" y="46015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أَعْمالٌ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0CC03F1B-1A6A-7EC3-32E8-3C923F190D04}"/>
              </a:ext>
            </a:extLst>
          </p:cNvPr>
          <p:cNvSpPr/>
          <p:nvPr/>
        </p:nvSpPr>
        <p:spPr>
          <a:xfrm>
            <a:off x="6567055" y="6222502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أَعْدادٌ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4D5C0E2A-C1B2-44E8-570E-C87E32531354}"/>
              </a:ext>
            </a:extLst>
          </p:cNvPr>
          <p:cNvSpPr/>
          <p:nvPr/>
        </p:nvSpPr>
        <p:spPr>
          <a:xfrm>
            <a:off x="6567054" y="7843484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أَنْهارٌ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05ABB5BA-1D42-3B9B-E001-49932CE4950F}"/>
              </a:ext>
            </a:extLst>
          </p:cNvPr>
          <p:cNvSpPr/>
          <p:nvPr/>
        </p:nvSpPr>
        <p:spPr>
          <a:xfrm>
            <a:off x="1371167" y="4601519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حِبالٌ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678397D7-A440-883E-771A-F8E277E458FB}"/>
              </a:ext>
            </a:extLst>
          </p:cNvPr>
          <p:cNvSpPr/>
          <p:nvPr/>
        </p:nvSpPr>
        <p:spPr>
          <a:xfrm>
            <a:off x="1371166" y="6123869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بِغالٌ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3C042C9-F067-E7A8-5FA5-4F6E00F88832}"/>
              </a:ext>
            </a:extLst>
          </p:cNvPr>
          <p:cNvSpPr/>
          <p:nvPr/>
        </p:nvSpPr>
        <p:spPr>
          <a:xfrm>
            <a:off x="1371166" y="7843483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تِلالٌ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52598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0D04D-033B-2DEE-7A57-9475F2E6A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A887284-C57C-27D8-479C-FB073F772B88}"/>
              </a:ext>
            </a:extLst>
          </p:cNvPr>
          <p:cNvSpPr txBox="1"/>
          <p:nvPr/>
        </p:nvSpPr>
        <p:spPr>
          <a:xfrm>
            <a:off x="160421" y="95719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مع التركيز على المتعثرين، وتصحيح الاخطاء.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D7BD6BF-DD0F-724B-B7A4-384783020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198" y="2276121"/>
            <a:ext cx="10543745" cy="7053683"/>
          </a:xfrm>
          <a:prstGeom prst="rect">
            <a:avLst/>
          </a:prstGeom>
        </p:spPr>
      </p:pic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6302E3B3-F907-8546-8688-AF74A0E7E555}"/>
              </a:ext>
            </a:extLst>
          </p:cNvPr>
          <p:cNvSpPr/>
          <p:nvPr/>
        </p:nvSpPr>
        <p:spPr>
          <a:xfrm>
            <a:off x="6567055" y="46015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أَعْمالٌ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83A84185-4BDB-5D3C-8DB7-57D63BDC5288}"/>
              </a:ext>
            </a:extLst>
          </p:cNvPr>
          <p:cNvSpPr/>
          <p:nvPr/>
        </p:nvSpPr>
        <p:spPr>
          <a:xfrm>
            <a:off x="6567055" y="6222502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أَعْدادٌ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669119D9-61A6-E77A-2B7B-F888B673234E}"/>
              </a:ext>
            </a:extLst>
          </p:cNvPr>
          <p:cNvSpPr/>
          <p:nvPr/>
        </p:nvSpPr>
        <p:spPr>
          <a:xfrm>
            <a:off x="6567054" y="7843484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أَنْهارٌ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08BBABAB-B75C-0CFB-7D2A-6807F6D6E5BA}"/>
              </a:ext>
            </a:extLst>
          </p:cNvPr>
          <p:cNvSpPr/>
          <p:nvPr/>
        </p:nvSpPr>
        <p:spPr>
          <a:xfrm>
            <a:off x="1371167" y="4601519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حِبالٌ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C1AF1825-AD06-1474-F72A-6C1CD9888064}"/>
              </a:ext>
            </a:extLst>
          </p:cNvPr>
          <p:cNvSpPr/>
          <p:nvPr/>
        </p:nvSpPr>
        <p:spPr>
          <a:xfrm>
            <a:off x="1371166" y="6123869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بِغالٌ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89BDB4F8-4D29-A41B-CACA-6311C02560FC}"/>
              </a:ext>
            </a:extLst>
          </p:cNvPr>
          <p:cNvSpPr/>
          <p:nvPr/>
        </p:nvSpPr>
        <p:spPr>
          <a:xfrm>
            <a:off x="1371166" y="7843483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تِلالٌ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D98A69-EB31-E180-5DE4-FFA80E526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53170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0531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A38DD-9353-19F1-F425-9104D2A33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B79D56-AC1C-4BF6-7B06-E7DF8D174ADE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بشكل جماعي. سنتمم جدول أسماء الحيوانات وصغارها وبيتها</a:t>
            </a:r>
            <a:r>
              <a:rPr lang="ar-MA" sz="1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DBEC978-F9D8-089B-5932-34C65C0079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6653719"/>
              </p:ext>
            </p:extLst>
          </p:nvPr>
        </p:nvGraphicFramePr>
        <p:xfrm>
          <a:off x="1316183" y="2693476"/>
          <a:ext cx="10848109" cy="6636328"/>
        </p:xfrm>
        <a:graphic>
          <a:graphicData uri="http://schemas.openxmlformats.org/drawingml/2006/table">
            <a:tbl>
              <a:tblPr rtl="1" firstRow="1" bandRow="1"/>
              <a:tblGrid>
                <a:gridCol w="2710970">
                  <a:extLst>
                    <a:ext uri="{9D8B030D-6E8A-4147-A177-3AD203B41FA5}">
                      <a16:colId xmlns:a16="http://schemas.microsoft.com/office/drawing/2014/main" val="2445552410"/>
                    </a:ext>
                  </a:extLst>
                </a:gridCol>
                <a:gridCol w="2710970">
                  <a:extLst>
                    <a:ext uri="{9D8B030D-6E8A-4147-A177-3AD203B41FA5}">
                      <a16:colId xmlns:a16="http://schemas.microsoft.com/office/drawing/2014/main" val="764788658"/>
                    </a:ext>
                  </a:extLst>
                </a:gridCol>
                <a:gridCol w="2715199">
                  <a:extLst>
                    <a:ext uri="{9D8B030D-6E8A-4147-A177-3AD203B41FA5}">
                      <a16:colId xmlns:a16="http://schemas.microsoft.com/office/drawing/2014/main" val="1185937135"/>
                    </a:ext>
                  </a:extLst>
                </a:gridCol>
                <a:gridCol w="2710970">
                  <a:extLst>
                    <a:ext uri="{9D8B030D-6E8A-4147-A177-3AD203B41FA5}">
                      <a16:colId xmlns:a16="http://schemas.microsoft.com/office/drawing/2014/main" val="2519324934"/>
                    </a:ext>
                  </a:extLst>
                </a:gridCol>
              </a:tblGrid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اَلذّكَرُ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اَلْأُنْثى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اَلصَّغيرُ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اَلْبَيْتُ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760844"/>
                  </a:ext>
                </a:extLst>
              </a:tr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6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أَسَدٌ</a:t>
                      </a:r>
                      <a:endParaRPr lang="fr-MA" sz="6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447577"/>
                  </a:ext>
                </a:extLst>
              </a:tr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6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كَبْشٌ</a:t>
                      </a:r>
                      <a:endParaRPr lang="fr-MA" sz="6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416159"/>
                  </a:ext>
                </a:extLst>
              </a:tr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6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ثَوْرٌ</a:t>
                      </a:r>
                      <a:endParaRPr lang="fr-MA" sz="6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953801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0DFD847F-E3B4-446D-2E10-5A6F4DDA1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342"/>
            <a:ext cx="1682642" cy="1280271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414F5C8D-71FC-8075-2CBE-0BEF0DD1BB08}"/>
              </a:ext>
            </a:extLst>
          </p:cNvPr>
          <p:cNvSpPr/>
          <p:nvPr/>
        </p:nvSpPr>
        <p:spPr>
          <a:xfrm>
            <a:off x="6858000" y="46015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SA" sz="4800" b="1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لَبُؤَةٌ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5395D37A-FABF-7ACA-15FF-F19671EC3067}"/>
              </a:ext>
            </a:extLst>
          </p:cNvPr>
          <p:cNvSpPr/>
          <p:nvPr/>
        </p:nvSpPr>
        <p:spPr>
          <a:xfrm>
            <a:off x="4197928" y="4664314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SA" sz="4800" b="1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شِبْلٌ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427F93C-440E-E1D2-B963-AF55FC8F3516}"/>
              </a:ext>
            </a:extLst>
          </p:cNvPr>
          <p:cNvSpPr/>
          <p:nvPr/>
        </p:nvSpPr>
        <p:spPr>
          <a:xfrm>
            <a:off x="1537856" y="46015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SA" sz="4800" b="1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عَرينٌ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2F5974A4-B7D3-D6EA-C21F-3641E96319E2}"/>
              </a:ext>
            </a:extLst>
          </p:cNvPr>
          <p:cNvSpPr/>
          <p:nvPr/>
        </p:nvSpPr>
        <p:spPr>
          <a:xfrm>
            <a:off x="6858000" y="62779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SA" sz="4800" b="1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نَعْجَةٌ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E7BC2152-2FCD-E1F2-437F-C1B3438073B8}"/>
              </a:ext>
            </a:extLst>
          </p:cNvPr>
          <p:cNvSpPr/>
          <p:nvPr/>
        </p:nvSpPr>
        <p:spPr>
          <a:xfrm>
            <a:off x="4142509" y="62779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SA" sz="4800" b="1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خَروفٌ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0F40C7FF-8B29-5AD8-8696-FE945F272D0E}"/>
              </a:ext>
            </a:extLst>
          </p:cNvPr>
          <p:cNvSpPr/>
          <p:nvPr/>
        </p:nvSpPr>
        <p:spPr>
          <a:xfrm>
            <a:off x="1537855" y="62779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SA" sz="4800" b="1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زَريبَــةٌ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B9B31477-8B5E-8714-8F71-1DA2F0F5022C}"/>
              </a:ext>
            </a:extLst>
          </p:cNvPr>
          <p:cNvSpPr/>
          <p:nvPr/>
        </p:nvSpPr>
        <p:spPr>
          <a:xfrm>
            <a:off x="6857999" y="79543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SA" sz="4800" b="1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بَقَرَةٌ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D77A4BC1-9D8D-2553-F208-54A304C7D0C6}"/>
              </a:ext>
            </a:extLst>
          </p:cNvPr>
          <p:cNvSpPr/>
          <p:nvPr/>
        </p:nvSpPr>
        <p:spPr>
          <a:xfrm>
            <a:off x="4142509" y="7954319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SA" sz="4800" b="1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عِجْلٌ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2CC0879E-18A6-758C-1114-0CC6963485D0}"/>
              </a:ext>
            </a:extLst>
          </p:cNvPr>
          <p:cNvSpPr/>
          <p:nvPr/>
        </p:nvSpPr>
        <p:spPr>
          <a:xfrm>
            <a:off x="1537854" y="7954318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b="1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حَظيرَةٌ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599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AE000-6AEF-6DB0-2C57-96A5EF9B5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A4EB77A-1ABB-604F-1C3C-B8BC95A64DB4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قراءات فردية للجدول، بعد القراءة النموذجية للأستاذ.</a:t>
            </a:r>
            <a:r>
              <a:rPr kumimoji="0" lang="ar-MA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13DD36E-D8B5-4106-24FA-691D87FAD40E}"/>
              </a:ext>
            </a:extLst>
          </p:cNvPr>
          <p:cNvGraphicFramePr>
            <a:graphicFrameLocks noGrp="1"/>
          </p:cNvGraphicFramePr>
          <p:nvPr/>
        </p:nvGraphicFramePr>
        <p:xfrm>
          <a:off x="1316183" y="2693476"/>
          <a:ext cx="10848109" cy="6636328"/>
        </p:xfrm>
        <a:graphic>
          <a:graphicData uri="http://schemas.openxmlformats.org/drawingml/2006/table">
            <a:tbl>
              <a:tblPr rtl="1" firstRow="1" bandRow="1"/>
              <a:tblGrid>
                <a:gridCol w="2710970">
                  <a:extLst>
                    <a:ext uri="{9D8B030D-6E8A-4147-A177-3AD203B41FA5}">
                      <a16:colId xmlns:a16="http://schemas.microsoft.com/office/drawing/2014/main" val="2445552410"/>
                    </a:ext>
                  </a:extLst>
                </a:gridCol>
                <a:gridCol w="2710970">
                  <a:extLst>
                    <a:ext uri="{9D8B030D-6E8A-4147-A177-3AD203B41FA5}">
                      <a16:colId xmlns:a16="http://schemas.microsoft.com/office/drawing/2014/main" val="764788658"/>
                    </a:ext>
                  </a:extLst>
                </a:gridCol>
                <a:gridCol w="2715199">
                  <a:extLst>
                    <a:ext uri="{9D8B030D-6E8A-4147-A177-3AD203B41FA5}">
                      <a16:colId xmlns:a16="http://schemas.microsoft.com/office/drawing/2014/main" val="1185937135"/>
                    </a:ext>
                  </a:extLst>
                </a:gridCol>
                <a:gridCol w="2710970">
                  <a:extLst>
                    <a:ext uri="{9D8B030D-6E8A-4147-A177-3AD203B41FA5}">
                      <a16:colId xmlns:a16="http://schemas.microsoft.com/office/drawing/2014/main" val="2519324934"/>
                    </a:ext>
                  </a:extLst>
                </a:gridCol>
              </a:tblGrid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اَلذّكَرُ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اَلْأُنْثى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اَلصَّغيرُ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اَلْبَيْتُ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760844"/>
                  </a:ext>
                </a:extLst>
              </a:tr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6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أَسَدٌ</a:t>
                      </a:r>
                      <a:endParaRPr lang="fr-MA" sz="6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447577"/>
                  </a:ext>
                </a:extLst>
              </a:tr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6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كَبْشٌ</a:t>
                      </a:r>
                      <a:endParaRPr lang="fr-MA" sz="6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416159"/>
                  </a:ext>
                </a:extLst>
              </a:tr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6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ثَوْرٌ</a:t>
                      </a:r>
                      <a:endParaRPr lang="fr-MA" sz="6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953801"/>
                  </a:ext>
                </a:extLst>
              </a:tr>
            </a:tbl>
          </a:graphicData>
        </a:graphic>
      </p:graphicFrame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5E4EE14-61DE-EF48-754B-443DCF85DE08}"/>
              </a:ext>
            </a:extLst>
          </p:cNvPr>
          <p:cNvSpPr/>
          <p:nvPr/>
        </p:nvSpPr>
        <p:spPr>
          <a:xfrm>
            <a:off x="6858000" y="46015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لَبُؤَةٌ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10069A52-5451-CF7E-88D0-CA9A783E4F98}"/>
              </a:ext>
            </a:extLst>
          </p:cNvPr>
          <p:cNvSpPr/>
          <p:nvPr/>
        </p:nvSpPr>
        <p:spPr>
          <a:xfrm>
            <a:off x="4197928" y="4664314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شِبْلٌ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74E41D0-6515-4121-2A95-C1EC421757D1}"/>
              </a:ext>
            </a:extLst>
          </p:cNvPr>
          <p:cNvSpPr/>
          <p:nvPr/>
        </p:nvSpPr>
        <p:spPr>
          <a:xfrm>
            <a:off x="1537856" y="46015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عَرينٌ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577059EB-7006-3E82-E7D0-55018DD59682}"/>
              </a:ext>
            </a:extLst>
          </p:cNvPr>
          <p:cNvSpPr/>
          <p:nvPr/>
        </p:nvSpPr>
        <p:spPr>
          <a:xfrm>
            <a:off x="6858000" y="62779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نَعْجَةٌ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706BDD5F-0D65-9C58-5F74-C18FE987C219}"/>
              </a:ext>
            </a:extLst>
          </p:cNvPr>
          <p:cNvSpPr/>
          <p:nvPr/>
        </p:nvSpPr>
        <p:spPr>
          <a:xfrm>
            <a:off x="4142509" y="62779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خَروفٌ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EA4A77AD-58FC-3FEA-AB49-FBAD05A8081D}"/>
              </a:ext>
            </a:extLst>
          </p:cNvPr>
          <p:cNvSpPr/>
          <p:nvPr/>
        </p:nvSpPr>
        <p:spPr>
          <a:xfrm>
            <a:off x="1537855" y="62779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زَريبَــةٌ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E7714D8D-EBB8-00EE-087C-8EB8C57432CE}"/>
              </a:ext>
            </a:extLst>
          </p:cNvPr>
          <p:cNvSpPr/>
          <p:nvPr/>
        </p:nvSpPr>
        <p:spPr>
          <a:xfrm>
            <a:off x="6857999" y="79543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بَقَرَةٌ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34A0AB8E-8687-ABED-06F9-A8FF46841DFE}"/>
              </a:ext>
            </a:extLst>
          </p:cNvPr>
          <p:cNvSpPr/>
          <p:nvPr/>
        </p:nvSpPr>
        <p:spPr>
          <a:xfrm>
            <a:off x="4142509" y="7954319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عِجْلٌ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8D2FE4D4-5EEC-6569-2046-0321799A4518}"/>
              </a:ext>
            </a:extLst>
          </p:cNvPr>
          <p:cNvSpPr/>
          <p:nvPr/>
        </p:nvSpPr>
        <p:spPr>
          <a:xfrm>
            <a:off x="1537854" y="7954318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حَظيرَةٌ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242E34-2926-6A5A-2F6E-2F5D0ACF7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3542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7611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0B276-772D-C75F-8849-40BF1550E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7320446-C815-E7A4-CBD9-DA8867E7D8D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أنا أسأل، وانتم تجيبون بجمل تامة. (يمكن إضافة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أسئلة أخرى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37016C-0F4E-7A2B-4310-E6B43889E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62636"/>
            <a:ext cx="1682642" cy="1280271"/>
          </a:xfrm>
          <a:prstGeom prst="rect">
            <a:avLst/>
          </a:prstGeom>
        </p:spPr>
      </p:pic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AFBC800F-FE6F-E452-5183-7ED5A5E67718}"/>
              </a:ext>
            </a:extLst>
          </p:cNvPr>
          <p:cNvSpPr/>
          <p:nvPr/>
        </p:nvSpPr>
        <p:spPr>
          <a:xfrm>
            <a:off x="7065815" y="2682814"/>
            <a:ext cx="6171565" cy="9437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كيف يسمى صغير الكبش؟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65616E2-C437-C884-813F-29DD410105E2}"/>
              </a:ext>
            </a:extLst>
          </p:cNvPr>
          <p:cNvSpPr/>
          <p:nvPr/>
        </p:nvSpPr>
        <p:spPr>
          <a:xfrm>
            <a:off x="6927274" y="4377231"/>
            <a:ext cx="6171565" cy="9437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اسم أنثى الأسد؟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2F417B3B-4EBC-26D6-9056-AA63871BE2AD}"/>
              </a:ext>
            </a:extLst>
          </p:cNvPr>
          <p:cNvSpPr/>
          <p:nvPr/>
        </p:nvSpPr>
        <p:spPr>
          <a:xfrm>
            <a:off x="7065815" y="6071648"/>
            <a:ext cx="6171565" cy="9437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كيف يسمى بيت الثور؟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2E4A01E-DA85-BACD-FFB5-9046BEF63F4C}"/>
              </a:ext>
            </a:extLst>
          </p:cNvPr>
          <p:cNvSpPr/>
          <p:nvPr/>
        </p:nvSpPr>
        <p:spPr>
          <a:xfrm>
            <a:off x="7065816" y="8081362"/>
            <a:ext cx="6171565" cy="9437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اسم ذكر النعجة ؟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6CAEA4A0-9A4D-B406-ACC6-223572E6BE36}"/>
              </a:ext>
            </a:extLst>
          </p:cNvPr>
          <p:cNvSpPr/>
          <p:nvPr/>
        </p:nvSpPr>
        <p:spPr>
          <a:xfrm>
            <a:off x="377876" y="2682814"/>
            <a:ext cx="6171565" cy="94371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صغير الكبش يُسمّى خروفاً.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D2EFF46D-EEAA-9A10-BFEA-DB5D6A633B42}"/>
              </a:ext>
            </a:extLst>
          </p:cNvPr>
          <p:cNvSpPr/>
          <p:nvPr/>
        </p:nvSpPr>
        <p:spPr>
          <a:xfrm>
            <a:off x="377878" y="4377230"/>
            <a:ext cx="6171565" cy="94371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أنثى الأسد تُسمّى لبؤةً.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6F7D25CF-FEA5-0606-0E7D-D65ADFA68CBD}"/>
              </a:ext>
            </a:extLst>
          </p:cNvPr>
          <p:cNvSpPr/>
          <p:nvPr/>
        </p:nvSpPr>
        <p:spPr>
          <a:xfrm>
            <a:off x="377877" y="6188608"/>
            <a:ext cx="6171565" cy="94371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بيت الثور يُسمّى حظيرةً.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446E388B-E4DB-3379-C994-8DCF012C577B}"/>
              </a:ext>
            </a:extLst>
          </p:cNvPr>
          <p:cNvSpPr/>
          <p:nvPr/>
        </p:nvSpPr>
        <p:spPr>
          <a:xfrm>
            <a:off x="377876" y="8081362"/>
            <a:ext cx="6171565" cy="94371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ذكر النعجة يُسمّى كبشاً. 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2971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DA81D-8A2B-7154-04FE-62CC82A9D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10912EC-3740-14D9-5169-3CF4A5226796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بشكل جماعي. سنتمم جدول أسماء حيوانات أخرى بالطريقة نفسها</a:t>
            </a:r>
            <a:r>
              <a:rPr kumimoji="0" lang="ar-MA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CE80B71-5DBF-2191-1D1E-6EF1C1A746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9544247"/>
              </p:ext>
            </p:extLst>
          </p:nvPr>
        </p:nvGraphicFramePr>
        <p:xfrm>
          <a:off x="1316183" y="2693476"/>
          <a:ext cx="10848109" cy="6636328"/>
        </p:xfrm>
        <a:graphic>
          <a:graphicData uri="http://schemas.openxmlformats.org/drawingml/2006/table">
            <a:tbl>
              <a:tblPr rtl="1" firstRow="1" bandRow="1"/>
              <a:tblGrid>
                <a:gridCol w="2710970">
                  <a:extLst>
                    <a:ext uri="{9D8B030D-6E8A-4147-A177-3AD203B41FA5}">
                      <a16:colId xmlns:a16="http://schemas.microsoft.com/office/drawing/2014/main" val="2445552410"/>
                    </a:ext>
                  </a:extLst>
                </a:gridCol>
                <a:gridCol w="2710970">
                  <a:extLst>
                    <a:ext uri="{9D8B030D-6E8A-4147-A177-3AD203B41FA5}">
                      <a16:colId xmlns:a16="http://schemas.microsoft.com/office/drawing/2014/main" val="764788658"/>
                    </a:ext>
                  </a:extLst>
                </a:gridCol>
                <a:gridCol w="2715199">
                  <a:extLst>
                    <a:ext uri="{9D8B030D-6E8A-4147-A177-3AD203B41FA5}">
                      <a16:colId xmlns:a16="http://schemas.microsoft.com/office/drawing/2014/main" val="1185937135"/>
                    </a:ext>
                  </a:extLst>
                </a:gridCol>
                <a:gridCol w="2710970">
                  <a:extLst>
                    <a:ext uri="{9D8B030D-6E8A-4147-A177-3AD203B41FA5}">
                      <a16:colId xmlns:a16="http://schemas.microsoft.com/office/drawing/2014/main" val="2519324934"/>
                    </a:ext>
                  </a:extLst>
                </a:gridCol>
              </a:tblGrid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اَلذّكَرُ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اَلْأُنْثى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اَلصَّغيرُ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اَلْبَيْتُ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760844"/>
                  </a:ext>
                </a:extLst>
              </a:tr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5400" b="1" kern="1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حِصانٌ</a:t>
                      </a:r>
                      <a:endParaRPr lang="fr-MA" sz="4000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447577"/>
                  </a:ext>
                </a:extLst>
              </a:tr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5400" b="1" kern="1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ديكٌ</a:t>
                      </a:r>
                      <a:r>
                        <a:rPr lang="ar-SA" sz="5400" b="1" kern="1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 </a:t>
                      </a:r>
                      <a:endParaRPr lang="fr-MA" sz="4000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416159"/>
                  </a:ext>
                </a:extLst>
              </a:tr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5400" b="1" kern="100" dirty="0">
                          <a:solidFill>
                            <a:srgbClr val="C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ذْئْبٌ</a:t>
                      </a:r>
                      <a:endParaRPr lang="fr-MA" sz="4000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953801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04A51B5-91BF-3174-433B-CE7DBE18F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342"/>
            <a:ext cx="1682642" cy="1280271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5F8FEDD4-FDCF-8019-73E7-595856A2B12C}"/>
              </a:ext>
            </a:extLst>
          </p:cNvPr>
          <p:cNvSpPr/>
          <p:nvPr/>
        </p:nvSpPr>
        <p:spPr>
          <a:xfrm>
            <a:off x="6858000" y="46015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he-IL" sz="6000" b="1" dirty="0">
                <a:solidFill>
                  <a:srgbClr val="19199B"/>
                </a:solidFill>
              </a:rPr>
              <a:t>فَرَسٌ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C2295FCE-A332-5F30-4FAC-491C7793FC2F}"/>
              </a:ext>
            </a:extLst>
          </p:cNvPr>
          <p:cNvSpPr/>
          <p:nvPr/>
        </p:nvSpPr>
        <p:spPr>
          <a:xfrm>
            <a:off x="4197928" y="4664314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he-IL" sz="6000" b="1" dirty="0">
                <a:solidFill>
                  <a:srgbClr val="19199B"/>
                </a:solidFill>
              </a:rPr>
              <a:t>مُهْرٌ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8D75DE2-8086-3C58-CF02-079F6579AB5C}"/>
              </a:ext>
            </a:extLst>
          </p:cNvPr>
          <p:cNvSpPr/>
          <p:nvPr/>
        </p:nvSpPr>
        <p:spPr>
          <a:xfrm>
            <a:off x="1537856" y="46015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he-IL" sz="6000" b="1" dirty="0">
                <a:solidFill>
                  <a:srgbClr val="19199B"/>
                </a:solidFill>
              </a:rPr>
              <a:t>إِسْطَبْلٌ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E2147BCC-C967-6407-1DE3-580F201AFD87}"/>
              </a:ext>
            </a:extLst>
          </p:cNvPr>
          <p:cNvSpPr/>
          <p:nvPr/>
        </p:nvSpPr>
        <p:spPr>
          <a:xfrm>
            <a:off x="6858000" y="62779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he-IL" sz="6000" b="1" dirty="0">
                <a:solidFill>
                  <a:srgbClr val="19199B"/>
                </a:solidFill>
              </a:rPr>
              <a:t>دَجاجَةٌ</a:t>
            </a:r>
            <a:r>
              <a:rPr lang="he-IL" b="1" dirty="0"/>
              <a:t>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837A17F-6B95-EC02-0614-D5AC9818D231}"/>
              </a:ext>
            </a:extLst>
          </p:cNvPr>
          <p:cNvSpPr/>
          <p:nvPr/>
        </p:nvSpPr>
        <p:spPr>
          <a:xfrm>
            <a:off x="4142509" y="62779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he-IL" sz="6000" b="1" dirty="0">
                <a:solidFill>
                  <a:srgbClr val="19199B"/>
                </a:solidFill>
              </a:rPr>
              <a:t>كَتْكوتٌ</a:t>
            </a:r>
            <a:r>
              <a:rPr lang="he-IL" b="1" dirty="0"/>
              <a:t>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143771B6-A010-FF53-907E-9B0BE354E9E4}"/>
              </a:ext>
            </a:extLst>
          </p:cNvPr>
          <p:cNvSpPr/>
          <p:nvPr/>
        </p:nvSpPr>
        <p:spPr>
          <a:xfrm>
            <a:off x="1537855" y="62779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he-IL" sz="6000" b="1" dirty="0">
                <a:solidFill>
                  <a:srgbClr val="19199B"/>
                </a:solidFill>
              </a:rPr>
              <a:t>خُمٌّ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B3BD1D58-B7A4-B78A-0623-405A24FBA58D}"/>
              </a:ext>
            </a:extLst>
          </p:cNvPr>
          <p:cNvSpPr/>
          <p:nvPr/>
        </p:nvSpPr>
        <p:spPr>
          <a:xfrm>
            <a:off x="6857999" y="79543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6000" b="1" dirty="0">
                <a:solidFill>
                  <a:srgbClr val="19199B"/>
                </a:solidFill>
              </a:rPr>
              <a:t>سَرْحانَةٌ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5A8CE072-38F5-CDC3-EF75-B88B032E49D0}"/>
              </a:ext>
            </a:extLst>
          </p:cNvPr>
          <p:cNvSpPr/>
          <p:nvPr/>
        </p:nvSpPr>
        <p:spPr>
          <a:xfrm>
            <a:off x="4142509" y="7954319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6000" b="1" dirty="0">
                <a:solidFill>
                  <a:srgbClr val="19199B"/>
                </a:solidFill>
              </a:rPr>
              <a:t>دَيْسَمٌ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4575B2E4-743B-C6BE-54F6-7C32095099B6}"/>
              </a:ext>
            </a:extLst>
          </p:cNvPr>
          <p:cNvSpPr/>
          <p:nvPr/>
        </p:nvSpPr>
        <p:spPr>
          <a:xfrm>
            <a:off x="1537854" y="7954318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6000" b="1" dirty="0">
                <a:solidFill>
                  <a:srgbClr val="19199B"/>
                </a:solidFill>
              </a:rPr>
              <a:t>عَرينٌ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3691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8FA5A-5269-3E9B-165B-6AEFB814B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1D011A6-B828-61A1-BF11-0518CB2AF8D4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للجدول، بعد القراءة النموذجية للأستاذ.</a:t>
            </a:r>
            <a:r>
              <a:rPr lang="ar-MA" sz="1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039A3BF-090E-4521-C733-636BDA44C55D}"/>
              </a:ext>
            </a:extLst>
          </p:cNvPr>
          <p:cNvGraphicFramePr>
            <a:graphicFrameLocks noGrp="1"/>
          </p:cNvGraphicFramePr>
          <p:nvPr/>
        </p:nvGraphicFramePr>
        <p:xfrm>
          <a:off x="1316183" y="2693476"/>
          <a:ext cx="10848109" cy="6636328"/>
        </p:xfrm>
        <a:graphic>
          <a:graphicData uri="http://schemas.openxmlformats.org/drawingml/2006/table">
            <a:tbl>
              <a:tblPr rtl="1" firstRow="1" bandRow="1"/>
              <a:tblGrid>
                <a:gridCol w="2710970">
                  <a:extLst>
                    <a:ext uri="{9D8B030D-6E8A-4147-A177-3AD203B41FA5}">
                      <a16:colId xmlns:a16="http://schemas.microsoft.com/office/drawing/2014/main" val="2445552410"/>
                    </a:ext>
                  </a:extLst>
                </a:gridCol>
                <a:gridCol w="2710970">
                  <a:extLst>
                    <a:ext uri="{9D8B030D-6E8A-4147-A177-3AD203B41FA5}">
                      <a16:colId xmlns:a16="http://schemas.microsoft.com/office/drawing/2014/main" val="764788658"/>
                    </a:ext>
                  </a:extLst>
                </a:gridCol>
                <a:gridCol w="2715199">
                  <a:extLst>
                    <a:ext uri="{9D8B030D-6E8A-4147-A177-3AD203B41FA5}">
                      <a16:colId xmlns:a16="http://schemas.microsoft.com/office/drawing/2014/main" val="1185937135"/>
                    </a:ext>
                  </a:extLst>
                </a:gridCol>
                <a:gridCol w="2710970">
                  <a:extLst>
                    <a:ext uri="{9D8B030D-6E8A-4147-A177-3AD203B41FA5}">
                      <a16:colId xmlns:a16="http://schemas.microsoft.com/office/drawing/2014/main" val="2519324934"/>
                    </a:ext>
                  </a:extLst>
                </a:gridCol>
              </a:tblGrid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اَلذّكَرُ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اَلْأُنْثى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اَلصَّغيرُ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800" b="1" kern="100" dirty="0">
                          <a:effectLst/>
                          <a:latin typeface="Abadi" panose="020B06040201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اَلْبَيْتُ</a:t>
                      </a:r>
                      <a:endParaRPr lang="fr-MA" sz="4800" b="1" kern="100" dirty="0">
                        <a:effectLst/>
                        <a:latin typeface="Abadi" panose="020B06040201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760844"/>
                  </a:ext>
                </a:extLst>
              </a:tr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5400" b="1" kern="1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حِصانٌ</a:t>
                      </a:r>
                      <a:endParaRPr lang="fr-MA" sz="4000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447577"/>
                  </a:ext>
                </a:extLst>
              </a:tr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5400" b="1" kern="1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ديكٌ</a:t>
                      </a:r>
                      <a:r>
                        <a:rPr lang="ar-SA" sz="5400" b="1" kern="1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 </a:t>
                      </a:r>
                      <a:endParaRPr lang="fr-MA" sz="4000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416159"/>
                  </a:ext>
                </a:extLst>
              </a:tr>
              <a:tr h="165908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5400" b="1" kern="100" dirty="0">
                          <a:solidFill>
                            <a:srgbClr val="C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ذْئْبٌ</a:t>
                      </a:r>
                      <a:endParaRPr lang="fr-MA" sz="4000" kern="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953801"/>
                  </a:ext>
                </a:extLst>
              </a:tr>
            </a:tbl>
          </a:graphicData>
        </a:graphic>
      </p:graphicFrame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A7E7450-F28F-807F-E24B-2BF82CFE89C9}"/>
              </a:ext>
            </a:extLst>
          </p:cNvPr>
          <p:cNvSpPr/>
          <p:nvPr/>
        </p:nvSpPr>
        <p:spPr>
          <a:xfrm>
            <a:off x="6858000" y="46015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60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فَرَسٌ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95EF33DB-87E6-1FF6-5497-0FFA5C609433}"/>
              </a:ext>
            </a:extLst>
          </p:cNvPr>
          <p:cNvSpPr/>
          <p:nvPr/>
        </p:nvSpPr>
        <p:spPr>
          <a:xfrm>
            <a:off x="4197928" y="4664314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60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مُهْرٌ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2EAD8D6-4750-0EDE-0868-3C6FFB477F8F}"/>
              </a:ext>
            </a:extLst>
          </p:cNvPr>
          <p:cNvSpPr/>
          <p:nvPr/>
        </p:nvSpPr>
        <p:spPr>
          <a:xfrm>
            <a:off x="1537856" y="46015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60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إِسْطَبْلٌ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06682456-6BEC-DD40-2660-3E46FB433CBF}"/>
              </a:ext>
            </a:extLst>
          </p:cNvPr>
          <p:cNvSpPr/>
          <p:nvPr/>
        </p:nvSpPr>
        <p:spPr>
          <a:xfrm>
            <a:off x="6858000" y="62779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60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دَجاجَةٌ</a:t>
            </a: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1407270C-41F0-C9B2-4D0F-08CE18EDE254}"/>
              </a:ext>
            </a:extLst>
          </p:cNvPr>
          <p:cNvSpPr/>
          <p:nvPr/>
        </p:nvSpPr>
        <p:spPr>
          <a:xfrm>
            <a:off x="4142509" y="62779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60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كَتْكوتٌ</a:t>
            </a: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059DE3DE-1E73-7F03-25F2-64F2829F4961}"/>
              </a:ext>
            </a:extLst>
          </p:cNvPr>
          <p:cNvSpPr/>
          <p:nvPr/>
        </p:nvSpPr>
        <p:spPr>
          <a:xfrm>
            <a:off x="1537855" y="62779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60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خُمٌّ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414EC01-B48C-1695-D9C6-78C27AA81B8C}"/>
              </a:ext>
            </a:extLst>
          </p:cNvPr>
          <p:cNvSpPr/>
          <p:nvPr/>
        </p:nvSpPr>
        <p:spPr>
          <a:xfrm>
            <a:off x="6857999" y="7954320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سَرْحانَةٌ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6753D1A0-2290-8FE8-49C0-DE242923C65F}"/>
              </a:ext>
            </a:extLst>
          </p:cNvPr>
          <p:cNvSpPr/>
          <p:nvPr/>
        </p:nvSpPr>
        <p:spPr>
          <a:xfrm>
            <a:off x="4142509" y="7954319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دَيْسَمٌ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6B36D5D6-FD52-EB96-8B12-5E4A2C14C1F3}"/>
              </a:ext>
            </a:extLst>
          </p:cNvPr>
          <p:cNvSpPr/>
          <p:nvPr/>
        </p:nvSpPr>
        <p:spPr>
          <a:xfrm>
            <a:off x="1537854" y="7954318"/>
            <a:ext cx="2382981" cy="10839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عَرينٌ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19199B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68BA4B-D06F-3649-5A9E-1FA11340A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9547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6667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45B5E-7C86-5E80-672B-687D6BF40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3AA6A2-868C-F57B-0B0F-973E9F370886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في ثنائيات أحدكم يسأل والآخر يجيب، ثم تبادلا الأدوار.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 لمساعدتكم.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E78B96AF-4C44-030E-9B55-DBD79580EBE3}"/>
              </a:ext>
            </a:extLst>
          </p:cNvPr>
          <p:cNvSpPr/>
          <p:nvPr/>
        </p:nvSpPr>
        <p:spPr>
          <a:xfrm>
            <a:off x="7065815" y="2682814"/>
            <a:ext cx="6171565" cy="9437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كيف يسمى صغير الديك؟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3836351-ACDB-1EAE-9E0A-0FFA8F0FD81F}"/>
              </a:ext>
            </a:extLst>
          </p:cNvPr>
          <p:cNvSpPr/>
          <p:nvPr/>
        </p:nvSpPr>
        <p:spPr>
          <a:xfrm>
            <a:off x="6927274" y="4377231"/>
            <a:ext cx="6171565" cy="9437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اسم أنثى الذئب؟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EF4E1062-EA28-FDE2-C388-CA391235479D}"/>
              </a:ext>
            </a:extLst>
          </p:cNvPr>
          <p:cNvSpPr/>
          <p:nvPr/>
        </p:nvSpPr>
        <p:spPr>
          <a:xfrm>
            <a:off x="7065815" y="6071648"/>
            <a:ext cx="6171565" cy="9437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كيف </a:t>
            </a:r>
            <a:r>
              <a:rPr lang="ar-MA" sz="3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</a:t>
            </a: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سمى ذكر النعجة؟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0BEA8C3F-7624-17A2-4609-BD811E154C48}"/>
              </a:ext>
            </a:extLst>
          </p:cNvPr>
          <p:cNvSpPr/>
          <p:nvPr/>
        </p:nvSpPr>
        <p:spPr>
          <a:xfrm>
            <a:off x="7065816" y="8081362"/>
            <a:ext cx="6171565" cy="9437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اسم ذكر اللبؤة ؟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4C381E89-3A39-EF3C-6B9D-C90F995B918B}"/>
              </a:ext>
            </a:extLst>
          </p:cNvPr>
          <p:cNvSpPr/>
          <p:nvPr/>
        </p:nvSpPr>
        <p:spPr>
          <a:xfrm>
            <a:off x="377876" y="2682814"/>
            <a:ext cx="6171565" cy="9437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اسم أنثى الحصان؟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7A0AE11B-C374-E432-ECE4-DEE4F6D5B853}"/>
              </a:ext>
            </a:extLst>
          </p:cNvPr>
          <p:cNvSpPr/>
          <p:nvPr/>
        </p:nvSpPr>
        <p:spPr>
          <a:xfrm>
            <a:off x="377875" y="4435711"/>
            <a:ext cx="6171565" cy="9437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كيف يسمى بيت الديك؟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A935FE2E-80B7-7B27-A52A-83FED489F226}"/>
              </a:ext>
            </a:extLst>
          </p:cNvPr>
          <p:cNvSpPr/>
          <p:nvPr/>
        </p:nvSpPr>
        <p:spPr>
          <a:xfrm>
            <a:off x="377877" y="6188608"/>
            <a:ext cx="6171565" cy="9437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كيف يسمى بيت البقرة؟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115F9C98-97C2-A8B7-7275-22F94E3BCC7F}"/>
              </a:ext>
            </a:extLst>
          </p:cNvPr>
          <p:cNvSpPr/>
          <p:nvPr/>
        </p:nvSpPr>
        <p:spPr>
          <a:xfrm>
            <a:off x="377876" y="8081362"/>
            <a:ext cx="6171565" cy="9437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ما اسم صغير الذئب؟  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504981E-102F-58BD-5D59-2D9656E8A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6" y="665521"/>
            <a:ext cx="1920406" cy="12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363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5CEB9-C8A7-2E68-328C-EDD22DE3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150347-D6E1-53BB-26F6-9A023C368C5B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انتبهوا جيدا، سأعرض مجموعة من الجمل وأقرؤها، عليكم قراءتها مثلي.</a:t>
            </a:r>
          </a:p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يركز الأستاذ على الوصل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بين الكلمات.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66F239CC-80E3-00CE-CDD9-FC952673C285}"/>
              </a:ext>
            </a:extLst>
          </p:cNvPr>
          <p:cNvSpPr/>
          <p:nvPr/>
        </p:nvSpPr>
        <p:spPr>
          <a:xfrm>
            <a:off x="1498494" y="5125064"/>
            <a:ext cx="10056197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4400" b="1" dirty="0">
                <a:solidFill>
                  <a:schemeClr val="tx1"/>
                </a:solidFill>
              </a:rPr>
              <a:t>عَمَّتِ </a:t>
            </a:r>
            <a:r>
              <a:rPr lang="ar-MA" sz="4400" b="1" dirty="0" err="1">
                <a:solidFill>
                  <a:schemeClr val="tx1"/>
                </a:solidFill>
              </a:rPr>
              <a:t>اؐلْفَرْحَةُ</a:t>
            </a:r>
            <a:r>
              <a:rPr lang="ar-MA" sz="4400" b="1" dirty="0">
                <a:solidFill>
                  <a:schemeClr val="tx1"/>
                </a:solidFill>
              </a:rPr>
              <a:t> بَعْدَ </a:t>
            </a:r>
            <a:r>
              <a:rPr lang="ar-MA" sz="4400" b="1" dirty="0" err="1">
                <a:solidFill>
                  <a:schemeClr val="tx1"/>
                </a:solidFill>
              </a:rPr>
              <a:t>اؐنْتِصارِ</a:t>
            </a:r>
            <a:r>
              <a:rPr lang="ar-MA" sz="4400" b="1" dirty="0">
                <a:solidFill>
                  <a:schemeClr val="tx1"/>
                </a:solidFill>
              </a:rPr>
              <a:t> </a:t>
            </a:r>
            <a:r>
              <a:rPr lang="ar-MA" sz="4400" b="1" dirty="0" err="1">
                <a:solidFill>
                  <a:schemeClr val="tx1"/>
                </a:solidFill>
              </a:rPr>
              <a:t>اؐلْفَريقِ</a:t>
            </a:r>
            <a:r>
              <a:rPr lang="ar-MA" sz="4400" b="1" dirty="0">
                <a:solidFill>
                  <a:schemeClr val="tx1"/>
                </a:solidFill>
              </a:rPr>
              <a:t> </a:t>
            </a:r>
            <a:r>
              <a:rPr lang="ar-MA" sz="4400" b="1" dirty="0" err="1">
                <a:solidFill>
                  <a:schemeClr val="tx1"/>
                </a:solidFill>
              </a:rPr>
              <a:t>اؐلْوَطَنِـيِّ</a:t>
            </a:r>
            <a:r>
              <a:rPr lang="ar-MA" sz="4400" b="1" dirty="0">
                <a:solidFill>
                  <a:schemeClr val="tx1"/>
                </a:solidFill>
              </a:rPr>
              <a:t> لِكُرَةِ </a:t>
            </a:r>
            <a:r>
              <a:rPr lang="ar-MA" sz="4400" b="1" dirty="0" err="1">
                <a:solidFill>
                  <a:schemeClr val="tx1"/>
                </a:solidFill>
              </a:rPr>
              <a:t>اؐلْقَدَمِ</a:t>
            </a:r>
            <a:r>
              <a:rPr lang="ar-MA" sz="4400" b="1" dirty="0">
                <a:solidFill>
                  <a:schemeClr val="tx1"/>
                </a:solidFill>
              </a:rPr>
              <a:t> </a:t>
            </a:r>
            <a:r>
              <a:rPr lang="ar-MA" sz="6000" b="1" dirty="0">
                <a:solidFill>
                  <a:schemeClr val="tx1"/>
                </a:solidFill>
              </a:rPr>
              <a:t>. </a:t>
            </a:r>
            <a:endParaRPr lang="fr-FR" sz="6000" b="1" dirty="0">
              <a:solidFill>
                <a:schemeClr val="tx1"/>
              </a:solidFill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577AF7EA-A310-5504-6432-A49DDD6BBBC0}"/>
              </a:ext>
            </a:extLst>
          </p:cNvPr>
          <p:cNvSpPr/>
          <p:nvPr/>
        </p:nvSpPr>
        <p:spPr>
          <a:xfrm>
            <a:off x="1464013" y="2679495"/>
            <a:ext cx="10090678" cy="15575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4400" b="1" dirty="0">
                <a:solidFill>
                  <a:schemeClr val="tx1"/>
                </a:solidFill>
              </a:rPr>
              <a:t>تُشَجِّعُ </a:t>
            </a:r>
            <a:r>
              <a:rPr lang="ar-MA" sz="4400" b="1" dirty="0" err="1">
                <a:solidFill>
                  <a:schemeClr val="tx1"/>
                </a:solidFill>
              </a:rPr>
              <a:t>اؐلْجَماهيـرُ</a:t>
            </a:r>
            <a:r>
              <a:rPr lang="ar-MA" sz="4400" b="1" dirty="0">
                <a:solidFill>
                  <a:schemeClr val="tx1"/>
                </a:solidFill>
              </a:rPr>
              <a:t> فَريقَها الْمُفَضَّلَ</a:t>
            </a:r>
            <a:r>
              <a:rPr lang="ar-MA" sz="6000" b="1" dirty="0">
                <a:solidFill>
                  <a:schemeClr val="tx1"/>
                </a:solidFill>
              </a:rPr>
              <a:t>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91ABAB8-1022-DCBC-4581-E27508BBB734}"/>
              </a:ext>
            </a:extLst>
          </p:cNvPr>
          <p:cNvSpPr/>
          <p:nvPr/>
        </p:nvSpPr>
        <p:spPr>
          <a:xfrm>
            <a:off x="1586151" y="7629209"/>
            <a:ext cx="9968540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4400" b="1" dirty="0">
                <a:solidFill>
                  <a:schemeClr val="tx1"/>
                </a:solidFill>
              </a:rPr>
              <a:t>حَطَّمَتِ </a:t>
            </a:r>
            <a:r>
              <a:rPr lang="ar-MA" sz="4400" b="1" dirty="0" err="1">
                <a:solidFill>
                  <a:schemeClr val="tx1"/>
                </a:solidFill>
              </a:rPr>
              <a:t>اؐلْعَدّاءَةُ</a:t>
            </a:r>
            <a:r>
              <a:rPr lang="ar-MA" sz="4400" b="1" dirty="0">
                <a:solidFill>
                  <a:schemeClr val="tx1"/>
                </a:solidFill>
              </a:rPr>
              <a:t> </a:t>
            </a:r>
            <a:r>
              <a:rPr lang="ar-MA" sz="4400" b="1" dirty="0" err="1">
                <a:solidFill>
                  <a:schemeClr val="tx1"/>
                </a:solidFill>
              </a:rPr>
              <a:t>اؐلرَّقْمَ</a:t>
            </a:r>
            <a:r>
              <a:rPr lang="ar-MA" sz="4400" b="1" dirty="0">
                <a:solidFill>
                  <a:schemeClr val="tx1"/>
                </a:solidFill>
              </a:rPr>
              <a:t> </a:t>
            </a:r>
            <a:r>
              <a:rPr lang="ar-MA" sz="4400" b="1" dirty="0" err="1">
                <a:solidFill>
                  <a:schemeClr val="tx1"/>
                </a:solidFill>
              </a:rPr>
              <a:t>اؐلْقِيّاسِـيَّ</a:t>
            </a:r>
            <a:r>
              <a:rPr lang="ar-MA" sz="4400" b="1" dirty="0">
                <a:solidFill>
                  <a:schemeClr val="tx1"/>
                </a:solidFill>
              </a:rPr>
              <a:t> فـي سِباقِ </a:t>
            </a:r>
            <a:r>
              <a:rPr lang="ar-MA" sz="4400" b="1" dirty="0" err="1">
                <a:solidFill>
                  <a:schemeClr val="tx1"/>
                </a:solidFill>
              </a:rPr>
              <a:t>اؐلْماراتونِ</a:t>
            </a:r>
            <a:r>
              <a:rPr lang="ar-MA" sz="6000" b="1" dirty="0">
                <a:solidFill>
                  <a:schemeClr val="tx1"/>
                </a:solidFill>
              </a:rPr>
              <a:t>. </a:t>
            </a:r>
            <a:endParaRPr lang="fr-FR" sz="6000" b="1" dirty="0">
              <a:solidFill>
                <a:schemeClr val="tx1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109C44-D2E3-650B-CE48-CDE2C5303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7" y="695749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42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2D77F-8738-DB4F-1175-712B651BE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E25A3A1-C591-345C-528A-1FBBC805054D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اقرؤوا الجمل قراءة هامسة. سأمر بين الصفوف لتقديم المساعدة.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94C1CB1D-C722-8506-8901-D1FB9D4DDEB9}"/>
              </a:ext>
            </a:extLst>
          </p:cNvPr>
          <p:cNvSpPr/>
          <p:nvPr/>
        </p:nvSpPr>
        <p:spPr>
          <a:xfrm>
            <a:off x="1498494" y="5125064"/>
            <a:ext cx="10056197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عَمَّتِ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اؐلْفَرْحَةُ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بَعْدَ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اؐنْتِصارِ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اؐلْفَريقِ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اؐلْوَطَنِـيِّ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لِكُرَةِ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اؐلْقَدَمِ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E4C22431-E31E-8A81-E3D9-561702D0B60C}"/>
              </a:ext>
            </a:extLst>
          </p:cNvPr>
          <p:cNvSpPr/>
          <p:nvPr/>
        </p:nvSpPr>
        <p:spPr>
          <a:xfrm>
            <a:off x="1464013" y="2679495"/>
            <a:ext cx="10090678" cy="15575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تُشَجِّعُ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اؐلْجَماهيـرُ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فَريقَها الْمُفَضَّلَ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87E542C-5FD2-0589-4937-AB01B589964E}"/>
              </a:ext>
            </a:extLst>
          </p:cNvPr>
          <p:cNvSpPr/>
          <p:nvPr/>
        </p:nvSpPr>
        <p:spPr>
          <a:xfrm>
            <a:off x="1586151" y="7629209"/>
            <a:ext cx="9968540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حَطَّمَتِ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اؐلْعَدّاءَةُ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اؐلرَّقْمَ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اؐلْقِيّاسِـيَّ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فـي سِباقِ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اؐلْماراتونِ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EF7638E-F471-D14A-B1BD-AA906BD4F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2" y="710975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3559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6A988-8D4B-59D9-5FEF-5DDCA84DD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8797847-0037-8E54-A6FE-24DD05A9AAB7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مع تصحيح الأخطاء. كل متعلم يقرأ جملة واحدة.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2283533-CE4E-7C25-0D61-71F60ECF60C8}"/>
              </a:ext>
            </a:extLst>
          </p:cNvPr>
          <p:cNvSpPr/>
          <p:nvPr/>
        </p:nvSpPr>
        <p:spPr>
          <a:xfrm>
            <a:off x="1498494" y="5125064"/>
            <a:ext cx="10056197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عَمَّتِ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اؐلْفَرْحَةُ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بَعْدَ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اؐنْتِصارِ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اؐلْفَريقِ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اؐلْوَطَنِـيِّ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لِكُرَةِ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اؐلْقَدَمِ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37C62B2E-1384-9455-BE87-AB3552616DF5}"/>
              </a:ext>
            </a:extLst>
          </p:cNvPr>
          <p:cNvSpPr/>
          <p:nvPr/>
        </p:nvSpPr>
        <p:spPr>
          <a:xfrm>
            <a:off x="1464013" y="2679495"/>
            <a:ext cx="10090678" cy="15575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تُشَجِّعُ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اؐلْجَماهيـرُ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فَريقَها الْمُفَضَّلَ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ED411D61-B370-6E73-99BA-97149CC3C184}"/>
              </a:ext>
            </a:extLst>
          </p:cNvPr>
          <p:cNvSpPr/>
          <p:nvPr/>
        </p:nvSpPr>
        <p:spPr>
          <a:xfrm>
            <a:off x="1586151" y="7629209"/>
            <a:ext cx="9968540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حَطَّمَتِ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اؐلْعَدّاءَةُ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اؐلرَّقْمَ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اؐلْقِيّاسِـيَّ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فـي سِباقِ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اؐلْماراتونِ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92A3E68-F722-09BC-7022-B8FD6B8BC2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2590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3175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 على الصفحة رقم: 17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أنشطة قرائية على الكراسات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F778795-3076-129B-5125-04484C098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712" y="675084"/>
            <a:ext cx="1450974" cy="148755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D48C902-AA2D-9318-24CD-2C8E05119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0728" y="3366206"/>
            <a:ext cx="5527964" cy="6589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54721-30F4-1BD8-1E83-4276BA1FD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58F8DB1-273E-5673-1723-29BC38A0745D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ثنائيات، ستتممون ملء الجدول النشاط 1 على الكراسة، فقط الجزء الأخير منه.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5F1D1EA-DDC1-713B-81F4-03CBD006A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233" y="658663"/>
            <a:ext cx="1920406" cy="127417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3373F43-9704-2360-2C10-F8414FBF3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1673" y="2239855"/>
            <a:ext cx="5389418" cy="773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8131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8B5CB-37E5-F9F4-8676-07BE20DD8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B291D03-15C8-959B-89C6-27968DCE38A0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لنصحح جميعا، ونقرأ جميعا.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4118911-B52D-6D17-FB36-04EBB554A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1673" y="2239855"/>
            <a:ext cx="5389418" cy="77364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42419B-5537-A9D3-CA09-31CD0E2E7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8" y="762637"/>
            <a:ext cx="1682642" cy="1280271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C193102-4F3A-E9BD-AAAE-57CAB69C7E17}"/>
              </a:ext>
            </a:extLst>
          </p:cNvPr>
          <p:cNvSpPr/>
          <p:nvPr/>
        </p:nvSpPr>
        <p:spPr>
          <a:xfrm>
            <a:off x="4308764" y="4831933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كُتُبٌ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25F99D2-CAE0-1FFB-4D98-B0EC2DEF2B40}"/>
              </a:ext>
            </a:extLst>
          </p:cNvPr>
          <p:cNvSpPr/>
          <p:nvPr/>
        </p:nvSpPr>
        <p:spPr>
          <a:xfrm>
            <a:off x="4308764" y="6710903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طُرُقٌ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4606B3B8-6593-EF75-8B59-BBD3537823BC}"/>
              </a:ext>
            </a:extLst>
          </p:cNvPr>
          <p:cNvSpPr/>
          <p:nvPr/>
        </p:nvSpPr>
        <p:spPr>
          <a:xfrm>
            <a:off x="4308764" y="8589873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سُفُنٌ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2473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C7FDB-EFE5-1AC0-6B49-710813712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AD6AB6-15ED-F91A-3303-B2CF807D5CC8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كل واحد منكم يقرأ سطرا من سلسة كلمات النشاط2، بدقة وسرعة.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D2A6527-20C2-4C75-F64E-303293043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58245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AE56A67-E13C-4804-54B6-0B8CE9999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983" y="2867892"/>
            <a:ext cx="11969217" cy="581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0410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BB41F-768B-5701-3070-F83EADD48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938467D-7A91-CE96-D1CE-31FBD478C993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انتبهوا(على السبورة)، في النشاط3، لاحظوا كيف سأركب جملة انطلاقا من الكلمات المبعثرة.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68C0F8-E640-A84D-B355-8281EF4F6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93" y="619035"/>
            <a:ext cx="1475360" cy="1353429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9C3035B8-ECCD-B56D-1D7F-44040072A1F6}"/>
              </a:ext>
            </a:extLst>
          </p:cNvPr>
          <p:cNvSpPr/>
          <p:nvPr/>
        </p:nvSpPr>
        <p:spPr>
          <a:xfrm>
            <a:off x="10155382" y="5675337"/>
            <a:ext cx="137420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فازَ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6EB50411-9D78-FCB7-9364-47FE4BE90684}"/>
              </a:ext>
            </a:extLst>
          </p:cNvPr>
          <p:cNvSpPr/>
          <p:nvPr/>
        </p:nvSpPr>
        <p:spPr>
          <a:xfrm>
            <a:off x="7702786" y="5675337"/>
            <a:ext cx="2153549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اؐلْفَريقُ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3A2045C1-C622-5EF6-F080-898F411B8782}"/>
              </a:ext>
            </a:extLst>
          </p:cNvPr>
          <p:cNvSpPr/>
          <p:nvPr/>
        </p:nvSpPr>
        <p:spPr>
          <a:xfrm>
            <a:off x="5424054" y="5634662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اؐلْوَطَنِيُّ</a:t>
            </a:r>
            <a:endParaRPr lang="fr-FR" sz="4000" b="1" dirty="0">
              <a:solidFill>
                <a:schemeClr val="tx1"/>
              </a:solidFill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C5BA250D-19E8-0374-DD13-283B255CD49B}"/>
              </a:ext>
            </a:extLst>
          </p:cNvPr>
          <p:cNvSpPr/>
          <p:nvPr/>
        </p:nvSpPr>
        <p:spPr>
          <a:xfrm>
            <a:off x="3213415" y="5675337"/>
            <a:ext cx="180109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بِكَأْسِ</a:t>
            </a:r>
            <a:endParaRPr lang="fr-FR" sz="4000" b="1" dirty="0">
              <a:solidFill>
                <a:schemeClr val="tx1"/>
              </a:solidFill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938D67D-7060-0CEA-AC97-7DD45DA18607}"/>
              </a:ext>
            </a:extLst>
          </p:cNvPr>
          <p:cNvSpPr/>
          <p:nvPr/>
        </p:nvSpPr>
        <p:spPr>
          <a:xfrm>
            <a:off x="833138" y="5634662"/>
            <a:ext cx="2081230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اؐلْبُطولَةِ</a:t>
            </a:r>
            <a:endParaRPr lang="fr-FR" sz="4000" b="1" dirty="0">
              <a:solidFill>
                <a:schemeClr val="tx1"/>
              </a:solidFill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2BF25FEA-F03C-48C4-4C73-98D3215917B1}"/>
              </a:ext>
            </a:extLst>
          </p:cNvPr>
          <p:cNvSpPr/>
          <p:nvPr/>
        </p:nvSpPr>
        <p:spPr>
          <a:xfrm>
            <a:off x="1563596" y="7357176"/>
            <a:ext cx="9965987" cy="147686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457200" rtl="1">
              <a:defRPr/>
            </a:pPr>
            <a:r>
              <a:rPr lang="ar-MA" sz="4800" b="1" dirty="0">
                <a:solidFill>
                  <a:schemeClr val="tx1"/>
                </a:solidFill>
              </a:rPr>
              <a:t>فازَ اؐلْفَريقُ اؐلْوَطَنِيُّ بِكَأْسِ اؐلْبُطولَةِ.</a:t>
            </a:r>
            <a:endParaRPr lang="fr-FR" sz="4800" b="1" dirty="0">
              <a:solidFill>
                <a:schemeClr val="tx1"/>
              </a:solidFill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33268A6-EE35-A50B-27DD-EA65B6D584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137" y="2775173"/>
            <a:ext cx="10696445" cy="237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36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D9B79-B306-E1F2-4793-D86A6087A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B5E94ED-C082-1A56-1776-12F50A8A5860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من يقرأ الجملة التي توصلت إليها؟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C0C56E48-AEDA-9993-BB37-BDBDB3BC75F9}"/>
              </a:ext>
            </a:extLst>
          </p:cNvPr>
          <p:cNvSpPr/>
          <p:nvPr/>
        </p:nvSpPr>
        <p:spPr>
          <a:xfrm>
            <a:off x="1198365" y="6234958"/>
            <a:ext cx="9965987" cy="147686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فازَ اؐلْفَريقُ اؐلْوَطَنِيُّ بِكَأْسِ اؐلْبُطولَةِ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B1DB486-D9AA-8AEA-0593-E91898288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137" y="2775173"/>
            <a:ext cx="10696445" cy="2376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C4BBDDF-C71D-43AE-352A-B599313F1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883" y="505201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1667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0DA59-9D7B-FF74-69A0-E4E8C242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F6E66C-A9F8-DA45-0C1E-F3B0BC537D86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على دفاتركم،  ركبوا الجملتين انطلاقا من الكمات المبعثرة: النشاط رقم: 3.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7FBF46A-E5EF-A609-1259-E492AD15FC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4" y="58245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FB3846E-323A-2ED8-579B-26C982C7DE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1" y="2486734"/>
            <a:ext cx="10598726" cy="261214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4EB9F48-EFE3-A328-0056-FCEC862EBC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0037" y="5576573"/>
            <a:ext cx="10487890" cy="262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743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6D4B1528-9D12-0841-83D5-9EFFE0B110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464">
            <a:off x="7283454" y="2447149"/>
            <a:ext cx="2245585" cy="3175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902A3-6218-6A6B-F69A-867EA15DE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72143E-DB83-3D54-C065-206468664F75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بعد الإنجاز الفردي. في ثنائيات، كل متعلم يعرض على زميله الجملتين التي توصل إليهما، ويناقش معه.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C5F1DE-437B-028B-00A2-2E22B0F36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10" y="683048"/>
            <a:ext cx="1899538" cy="12518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15DE47A-32CB-71BA-0ED9-BD7FEE25E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2279" y="2827604"/>
            <a:ext cx="10601863" cy="571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8868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CEA29-3F01-F05A-C8F3-06A3C7A84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A17D79E-1EC8-2D60-FBF6-5BB0C17EA821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 جماعة على السبورة. مع قراءات فردية للجملتين.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C8D0CD-83C0-214F-6947-80186D7ED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7838" y="2410691"/>
            <a:ext cx="9240323" cy="701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7533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80C20-951C-FE20-F37A-71D3A0407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B59E60A-627C-7498-6807-376D6127A1F4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الآن سأسألكم عما تتذكرونه جيدا من الحصة، ركزوا جيدا: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756FF82-C29B-1D2F-C902-D36940229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C0BCF9E2-A07C-0AAF-3BC9-423192E676D6}"/>
              </a:ext>
            </a:extLst>
          </p:cNvPr>
          <p:cNvSpPr/>
          <p:nvPr/>
        </p:nvSpPr>
        <p:spPr>
          <a:xfrm>
            <a:off x="3151743" y="2480286"/>
            <a:ext cx="8613448" cy="152205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72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ما الكلمات التي تتذكرونها؟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A4B58050-084F-C4E5-33B2-66C036D68C26}"/>
              </a:ext>
            </a:extLst>
          </p:cNvPr>
          <p:cNvSpPr/>
          <p:nvPr/>
        </p:nvSpPr>
        <p:spPr>
          <a:xfrm>
            <a:off x="3151743" y="6397442"/>
            <a:ext cx="8613448" cy="152205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72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ما الجمل التي تتذكرونها؟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317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منكم يكتب كلمة/جملة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كلمة/جملة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6920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القفز على الكلمات باستخدام بطاقات الكلمات.  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45A45-25EB-1FF5-19EC-01E53392861C}"/>
              </a:ext>
            </a:extLst>
          </p:cNvPr>
          <p:cNvSpPr txBox="1"/>
          <p:nvPr/>
        </p:nvSpPr>
        <p:spPr>
          <a:xfrm>
            <a:off x="678426" y="2216726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ثم مطالبة المتعلمين بإعادة الترتيب؛ لتكوين جمل مفيدة؛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ألعاب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81DE1CA-AF95-B29E-9B95-FB0DC03A3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77" y="638801"/>
            <a:ext cx="1214100" cy="122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4350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17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أتمم تعبئة الجدول في النشاط 1 بالكلمات المناسبة؛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الكلمات في النشاط2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في النشاط 3 ، وأعيد تركيب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الجمل من الكلمات المبعثرة،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ثم 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أنقلها على دفتري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16D02FA-E735-C967-4979-129B2DBFC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7ADDD5D-878D-5AAB-1D42-F6489B8C3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690" y="2665998"/>
            <a:ext cx="5498967" cy="656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080943"/>
              </p:ext>
            </p:extLst>
          </p:nvPr>
        </p:nvGraphicFramePr>
        <p:xfrm>
          <a:off x="872836" y="279587"/>
          <a:ext cx="11970327" cy="91129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609337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4566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تتضمن ال القمرية 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الصورة: ملاحظة لوحة الطبيعة والإنسان والتعبير عنها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5680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سلسلة الكلمات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إتمام سلسلة كلمات؛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الجمل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تركيب جمل ونقلها على الدفاتر.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2074" y="2145663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464574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3512" y="730536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3512" y="54754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292422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64767" y="3334196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السابقة(الصفحة16). سأراقب ما قمتم به، قبل أن نبدأ حصة اليوم.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أركب </a:t>
            </a: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تسع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كلمات انطلاقا من المقاطع 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الكلمات (النشاط2)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أركب </a:t>
            </a: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أربع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جمل على غرار الجملتين في النشاط رقم3 وانقلها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12984C2-6C4F-9A1A-B0E4-18E68CECF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164" y="2530984"/>
            <a:ext cx="5382055" cy="669614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24B75CE-1F08-E73C-7F35-A3C7B4F8D1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321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87560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استعمال الألواح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1639</Words>
  <Application>Microsoft Office PowerPoint</Application>
  <PresentationFormat>Personnalisé</PresentationFormat>
  <Paragraphs>343</Paragraphs>
  <Slides>59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59</vt:i4>
      </vt:variant>
    </vt:vector>
  </HeadingPairs>
  <TitlesOfParts>
    <vt:vector size="78" baseType="lpstr">
      <vt:lpstr>Abadi</vt:lpstr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2190</cp:revision>
  <dcterms:created xsi:type="dcterms:W3CDTF">2014-10-09T07:32:24Z</dcterms:created>
  <dcterms:modified xsi:type="dcterms:W3CDTF">2025-09-03T10:14:32Z</dcterms:modified>
</cp:coreProperties>
</file>