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theme/theme5.xml" ContentType="application/vnd.openxmlformats-officedocument.theme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906" r:id="rId1"/>
    <p:sldMasterId id="2147483894" r:id="rId2"/>
    <p:sldMasterId id="2147483882" r:id="rId3"/>
    <p:sldMasterId id="2147483824" r:id="rId4"/>
    <p:sldMasterId id="2147483934" r:id="rId5"/>
    <p:sldMasterId id="2147483982" r:id="rId6"/>
  </p:sldMasterIdLst>
  <p:notesMasterIdLst>
    <p:notesMasterId r:id="rId70"/>
  </p:notesMasterIdLst>
  <p:handoutMasterIdLst>
    <p:handoutMasterId r:id="rId71"/>
  </p:handoutMasterIdLst>
  <p:sldIdLst>
    <p:sldId id="2134808444" r:id="rId7"/>
    <p:sldId id="2134808445" r:id="rId8"/>
    <p:sldId id="2134808446" r:id="rId9"/>
    <p:sldId id="2134808744" r:id="rId10"/>
    <p:sldId id="2134808448" r:id="rId11"/>
    <p:sldId id="2134805155" r:id="rId12"/>
    <p:sldId id="2134808737" r:id="rId13"/>
    <p:sldId id="2134808454" r:id="rId14"/>
    <p:sldId id="2134808450" r:id="rId15"/>
    <p:sldId id="2134808451" r:id="rId16"/>
    <p:sldId id="2134808531" r:id="rId17"/>
    <p:sldId id="542" r:id="rId18"/>
    <p:sldId id="2134808628" r:id="rId19"/>
    <p:sldId id="2134808696" r:id="rId20"/>
    <p:sldId id="2134808697" r:id="rId21"/>
    <p:sldId id="2134808739" r:id="rId22"/>
    <p:sldId id="2134808738" r:id="rId23"/>
    <p:sldId id="2134808532" r:id="rId24"/>
    <p:sldId id="2134808563" r:id="rId25"/>
    <p:sldId id="2134808690" r:id="rId26"/>
    <p:sldId id="2134808691" r:id="rId27"/>
    <p:sldId id="2134808692" r:id="rId28"/>
    <p:sldId id="2134808693" r:id="rId29"/>
    <p:sldId id="597" r:id="rId30"/>
    <p:sldId id="2134808671" r:id="rId31"/>
    <p:sldId id="2134808740" r:id="rId32"/>
    <p:sldId id="2134808700" r:id="rId33"/>
    <p:sldId id="2134808741" r:id="rId34"/>
    <p:sldId id="2134808742" r:id="rId35"/>
    <p:sldId id="2134808732" r:id="rId36"/>
    <p:sldId id="2134808711" r:id="rId37"/>
    <p:sldId id="2134808713" r:id="rId38"/>
    <p:sldId id="2134808712" r:id="rId39"/>
    <p:sldId id="2134808714" r:id="rId40"/>
    <p:sldId id="2134808733" r:id="rId41"/>
    <p:sldId id="2134808715" r:id="rId42"/>
    <p:sldId id="2134808706" r:id="rId43"/>
    <p:sldId id="2134808707" r:id="rId44"/>
    <p:sldId id="2134808698" r:id="rId45"/>
    <p:sldId id="2134808602" r:id="rId46"/>
    <p:sldId id="2134808639" r:id="rId47"/>
    <p:sldId id="2134808640" r:id="rId48"/>
    <p:sldId id="2134808643" r:id="rId49"/>
    <p:sldId id="2134808641" r:id="rId50"/>
    <p:sldId id="2134808717" r:id="rId51"/>
    <p:sldId id="2134808718" r:id="rId52"/>
    <p:sldId id="2134808719" r:id="rId53"/>
    <p:sldId id="2134808720" r:id="rId54"/>
    <p:sldId id="2134808734" r:id="rId55"/>
    <p:sldId id="2134808735" r:id="rId56"/>
    <p:sldId id="2134808723" r:id="rId57"/>
    <p:sldId id="2134808627" r:id="rId58"/>
    <p:sldId id="2134808654" r:id="rId59"/>
    <p:sldId id="2134808743" r:id="rId60"/>
    <p:sldId id="2134808560" r:id="rId61"/>
    <p:sldId id="2134808678" r:id="rId62"/>
    <p:sldId id="838" r:id="rId63"/>
    <p:sldId id="989" r:id="rId64"/>
    <p:sldId id="2134808725" r:id="rId65"/>
    <p:sldId id="2134808501" r:id="rId66"/>
    <p:sldId id="2134808561" r:id="rId67"/>
    <p:sldId id="2134808503" r:id="rId68"/>
    <p:sldId id="2134808502" r:id="rId69"/>
  </p:sldIdLst>
  <p:sldSz cx="13716000" cy="10287000"/>
  <p:notesSz cx="6858000" cy="9144000"/>
  <p:defaultTextStyle>
    <a:defPPr>
      <a:defRPr lang="en-US"/>
    </a:defPPr>
    <a:lvl1pPr marL="0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74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49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23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697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872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046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221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395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par défaut" id="{3AD99559-7E31-42D3-BDE0-244043135489}">
          <p14:sldIdLst>
            <p14:sldId id="2134808444"/>
            <p14:sldId id="2134808445"/>
            <p14:sldId id="2134808446"/>
            <p14:sldId id="2134808744"/>
            <p14:sldId id="2134808448"/>
            <p14:sldId id="2134805155"/>
            <p14:sldId id="2134808737"/>
          </p14:sldIdLst>
        </p14:section>
        <p14:section name="افتتاح الحصة" id="{B4CCA7F9-F5CC-4171-9420-75CE68236B45}">
          <p14:sldIdLst>
            <p14:sldId id="2134808454"/>
            <p14:sldId id="2134808450"/>
            <p14:sldId id="2134808451"/>
            <p14:sldId id="2134808531"/>
          </p14:sldIdLst>
        </p14:section>
        <p14:section name="نشاط اعتيادي" id="{3822E05A-48B7-466A-9806-AC1514DAD3AF}">
          <p14:sldIdLst>
            <p14:sldId id="542"/>
            <p14:sldId id="2134808628"/>
            <p14:sldId id="2134808696"/>
            <p14:sldId id="2134808697"/>
            <p14:sldId id="2134808739"/>
            <p14:sldId id="2134808738"/>
            <p14:sldId id="2134808532"/>
            <p14:sldId id="2134808563"/>
            <p14:sldId id="2134808690"/>
            <p14:sldId id="2134808691"/>
            <p14:sldId id="2134808692"/>
            <p14:sldId id="2134808693"/>
          </p14:sldIdLst>
        </p14:section>
        <p14:section name="أنشطة القراءةوالكتابة" id="{A25CF4A3-DA66-4B51-A640-2EC4C5A8918F}">
          <p14:sldIdLst>
            <p14:sldId id="597"/>
            <p14:sldId id="2134808671"/>
            <p14:sldId id="2134808740"/>
            <p14:sldId id="2134808700"/>
            <p14:sldId id="2134808741"/>
            <p14:sldId id="2134808742"/>
            <p14:sldId id="2134808732"/>
            <p14:sldId id="2134808711"/>
            <p14:sldId id="2134808713"/>
            <p14:sldId id="2134808712"/>
            <p14:sldId id="2134808714"/>
            <p14:sldId id="2134808733"/>
            <p14:sldId id="2134808715"/>
            <p14:sldId id="2134808706"/>
            <p14:sldId id="2134808707"/>
            <p14:sldId id="2134808698"/>
            <p14:sldId id="2134808602"/>
            <p14:sldId id="2134808639"/>
            <p14:sldId id="2134808640"/>
            <p14:sldId id="2134808643"/>
            <p14:sldId id="2134808641"/>
            <p14:sldId id="2134808717"/>
            <p14:sldId id="2134808718"/>
            <p14:sldId id="2134808719"/>
            <p14:sldId id="2134808720"/>
            <p14:sldId id="2134808734"/>
            <p14:sldId id="2134808735"/>
            <p14:sldId id="2134808723"/>
            <p14:sldId id="2134808627"/>
            <p14:sldId id="2134808654"/>
            <p14:sldId id="2134808743"/>
            <p14:sldId id="2134808560"/>
            <p14:sldId id="2134808678"/>
          </p14:sldIdLst>
        </p14:section>
        <p14:section name="ألعاب" id="{66953B43-0502-40BE-9D9D-49C14FC1791C}">
          <p14:sldIdLst>
            <p14:sldId id="838"/>
            <p14:sldId id="989"/>
            <p14:sldId id="2134808725"/>
          </p14:sldIdLst>
        </p14:section>
        <p14:section name="اختتام الحصة" id="{CFAC160B-4D15-40C5-8575-18C3947DD0CB}">
          <p14:sldIdLst>
            <p14:sldId id="2134808501"/>
            <p14:sldId id="2134808561"/>
            <p14:sldId id="2134808503"/>
            <p14:sldId id="2134808502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3240" userDrawn="1">
          <p15:clr>
            <a:srgbClr val="A4A3A4"/>
          </p15:clr>
        </p15:guide>
        <p15:guide id="2" pos="4320" userDrawn="1">
          <p15:clr>
            <a:srgbClr val="A4A3A4"/>
          </p15:clr>
        </p15:guide>
        <p15:guide id="3" pos="432" userDrawn="1">
          <p15:clr>
            <a:srgbClr val="A4A3A4"/>
          </p15:clr>
        </p15:guide>
        <p15:guide id="4" pos="8208" userDrawn="1">
          <p15:clr>
            <a:srgbClr val="A4A3A4"/>
          </p15:clr>
        </p15:guide>
        <p15:guide id="5" orient="horz" pos="900" userDrawn="1">
          <p15:clr>
            <a:srgbClr val="A4A3A4"/>
          </p15:clr>
        </p15:guide>
        <p15:guide id="6" orient="horz" pos="1296" userDrawn="1">
          <p15:clr>
            <a:srgbClr val="A4A3A4"/>
          </p15:clr>
        </p15:guide>
        <p15:guide id="7" orient="horz" pos="5976" userDrawn="1">
          <p15:clr>
            <a:srgbClr val="A4A3A4"/>
          </p15:clr>
        </p15:guide>
        <p15:guide id="8" orient="horz" pos="5508" userDrawn="1">
          <p15:clr>
            <a:srgbClr val="A4A3A4"/>
          </p15:clr>
        </p15:guide>
        <p15:guide id="10" pos="7992" userDrawn="1">
          <p15:clr>
            <a:srgbClr val="A4A3A4"/>
          </p15:clr>
        </p15:guide>
        <p15:guide id="11" pos="648" userDrawn="1">
          <p15:clr>
            <a:srgbClr val="A4A3A4"/>
          </p15:clr>
        </p15:guide>
        <p15:guide id="12" orient="horz" pos="190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impleSmart" initials="S" lastIdx="1" clrIdx="0">
    <p:extLst>
      <p:ext uri="{19B8F6BF-5375-455C-9EA6-DF929625EA0E}">
        <p15:presenceInfo xmlns:p15="http://schemas.microsoft.com/office/powerpoint/2012/main" userId="SimpleSmart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DB4"/>
    <a:srgbClr val="19199B"/>
    <a:srgbClr val="E74C3C"/>
    <a:srgbClr val="D4EAF3"/>
    <a:srgbClr val="FFFFFF"/>
    <a:srgbClr val="10147E"/>
    <a:srgbClr val="0A0C4C"/>
    <a:srgbClr val="B40000"/>
    <a:srgbClr val="8A0000"/>
    <a:srgbClr val="FF6D6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Style moyen 2 - Accentuation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Style moyen 2 - Accentuation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Style moye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Aucun style, aucune grill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D113A9D2-9D6B-4929-AA2D-F23B5EE8CBE7}" styleName="Style à thème 2 - Accentuation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8D230F3-CF80-4859-8CE7-A43EE81993B5}" styleName="Style léger 1 - Accentuation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BDBED569-4797-4DF1-A0F4-6AAB3CD982D8}" styleName="Style léger 3 - Accentuation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BC89EF96-8CEA-46FF-86C4-4CE0E7609802}" styleName="Style léger 3 - Accentuation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3C2FFA5D-87B4-456A-9821-1D502468CF0F}" styleName="Style à thème 1 - Accentuation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B301B821-A1FF-4177-AEE7-76D212191A09}" styleName="Style moyen 1 - Accentuation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8A107856-5554-42FB-B03E-39F5DBC370BA}" styleName="Style moyen 4 - Accentuation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C083E6E3-FA7D-4D7B-A595-EF9225AFEA82}" styleName="Style léger 1 - Accentuation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6E25E649-3F16-4E02-A733-19D2CDBF48F0}" styleName="Style moyen 3 - Accentuation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E3FDE45-AF77-4B5C-9715-49D594BDF05E}" styleName="Style léger 1 - Accentuation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69012ECD-51FC-41F1-AA8D-1B2483CD663E}" styleName="Style léger 2 - Accentuation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B4B98B0-60AC-42C2-AFA5-B58CD77FA1E5}" styleName="Style léger 1 - Accentuation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1232" autoAdjust="0"/>
    <p:restoredTop sz="86609" autoAdjust="0"/>
  </p:normalViewPr>
  <p:slideViewPr>
    <p:cSldViewPr snapToGrid="0" showGuides="1">
      <p:cViewPr varScale="1">
        <p:scale>
          <a:sx n="55" d="100"/>
          <a:sy n="55" d="100"/>
        </p:scale>
        <p:origin x="1195" y="53"/>
      </p:cViewPr>
      <p:guideLst>
        <p:guide orient="horz" pos="3240"/>
        <p:guide pos="4320"/>
        <p:guide pos="432"/>
        <p:guide pos="8208"/>
        <p:guide orient="horz" pos="900"/>
        <p:guide orient="horz" pos="1296"/>
        <p:guide orient="horz" pos="5976"/>
        <p:guide orient="horz" pos="5508"/>
        <p:guide pos="7992"/>
        <p:guide pos="648"/>
        <p:guide orient="horz" pos="1908"/>
      </p:guideLst>
    </p:cSldViewPr>
  </p:slideViewPr>
  <p:outlineViewPr>
    <p:cViewPr>
      <p:scale>
        <a:sx n="33" d="100"/>
        <a:sy n="33" d="100"/>
      </p:scale>
      <p:origin x="0" y="-40566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45" d="100"/>
          <a:sy n="45" d="100"/>
        </p:scale>
        <p:origin x="2760" y="6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0.xml"/><Relationship Id="rId21" Type="http://schemas.openxmlformats.org/officeDocument/2006/relationships/slide" Target="slides/slide15.xml"/><Relationship Id="rId42" Type="http://schemas.openxmlformats.org/officeDocument/2006/relationships/slide" Target="slides/slide36.xml"/><Relationship Id="rId47" Type="http://schemas.openxmlformats.org/officeDocument/2006/relationships/slide" Target="slides/slide41.xml"/><Relationship Id="rId63" Type="http://schemas.openxmlformats.org/officeDocument/2006/relationships/slide" Target="slides/slide57.xml"/><Relationship Id="rId68" Type="http://schemas.openxmlformats.org/officeDocument/2006/relationships/slide" Target="slides/slide62.xml"/><Relationship Id="rId16" Type="http://schemas.openxmlformats.org/officeDocument/2006/relationships/slide" Target="slides/slide10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40" Type="http://schemas.openxmlformats.org/officeDocument/2006/relationships/slide" Target="slides/slide34.xml"/><Relationship Id="rId45" Type="http://schemas.openxmlformats.org/officeDocument/2006/relationships/slide" Target="slides/slide39.xml"/><Relationship Id="rId53" Type="http://schemas.openxmlformats.org/officeDocument/2006/relationships/slide" Target="slides/slide47.xml"/><Relationship Id="rId58" Type="http://schemas.openxmlformats.org/officeDocument/2006/relationships/slide" Target="slides/slide52.xml"/><Relationship Id="rId66" Type="http://schemas.openxmlformats.org/officeDocument/2006/relationships/slide" Target="slides/slide60.xml"/><Relationship Id="rId74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61" Type="http://schemas.openxmlformats.org/officeDocument/2006/relationships/slide" Target="slides/slide55.xml"/><Relationship Id="rId19" Type="http://schemas.openxmlformats.org/officeDocument/2006/relationships/slide" Target="slides/slide1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43" Type="http://schemas.openxmlformats.org/officeDocument/2006/relationships/slide" Target="slides/slide37.xml"/><Relationship Id="rId48" Type="http://schemas.openxmlformats.org/officeDocument/2006/relationships/slide" Target="slides/slide42.xml"/><Relationship Id="rId56" Type="http://schemas.openxmlformats.org/officeDocument/2006/relationships/slide" Target="slides/slide50.xml"/><Relationship Id="rId64" Type="http://schemas.openxmlformats.org/officeDocument/2006/relationships/slide" Target="slides/slide58.xml"/><Relationship Id="rId69" Type="http://schemas.openxmlformats.org/officeDocument/2006/relationships/slide" Target="slides/slide63.xml"/><Relationship Id="rId77" Type="http://schemas.microsoft.com/office/2016/11/relationships/changesInfo" Target="changesInfos/changesInfo1.xml"/><Relationship Id="rId8" Type="http://schemas.openxmlformats.org/officeDocument/2006/relationships/slide" Target="slides/slide2.xml"/><Relationship Id="rId51" Type="http://schemas.openxmlformats.org/officeDocument/2006/relationships/slide" Target="slides/slide45.xml"/><Relationship Id="rId72" Type="http://schemas.openxmlformats.org/officeDocument/2006/relationships/commentAuthors" Target="commentAuthors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slide" Target="slides/slide32.xml"/><Relationship Id="rId46" Type="http://schemas.openxmlformats.org/officeDocument/2006/relationships/slide" Target="slides/slide40.xml"/><Relationship Id="rId59" Type="http://schemas.openxmlformats.org/officeDocument/2006/relationships/slide" Target="slides/slide53.xml"/><Relationship Id="rId67" Type="http://schemas.openxmlformats.org/officeDocument/2006/relationships/slide" Target="slides/slide61.xml"/><Relationship Id="rId20" Type="http://schemas.openxmlformats.org/officeDocument/2006/relationships/slide" Target="slides/slide14.xml"/><Relationship Id="rId41" Type="http://schemas.openxmlformats.org/officeDocument/2006/relationships/slide" Target="slides/slide35.xml"/><Relationship Id="rId54" Type="http://schemas.openxmlformats.org/officeDocument/2006/relationships/slide" Target="slides/slide48.xml"/><Relationship Id="rId62" Type="http://schemas.openxmlformats.org/officeDocument/2006/relationships/slide" Target="slides/slide56.xml"/><Relationship Id="rId70" Type="http://schemas.openxmlformats.org/officeDocument/2006/relationships/notesMaster" Target="notesMasters/notesMaster1.xml"/><Relationship Id="rId75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49" Type="http://schemas.openxmlformats.org/officeDocument/2006/relationships/slide" Target="slides/slide43.xml"/><Relationship Id="rId57" Type="http://schemas.openxmlformats.org/officeDocument/2006/relationships/slide" Target="slides/slide51.xml"/><Relationship Id="rId10" Type="http://schemas.openxmlformats.org/officeDocument/2006/relationships/slide" Target="slides/slide4.xml"/><Relationship Id="rId31" Type="http://schemas.openxmlformats.org/officeDocument/2006/relationships/slide" Target="slides/slide25.xml"/><Relationship Id="rId44" Type="http://schemas.openxmlformats.org/officeDocument/2006/relationships/slide" Target="slides/slide38.xml"/><Relationship Id="rId52" Type="http://schemas.openxmlformats.org/officeDocument/2006/relationships/slide" Target="slides/slide46.xml"/><Relationship Id="rId60" Type="http://schemas.openxmlformats.org/officeDocument/2006/relationships/slide" Target="slides/slide54.xml"/><Relationship Id="rId65" Type="http://schemas.openxmlformats.org/officeDocument/2006/relationships/slide" Target="slides/slide59.xml"/><Relationship Id="rId73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39" Type="http://schemas.openxmlformats.org/officeDocument/2006/relationships/slide" Target="slides/slide33.xml"/><Relationship Id="rId34" Type="http://schemas.openxmlformats.org/officeDocument/2006/relationships/slide" Target="slides/slide28.xml"/><Relationship Id="rId50" Type="http://schemas.openxmlformats.org/officeDocument/2006/relationships/slide" Target="slides/slide44.xml"/><Relationship Id="rId55" Type="http://schemas.openxmlformats.org/officeDocument/2006/relationships/slide" Target="slides/slide49.xml"/><Relationship Id="rId76" Type="http://schemas.openxmlformats.org/officeDocument/2006/relationships/tableStyles" Target="tableStyles.xml"/><Relationship Id="rId7" Type="http://schemas.openxmlformats.org/officeDocument/2006/relationships/slide" Target="slides/slide1.xml"/><Relationship Id="rId71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FERHANE EL MOSTAFA" userId="612e3f77-08f4-424c-9bd0-6ac275dcda07" providerId="ADAL" clId="{030A0578-4591-49A3-A102-2AA440C7EFF4}"/>
    <pc:docChg chg="custSel addSld delSld modSld modSection">
      <pc:chgData name="FERHANE EL MOSTAFA" userId="612e3f77-08f4-424c-9bd0-6ac275dcda07" providerId="ADAL" clId="{030A0578-4591-49A3-A102-2AA440C7EFF4}" dt="2025-08-30T10:46:10.511" v="77" actId="20577"/>
      <pc:docMkLst>
        <pc:docMk/>
      </pc:docMkLst>
      <pc:sldChg chg="del">
        <pc:chgData name="FERHANE EL MOSTAFA" userId="612e3f77-08f4-424c-9bd0-6ac275dcda07" providerId="ADAL" clId="{030A0578-4591-49A3-A102-2AA440C7EFF4}" dt="2025-08-30T08:19:24.646" v="1" actId="47"/>
        <pc:sldMkLst>
          <pc:docMk/>
          <pc:sldMk cId="2533095450" sldId="2134808447"/>
        </pc:sldMkLst>
      </pc:sldChg>
      <pc:sldChg chg="modSp mod">
        <pc:chgData name="FERHANE EL MOSTAFA" userId="612e3f77-08f4-424c-9bd0-6ac275dcda07" providerId="ADAL" clId="{030A0578-4591-49A3-A102-2AA440C7EFF4}" dt="2025-08-30T10:39:53.661" v="2" actId="1076"/>
        <pc:sldMkLst>
          <pc:docMk/>
          <pc:sldMk cId="1118925082" sldId="2134808448"/>
        </pc:sldMkLst>
        <pc:spChg chg="mod">
          <ac:chgData name="FERHANE EL MOSTAFA" userId="612e3f77-08f4-424c-9bd0-6ac275dcda07" providerId="ADAL" clId="{030A0578-4591-49A3-A102-2AA440C7EFF4}" dt="2025-08-30T10:39:53.661" v="2" actId="1076"/>
          <ac:spMkLst>
            <pc:docMk/>
            <pc:sldMk cId="1118925082" sldId="2134808448"/>
            <ac:spMk id="17" creationId="{5AC32C25-E301-0508-FC5C-9E1914EC275A}"/>
          </ac:spMkLst>
        </pc:spChg>
      </pc:sldChg>
      <pc:sldChg chg="del">
        <pc:chgData name="FERHANE EL MOSTAFA" userId="612e3f77-08f4-424c-9bd0-6ac275dcda07" providerId="ADAL" clId="{030A0578-4591-49A3-A102-2AA440C7EFF4}" dt="2025-08-30T10:41:20.400" v="3" actId="47"/>
        <pc:sldMkLst>
          <pc:docMk/>
          <pc:sldMk cId="3557025472" sldId="2134808694"/>
        </pc:sldMkLst>
      </pc:sldChg>
      <pc:sldChg chg="del">
        <pc:chgData name="FERHANE EL MOSTAFA" userId="612e3f77-08f4-424c-9bd0-6ac275dcda07" providerId="ADAL" clId="{030A0578-4591-49A3-A102-2AA440C7EFF4}" dt="2025-08-30T10:41:20.400" v="3" actId="47"/>
        <pc:sldMkLst>
          <pc:docMk/>
          <pc:sldMk cId="769154890" sldId="2134808695"/>
        </pc:sldMkLst>
      </pc:sldChg>
      <pc:sldChg chg="modSp">
        <pc:chgData name="FERHANE EL MOSTAFA" userId="612e3f77-08f4-424c-9bd0-6ac275dcda07" providerId="ADAL" clId="{030A0578-4591-49A3-A102-2AA440C7EFF4}" dt="2025-08-30T10:46:10.511" v="77" actId="20577"/>
        <pc:sldMkLst>
          <pc:docMk/>
          <pc:sldMk cId="2554523360" sldId="2134808712"/>
        </pc:sldMkLst>
        <pc:spChg chg="mod">
          <ac:chgData name="FERHANE EL MOSTAFA" userId="612e3f77-08f4-424c-9bd0-6ac275dcda07" providerId="ADAL" clId="{030A0578-4591-49A3-A102-2AA440C7EFF4}" dt="2025-08-30T10:46:10.511" v="77" actId="20577"/>
          <ac:spMkLst>
            <pc:docMk/>
            <pc:sldMk cId="2554523360" sldId="2134808712"/>
            <ac:spMk id="25" creationId="{19871A05-C260-0DE3-AA2E-ACA6188258B1}"/>
          </ac:spMkLst>
        </pc:spChg>
      </pc:sldChg>
      <pc:sldChg chg="modSp">
        <pc:chgData name="FERHANE EL MOSTAFA" userId="612e3f77-08f4-424c-9bd0-6ac275dcda07" providerId="ADAL" clId="{030A0578-4591-49A3-A102-2AA440C7EFF4}" dt="2025-08-30T10:46:02.358" v="76" actId="20577"/>
        <pc:sldMkLst>
          <pc:docMk/>
          <pc:sldMk cId="1366020049" sldId="2134808715"/>
        </pc:sldMkLst>
        <pc:spChg chg="mod">
          <ac:chgData name="FERHANE EL MOSTAFA" userId="612e3f77-08f4-424c-9bd0-6ac275dcda07" providerId="ADAL" clId="{030A0578-4591-49A3-A102-2AA440C7EFF4}" dt="2025-08-30T10:45:56.408" v="74" actId="20577"/>
          <ac:spMkLst>
            <pc:docMk/>
            <pc:sldMk cId="1366020049" sldId="2134808715"/>
            <ac:spMk id="25" creationId="{35731A93-EFB7-FEA6-07FF-CDE39B389846}"/>
          </ac:spMkLst>
        </pc:spChg>
        <pc:spChg chg="mod">
          <ac:chgData name="FERHANE EL MOSTAFA" userId="612e3f77-08f4-424c-9bd0-6ac275dcda07" providerId="ADAL" clId="{030A0578-4591-49A3-A102-2AA440C7EFF4}" dt="2025-08-30T10:45:59.485" v="75" actId="20577"/>
          <ac:spMkLst>
            <pc:docMk/>
            <pc:sldMk cId="1366020049" sldId="2134808715"/>
            <ac:spMk id="26" creationId="{9238496E-1BA3-EA6B-3CAA-AAC2BBC5A393}"/>
          </ac:spMkLst>
        </pc:spChg>
        <pc:spChg chg="mod">
          <ac:chgData name="FERHANE EL MOSTAFA" userId="612e3f77-08f4-424c-9bd0-6ac275dcda07" providerId="ADAL" clId="{030A0578-4591-49A3-A102-2AA440C7EFF4}" dt="2025-08-30T10:46:02.358" v="76" actId="20577"/>
          <ac:spMkLst>
            <pc:docMk/>
            <pc:sldMk cId="1366020049" sldId="2134808715"/>
            <ac:spMk id="27" creationId="{77846903-A84E-4CBF-64D2-53A0CB3C3359}"/>
          </ac:spMkLst>
        </pc:spChg>
      </pc:sldChg>
      <pc:sldChg chg="delSp modSp add mod delAnim">
        <pc:chgData name="FERHANE EL MOSTAFA" userId="612e3f77-08f4-424c-9bd0-6ac275dcda07" providerId="ADAL" clId="{030A0578-4591-49A3-A102-2AA440C7EFF4}" dt="2025-08-30T10:44:03.371" v="59" actId="1076"/>
        <pc:sldMkLst>
          <pc:docMk/>
          <pc:sldMk cId="2985476707" sldId="2134808732"/>
        </pc:sldMkLst>
        <pc:spChg chg="mod">
          <ac:chgData name="FERHANE EL MOSTAFA" userId="612e3f77-08f4-424c-9bd0-6ac275dcda07" providerId="ADAL" clId="{030A0578-4591-49A3-A102-2AA440C7EFF4}" dt="2025-08-30T10:43:08.532" v="45" actId="20577"/>
          <ac:spMkLst>
            <pc:docMk/>
            <pc:sldMk cId="2985476707" sldId="2134808732"/>
            <ac:spMk id="3" creationId="{E8899C6C-7DAC-5740-1A21-FA13CE1BAAB1}"/>
          </ac:spMkLst>
        </pc:spChg>
        <pc:spChg chg="mod">
          <ac:chgData name="FERHANE EL MOSTAFA" userId="612e3f77-08f4-424c-9bd0-6ac275dcda07" providerId="ADAL" clId="{030A0578-4591-49A3-A102-2AA440C7EFF4}" dt="2025-08-30T10:44:03.371" v="59" actId="1076"/>
          <ac:spMkLst>
            <pc:docMk/>
            <pc:sldMk cId="2985476707" sldId="2134808732"/>
            <ac:spMk id="13" creationId="{3D7DCC21-152D-22B4-6AAC-B027889468D4}"/>
          </ac:spMkLst>
        </pc:spChg>
        <pc:spChg chg="mod">
          <ac:chgData name="FERHANE EL MOSTAFA" userId="612e3f77-08f4-424c-9bd0-6ac275dcda07" providerId="ADAL" clId="{030A0578-4591-49A3-A102-2AA440C7EFF4}" dt="2025-08-30T10:44:01.188" v="58" actId="1076"/>
          <ac:spMkLst>
            <pc:docMk/>
            <pc:sldMk cId="2985476707" sldId="2134808732"/>
            <ac:spMk id="14" creationId="{F51097DD-170E-0156-09D3-D2CD56A5D99A}"/>
          </ac:spMkLst>
        </pc:spChg>
      </pc:sldChg>
      <pc:sldChg chg="add">
        <pc:chgData name="FERHANE EL MOSTAFA" userId="612e3f77-08f4-424c-9bd0-6ac275dcda07" providerId="ADAL" clId="{030A0578-4591-49A3-A102-2AA440C7EFF4}" dt="2025-08-30T08:19:22.481" v="0"/>
        <pc:sldMkLst>
          <pc:docMk/>
          <pc:sldMk cId="3610759713" sldId="2134808744"/>
        </pc:sldMkLst>
      </pc:sldChg>
    </pc:docChg>
  </pc:docChgLst>
  <pc:docChgLst>
    <pc:chgData name="FERHANE EL MOSTAFA" userId="612e3f77-08f4-424c-9bd0-6ac275dcda07" providerId="ADAL" clId="{A64A7F10-220F-4C8C-89FD-321083E4E9DC}"/>
    <pc:docChg chg="undo custSel addSld delSld modSld modSection">
      <pc:chgData name="FERHANE EL MOSTAFA" userId="612e3f77-08f4-424c-9bd0-6ac275dcda07" providerId="ADAL" clId="{A64A7F10-220F-4C8C-89FD-321083E4E9DC}" dt="2025-08-19T19:47:04.283" v="4191" actId="20577"/>
      <pc:docMkLst>
        <pc:docMk/>
      </pc:docMkLst>
      <pc:sldChg chg="addSp modSp mod">
        <pc:chgData name="FERHANE EL MOSTAFA" userId="612e3f77-08f4-424c-9bd0-6ac275dcda07" providerId="ADAL" clId="{A64A7F10-220F-4C8C-89FD-321083E4E9DC}" dt="2025-08-19T10:42:01.488" v="54" actId="14100"/>
        <pc:sldMkLst>
          <pc:docMk/>
          <pc:sldMk cId="1861730519" sldId="597"/>
        </pc:sldMkLst>
        <pc:spChg chg="add mod">
          <ac:chgData name="FERHANE EL MOSTAFA" userId="612e3f77-08f4-424c-9bd0-6ac275dcda07" providerId="ADAL" clId="{A64A7F10-220F-4C8C-89FD-321083E4E9DC}" dt="2025-08-19T10:42:01.488" v="54" actId="14100"/>
          <ac:spMkLst>
            <pc:docMk/>
            <pc:sldMk cId="1861730519" sldId="597"/>
            <ac:spMk id="6" creationId="{D914014D-3C86-D642-31BC-56C49397C663}"/>
          </ac:spMkLst>
        </pc:spChg>
      </pc:sldChg>
      <pc:sldChg chg="addSp modSp mod">
        <pc:chgData name="FERHANE EL MOSTAFA" userId="612e3f77-08f4-424c-9bd0-6ac275dcda07" providerId="ADAL" clId="{A64A7F10-220F-4C8C-89FD-321083E4E9DC}" dt="2025-08-19T19:33:14.766" v="3790" actId="20577"/>
        <pc:sldMkLst>
          <pc:docMk/>
          <pc:sldMk cId="1948545125" sldId="838"/>
        </pc:sldMkLst>
        <pc:spChg chg="add mod">
          <ac:chgData name="FERHANE EL MOSTAFA" userId="612e3f77-08f4-424c-9bd0-6ac275dcda07" providerId="ADAL" clId="{A64A7F10-220F-4C8C-89FD-321083E4E9DC}" dt="2025-08-19T19:33:14.766" v="3790" actId="20577"/>
          <ac:spMkLst>
            <pc:docMk/>
            <pc:sldMk cId="1948545125" sldId="838"/>
            <ac:spMk id="6" creationId="{0C690669-5547-1024-7E46-4029CAEC4595}"/>
          </ac:spMkLst>
        </pc:spChg>
      </pc:sldChg>
      <pc:sldChg chg="del">
        <pc:chgData name="FERHANE EL MOSTAFA" userId="612e3f77-08f4-424c-9bd0-6ac275dcda07" providerId="ADAL" clId="{A64A7F10-220F-4C8C-89FD-321083E4E9DC}" dt="2025-08-19T19:38:10.526" v="4027" actId="47"/>
        <pc:sldMkLst>
          <pc:docMk/>
          <pc:sldMk cId="3308383923" sldId="985"/>
        </pc:sldMkLst>
      </pc:sldChg>
      <pc:sldChg chg="del">
        <pc:chgData name="FERHANE EL MOSTAFA" userId="612e3f77-08f4-424c-9bd0-6ac275dcda07" providerId="ADAL" clId="{A64A7F10-220F-4C8C-89FD-321083E4E9DC}" dt="2025-08-19T19:30:22.990" v="3755" actId="47"/>
        <pc:sldMkLst>
          <pc:docMk/>
          <pc:sldMk cId="307478271" sldId="988"/>
        </pc:sldMkLst>
      </pc:sldChg>
      <pc:sldChg chg="addSp modSp mod">
        <pc:chgData name="FERHANE EL MOSTAFA" userId="612e3f77-08f4-424c-9bd0-6ac275dcda07" providerId="ADAL" clId="{A64A7F10-220F-4C8C-89FD-321083E4E9DC}" dt="2025-08-19T19:43:53.529" v="4094" actId="403"/>
        <pc:sldMkLst>
          <pc:docMk/>
          <pc:sldMk cId="1702143944" sldId="989"/>
        </pc:sldMkLst>
        <pc:spChg chg="add mod">
          <ac:chgData name="FERHANE EL MOSTAFA" userId="612e3f77-08f4-424c-9bd0-6ac275dcda07" providerId="ADAL" clId="{A64A7F10-220F-4C8C-89FD-321083E4E9DC}" dt="2025-08-19T19:43:53.529" v="4094" actId="403"/>
          <ac:spMkLst>
            <pc:docMk/>
            <pc:sldMk cId="1702143944" sldId="989"/>
            <ac:spMk id="3" creationId="{88B8A22B-80FD-06D1-3EDE-A4BA00528236}"/>
          </ac:spMkLst>
        </pc:spChg>
        <pc:spChg chg="mod">
          <ac:chgData name="FERHANE EL MOSTAFA" userId="612e3f77-08f4-424c-9bd0-6ac275dcda07" providerId="ADAL" clId="{A64A7F10-220F-4C8C-89FD-321083E4E9DC}" dt="2025-08-19T19:34:28.543" v="3876" actId="20577"/>
          <ac:spMkLst>
            <pc:docMk/>
            <pc:sldMk cId="1702143944" sldId="989"/>
            <ac:spMk id="6" creationId="{19B27766-CF1F-0E90-1AFC-2D3D4298239D}"/>
          </ac:spMkLst>
        </pc:spChg>
        <pc:picChg chg="add mod">
          <ac:chgData name="FERHANE EL MOSTAFA" userId="612e3f77-08f4-424c-9bd0-6ac275dcda07" providerId="ADAL" clId="{A64A7F10-220F-4C8C-89FD-321083E4E9DC}" dt="2025-08-19T19:34:48.891" v="3877"/>
          <ac:picMkLst>
            <pc:docMk/>
            <pc:sldMk cId="1702143944" sldId="989"/>
            <ac:picMk id="2" creationId="{5025B925-3969-CD72-23E2-2D1EAED5DBA8}"/>
          </ac:picMkLst>
        </pc:picChg>
      </pc:sldChg>
      <pc:sldChg chg="del">
        <pc:chgData name="FERHANE EL MOSTAFA" userId="612e3f77-08f4-424c-9bd0-6ac275dcda07" providerId="ADAL" clId="{A64A7F10-220F-4C8C-89FD-321083E4E9DC}" dt="2025-08-19T19:38:38.892" v="4030" actId="47"/>
        <pc:sldMkLst>
          <pc:docMk/>
          <pc:sldMk cId="3696151667" sldId="990"/>
        </pc:sldMkLst>
      </pc:sldChg>
      <pc:sldChg chg="modSp mod">
        <pc:chgData name="FERHANE EL MOSTAFA" userId="612e3f77-08f4-424c-9bd0-6ac275dcda07" providerId="ADAL" clId="{A64A7F10-220F-4C8C-89FD-321083E4E9DC}" dt="2025-08-19T19:32:59.983" v="3780" actId="20577"/>
        <pc:sldMkLst>
          <pc:docMk/>
          <pc:sldMk cId="969077855" sldId="2134805155"/>
        </pc:sldMkLst>
        <pc:graphicFrameChg chg="modGraphic">
          <ac:chgData name="FERHANE EL MOSTAFA" userId="612e3f77-08f4-424c-9bd0-6ac275dcda07" providerId="ADAL" clId="{A64A7F10-220F-4C8C-89FD-321083E4E9DC}" dt="2025-08-19T19:32:59.983" v="3780" actId="20577"/>
          <ac:graphicFrameMkLst>
            <pc:docMk/>
            <pc:sldMk cId="969077855" sldId="2134805155"/>
            <ac:graphicFrameMk id="59" creationId="{6F7516E0-5AF9-99B0-509D-DD2CB5191F15}"/>
          </ac:graphicFrameMkLst>
        </pc:graphicFrameChg>
      </pc:sldChg>
      <pc:sldChg chg="modSp add mod">
        <pc:chgData name="FERHANE EL MOSTAFA" userId="612e3f77-08f4-424c-9bd0-6ac275dcda07" providerId="ADAL" clId="{A64A7F10-220F-4C8C-89FD-321083E4E9DC}" dt="2025-08-19T19:38:13.896" v="4028" actId="20577"/>
        <pc:sldMkLst>
          <pc:docMk/>
          <pc:sldMk cId="3222612512" sldId="2134808501"/>
        </pc:sldMkLst>
        <pc:spChg chg="mod">
          <ac:chgData name="FERHANE EL MOSTAFA" userId="612e3f77-08f4-424c-9bd0-6ac275dcda07" providerId="ADAL" clId="{A64A7F10-220F-4C8C-89FD-321083E4E9DC}" dt="2025-08-19T19:38:13.896" v="4028" actId="20577"/>
          <ac:spMkLst>
            <pc:docMk/>
            <pc:sldMk cId="3222612512" sldId="2134808501"/>
            <ac:spMk id="8" creationId="{0E34D6B8-8522-A58B-32EE-6075A6DCB402}"/>
          </ac:spMkLst>
        </pc:spChg>
      </pc:sldChg>
      <pc:sldChg chg="add">
        <pc:chgData name="FERHANE EL MOSTAFA" userId="612e3f77-08f4-424c-9bd0-6ac275dcda07" providerId="ADAL" clId="{A64A7F10-220F-4C8C-89FD-321083E4E9DC}" dt="2025-08-19T19:38:35.840" v="4029"/>
        <pc:sldMkLst>
          <pc:docMk/>
          <pc:sldMk cId="1747481819" sldId="2134808502"/>
        </pc:sldMkLst>
      </pc:sldChg>
      <pc:sldChg chg="add">
        <pc:chgData name="FERHANE EL MOSTAFA" userId="612e3f77-08f4-424c-9bd0-6ac275dcda07" providerId="ADAL" clId="{A64A7F10-220F-4C8C-89FD-321083E4E9DC}" dt="2025-08-19T19:38:35.840" v="4029"/>
        <pc:sldMkLst>
          <pc:docMk/>
          <pc:sldMk cId="2328477974" sldId="2134808503"/>
        </pc:sldMkLst>
      </pc:sldChg>
      <pc:sldChg chg="addSp delSp modSp add mod">
        <pc:chgData name="FERHANE EL MOSTAFA" userId="612e3f77-08f4-424c-9bd0-6ac275dcda07" providerId="ADAL" clId="{A64A7F10-220F-4C8C-89FD-321083E4E9DC}" dt="2025-08-19T18:20:56.238" v="3633" actId="21"/>
        <pc:sldMkLst>
          <pc:docMk/>
          <pc:sldMk cId="2254889488" sldId="2134808547"/>
        </pc:sldMkLst>
      </pc:sldChg>
      <pc:sldChg chg="modSp add mod">
        <pc:chgData name="FERHANE EL MOSTAFA" userId="612e3f77-08f4-424c-9bd0-6ac275dcda07" providerId="ADAL" clId="{A64A7F10-220F-4C8C-89FD-321083E4E9DC}" dt="2025-08-19T19:30:52.429" v="3766" actId="20577"/>
        <pc:sldMkLst>
          <pc:docMk/>
          <pc:sldMk cId="2796215011" sldId="2134808560"/>
        </pc:sldMkLst>
        <pc:spChg chg="mod">
          <ac:chgData name="FERHANE EL MOSTAFA" userId="612e3f77-08f4-424c-9bd0-6ac275dcda07" providerId="ADAL" clId="{A64A7F10-220F-4C8C-89FD-321083E4E9DC}" dt="2025-08-19T19:30:47.729" v="3761" actId="20577"/>
          <ac:spMkLst>
            <pc:docMk/>
            <pc:sldMk cId="2796215011" sldId="2134808560"/>
            <ac:spMk id="2" creationId="{19651D0A-B02D-74ED-ED20-0EB95E886048}"/>
          </ac:spMkLst>
        </pc:spChg>
        <pc:spChg chg="mod">
          <ac:chgData name="FERHANE EL MOSTAFA" userId="612e3f77-08f4-424c-9bd0-6ac275dcda07" providerId="ADAL" clId="{A64A7F10-220F-4C8C-89FD-321083E4E9DC}" dt="2025-08-19T19:30:52.429" v="3766" actId="20577"/>
          <ac:spMkLst>
            <pc:docMk/>
            <pc:sldMk cId="2796215011" sldId="2134808560"/>
            <ac:spMk id="6" creationId="{2325268A-1001-28C0-1B24-9567388D63E5}"/>
          </ac:spMkLst>
        </pc:spChg>
      </pc:sldChg>
      <pc:sldChg chg="addSp delSp modSp add mod">
        <pc:chgData name="FERHANE EL MOSTAFA" userId="612e3f77-08f4-424c-9bd0-6ac275dcda07" providerId="ADAL" clId="{A64A7F10-220F-4C8C-89FD-321083E4E9DC}" dt="2025-08-19T19:40:43.425" v="4085" actId="1076"/>
        <pc:sldMkLst>
          <pc:docMk/>
          <pc:sldMk cId="512562272" sldId="2134808561"/>
        </pc:sldMkLst>
        <pc:spChg chg="mod">
          <ac:chgData name="FERHANE EL MOSTAFA" userId="612e3f77-08f4-424c-9bd0-6ac275dcda07" providerId="ADAL" clId="{A64A7F10-220F-4C8C-89FD-321083E4E9DC}" dt="2025-08-19T19:39:26.532" v="4040" actId="20577"/>
          <ac:spMkLst>
            <pc:docMk/>
            <pc:sldMk cId="512562272" sldId="2134808561"/>
            <ac:spMk id="2" creationId="{570C6D3E-D944-E7DF-6E2F-7037213AB7FF}"/>
          </ac:spMkLst>
        </pc:spChg>
        <pc:spChg chg="mod">
          <ac:chgData name="FERHANE EL MOSTAFA" userId="612e3f77-08f4-424c-9bd0-6ac275dcda07" providerId="ADAL" clId="{A64A7F10-220F-4C8C-89FD-321083E4E9DC}" dt="2025-08-19T19:40:11.291" v="4079" actId="20577"/>
          <ac:spMkLst>
            <pc:docMk/>
            <pc:sldMk cId="512562272" sldId="2134808561"/>
            <ac:spMk id="4" creationId="{D012E12E-157F-1F50-18B5-626DB37D1ECA}"/>
          </ac:spMkLst>
        </pc:spChg>
      </pc:sldChg>
      <pc:sldChg chg="add del">
        <pc:chgData name="FERHANE EL MOSTAFA" userId="612e3f77-08f4-424c-9bd0-6ac275dcda07" providerId="ADAL" clId="{A64A7F10-220F-4C8C-89FD-321083E4E9DC}" dt="2025-08-19T11:49:36.125" v="1180" actId="2696"/>
        <pc:sldMkLst>
          <pc:docMk/>
          <pc:sldMk cId="998925571" sldId="2134808602"/>
        </pc:sldMkLst>
      </pc:sldChg>
      <pc:sldChg chg="add">
        <pc:chgData name="FERHANE EL MOSTAFA" userId="612e3f77-08f4-424c-9bd0-6ac275dcda07" providerId="ADAL" clId="{A64A7F10-220F-4C8C-89FD-321083E4E9DC}" dt="2025-08-19T11:49:43.718" v="1181"/>
        <pc:sldMkLst>
          <pc:docMk/>
          <pc:sldMk cId="2180123270" sldId="2134808602"/>
        </pc:sldMkLst>
      </pc:sldChg>
      <pc:sldChg chg="modSp add mod">
        <pc:chgData name="FERHANE EL MOSTAFA" userId="612e3f77-08f4-424c-9bd0-6ac275dcda07" providerId="ADAL" clId="{A64A7F10-220F-4C8C-89FD-321083E4E9DC}" dt="2025-08-19T18:22:27.195" v="3647" actId="20577"/>
        <pc:sldMkLst>
          <pc:docMk/>
          <pc:sldMk cId="253666560" sldId="2134808627"/>
        </pc:sldMkLst>
        <pc:spChg chg="mod">
          <ac:chgData name="FERHANE EL MOSTAFA" userId="612e3f77-08f4-424c-9bd0-6ac275dcda07" providerId="ADAL" clId="{A64A7F10-220F-4C8C-89FD-321083E4E9DC}" dt="2025-08-19T18:22:27.195" v="3647" actId="20577"/>
          <ac:spMkLst>
            <pc:docMk/>
            <pc:sldMk cId="253666560" sldId="2134808627"/>
            <ac:spMk id="6" creationId="{0B66465E-468F-B22F-A2EA-A217A666D11F}"/>
          </ac:spMkLst>
        </pc:spChg>
      </pc:sldChg>
      <pc:sldChg chg="addSp delSp modSp add mod">
        <pc:chgData name="FERHANE EL MOSTAFA" userId="612e3f77-08f4-424c-9bd0-6ac275dcda07" providerId="ADAL" clId="{A64A7F10-220F-4C8C-89FD-321083E4E9DC}" dt="2025-08-19T10:44:04.460" v="96" actId="1076"/>
        <pc:sldMkLst>
          <pc:docMk/>
          <pc:sldMk cId="1596164037" sldId="2134808628"/>
        </pc:sldMkLst>
      </pc:sldChg>
      <pc:sldChg chg="add del">
        <pc:chgData name="FERHANE EL MOSTAFA" userId="612e3f77-08f4-424c-9bd0-6ac275dcda07" providerId="ADAL" clId="{A64A7F10-220F-4C8C-89FD-321083E4E9DC}" dt="2025-08-19T11:50:04.608" v="1184" actId="47"/>
        <pc:sldMkLst>
          <pc:docMk/>
          <pc:sldMk cId="2139915436" sldId="2134808630"/>
        </pc:sldMkLst>
      </pc:sldChg>
      <pc:sldChg chg="add del">
        <pc:chgData name="FERHANE EL MOSTAFA" userId="612e3f77-08f4-424c-9bd0-6ac275dcda07" providerId="ADAL" clId="{A64A7F10-220F-4C8C-89FD-321083E4E9DC}" dt="2025-08-19T11:50:14.259" v="1187" actId="47"/>
        <pc:sldMkLst>
          <pc:docMk/>
          <pc:sldMk cId="1401053377" sldId="2134808634"/>
        </pc:sldMkLst>
      </pc:sldChg>
      <pc:sldChg chg="add del">
        <pc:chgData name="FERHANE EL MOSTAFA" userId="612e3f77-08f4-424c-9bd0-6ac275dcda07" providerId="ADAL" clId="{A64A7F10-220F-4C8C-89FD-321083E4E9DC}" dt="2025-08-19T11:50:56.446" v="1189" actId="47"/>
        <pc:sldMkLst>
          <pc:docMk/>
          <pc:sldMk cId="2200463605" sldId="2134808638"/>
        </pc:sldMkLst>
      </pc:sldChg>
      <pc:sldChg chg="addSp delSp modSp add mod modAnim">
        <pc:chgData name="FERHANE EL MOSTAFA" userId="612e3f77-08f4-424c-9bd0-6ac275dcda07" providerId="ADAL" clId="{A64A7F10-220F-4C8C-89FD-321083E4E9DC}" dt="2025-08-19T11:51:17.082" v="1193"/>
        <pc:sldMkLst>
          <pc:docMk/>
          <pc:sldMk cId="3555504287" sldId="2134808639"/>
        </pc:sldMkLst>
      </pc:sldChg>
      <pc:sldChg chg="addSp delSp modSp add mod modAnim">
        <pc:chgData name="FERHANE EL MOSTAFA" userId="612e3f77-08f4-424c-9bd0-6ac275dcda07" providerId="ADAL" clId="{A64A7F10-220F-4C8C-89FD-321083E4E9DC}" dt="2025-08-19T11:51:24.701" v="1195"/>
        <pc:sldMkLst>
          <pc:docMk/>
          <pc:sldMk cId="2115320888" sldId="2134808640"/>
        </pc:sldMkLst>
      </pc:sldChg>
      <pc:sldChg chg="addSp delSp modSp add mod modAnim">
        <pc:chgData name="FERHANE EL MOSTAFA" userId="612e3f77-08f4-424c-9bd0-6ac275dcda07" providerId="ADAL" clId="{A64A7F10-220F-4C8C-89FD-321083E4E9DC}" dt="2025-08-19T11:52:27.351" v="1232" actId="20577"/>
        <pc:sldMkLst>
          <pc:docMk/>
          <pc:sldMk cId="322019483" sldId="2134808641"/>
        </pc:sldMkLst>
        <pc:spChg chg="mod">
          <ac:chgData name="FERHANE EL MOSTAFA" userId="612e3f77-08f4-424c-9bd0-6ac275dcda07" providerId="ADAL" clId="{A64A7F10-220F-4C8C-89FD-321083E4E9DC}" dt="2025-08-19T11:52:27.351" v="1232" actId="20577"/>
          <ac:spMkLst>
            <pc:docMk/>
            <pc:sldMk cId="322019483" sldId="2134808641"/>
            <ac:spMk id="2" creationId="{ECA62755-4FDE-3ADB-7392-2020983870F3}"/>
          </ac:spMkLst>
        </pc:spChg>
      </pc:sldChg>
      <pc:sldChg chg="addSp delSp modSp add mod modAnim">
        <pc:chgData name="FERHANE EL MOSTAFA" userId="612e3f77-08f4-424c-9bd0-6ac275dcda07" providerId="ADAL" clId="{A64A7F10-220F-4C8C-89FD-321083E4E9DC}" dt="2025-08-19T11:51:44.304" v="1204" actId="20577"/>
        <pc:sldMkLst>
          <pc:docMk/>
          <pc:sldMk cId="1231011705" sldId="2134808643"/>
        </pc:sldMkLst>
        <pc:spChg chg="mod">
          <ac:chgData name="FERHANE EL MOSTAFA" userId="612e3f77-08f4-424c-9bd0-6ac275dcda07" providerId="ADAL" clId="{A64A7F10-220F-4C8C-89FD-321083E4E9DC}" dt="2025-08-19T11:51:44.304" v="1204" actId="20577"/>
          <ac:spMkLst>
            <pc:docMk/>
            <pc:sldMk cId="1231011705" sldId="2134808643"/>
            <ac:spMk id="2" creationId="{9CDEDA68-7246-2E33-FCBF-CB676BBA3D4C}"/>
          </ac:spMkLst>
        </pc:spChg>
      </pc:sldChg>
      <pc:sldChg chg="add del">
        <pc:chgData name="FERHANE EL MOSTAFA" userId="612e3f77-08f4-424c-9bd0-6ac275dcda07" providerId="ADAL" clId="{A64A7F10-220F-4C8C-89FD-321083E4E9DC}" dt="2025-08-19T11:50:10.869" v="1186" actId="47"/>
        <pc:sldMkLst>
          <pc:docMk/>
          <pc:sldMk cId="2757630257" sldId="2134808650"/>
        </pc:sldMkLst>
      </pc:sldChg>
      <pc:sldChg chg="add del">
        <pc:chgData name="FERHANE EL MOSTAFA" userId="612e3f77-08f4-424c-9bd0-6ac275dcda07" providerId="ADAL" clId="{A64A7F10-220F-4C8C-89FD-321083E4E9DC}" dt="2025-08-19T11:50:16.303" v="1188" actId="47"/>
        <pc:sldMkLst>
          <pc:docMk/>
          <pc:sldMk cId="3157513240" sldId="2134808651"/>
        </pc:sldMkLst>
      </pc:sldChg>
      <pc:sldChg chg="add del">
        <pc:chgData name="FERHANE EL MOSTAFA" userId="612e3f77-08f4-424c-9bd0-6ac275dcda07" providerId="ADAL" clId="{A64A7F10-220F-4C8C-89FD-321083E4E9DC}" dt="2025-08-19T19:30:21.323" v="3754" actId="47"/>
        <pc:sldMkLst>
          <pc:docMk/>
          <pc:sldMk cId="3701968933" sldId="2134808652"/>
        </pc:sldMkLst>
      </pc:sldChg>
      <pc:sldChg chg="modSp add mod">
        <pc:chgData name="FERHANE EL MOSTAFA" userId="612e3f77-08f4-424c-9bd0-6ac275dcda07" providerId="ADAL" clId="{A64A7F10-220F-4C8C-89FD-321083E4E9DC}" dt="2025-08-19T19:28:56.713" v="3747" actId="20577"/>
        <pc:sldMkLst>
          <pc:docMk/>
          <pc:sldMk cId="2150186220" sldId="2134808654"/>
        </pc:sldMkLst>
        <pc:spChg chg="mod">
          <ac:chgData name="FERHANE EL MOSTAFA" userId="612e3f77-08f4-424c-9bd0-6ac275dcda07" providerId="ADAL" clId="{A64A7F10-220F-4C8C-89FD-321083E4E9DC}" dt="2025-08-19T19:26:55.141" v="3718" actId="14100"/>
          <ac:spMkLst>
            <pc:docMk/>
            <pc:sldMk cId="2150186220" sldId="2134808654"/>
            <ac:spMk id="5" creationId="{40D961B7-8D80-0F76-18E6-3C7327C687C7}"/>
          </ac:spMkLst>
        </pc:spChg>
        <pc:spChg chg="mod">
          <ac:chgData name="FERHANE EL MOSTAFA" userId="612e3f77-08f4-424c-9bd0-6ac275dcda07" providerId="ADAL" clId="{A64A7F10-220F-4C8C-89FD-321083E4E9DC}" dt="2025-08-19T19:26:49.373" v="3717" actId="403"/>
          <ac:spMkLst>
            <pc:docMk/>
            <pc:sldMk cId="2150186220" sldId="2134808654"/>
            <ac:spMk id="7" creationId="{B1BB3C6A-DBEA-A507-589E-975D3C854ADC}"/>
          </ac:spMkLst>
        </pc:spChg>
        <pc:spChg chg="mod">
          <ac:chgData name="FERHANE EL MOSTAFA" userId="612e3f77-08f4-424c-9bd0-6ac275dcda07" providerId="ADAL" clId="{A64A7F10-220F-4C8C-89FD-321083E4E9DC}" dt="2025-08-19T19:28:10.906" v="3736" actId="14100"/>
          <ac:spMkLst>
            <pc:docMk/>
            <pc:sldMk cId="2150186220" sldId="2134808654"/>
            <ac:spMk id="8" creationId="{6CC26CCE-7611-6F61-7248-5F3E9D130C65}"/>
          </ac:spMkLst>
        </pc:spChg>
        <pc:spChg chg="mod">
          <ac:chgData name="FERHANE EL MOSTAFA" userId="612e3f77-08f4-424c-9bd0-6ac275dcda07" providerId="ADAL" clId="{A64A7F10-220F-4C8C-89FD-321083E4E9DC}" dt="2025-08-19T19:28:56.713" v="3747" actId="20577"/>
          <ac:spMkLst>
            <pc:docMk/>
            <pc:sldMk cId="2150186220" sldId="2134808654"/>
            <ac:spMk id="9" creationId="{D15EEE7F-0F96-8957-2A9D-35540A70F70F}"/>
          </ac:spMkLst>
        </pc:spChg>
        <pc:spChg chg="mod">
          <ac:chgData name="FERHANE EL MOSTAFA" userId="612e3f77-08f4-424c-9bd0-6ac275dcda07" providerId="ADAL" clId="{A64A7F10-220F-4C8C-89FD-321083E4E9DC}" dt="2025-08-19T19:26:45.672" v="3716" actId="1076"/>
          <ac:spMkLst>
            <pc:docMk/>
            <pc:sldMk cId="2150186220" sldId="2134808654"/>
            <ac:spMk id="10" creationId="{D4118883-0750-0DF2-FDC7-AB73966574A5}"/>
          </ac:spMkLst>
        </pc:spChg>
        <pc:spChg chg="mod">
          <ac:chgData name="FERHANE EL MOSTAFA" userId="612e3f77-08f4-424c-9bd0-6ac275dcda07" providerId="ADAL" clId="{A64A7F10-220F-4C8C-89FD-321083E4E9DC}" dt="2025-08-19T19:27:06.880" v="3721" actId="403"/>
          <ac:spMkLst>
            <pc:docMk/>
            <pc:sldMk cId="2150186220" sldId="2134808654"/>
            <ac:spMk id="11" creationId="{19CD536F-FBD6-A200-68F9-4F4C6CED1219}"/>
          </ac:spMkLst>
        </pc:spChg>
        <pc:spChg chg="mod">
          <ac:chgData name="FERHANE EL MOSTAFA" userId="612e3f77-08f4-424c-9bd0-6ac275dcda07" providerId="ADAL" clId="{A64A7F10-220F-4C8C-89FD-321083E4E9DC}" dt="2025-08-19T19:27:26.211" v="3727" actId="1076"/>
          <ac:spMkLst>
            <pc:docMk/>
            <pc:sldMk cId="2150186220" sldId="2134808654"/>
            <ac:spMk id="12" creationId="{EE66438C-08AB-A94F-B95C-1D508774372E}"/>
          </ac:spMkLst>
        </pc:spChg>
        <pc:spChg chg="mod">
          <ac:chgData name="FERHANE EL MOSTAFA" userId="612e3f77-08f4-424c-9bd0-6ac275dcda07" providerId="ADAL" clId="{A64A7F10-220F-4C8C-89FD-321083E4E9DC}" dt="2025-08-19T19:27:49.571" v="3731" actId="14100"/>
          <ac:spMkLst>
            <pc:docMk/>
            <pc:sldMk cId="2150186220" sldId="2134808654"/>
            <ac:spMk id="13" creationId="{3D088A0A-BFC4-A101-1146-97A1107CC801}"/>
          </ac:spMkLst>
        </pc:spChg>
        <pc:spChg chg="mod">
          <ac:chgData name="FERHANE EL MOSTAFA" userId="612e3f77-08f4-424c-9bd0-6ac275dcda07" providerId="ADAL" clId="{A64A7F10-220F-4C8C-89FD-321083E4E9DC}" dt="2025-08-19T19:27:56.889" v="3733" actId="14100"/>
          <ac:spMkLst>
            <pc:docMk/>
            <pc:sldMk cId="2150186220" sldId="2134808654"/>
            <ac:spMk id="14" creationId="{59CA3858-6D1F-606B-2920-01562F865885}"/>
          </ac:spMkLst>
        </pc:spChg>
      </pc:sldChg>
      <pc:sldChg chg="add del">
        <pc:chgData name="FERHANE EL MOSTAFA" userId="612e3f77-08f4-424c-9bd0-6ac275dcda07" providerId="ADAL" clId="{A64A7F10-220F-4C8C-89FD-321083E4E9DC}" dt="2025-08-19T11:50:06.038" v="1185" actId="47"/>
        <pc:sldMkLst>
          <pc:docMk/>
          <pc:sldMk cId="2189944454" sldId="2134808665"/>
        </pc:sldMkLst>
      </pc:sldChg>
      <pc:sldChg chg="delSp modSp add mod delAnim">
        <pc:chgData name="FERHANE EL MOSTAFA" userId="612e3f77-08f4-424c-9bd0-6ac275dcda07" providerId="ADAL" clId="{A64A7F10-220F-4C8C-89FD-321083E4E9DC}" dt="2025-08-19T11:21:45.721" v="443" actId="478"/>
        <pc:sldMkLst>
          <pc:docMk/>
          <pc:sldMk cId="2487464742" sldId="2134808671"/>
        </pc:sldMkLst>
        <pc:spChg chg="mod">
          <ac:chgData name="FERHANE EL MOSTAFA" userId="612e3f77-08f4-424c-9bd0-6ac275dcda07" providerId="ADAL" clId="{A64A7F10-220F-4C8C-89FD-321083E4E9DC}" dt="2025-08-19T11:19:07.201" v="341" actId="20577"/>
          <ac:spMkLst>
            <pc:docMk/>
            <pc:sldMk cId="2487464742" sldId="2134808671"/>
            <ac:spMk id="3" creationId="{F52310DC-07EA-D1A4-88A3-C051D0BC471E}"/>
          </ac:spMkLst>
        </pc:spChg>
        <pc:spChg chg="mod">
          <ac:chgData name="FERHANE EL MOSTAFA" userId="612e3f77-08f4-424c-9bd0-6ac275dcda07" providerId="ADAL" clId="{A64A7F10-220F-4C8C-89FD-321083E4E9DC}" dt="2025-08-19T11:21:11.626" v="420" actId="207"/>
          <ac:spMkLst>
            <pc:docMk/>
            <pc:sldMk cId="2487464742" sldId="2134808671"/>
            <ac:spMk id="6" creationId="{819A58EE-211D-8B80-50CD-7090E1EF3897}"/>
          </ac:spMkLst>
        </pc:spChg>
        <pc:spChg chg="mod">
          <ac:chgData name="FERHANE EL MOSTAFA" userId="612e3f77-08f4-424c-9bd0-6ac275dcda07" providerId="ADAL" clId="{A64A7F10-220F-4C8C-89FD-321083E4E9DC}" dt="2025-08-19T11:21:22.390" v="430" actId="20577"/>
          <ac:spMkLst>
            <pc:docMk/>
            <pc:sldMk cId="2487464742" sldId="2134808671"/>
            <ac:spMk id="7" creationId="{AC0A23E6-1140-473D-85B6-9ED83E745F22}"/>
          </ac:spMkLst>
        </pc:spChg>
        <pc:spChg chg="mod">
          <ac:chgData name="FERHANE EL MOSTAFA" userId="612e3f77-08f4-424c-9bd0-6ac275dcda07" providerId="ADAL" clId="{A64A7F10-220F-4C8C-89FD-321083E4E9DC}" dt="2025-08-19T11:21:30.673" v="439" actId="20577"/>
          <ac:spMkLst>
            <pc:docMk/>
            <pc:sldMk cId="2487464742" sldId="2134808671"/>
            <ac:spMk id="8" creationId="{D967AEFB-01F0-F251-06CD-B4935498BF85}"/>
          </ac:spMkLst>
        </pc:spChg>
        <pc:graphicFrameChg chg="mod modGraphic">
          <ac:chgData name="FERHANE EL MOSTAFA" userId="612e3f77-08f4-424c-9bd0-6ac275dcda07" providerId="ADAL" clId="{A64A7F10-220F-4C8C-89FD-321083E4E9DC}" dt="2025-08-19T11:21:40.075" v="440" actId="2165"/>
          <ac:graphicFrameMkLst>
            <pc:docMk/>
            <pc:sldMk cId="2487464742" sldId="2134808671"/>
            <ac:graphicFrameMk id="2" creationId="{BC770D9C-33C7-7B33-A331-5D9E3326A105}"/>
          </ac:graphicFrameMkLst>
        </pc:graphicFrameChg>
      </pc:sldChg>
      <pc:sldChg chg="add del">
        <pc:chgData name="FERHANE EL MOSTAFA" userId="612e3f77-08f4-424c-9bd0-6ac275dcda07" providerId="ADAL" clId="{A64A7F10-220F-4C8C-89FD-321083E4E9DC}" dt="2025-08-19T11:36:28.802" v="803" actId="47"/>
        <pc:sldMkLst>
          <pc:docMk/>
          <pc:sldMk cId="3727604126" sldId="2134808673"/>
        </pc:sldMkLst>
      </pc:sldChg>
      <pc:sldChg chg="addSp delSp modSp add mod delAnim">
        <pc:chgData name="FERHANE EL MOSTAFA" userId="612e3f77-08f4-424c-9bd0-6ac275dcda07" providerId="ADAL" clId="{A64A7F10-220F-4C8C-89FD-321083E4E9DC}" dt="2025-08-19T19:31:11.919" v="3769" actId="1076"/>
        <pc:sldMkLst>
          <pc:docMk/>
          <pc:sldMk cId="4220590668" sldId="2134808678"/>
        </pc:sldMkLst>
      </pc:sldChg>
      <pc:sldChg chg="addSp delSp modSp add del mod">
        <pc:chgData name="FERHANE EL MOSTAFA" userId="612e3f77-08f4-424c-9bd0-6ac275dcda07" providerId="ADAL" clId="{A64A7F10-220F-4C8C-89FD-321083E4E9DC}" dt="2025-08-19T11:32:12.162" v="760" actId="47"/>
        <pc:sldMkLst>
          <pc:docMk/>
          <pc:sldMk cId="488445246" sldId="2134808684"/>
        </pc:sldMkLst>
      </pc:sldChg>
      <pc:sldChg chg="add del">
        <pc:chgData name="FERHANE EL MOSTAFA" userId="612e3f77-08f4-424c-9bd0-6ac275dcda07" providerId="ADAL" clId="{A64A7F10-220F-4C8C-89FD-321083E4E9DC}" dt="2025-08-19T11:50:00.482" v="1182" actId="47"/>
        <pc:sldMkLst>
          <pc:docMk/>
          <pc:sldMk cId="2407232" sldId="2134808685"/>
        </pc:sldMkLst>
      </pc:sldChg>
      <pc:sldChg chg="add del">
        <pc:chgData name="FERHANE EL MOSTAFA" userId="612e3f77-08f4-424c-9bd0-6ac275dcda07" providerId="ADAL" clId="{A64A7F10-220F-4C8C-89FD-321083E4E9DC}" dt="2025-08-19T11:50:03.083" v="1183" actId="47"/>
        <pc:sldMkLst>
          <pc:docMk/>
          <pc:sldMk cId="657170249" sldId="2134808686"/>
        </pc:sldMkLst>
      </pc:sldChg>
      <pc:sldChg chg="addSp delSp modSp add mod">
        <pc:chgData name="FERHANE EL MOSTAFA" userId="612e3f77-08f4-424c-9bd0-6ac275dcda07" providerId="ADAL" clId="{A64A7F10-220F-4C8C-89FD-321083E4E9DC}" dt="2025-08-19T11:33:31.942" v="788" actId="14100"/>
        <pc:sldMkLst>
          <pc:docMk/>
          <pc:sldMk cId="1775406601" sldId="2134808696"/>
        </pc:sldMkLst>
      </pc:sldChg>
      <pc:sldChg chg="addSp delSp modSp add mod">
        <pc:chgData name="FERHANE EL MOSTAFA" userId="612e3f77-08f4-424c-9bd0-6ac275dcda07" providerId="ADAL" clId="{A64A7F10-220F-4C8C-89FD-321083E4E9DC}" dt="2025-08-19T10:46:21.525" v="224" actId="1076"/>
        <pc:sldMkLst>
          <pc:docMk/>
          <pc:sldMk cId="2758474391" sldId="2134808697"/>
        </pc:sldMkLst>
      </pc:sldChg>
      <pc:sldChg chg="addSp delSp modSp add mod modAnim">
        <pc:chgData name="FERHANE EL MOSTAFA" userId="612e3f77-08f4-424c-9bd0-6ac275dcda07" providerId="ADAL" clId="{A64A7F10-220F-4C8C-89FD-321083E4E9DC}" dt="2025-08-19T11:49:25.912" v="1179"/>
        <pc:sldMkLst>
          <pc:docMk/>
          <pc:sldMk cId="1075695747" sldId="2134808698"/>
        </pc:sldMkLst>
      </pc:sldChg>
      <pc:sldChg chg="addSp delSp modSp add mod modAnim">
        <pc:chgData name="FERHANE EL MOSTAFA" userId="612e3f77-08f4-424c-9bd0-6ac275dcda07" providerId="ADAL" clId="{A64A7F10-220F-4C8C-89FD-321083E4E9DC}" dt="2025-08-19T11:34:18.492" v="794"/>
        <pc:sldMkLst>
          <pc:docMk/>
          <pc:sldMk cId="2876529393" sldId="2134808699"/>
        </pc:sldMkLst>
      </pc:sldChg>
      <pc:sldChg chg="addSp delSp modSp add mod delAnim">
        <pc:chgData name="FERHANE EL MOSTAFA" userId="612e3f77-08f4-424c-9bd0-6ac275dcda07" providerId="ADAL" clId="{A64A7F10-220F-4C8C-89FD-321083E4E9DC}" dt="2025-08-19T11:33:45.043" v="789" actId="20577"/>
        <pc:sldMkLst>
          <pc:docMk/>
          <pc:sldMk cId="175661024" sldId="2134808700"/>
        </pc:sldMkLst>
        <pc:spChg chg="mod">
          <ac:chgData name="FERHANE EL MOSTAFA" userId="612e3f77-08f4-424c-9bd0-6ac275dcda07" providerId="ADAL" clId="{A64A7F10-220F-4C8C-89FD-321083E4E9DC}" dt="2025-08-19T11:33:45.043" v="789" actId="20577"/>
          <ac:spMkLst>
            <pc:docMk/>
            <pc:sldMk cId="175661024" sldId="2134808700"/>
            <ac:spMk id="3" creationId="{303984AF-FBB0-7610-CF32-F0D31D1EB5AD}"/>
          </ac:spMkLst>
        </pc:spChg>
        <pc:spChg chg="add mod">
          <ac:chgData name="FERHANE EL MOSTAFA" userId="612e3f77-08f4-424c-9bd0-6ac275dcda07" providerId="ADAL" clId="{A64A7F10-220F-4C8C-89FD-321083E4E9DC}" dt="2025-08-19T11:26:42.976" v="590" actId="1076"/>
          <ac:spMkLst>
            <pc:docMk/>
            <pc:sldMk cId="175661024" sldId="2134808700"/>
            <ac:spMk id="9" creationId="{B1E87F5F-5237-997E-A10C-FA2B54D737E1}"/>
          </ac:spMkLst>
        </pc:spChg>
        <pc:graphicFrameChg chg="mod modGraphic">
          <ac:chgData name="FERHANE EL MOSTAFA" userId="612e3f77-08f4-424c-9bd0-6ac275dcda07" providerId="ADAL" clId="{A64A7F10-220F-4C8C-89FD-321083E4E9DC}" dt="2025-08-19T11:26:33.519" v="588" actId="2165"/>
          <ac:graphicFrameMkLst>
            <pc:docMk/>
            <pc:sldMk cId="175661024" sldId="2134808700"/>
            <ac:graphicFrameMk id="2" creationId="{8E571894-12F6-EEEE-3169-7A031509EE37}"/>
          </ac:graphicFrameMkLst>
        </pc:graphicFrameChg>
      </pc:sldChg>
      <pc:sldChg chg="addSp modSp add del mod modAnim">
        <pc:chgData name="FERHANE EL MOSTAFA" userId="612e3f77-08f4-424c-9bd0-6ac275dcda07" providerId="ADAL" clId="{A64A7F10-220F-4C8C-89FD-321083E4E9DC}" dt="2025-08-19T11:35:05.501" v="795" actId="47"/>
        <pc:sldMkLst>
          <pc:docMk/>
          <pc:sldMk cId="717802901" sldId="2134808701"/>
        </pc:sldMkLst>
      </pc:sldChg>
      <pc:sldChg chg="addSp delSp modSp add del mod">
        <pc:chgData name="FERHANE EL MOSTAFA" userId="612e3f77-08f4-424c-9bd0-6ac275dcda07" providerId="ADAL" clId="{A64A7F10-220F-4C8C-89FD-321083E4E9DC}" dt="2025-08-19T11:32:41.139" v="765" actId="47"/>
        <pc:sldMkLst>
          <pc:docMk/>
          <pc:sldMk cId="655233060" sldId="2134808702"/>
        </pc:sldMkLst>
      </pc:sldChg>
      <pc:sldChg chg="addSp delSp modSp add mod delAnim">
        <pc:chgData name="FERHANE EL MOSTAFA" userId="612e3f77-08f4-424c-9bd0-6ac275dcda07" providerId="ADAL" clId="{A64A7F10-220F-4C8C-89FD-321083E4E9DC}" dt="2025-08-19T11:35:16.735" v="800" actId="478"/>
        <pc:sldMkLst>
          <pc:docMk/>
          <pc:sldMk cId="3483167129" sldId="2134808703"/>
        </pc:sldMkLst>
      </pc:sldChg>
      <pc:sldChg chg="addSp delSp modSp add mod">
        <pc:chgData name="FERHANE EL MOSTAFA" userId="612e3f77-08f4-424c-9bd0-6ac275dcda07" providerId="ADAL" clId="{A64A7F10-220F-4C8C-89FD-321083E4E9DC}" dt="2025-08-19T11:32:37.986" v="764"/>
        <pc:sldMkLst>
          <pc:docMk/>
          <pc:sldMk cId="3197194160" sldId="2134808704"/>
        </pc:sldMkLst>
      </pc:sldChg>
      <pc:sldChg chg="addSp delSp modSp add mod modAnim">
        <pc:chgData name="FERHANE EL MOSTAFA" userId="612e3f77-08f4-424c-9bd0-6ac275dcda07" providerId="ADAL" clId="{A64A7F10-220F-4C8C-89FD-321083E4E9DC}" dt="2025-08-19T11:35:57.418" v="802"/>
        <pc:sldMkLst>
          <pc:docMk/>
          <pc:sldMk cId="2303604193" sldId="2134808705"/>
        </pc:sldMkLst>
      </pc:sldChg>
      <pc:sldChg chg="addSp delSp modSp add mod">
        <pc:chgData name="FERHANE EL MOSTAFA" userId="612e3f77-08f4-424c-9bd0-6ac275dcda07" providerId="ADAL" clId="{A64A7F10-220F-4C8C-89FD-321083E4E9DC}" dt="2025-08-19T11:47:01.753" v="1153" actId="20577"/>
        <pc:sldMkLst>
          <pc:docMk/>
          <pc:sldMk cId="1301504599" sldId="2134808706"/>
        </pc:sldMkLst>
        <pc:spChg chg="mod">
          <ac:chgData name="FERHANE EL MOSTAFA" userId="612e3f77-08f4-424c-9bd0-6ac275dcda07" providerId="ADAL" clId="{A64A7F10-220F-4C8C-89FD-321083E4E9DC}" dt="2025-08-19T11:40:07.425" v="971" actId="20577"/>
          <ac:spMkLst>
            <pc:docMk/>
            <pc:sldMk cId="1301504599" sldId="2134808706"/>
            <ac:spMk id="2" creationId="{EBD225D2-D8F6-F1E1-0154-64CEB418CAFE}"/>
          </ac:spMkLst>
        </pc:spChg>
        <pc:spChg chg="mod">
          <ac:chgData name="FERHANE EL MOSTAFA" userId="612e3f77-08f4-424c-9bd0-6ac275dcda07" providerId="ADAL" clId="{A64A7F10-220F-4C8C-89FD-321083E4E9DC}" dt="2025-08-19T11:47:01.753" v="1153" actId="20577"/>
          <ac:spMkLst>
            <pc:docMk/>
            <pc:sldMk cId="1301504599" sldId="2134808706"/>
            <ac:spMk id="11" creationId="{BFD7A413-5D74-67E5-4462-F2F2D71E5D46}"/>
          </ac:spMkLst>
        </pc:spChg>
        <pc:spChg chg="mod">
          <ac:chgData name="FERHANE EL MOSTAFA" userId="612e3f77-08f4-424c-9bd0-6ac275dcda07" providerId="ADAL" clId="{A64A7F10-220F-4C8C-89FD-321083E4E9DC}" dt="2025-08-19T11:43:52.965" v="1109" actId="207"/>
          <ac:spMkLst>
            <pc:docMk/>
            <pc:sldMk cId="1301504599" sldId="2134808706"/>
            <ac:spMk id="15" creationId="{5D2986E1-B7A4-31E7-9BD7-A527DDDEA834}"/>
          </ac:spMkLst>
        </pc:spChg>
        <pc:spChg chg="mod">
          <ac:chgData name="FERHANE EL MOSTAFA" userId="612e3f77-08f4-424c-9bd0-6ac275dcda07" providerId="ADAL" clId="{A64A7F10-220F-4C8C-89FD-321083E4E9DC}" dt="2025-08-19T11:39:03.271" v="921" actId="20577"/>
          <ac:spMkLst>
            <pc:docMk/>
            <pc:sldMk cId="1301504599" sldId="2134808706"/>
            <ac:spMk id="17" creationId="{B1AD6576-869E-7D48-B590-8C3276393C94}"/>
          </ac:spMkLst>
        </pc:spChg>
        <pc:spChg chg="mod">
          <ac:chgData name="FERHANE EL MOSTAFA" userId="612e3f77-08f4-424c-9bd0-6ac275dcda07" providerId="ADAL" clId="{A64A7F10-220F-4C8C-89FD-321083E4E9DC}" dt="2025-08-19T11:39:27.691" v="931" actId="20577"/>
          <ac:spMkLst>
            <pc:docMk/>
            <pc:sldMk cId="1301504599" sldId="2134808706"/>
            <ac:spMk id="20" creationId="{145615E8-34D8-5AFB-166A-5A976BD2CD13}"/>
          </ac:spMkLst>
        </pc:spChg>
        <pc:spChg chg="mod">
          <ac:chgData name="FERHANE EL MOSTAFA" userId="612e3f77-08f4-424c-9bd0-6ac275dcda07" providerId="ADAL" clId="{A64A7F10-220F-4C8C-89FD-321083E4E9DC}" dt="2025-08-19T11:39:39.590" v="941" actId="20577"/>
          <ac:spMkLst>
            <pc:docMk/>
            <pc:sldMk cId="1301504599" sldId="2134808706"/>
            <ac:spMk id="22" creationId="{9ED54D2D-BF90-E954-64FE-63F076E74B97}"/>
          </ac:spMkLst>
        </pc:spChg>
        <pc:spChg chg="mod">
          <ac:chgData name="FERHANE EL MOSTAFA" userId="612e3f77-08f4-424c-9bd0-6ac275dcda07" providerId="ADAL" clId="{A64A7F10-220F-4C8C-89FD-321083E4E9DC}" dt="2025-08-19T11:39:47.488" v="949" actId="20577"/>
          <ac:spMkLst>
            <pc:docMk/>
            <pc:sldMk cId="1301504599" sldId="2134808706"/>
            <ac:spMk id="25" creationId="{BEE52E8A-BE92-10C4-CDEF-4096BAFF70AC}"/>
          </ac:spMkLst>
        </pc:spChg>
      </pc:sldChg>
      <pc:sldChg chg="addSp delSp modSp add mod delAnim modAnim">
        <pc:chgData name="FERHANE EL MOSTAFA" userId="612e3f77-08f4-424c-9bd0-6ac275dcda07" providerId="ADAL" clId="{A64A7F10-220F-4C8C-89FD-321083E4E9DC}" dt="2025-08-19T11:41:59.517" v="1005"/>
        <pc:sldMkLst>
          <pc:docMk/>
          <pc:sldMk cId="1030826978" sldId="2134808707"/>
        </pc:sldMkLst>
        <pc:spChg chg="mod">
          <ac:chgData name="FERHANE EL MOSTAFA" userId="612e3f77-08f4-424c-9bd0-6ac275dcda07" providerId="ADAL" clId="{A64A7F10-220F-4C8C-89FD-321083E4E9DC}" dt="2025-08-19T11:40:50.774" v="994" actId="20577"/>
          <ac:spMkLst>
            <pc:docMk/>
            <pc:sldMk cId="1030826978" sldId="2134808707"/>
            <ac:spMk id="2" creationId="{575F3318-6A11-B106-FFFA-B03B1FA726B4}"/>
          </ac:spMkLst>
        </pc:spChg>
      </pc:sldChg>
      <pc:sldChg chg="addSp delSp modSp add mod modAnim">
        <pc:chgData name="FERHANE EL MOSTAFA" userId="612e3f77-08f4-424c-9bd0-6ac275dcda07" providerId="ADAL" clId="{A64A7F10-220F-4C8C-89FD-321083E4E9DC}" dt="2025-08-19T11:47:57.744" v="1170" actId="20577"/>
        <pc:sldMkLst>
          <pc:docMk/>
          <pc:sldMk cId="4268842225" sldId="2134808708"/>
        </pc:sldMkLst>
      </pc:sldChg>
      <pc:sldChg chg="addSp delSp modSp add mod delAnim modAnim">
        <pc:chgData name="FERHANE EL MOSTAFA" userId="612e3f77-08f4-424c-9bd0-6ac275dcda07" providerId="ADAL" clId="{A64A7F10-220F-4C8C-89FD-321083E4E9DC}" dt="2025-08-19T11:48:52.447" v="1177"/>
        <pc:sldMkLst>
          <pc:docMk/>
          <pc:sldMk cId="596647479" sldId="2134808709"/>
        </pc:sldMkLst>
      </pc:sldChg>
      <pc:sldChg chg="addSp delSp modSp add del mod delAnim modAnim">
        <pc:chgData name="FERHANE EL MOSTAFA" userId="612e3f77-08f4-424c-9bd0-6ac275dcda07" providerId="ADAL" clId="{A64A7F10-220F-4C8C-89FD-321083E4E9DC}" dt="2025-08-19T12:45:56.594" v="1310" actId="2696"/>
        <pc:sldMkLst>
          <pc:docMk/>
          <pc:sldMk cId="515443587" sldId="2134808710"/>
        </pc:sldMkLst>
      </pc:sldChg>
      <pc:sldChg chg="addSp delSp modSp add mod delAnim modAnim">
        <pc:chgData name="FERHANE EL MOSTAFA" userId="612e3f77-08f4-424c-9bd0-6ac275dcda07" providerId="ADAL" clId="{A64A7F10-220F-4C8C-89FD-321083E4E9DC}" dt="2025-08-19T17:18:27.522" v="2212" actId="20577"/>
        <pc:sldMkLst>
          <pc:docMk/>
          <pc:sldMk cId="3184985472" sldId="2134808710"/>
        </pc:sldMkLst>
      </pc:sldChg>
      <pc:sldChg chg="add del">
        <pc:chgData name="FERHANE EL MOSTAFA" userId="612e3f77-08f4-424c-9bd0-6ac275dcda07" providerId="ADAL" clId="{A64A7F10-220F-4C8C-89FD-321083E4E9DC}" dt="2025-08-19T11:51:09.528" v="1192"/>
        <pc:sldMkLst>
          <pc:docMk/>
          <pc:sldMk cId="4086094678" sldId="2134808710"/>
        </pc:sldMkLst>
      </pc:sldChg>
      <pc:sldChg chg="addSp delSp modSp add mod">
        <pc:chgData name="FERHANE EL MOSTAFA" userId="612e3f77-08f4-424c-9bd0-6ac275dcda07" providerId="ADAL" clId="{A64A7F10-220F-4C8C-89FD-321083E4E9DC}" dt="2025-08-19T16:59:38.182" v="1765" actId="20577"/>
        <pc:sldMkLst>
          <pc:docMk/>
          <pc:sldMk cId="2380771049" sldId="2134808711"/>
        </pc:sldMkLst>
        <pc:spChg chg="mod">
          <ac:chgData name="FERHANE EL MOSTAFA" userId="612e3f77-08f4-424c-9bd0-6ac275dcda07" providerId="ADAL" clId="{A64A7F10-220F-4C8C-89FD-321083E4E9DC}" dt="2025-08-19T16:59:38.182" v="1765" actId="20577"/>
          <ac:spMkLst>
            <pc:docMk/>
            <pc:sldMk cId="2380771049" sldId="2134808711"/>
            <ac:spMk id="3" creationId="{529CA40B-EC02-C58C-C498-671741456AD5}"/>
          </ac:spMkLst>
        </pc:spChg>
        <pc:spChg chg="mod">
          <ac:chgData name="FERHANE EL MOSTAFA" userId="612e3f77-08f4-424c-9bd0-6ac275dcda07" providerId="ADAL" clId="{A64A7F10-220F-4C8C-89FD-321083E4E9DC}" dt="2025-08-19T12:55:01.767" v="1449" actId="20577"/>
          <ac:spMkLst>
            <pc:docMk/>
            <pc:sldMk cId="2380771049" sldId="2134808711"/>
            <ac:spMk id="6" creationId="{CD27F68F-D557-5208-8168-784B4E939A10}"/>
          </ac:spMkLst>
        </pc:spChg>
        <pc:spChg chg="mod">
          <ac:chgData name="FERHANE EL MOSTAFA" userId="612e3f77-08f4-424c-9bd0-6ac275dcda07" providerId="ADAL" clId="{A64A7F10-220F-4C8C-89FD-321083E4E9DC}" dt="2025-08-19T12:55:07.032" v="1455" actId="20577"/>
          <ac:spMkLst>
            <pc:docMk/>
            <pc:sldMk cId="2380771049" sldId="2134808711"/>
            <ac:spMk id="7" creationId="{9B313E17-2E78-F083-692F-F3FDDE162588}"/>
          </ac:spMkLst>
        </pc:spChg>
        <pc:spChg chg="mod">
          <ac:chgData name="FERHANE EL MOSTAFA" userId="612e3f77-08f4-424c-9bd0-6ac275dcda07" providerId="ADAL" clId="{A64A7F10-220F-4C8C-89FD-321083E4E9DC}" dt="2025-08-19T12:55:12.193" v="1462" actId="20577"/>
          <ac:spMkLst>
            <pc:docMk/>
            <pc:sldMk cId="2380771049" sldId="2134808711"/>
            <ac:spMk id="10" creationId="{8C080AF2-F01A-CE5B-FF5B-CEC9CFE4EE6C}"/>
          </ac:spMkLst>
        </pc:spChg>
        <pc:picChg chg="add mod">
          <ac:chgData name="FERHANE EL MOSTAFA" userId="612e3f77-08f4-424c-9bd0-6ac275dcda07" providerId="ADAL" clId="{A64A7F10-220F-4C8C-89FD-321083E4E9DC}" dt="2025-08-19T12:59:37.695" v="1556"/>
          <ac:picMkLst>
            <pc:docMk/>
            <pc:sldMk cId="2380771049" sldId="2134808711"/>
            <ac:picMk id="11" creationId="{317D191C-E39A-2624-D416-9C637E19FC8F}"/>
          </ac:picMkLst>
        </pc:picChg>
      </pc:sldChg>
      <pc:sldChg chg="addSp delSp modSp add del mod delAnim">
        <pc:chgData name="FERHANE EL MOSTAFA" userId="612e3f77-08f4-424c-9bd0-6ac275dcda07" providerId="ADAL" clId="{A64A7F10-220F-4C8C-89FD-321083E4E9DC}" dt="2025-08-19T16:55:17.715" v="1722" actId="2696"/>
        <pc:sldMkLst>
          <pc:docMk/>
          <pc:sldMk cId="2435056264" sldId="2134808712"/>
        </pc:sldMkLst>
      </pc:sldChg>
      <pc:sldChg chg="addSp modSp add mod modAnim">
        <pc:chgData name="FERHANE EL MOSTAFA" userId="612e3f77-08f4-424c-9bd0-6ac275dcda07" providerId="ADAL" clId="{A64A7F10-220F-4C8C-89FD-321083E4E9DC}" dt="2025-08-19T17:37:15.500" v="2560"/>
        <pc:sldMkLst>
          <pc:docMk/>
          <pc:sldMk cId="2554523360" sldId="2134808712"/>
        </pc:sldMkLst>
        <pc:spChg chg="mod">
          <ac:chgData name="FERHANE EL MOSTAFA" userId="612e3f77-08f4-424c-9bd0-6ac275dcda07" providerId="ADAL" clId="{A64A7F10-220F-4C8C-89FD-321083E4E9DC}" dt="2025-08-19T17:13:04.668" v="2108" actId="20577"/>
          <ac:spMkLst>
            <pc:docMk/>
            <pc:sldMk cId="2554523360" sldId="2134808712"/>
            <ac:spMk id="2" creationId="{1398BA04-108E-6F4C-136D-2E5CD4550D05}"/>
          </ac:spMkLst>
        </pc:spChg>
        <pc:spChg chg="add mod">
          <ac:chgData name="FERHANE EL MOSTAFA" userId="612e3f77-08f4-424c-9bd0-6ac275dcda07" providerId="ADAL" clId="{A64A7F10-220F-4C8C-89FD-321083E4E9DC}" dt="2025-08-19T17:24:11.182" v="2300" actId="14100"/>
          <ac:spMkLst>
            <pc:docMk/>
            <pc:sldMk cId="2554523360" sldId="2134808712"/>
            <ac:spMk id="4" creationId="{F681F5E9-4AD0-9A72-1788-F37DE5DA98B5}"/>
          </ac:spMkLst>
        </pc:spChg>
        <pc:spChg chg="add mod">
          <ac:chgData name="FERHANE EL MOSTAFA" userId="612e3f77-08f4-424c-9bd0-6ac275dcda07" providerId="ADAL" clId="{A64A7F10-220F-4C8C-89FD-321083E4E9DC}" dt="2025-08-19T17:22:20.134" v="2272" actId="1076"/>
          <ac:spMkLst>
            <pc:docMk/>
            <pc:sldMk cId="2554523360" sldId="2134808712"/>
            <ac:spMk id="5" creationId="{2BED813D-200B-A410-7743-6C6984E6C5EC}"/>
          </ac:spMkLst>
        </pc:spChg>
        <pc:spChg chg="add mod">
          <ac:chgData name="FERHANE EL MOSTAFA" userId="612e3f77-08f4-424c-9bd0-6ac275dcda07" providerId="ADAL" clId="{A64A7F10-220F-4C8C-89FD-321083E4E9DC}" dt="2025-08-19T17:22:36.471" v="2277" actId="14100"/>
          <ac:spMkLst>
            <pc:docMk/>
            <pc:sldMk cId="2554523360" sldId="2134808712"/>
            <ac:spMk id="25" creationId="{19871A05-C260-0DE3-AA2E-ACA6188258B1}"/>
          </ac:spMkLst>
        </pc:spChg>
        <pc:spChg chg="add mod">
          <ac:chgData name="FERHANE EL MOSTAFA" userId="612e3f77-08f4-424c-9bd0-6ac275dcda07" providerId="ADAL" clId="{A64A7F10-220F-4C8C-89FD-321083E4E9DC}" dt="2025-08-19T17:24:54.402" v="2303" actId="207"/>
          <ac:spMkLst>
            <pc:docMk/>
            <pc:sldMk cId="2554523360" sldId="2134808712"/>
            <ac:spMk id="26" creationId="{6ED0058E-A64C-040F-7DE3-B535C1008084}"/>
          </ac:spMkLst>
        </pc:spChg>
        <pc:spChg chg="add mod">
          <ac:chgData name="FERHANE EL MOSTAFA" userId="612e3f77-08f4-424c-9bd0-6ac275dcda07" providerId="ADAL" clId="{A64A7F10-220F-4C8C-89FD-321083E4E9DC}" dt="2025-08-19T17:25:00.178" v="2305" actId="207"/>
          <ac:spMkLst>
            <pc:docMk/>
            <pc:sldMk cId="2554523360" sldId="2134808712"/>
            <ac:spMk id="28" creationId="{F9EEE9FE-ECC9-932D-D927-883BCF0E09D2}"/>
          </ac:spMkLst>
        </pc:spChg>
      </pc:sldChg>
      <pc:sldChg chg="addSp delSp modSp add mod delAnim modAnim">
        <pc:chgData name="FERHANE EL MOSTAFA" userId="612e3f77-08f4-424c-9bd0-6ac275dcda07" providerId="ADAL" clId="{A64A7F10-220F-4C8C-89FD-321083E4E9DC}" dt="2025-08-19T17:13:36.301" v="2115" actId="21"/>
        <pc:sldMkLst>
          <pc:docMk/>
          <pc:sldMk cId="3733205394" sldId="2134808713"/>
        </pc:sldMkLst>
        <pc:spChg chg="mod">
          <ac:chgData name="FERHANE EL MOSTAFA" userId="612e3f77-08f4-424c-9bd0-6ac275dcda07" providerId="ADAL" clId="{A64A7F10-220F-4C8C-89FD-321083E4E9DC}" dt="2025-08-19T17:06:11.133" v="1890" actId="14100"/>
          <ac:spMkLst>
            <pc:docMk/>
            <pc:sldMk cId="3733205394" sldId="2134808713"/>
            <ac:spMk id="2" creationId="{0693F2E6-55DD-FD7A-C9F5-DBEBBDEB1F29}"/>
          </ac:spMkLst>
        </pc:spChg>
        <pc:spChg chg="mod">
          <ac:chgData name="FERHANE EL MOSTAFA" userId="612e3f77-08f4-424c-9bd0-6ac275dcda07" providerId="ADAL" clId="{A64A7F10-220F-4C8C-89FD-321083E4E9DC}" dt="2025-08-19T17:12:04.088" v="1994" actId="20577"/>
          <ac:spMkLst>
            <pc:docMk/>
            <pc:sldMk cId="3733205394" sldId="2134808713"/>
            <ac:spMk id="3" creationId="{A2B92D9E-4FBF-7409-06F9-631BDDA34193}"/>
          </ac:spMkLst>
        </pc:spChg>
        <pc:spChg chg="mod">
          <ac:chgData name="FERHANE EL MOSTAFA" userId="612e3f77-08f4-424c-9bd0-6ac275dcda07" providerId="ADAL" clId="{A64A7F10-220F-4C8C-89FD-321083E4E9DC}" dt="2025-08-19T17:07:43.485" v="1942" actId="1076"/>
          <ac:spMkLst>
            <pc:docMk/>
            <pc:sldMk cId="3733205394" sldId="2134808713"/>
            <ac:spMk id="6" creationId="{549F8327-9CE2-F426-2B05-978DEFF0C220}"/>
          </ac:spMkLst>
        </pc:spChg>
        <pc:spChg chg="mod">
          <ac:chgData name="FERHANE EL MOSTAFA" userId="612e3f77-08f4-424c-9bd0-6ac275dcda07" providerId="ADAL" clId="{A64A7F10-220F-4C8C-89FD-321083E4E9DC}" dt="2025-08-19T17:08:57.873" v="1946" actId="1076"/>
          <ac:spMkLst>
            <pc:docMk/>
            <pc:sldMk cId="3733205394" sldId="2134808713"/>
            <ac:spMk id="7" creationId="{9DB98A11-DF1A-5A4F-6858-32AF9FC1ACEF}"/>
          </ac:spMkLst>
        </pc:spChg>
        <pc:spChg chg="mod">
          <ac:chgData name="FERHANE EL MOSTAFA" userId="612e3f77-08f4-424c-9bd0-6ac275dcda07" providerId="ADAL" clId="{A64A7F10-220F-4C8C-89FD-321083E4E9DC}" dt="2025-08-19T17:07:39.672" v="1940" actId="1076"/>
          <ac:spMkLst>
            <pc:docMk/>
            <pc:sldMk cId="3733205394" sldId="2134808713"/>
            <ac:spMk id="8" creationId="{D3D8F853-3A53-22E1-3AC0-D8C59865709F}"/>
          </ac:spMkLst>
        </pc:spChg>
        <pc:spChg chg="mod">
          <ac:chgData name="FERHANE EL MOSTAFA" userId="612e3f77-08f4-424c-9bd0-6ac275dcda07" providerId="ADAL" clId="{A64A7F10-220F-4C8C-89FD-321083E4E9DC}" dt="2025-08-19T17:01:36.418" v="1802" actId="1076"/>
          <ac:spMkLst>
            <pc:docMk/>
            <pc:sldMk cId="3733205394" sldId="2134808713"/>
            <ac:spMk id="9" creationId="{E8F68D13-FF76-A7BB-77E3-035CE0E6E8BA}"/>
          </ac:spMkLst>
        </pc:spChg>
        <pc:spChg chg="mod">
          <ac:chgData name="FERHANE EL MOSTAFA" userId="612e3f77-08f4-424c-9bd0-6ac275dcda07" providerId="ADAL" clId="{A64A7F10-220F-4C8C-89FD-321083E4E9DC}" dt="2025-08-19T17:07:49.006" v="1944" actId="1076"/>
          <ac:spMkLst>
            <pc:docMk/>
            <pc:sldMk cId="3733205394" sldId="2134808713"/>
            <ac:spMk id="10" creationId="{A58A3005-95E1-5466-D9F5-AA18BD9128F8}"/>
          </ac:spMkLst>
        </pc:spChg>
        <pc:spChg chg="mod">
          <ac:chgData name="FERHANE EL MOSTAFA" userId="612e3f77-08f4-424c-9bd0-6ac275dcda07" providerId="ADAL" clId="{A64A7F10-220F-4C8C-89FD-321083E4E9DC}" dt="2025-08-19T17:07:47.461" v="1943" actId="1076"/>
          <ac:spMkLst>
            <pc:docMk/>
            <pc:sldMk cId="3733205394" sldId="2134808713"/>
            <ac:spMk id="12" creationId="{EBAE3C71-7308-268D-1775-2ABD48421272}"/>
          </ac:spMkLst>
        </pc:spChg>
        <pc:picChg chg="add mod">
          <ac:chgData name="FERHANE EL MOSTAFA" userId="612e3f77-08f4-424c-9bd0-6ac275dcda07" providerId="ADAL" clId="{A64A7F10-220F-4C8C-89FD-321083E4E9DC}" dt="2025-08-19T16:55:45.839" v="1726"/>
          <ac:picMkLst>
            <pc:docMk/>
            <pc:sldMk cId="3733205394" sldId="2134808713"/>
            <ac:picMk id="4" creationId="{2F3ECCF6-2DF8-8900-175B-C96B8D76EA93}"/>
          </ac:picMkLst>
        </pc:picChg>
      </pc:sldChg>
      <pc:sldChg chg="addSp delSp modSp add mod delAnim">
        <pc:chgData name="FERHANE EL MOSTAFA" userId="612e3f77-08f4-424c-9bd0-6ac275dcda07" providerId="ADAL" clId="{A64A7F10-220F-4C8C-89FD-321083E4E9DC}" dt="2025-08-19T17:26:50.568" v="2396"/>
        <pc:sldMkLst>
          <pc:docMk/>
          <pc:sldMk cId="1705819537" sldId="2134808714"/>
        </pc:sldMkLst>
        <pc:spChg chg="mod">
          <ac:chgData name="FERHANE EL MOSTAFA" userId="612e3f77-08f4-424c-9bd0-6ac275dcda07" providerId="ADAL" clId="{A64A7F10-220F-4C8C-89FD-321083E4E9DC}" dt="2025-08-19T17:26:32.031" v="2394" actId="20577"/>
          <ac:spMkLst>
            <pc:docMk/>
            <pc:sldMk cId="1705819537" sldId="2134808714"/>
            <ac:spMk id="2" creationId="{6FCB88EC-F975-5B92-6710-93CB9B0BAA52}"/>
          </ac:spMkLst>
        </pc:spChg>
        <pc:picChg chg="add mod">
          <ac:chgData name="FERHANE EL MOSTAFA" userId="612e3f77-08f4-424c-9bd0-6ac275dcda07" providerId="ADAL" clId="{A64A7F10-220F-4C8C-89FD-321083E4E9DC}" dt="2025-08-19T17:26:50.568" v="2396"/>
          <ac:picMkLst>
            <pc:docMk/>
            <pc:sldMk cId="1705819537" sldId="2134808714"/>
            <ac:picMk id="3" creationId="{022009C3-188A-A37F-C921-0060AB487442}"/>
          </ac:picMkLst>
        </pc:picChg>
      </pc:sldChg>
      <pc:sldChg chg="addSp delSp modSp add mod delAnim modAnim">
        <pc:chgData name="FERHANE EL MOSTAFA" userId="612e3f77-08f4-424c-9bd0-6ac275dcda07" providerId="ADAL" clId="{A64A7F10-220F-4C8C-89FD-321083E4E9DC}" dt="2025-08-19T17:38:32.667" v="2568"/>
        <pc:sldMkLst>
          <pc:docMk/>
          <pc:sldMk cId="1366020049" sldId="2134808715"/>
        </pc:sldMkLst>
        <pc:spChg chg="mod">
          <ac:chgData name="FERHANE EL MOSTAFA" userId="612e3f77-08f4-424c-9bd0-6ac275dcda07" providerId="ADAL" clId="{A64A7F10-220F-4C8C-89FD-321083E4E9DC}" dt="2025-08-19T17:28:25.614" v="2468" actId="20577"/>
          <ac:spMkLst>
            <pc:docMk/>
            <pc:sldMk cId="1366020049" sldId="2134808715"/>
            <ac:spMk id="2" creationId="{BE6C931B-68FC-3A67-1CB1-C0996FA4E1DE}"/>
          </ac:spMkLst>
        </pc:spChg>
        <pc:spChg chg="mod">
          <ac:chgData name="FERHANE EL MOSTAFA" userId="612e3f77-08f4-424c-9bd0-6ac275dcda07" providerId="ADAL" clId="{A64A7F10-220F-4C8C-89FD-321083E4E9DC}" dt="2025-08-19T17:34:26.205" v="2533" actId="207"/>
          <ac:spMkLst>
            <pc:docMk/>
            <pc:sldMk cId="1366020049" sldId="2134808715"/>
            <ac:spMk id="5" creationId="{C14967DE-04FF-6CE6-6BB0-3FF9E96C8525}"/>
          </ac:spMkLst>
        </pc:spChg>
        <pc:spChg chg="add mod">
          <ac:chgData name="FERHANE EL MOSTAFA" userId="612e3f77-08f4-424c-9bd0-6ac275dcda07" providerId="ADAL" clId="{A64A7F10-220F-4C8C-89FD-321083E4E9DC}" dt="2025-08-19T17:35:43.626" v="2552" actId="207"/>
          <ac:spMkLst>
            <pc:docMk/>
            <pc:sldMk cId="1366020049" sldId="2134808715"/>
            <ac:spMk id="6" creationId="{87C05CCA-AAAB-C679-1887-52A39D104F95}"/>
          </ac:spMkLst>
        </pc:spChg>
        <pc:spChg chg="add mod">
          <ac:chgData name="FERHANE EL MOSTAFA" userId="612e3f77-08f4-424c-9bd0-6ac275dcda07" providerId="ADAL" clId="{A64A7F10-220F-4C8C-89FD-321083E4E9DC}" dt="2025-08-19T17:36:01.692" v="2554" actId="207"/>
          <ac:spMkLst>
            <pc:docMk/>
            <pc:sldMk cId="1366020049" sldId="2134808715"/>
            <ac:spMk id="7" creationId="{61EBA53D-389D-5EEA-117B-6F2CE2D89C08}"/>
          </ac:spMkLst>
        </pc:spChg>
        <pc:spChg chg="add mod">
          <ac:chgData name="FERHANE EL MOSTAFA" userId="612e3f77-08f4-424c-9bd0-6ac275dcda07" providerId="ADAL" clId="{A64A7F10-220F-4C8C-89FD-321083E4E9DC}" dt="2025-08-19T17:35:48.234" v="2553" actId="207"/>
          <ac:spMkLst>
            <pc:docMk/>
            <pc:sldMk cId="1366020049" sldId="2134808715"/>
            <ac:spMk id="9" creationId="{EDF48F94-CEEA-AFF2-8500-49F4E6F50287}"/>
          </ac:spMkLst>
        </pc:spChg>
        <pc:spChg chg="mod">
          <ac:chgData name="FERHANE EL MOSTAFA" userId="612e3f77-08f4-424c-9bd0-6ac275dcda07" providerId="ADAL" clId="{A64A7F10-220F-4C8C-89FD-321083E4E9DC}" dt="2025-08-19T17:34:20.478" v="2532" actId="207"/>
          <ac:spMkLst>
            <pc:docMk/>
            <pc:sldMk cId="1366020049" sldId="2134808715"/>
            <ac:spMk id="25" creationId="{35731A93-EFB7-FEA6-07FF-CDE39B389846}"/>
          </ac:spMkLst>
        </pc:spChg>
        <pc:spChg chg="mod">
          <ac:chgData name="FERHANE EL MOSTAFA" userId="612e3f77-08f4-424c-9bd0-6ac275dcda07" providerId="ADAL" clId="{A64A7F10-220F-4C8C-89FD-321083E4E9DC}" dt="2025-08-19T17:34:09.055" v="2529" actId="14100"/>
          <ac:spMkLst>
            <pc:docMk/>
            <pc:sldMk cId="1366020049" sldId="2134808715"/>
            <ac:spMk id="26" creationId="{9238496E-1BA3-EA6B-3CAA-AAC2BBC5A393}"/>
          </ac:spMkLst>
        </pc:spChg>
        <pc:spChg chg="mod">
          <ac:chgData name="FERHANE EL MOSTAFA" userId="612e3f77-08f4-424c-9bd0-6ac275dcda07" providerId="ADAL" clId="{A64A7F10-220F-4C8C-89FD-321083E4E9DC}" dt="2025-08-19T17:34:14.692" v="2531" actId="14100"/>
          <ac:spMkLst>
            <pc:docMk/>
            <pc:sldMk cId="1366020049" sldId="2134808715"/>
            <ac:spMk id="27" creationId="{77846903-A84E-4CBF-64D2-53A0CB3C3359}"/>
          </ac:spMkLst>
        </pc:spChg>
      </pc:sldChg>
      <pc:sldChg chg="addSp delSp modSp add mod">
        <pc:chgData name="FERHANE EL MOSTAFA" userId="612e3f77-08f4-424c-9bd0-6ac275dcda07" providerId="ADAL" clId="{A64A7F10-220F-4C8C-89FD-321083E4E9DC}" dt="2025-08-19T17:44:28.227" v="2641" actId="20577"/>
        <pc:sldMkLst>
          <pc:docMk/>
          <pc:sldMk cId="483109708" sldId="2134808716"/>
        </pc:sldMkLst>
      </pc:sldChg>
      <pc:sldChg chg="addSp modSp add mod modAnim">
        <pc:chgData name="FERHANE EL MOSTAFA" userId="612e3f77-08f4-424c-9bd0-6ac275dcda07" providerId="ADAL" clId="{A64A7F10-220F-4C8C-89FD-321083E4E9DC}" dt="2025-08-19T17:46:56.720" v="2748" actId="1076"/>
        <pc:sldMkLst>
          <pc:docMk/>
          <pc:sldMk cId="11916258" sldId="2134808717"/>
        </pc:sldMkLst>
        <pc:spChg chg="mod">
          <ac:chgData name="FERHANE EL MOSTAFA" userId="612e3f77-08f4-424c-9bd0-6ac275dcda07" providerId="ADAL" clId="{A64A7F10-220F-4C8C-89FD-321083E4E9DC}" dt="2025-08-19T17:46:18.934" v="2742" actId="20577"/>
          <ac:spMkLst>
            <pc:docMk/>
            <pc:sldMk cId="11916258" sldId="2134808717"/>
            <ac:spMk id="2" creationId="{ADED2B89-5D63-8791-E1A9-0AC6F980B5B3}"/>
          </ac:spMkLst>
        </pc:spChg>
      </pc:sldChg>
      <pc:sldChg chg="addSp delSp modSp add mod modAnim">
        <pc:chgData name="FERHANE EL MOSTAFA" userId="612e3f77-08f4-424c-9bd0-6ac275dcda07" providerId="ADAL" clId="{A64A7F10-220F-4C8C-89FD-321083E4E9DC}" dt="2025-08-19T17:48:02.698" v="2808"/>
        <pc:sldMkLst>
          <pc:docMk/>
          <pc:sldMk cId="342120363" sldId="2134808718"/>
        </pc:sldMkLst>
        <pc:spChg chg="mod">
          <ac:chgData name="FERHANE EL MOSTAFA" userId="612e3f77-08f4-424c-9bd0-6ac275dcda07" providerId="ADAL" clId="{A64A7F10-220F-4C8C-89FD-321083E4E9DC}" dt="2025-08-19T17:47:52.391" v="2807" actId="20577"/>
          <ac:spMkLst>
            <pc:docMk/>
            <pc:sldMk cId="342120363" sldId="2134808718"/>
            <ac:spMk id="2" creationId="{051A1139-3C35-BAB8-D711-54A889FAE5A4}"/>
          </ac:spMkLst>
        </pc:spChg>
        <pc:picChg chg="add mod">
          <ac:chgData name="FERHANE EL MOSTAFA" userId="612e3f77-08f4-424c-9bd0-6ac275dcda07" providerId="ADAL" clId="{A64A7F10-220F-4C8C-89FD-321083E4E9DC}" dt="2025-08-19T17:48:02.698" v="2808"/>
          <ac:picMkLst>
            <pc:docMk/>
            <pc:sldMk cId="342120363" sldId="2134808718"/>
            <ac:picMk id="6" creationId="{66BCF2D2-3CA8-082D-8EF4-6DFF89447AC8}"/>
          </ac:picMkLst>
        </pc:picChg>
      </pc:sldChg>
      <pc:sldChg chg="addSp delSp modSp add mod modAnim">
        <pc:chgData name="FERHANE EL MOSTAFA" userId="612e3f77-08f4-424c-9bd0-6ac275dcda07" providerId="ADAL" clId="{A64A7F10-220F-4C8C-89FD-321083E4E9DC}" dt="2025-08-19T17:50:14.640" v="2895"/>
        <pc:sldMkLst>
          <pc:docMk/>
          <pc:sldMk cId="2143469606" sldId="2134808719"/>
        </pc:sldMkLst>
        <pc:spChg chg="mod">
          <ac:chgData name="FERHANE EL MOSTAFA" userId="612e3f77-08f4-424c-9bd0-6ac275dcda07" providerId="ADAL" clId="{A64A7F10-220F-4C8C-89FD-321083E4E9DC}" dt="2025-08-19T17:49:01.018" v="2885" actId="20577"/>
          <ac:spMkLst>
            <pc:docMk/>
            <pc:sldMk cId="2143469606" sldId="2134808719"/>
            <ac:spMk id="2" creationId="{BE222885-2DB7-7869-F00B-38E273936C68}"/>
          </ac:spMkLst>
        </pc:spChg>
        <pc:picChg chg="add mod">
          <ac:chgData name="FERHANE EL MOSTAFA" userId="612e3f77-08f4-424c-9bd0-6ac275dcda07" providerId="ADAL" clId="{A64A7F10-220F-4C8C-89FD-321083E4E9DC}" dt="2025-08-19T17:48:21.234" v="2811"/>
          <ac:picMkLst>
            <pc:docMk/>
            <pc:sldMk cId="2143469606" sldId="2134808719"/>
            <ac:picMk id="3" creationId="{6B2EB2F8-D253-0B0B-CE3A-D9A5FD8C01AD}"/>
          </ac:picMkLst>
        </pc:picChg>
      </pc:sldChg>
      <pc:sldChg chg="addSp delSp modSp add mod delAnim modAnim">
        <pc:chgData name="FERHANE EL MOSTAFA" userId="612e3f77-08f4-424c-9bd0-6ac275dcda07" providerId="ADAL" clId="{A64A7F10-220F-4C8C-89FD-321083E4E9DC}" dt="2025-08-19T18:05:35.785" v="3429" actId="20577"/>
        <pc:sldMkLst>
          <pc:docMk/>
          <pc:sldMk cId="827506173" sldId="2134808720"/>
        </pc:sldMkLst>
        <pc:spChg chg="mod">
          <ac:chgData name="FERHANE EL MOSTAFA" userId="612e3f77-08f4-424c-9bd0-6ac275dcda07" providerId="ADAL" clId="{A64A7F10-220F-4C8C-89FD-321083E4E9DC}" dt="2025-08-19T17:52:31.140" v="3012" actId="20577"/>
          <ac:spMkLst>
            <pc:docMk/>
            <pc:sldMk cId="827506173" sldId="2134808720"/>
            <ac:spMk id="3" creationId="{147C895B-3E63-7DC0-91DB-90EDCD101387}"/>
          </ac:spMkLst>
        </pc:spChg>
        <pc:spChg chg="mod">
          <ac:chgData name="FERHANE EL MOSTAFA" userId="612e3f77-08f4-424c-9bd0-6ac275dcda07" providerId="ADAL" clId="{A64A7F10-220F-4C8C-89FD-321083E4E9DC}" dt="2025-08-19T17:57:37.695" v="3198" actId="1076"/>
          <ac:spMkLst>
            <pc:docMk/>
            <pc:sldMk cId="827506173" sldId="2134808720"/>
            <ac:spMk id="6" creationId="{0CC7984D-1860-D7C8-A292-2791F5CFF274}"/>
          </ac:spMkLst>
        </pc:spChg>
        <pc:spChg chg="mod">
          <ac:chgData name="FERHANE EL MOSTAFA" userId="612e3f77-08f4-424c-9bd0-6ac275dcda07" providerId="ADAL" clId="{A64A7F10-220F-4C8C-89FD-321083E4E9DC}" dt="2025-08-19T17:57:49.605" v="3201" actId="1076"/>
          <ac:spMkLst>
            <pc:docMk/>
            <pc:sldMk cId="827506173" sldId="2134808720"/>
            <ac:spMk id="7" creationId="{BE03D523-F85B-9A0A-0FB9-C35519C48E22}"/>
          </ac:spMkLst>
        </pc:spChg>
        <pc:spChg chg="add mod">
          <ac:chgData name="FERHANE EL MOSTAFA" userId="612e3f77-08f4-424c-9bd0-6ac275dcda07" providerId="ADAL" clId="{A64A7F10-220F-4C8C-89FD-321083E4E9DC}" dt="2025-08-19T17:57:41.712" v="3199" actId="1076"/>
          <ac:spMkLst>
            <pc:docMk/>
            <pc:sldMk cId="827506173" sldId="2134808720"/>
            <ac:spMk id="14" creationId="{391DC996-BBFE-D500-A200-FFA9C0E8AB74}"/>
          </ac:spMkLst>
        </pc:spChg>
        <pc:spChg chg="add mod">
          <ac:chgData name="FERHANE EL MOSTAFA" userId="612e3f77-08f4-424c-9bd0-6ac275dcda07" providerId="ADAL" clId="{A64A7F10-220F-4C8C-89FD-321083E4E9DC}" dt="2025-08-19T18:05:35.785" v="3429" actId="20577"/>
          <ac:spMkLst>
            <pc:docMk/>
            <pc:sldMk cId="827506173" sldId="2134808720"/>
            <ac:spMk id="15" creationId="{96262DCF-3EF0-C4D6-403A-29F355672949}"/>
          </ac:spMkLst>
        </pc:spChg>
        <pc:spChg chg="add mod">
          <ac:chgData name="FERHANE EL MOSTAFA" userId="612e3f77-08f4-424c-9bd0-6ac275dcda07" providerId="ADAL" clId="{A64A7F10-220F-4C8C-89FD-321083E4E9DC}" dt="2025-08-19T17:57:53.355" v="3202" actId="1076"/>
          <ac:spMkLst>
            <pc:docMk/>
            <pc:sldMk cId="827506173" sldId="2134808720"/>
            <ac:spMk id="16" creationId="{3F0940B2-5ACA-387A-5F06-E50ECCF97175}"/>
          </ac:spMkLst>
        </pc:spChg>
        <pc:spChg chg="add mod">
          <ac:chgData name="FERHANE EL MOSTAFA" userId="612e3f77-08f4-424c-9bd0-6ac275dcda07" providerId="ADAL" clId="{A64A7F10-220F-4C8C-89FD-321083E4E9DC}" dt="2025-08-19T17:57:57.557" v="3203" actId="1076"/>
          <ac:spMkLst>
            <pc:docMk/>
            <pc:sldMk cId="827506173" sldId="2134808720"/>
            <ac:spMk id="17" creationId="{11839EEA-AD6F-F12A-49D8-74D1841AAEE0}"/>
          </ac:spMkLst>
        </pc:spChg>
        <pc:graphicFrameChg chg="mod modGraphic">
          <ac:chgData name="FERHANE EL MOSTAFA" userId="612e3f77-08f4-424c-9bd0-6ac275dcda07" providerId="ADAL" clId="{A64A7F10-220F-4C8C-89FD-321083E4E9DC}" dt="2025-08-19T17:57:32.949" v="3197" actId="1076"/>
          <ac:graphicFrameMkLst>
            <pc:docMk/>
            <pc:sldMk cId="827506173" sldId="2134808720"/>
            <ac:graphicFrameMk id="2" creationId="{A0740E10-723F-6847-0D3C-D252570A8503}"/>
          </ac:graphicFrameMkLst>
        </pc:graphicFrameChg>
      </pc:sldChg>
      <pc:sldChg chg="addSp delSp modSp add mod modAnim">
        <pc:chgData name="FERHANE EL MOSTAFA" userId="612e3f77-08f4-424c-9bd0-6ac275dcda07" providerId="ADAL" clId="{A64A7F10-220F-4C8C-89FD-321083E4E9DC}" dt="2025-08-19T18:12:24.266" v="3514" actId="20577"/>
        <pc:sldMkLst>
          <pc:docMk/>
          <pc:sldMk cId="3033448778" sldId="2134808721"/>
        </pc:sldMkLst>
      </pc:sldChg>
      <pc:sldChg chg="addSp delSp modSp add mod modAnim">
        <pc:chgData name="FERHANE EL MOSTAFA" userId="612e3f77-08f4-424c-9bd0-6ac275dcda07" providerId="ADAL" clId="{A64A7F10-220F-4C8C-89FD-321083E4E9DC}" dt="2025-08-19T18:13:12.410" v="3545"/>
        <pc:sldMkLst>
          <pc:docMk/>
          <pc:sldMk cId="851597282" sldId="2134808722"/>
        </pc:sldMkLst>
      </pc:sldChg>
      <pc:sldChg chg="addSp delSp modSp add mod">
        <pc:chgData name="FERHANE EL MOSTAFA" userId="612e3f77-08f4-424c-9bd0-6ac275dcda07" providerId="ADAL" clId="{A64A7F10-220F-4C8C-89FD-321083E4E9DC}" dt="2025-08-19T18:23:05.073" v="3675" actId="20577"/>
        <pc:sldMkLst>
          <pc:docMk/>
          <pc:sldMk cId="2746584739" sldId="2134808723"/>
        </pc:sldMkLst>
        <pc:spChg chg="mod">
          <ac:chgData name="FERHANE EL MOSTAFA" userId="612e3f77-08f4-424c-9bd0-6ac275dcda07" providerId="ADAL" clId="{A64A7F10-220F-4C8C-89FD-321083E4E9DC}" dt="2025-08-19T18:23:05.073" v="3675" actId="20577"/>
          <ac:spMkLst>
            <pc:docMk/>
            <pc:sldMk cId="2746584739" sldId="2134808723"/>
            <ac:spMk id="2" creationId="{B86C4EBA-6576-54A9-AA83-D3A0FEC4E601}"/>
          </ac:spMkLst>
        </pc:spChg>
        <pc:picChg chg="add mod">
          <ac:chgData name="FERHANE EL MOSTAFA" userId="612e3f77-08f4-424c-9bd0-6ac275dcda07" providerId="ADAL" clId="{A64A7F10-220F-4C8C-89FD-321083E4E9DC}" dt="2025-08-19T18:21:26.851" v="3635"/>
          <ac:picMkLst>
            <pc:docMk/>
            <pc:sldMk cId="2746584739" sldId="2134808723"/>
            <ac:picMk id="5" creationId="{6F8FD717-9A5E-6845-38B3-6D3A93A13770}"/>
          </ac:picMkLst>
        </pc:picChg>
      </pc:sldChg>
      <pc:sldChg chg="addSp delSp modSp add mod modAnim">
        <pc:chgData name="FERHANE EL MOSTAFA" userId="612e3f77-08f4-424c-9bd0-6ac275dcda07" providerId="ADAL" clId="{A64A7F10-220F-4C8C-89FD-321083E4E9DC}" dt="2025-08-19T19:30:06.548" v="3753"/>
        <pc:sldMkLst>
          <pc:docMk/>
          <pc:sldMk cId="1058716187" sldId="2134808724"/>
        </pc:sldMkLst>
      </pc:sldChg>
      <pc:sldChg chg="addSp delSp modSp add mod">
        <pc:chgData name="FERHANE EL MOSTAFA" userId="612e3f77-08f4-424c-9bd0-6ac275dcda07" providerId="ADAL" clId="{A64A7F10-220F-4C8C-89FD-321083E4E9DC}" dt="2025-08-19T19:46:24.307" v="4146" actId="20577"/>
        <pc:sldMkLst>
          <pc:docMk/>
          <pc:sldMk cId="3657102211" sldId="2134808725"/>
        </pc:sldMkLst>
        <pc:spChg chg="mod">
          <ac:chgData name="FERHANE EL MOSTAFA" userId="612e3f77-08f4-424c-9bd0-6ac275dcda07" providerId="ADAL" clId="{A64A7F10-220F-4C8C-89FD-321083E4E9DC}" dt="2025-08-19T19:46:24.307" v="4146" actId="20577"/>
          <ac:spMkLst>
            <pc:docMk/>
            <pc:sldMk cId="3657102211" sldId="2134808725"/>
            <ac:spMk id="6" creationId="{AAEFED61-032C-14A6-EC20-1E7B084ED2EA}"/>
          </ac:spMkLst>
        </pc:spChg>
        <pc:picChg chg="add mod">
          <ac:chgData name="FERHANE EL MOSTAFA" userId="612e3f77-08f4-424c-9bd0-6ac275dcda07" providerId="ADAL" clId="{A64A7F10-220F-4C8C-89FD-321083E4E9DC}" dt="2025-08-19T19:37:00.874" v="3951"/>
          <ac:picMkLst>
            <pc:docMk/>
            <pc:sldMk cId="3657102211" sldId="2134808725"/>
            <ac:picMk id="4" creationId="{5241A55E-D36B-99FB-B174-6538F77B2BFF}"/>
          </ac:picMkLst>
        </pc:picChg>
      </pc:sldChg>
      <pc:sldChg chg="addSp delSp modSp add mod">
        <pc:chgData name="FERHANE EL MOSTAFA" userId="612e3f77-08f4-424c-9bd0-6ac275dcda07" providerId="ADAL" clId="{A64A7F10-220F-4C8C-89FD-321083E4E9DC}" dt="2025-08-19T19:47:04.283" v="4191" actId="20577"/>
        <pc:sldMkLst>
          <pc:docMk/>
          <pc:sldMk cId="2783003011" sldId="2134808726"/>
        </pc:sldMkLst>
      </pc:sldChg>
      <pc:sldMasterChg chg="delSldLayout">
        <pc:chgData name="FERHANE EL MOSTAFA" userId="612e3f77-08f4-424c-9bd0-6ac275dcda07" providerId="ADAL" clId="{A64A7F10-220F-4C8C-89FD-321083E4E9DC}" dt="2025-08-19T19:38:10.526" v="4027" actId="47"/>
        <pc:sldMasterMkLst>
          <pc:docMk/>
          <pc:sldMasterMk cId="540381291" sldId="2147483934"/>
        </pc:sldMasterMkLst>
        <pc:sldLayoutChg chg="del">
          <pc:chgData name="FERHANE EL MOSTAFA" userId="612e3f77-08f4-424c-9bd0-6ac275dcda07" providerId="ADAL" clId="{A64A7F10-220F-4C8C-89FD-321083E4E9DC}" dt="2025-08-19T19:38:10.526" v="4027" actId="47"/>
          <pc:sldLayoutMkLst>
            <pc:docMk/>
            <pc:sldMasterMk cId="540381291" sldId="2147483934"/>
            <pc:sldLayoutMk cId="1892700019" sldId="2147483946"/>
          </pc:sldLayoutMkLst>
        </pc:sldLayoutChg>
      </pc:sldMasterChg>
    </pc:docChg>
  </pc:docChgLst>
  <pc:docChgLst>
    <pc:chgData name="FERHANE EL MOSTAFA" userId="612e3f77-08f4-424c-9bd0-6ac275dcda07" providerId="ADAL" clId="{0E1024C3-58F3-4E60-9D56-58152775B348}"/>
    <pc:docChg chg="modSld">
      <pc:chgData name="FERHANE EL MOSTAFA" userId="612e3f77-08f4-424c-9bd0-6ac275dcda07" providerId="ADAL" clId="{0E1024C3-58F3-4E60-9D56-58152775B348}" dt="2025-09-05T18:46:06.727" v="1" actId="20577"/>
      <pc:docMkLst>
        <pc:docMk/>
      </pc:docMkLst>
      <pc:sldChg chg="modSp mod">
        <pc:chgData name="FERHANE EL MOSTAFA" userId="612e3f77-08f4-424c-9bd0-6ac275dcda07" providerId="ADAL" clId="{0E1024C3-58F3-4E60-9D56-58152775B348}" dt="2025-09-05T18:46:06.727" v="1" actId="20577"/>
        <pc:sldMkLst>
          <pc:docMk/>
          <pc:sldMk cId="0" sldId="2134808444"/>
        </pc:sldMkLst>
        <pc:spChg chg="mod">
          <ac:chgData name="FERHANE EL MOSTAFA" userId="612e3f77-08f4-424c-9bd0-6ac275dcda07" providerId="ADAL" clId="{0E1024C3-58F3-4E60-9D56-58152775B348}" dt="2025-09-05T18:46:06.727" v="1" actId="20577"/>
          <ac:spMkLst>
            <pc:docMk/>
            <pc:sldMk cId="0" sldId="2134808444"/>
            <ac:spMk id="16" creationId="{1011D395-B48B-1A0E-A8D8-19564F8D3BB7}"/>
          </ac:spMkLst>
        </pc:spChg>
      </pc:sldChg>
    </pc:docChg>
  </pc:docChgLst>
  <pc:docChgLst>
    <pc:chgData name="FERHANE EL MOSTAFA" userId="612e3f77-08f4-424c-9bd0-6ac275dcda07" providerId="ADAL" clId="{DC45ABEC-B678-4592-B1B5-F810431A7E59}"/>
    <pc:docChg chg="undo custSel addSld delSld modSld delMainMaster modSection">
      <pc:chgData name="FERHANE EL MOSTAFA" userId="612e3f77-08f4-424c-9bd0-6ac275dcda07" providerId="ADAL" clId="{DC45ABEC-B678-4592-B1B5-F810431A7E59}" dt="2025-08-17T11:37:49.464" v="914" actId="20577"/>
      <pc:docMkLst>
        <pc:docMk/>
      </pc:docMkLst>
      <pc:sldChg chg="del">
        <pc:chgData name="FERHANE EL MOSTAFA" userId="612e3f77-08f4-424c-9bd0-6ac275dcda07" providerId="ADAL" clId="{DC45ABEC-B678-4592-B1B5-F810431A7E59}" dt="2025-08-17T10:22:49.587" v="2" actId="47"/>
        <pc:sldMkLst>
          <pc:docMk/>
          <pc:sldMk cId="0" sldId="257"/>
        </pc:sldMkLst>
      </pc:sldChg>
      <pc:sldChg chg="del">
        <pc:chgData name="FERHANE EL MOSTAFA" userId="612e3f77-08f4-424c-9bd0-6ac275dcda07" providerId="ADAL" clId="{DC45ABEC-B678-4592-B1B5-F810431A7E59}" dt="2025-08-17T10:26:26.290" v="53" actId="47"/>
        <pc:sldMkLst>
          <pc:docMk/>
          <pc:sldMk cId="254142550" sldId="345"/>
        </pc:sldMkLst>
      </pc:sldChg>
      <pc:sldChg chg="add del">
        <pc:chgData name="FERHANE EL MOSTAFA" userId="612e3f77-08f4-424c-9bd0-6ac275dcda07" providerId="ADAL" clId="{DC45ABEC-B678-4592-B1B5-F810431A7E59}" dt="2025-08-17T10:23:41.481" v="13" actId="47"/>
        <pc:sldMkLst>
          <pc:docMk/>
          <pc:sldMk cId="389635199" sldId="467"/>
        </pc:sldMkLst>
      </pc:sldChg>
      <pc:sldChg chg="addSp modSp mod">
        <pc:chgData name="FERHANE EL MOSTAFA" userId="612e3f77-08f4-424c-9bd0-6ac275dcda07" providerId="ADAL" clId="{DC45ABEC-B678-4592-B1B5-F810431A7E59}" dt="2025-08-17T11:05:37.437" v="368" actId="1076"/>
        <pc:sldMkLst>
          <pc:docMk/>
          <pc:sldMk cId="2425538299" sldId="542"/>
        </pc:sldMkLst>
        <pc:spChg chg="add mod">
          <ac:chgData name="FERHANE EL MOSTAFA" userId="612e3f77-08f4-424c-9bd0-6ac275dcda07" providerId="ADAL" clId="{DC45ABEC-B678-4592-B1B5-F810431A7E59}" dt="2025-08-17T11:05:37.437" v="368" actId="1076"/>
          <ac:spMkLst>
            <pc:docMk/>
            <pc:sldMk cId="2425538299" sldId="542"/>
            <ac:spMk id="2" creationId="{2B5FA5B8-60B1-2BED-9977-2EB9882CB6D6}"/>
          </ac:spMkLst>
        </pc:spChg>
      </pc:sldChg>
      <pc:sldChg chg="del">
        <pc:chgData name="FERHANE EL MOSTAFA" userId="612e3f77-08f4-424c-9bd0-6ac275dcda07" providerId="ADAL" clId="{DC45ABEC-B678-4592-B1B5-F810431A7E59}" dt="2025-08-17T11:04:22.938" v="353" actId="47"/>
        <pc:sldMkLst>
          <pc:docMk/>
          <pc:sldMk cId="3622702464" sldId="953"/>
        </pc:sldMkLst>
      </pc:sldChg>
      <pc:sldChg chg="addSp modSp mod">
        <pc:chgData name="FERHANE EL MOSTAFA" userId="612e3f77-08f4-424c-9bd0-6ac275dcda07" providerId="ADAL" clId="{DC45ABEC-B678-4592-B1B5-F810431A7E59}" dt="2025-08-17T11:30:32.338" v="778" actId="20577"/>
        <pc:sldMkLst>
          <pc:docMk/>
          <pc:sldMk cId="4221709158" sldId="987"/>
        </pc:sldMkLst>
      </pc:sldChg>
      <pc:sldChg chg="del">
        <pc:chgData name="FERHANE EL MOSTAFA" userId="612e3f77-08f4-424c-9bd0-6ac275dcda07" providerId="ADAL" clId="{DC45ABEC-B678-4592-B1B5-F810431A7E59}" dt="2025-08-17T10:23:23.163" v="10" actId="47"/>
        <pc:sldMkLst>
          <pc:docMk/>
          <pc:sldMk cId="1082456540" sldId="2134804867"/>
        </pc:sldMkLst>
      </pc:sldChg>
      <pc:sldChg chg="del">
        <pc:chgData name="FERHANE EL MOSTAFA" userId="612e3f77-08f4-424c-9bd0-6ac275dcda07" providerId="ADAL" clId="{DC45ABEC-B678-4592-B1B5-F810431A7E59}" dt="2025-08-17T10:23:26.008" v="11" actId="47"/>
        <pc:sldMkLst>
          <pc:docMk/>
          <pc:sldMk cId="1113929566" sldId="2134805101"/>
        </pc:sldMkLst>
      </pc:sldChg>
      <pc:sldChg chg="modSp mod">
        <pc:chgData name="FERHANE EL MOSTAFA" userId="612e3f77-08f4-424c-9bd0-6ac275dcda07" providerId="ADAL" clId="{DC45ABEC-B678-4592-B1B5-F810431A7E59}" dt="2025-08-17T10:39:44.640" v="164" actId="20577"/>
        <pc:sldMkLst>
          <pc:docMk/>
          <pc:sldMk cId="969077855" sldId="2134805155"/>
        </pc:sldMkLst>
        <pc:spChg chg="mod">
          <ac:chgData name="FERHANE EL MOSTAFA" userId="612e3f77-08f4-424c-9bd0-6ac275dcda07" providerId="ADAL" clId="{DC45ABEC-B678-4592-B1B5-F810431A7E59}" dt="2025-08-17T10:25:22.722" v="49" actId="1076"/>
          <ac:spMkLst>
            <pc:docMk/>
            <pc:sldMk cId="969077855" sldId="2134805155"/>
            <ac:spMk id="3" creationId="{064936FB-F45E-5E99-51D0-38EA46B6D6FC}"/>
          </ac:spMkLst>
        </pc:spChg>
        <pc:spChg chg="mod">
          <ac:chgData name="FERHANE EL MOSTAFA" userId="612e3f77-08f4-424c-9bd0-6ac275dcda07" providerId="ADAL" clId="{DC45ABEC-B678-4592-B1B5-F810431A7E59}" dt="2025-08-17T10:25:22.722" v="49" actId="1076"/>
          <ac:spMkLst>
            <pc:docMk/>
            <pc:sldMk cId="969077855" sldId="2134805155"/>
            <ac:spMk id="5" creationId="{10C4AA61-1EF0-3FFD-E0CD-1292EF045520}"/>
          </ac:spMkLst>
        </pc:spChg>
        <pc:spChg chg="mod">
          <ac:chgData name="FERHANE EL MOSTAFA" userId="612e3f77-08f4-424c-9bd0-6ac275dcda07" providerId="ADAL" clId="{DC45ABEC-B678-4592-B1B5-F810431A7E59}" dt="2025-08-17T10:25:15.340" v="47" actId="1076"/>
          <ac:spMkLst>
            <pc:docMk/>
            <pc:sldMk cId="969077855" sldId="2134805155"/>
            <ac:spMk id="71" creationId="{1BBD44C4-A87E-EA5E-4227-09A0444EB2BE}"/>
          </ac:spMkLst>
        </pc:spChg>
        <pc:spChg chg="mod">
          <ac:chgData name="FERHANE EL MOSTAFA" userId="612e3f77-08f4-424c-9bd0-6ac275dcda07" providerId="ADAL" clId="{DC45ABEC-B678-4592-B1B5-F810431A7E59}" dt="2025-08-17T10:25:15.340" v="47" actId="1076"/>
          <ac:spMkLst>
            <pc:docMk/>
            <pc:sldMk cId="969077855" sldId="2134805155"/>
            <ac:spMk id="73" creationId="{F5C3A839-097D-DAF4-2346-0E31E5605608}"/>
          </ac:spMkLst>
        </pc:spChg>
        <pc:spChg chg="mod">
          <ac:chgData name="FERHANE EL MOSTAFA" userId="612e3f77-08f4-424c-9bd0-6ac275dcda07" providerId="ADAL" clId="{DC45ABEC-B678-4592-B1B5-F810431A7E59}" dt="2025-08-17T10:25:35.134" v="51" actId="1076"/>
          <ac:spMkLst>
            <pc:docMk/>
            <pc:sldMk cId="969077855" sldId="2134805155"/>
            <ac:spMk id="75" creationId="{DBA96D9A-B1AB-3FC4-18F2-0ABC34CE9F49}"/>
          </ac:spMkLst>
        </pc:spChg>
        <pc:spChg chg="mod">
          <ac:chgData name="FERHANE EL MOSTAFA" userId="612e3f77-08f4-424c-9bd0-6ac275dcda07" providerId="ADAL" clId="{DC45ABEC-B678-4592-B1B5-F810431A7E59}" dt="2025-08-17T10:25:35.134" v="51" actId="1076"/>
          <ac:spMkLst>
            <pc:docMk/>
            <pc:sldMk cId="969077855" sldId="2134805155"/>
            <ac:spMk id="77" creationId="{A1644A5B-2517-F4C3-1BDC-8A68A399B5FE}"/>
          </ac:spMkLst>
        </pc:spChg>
        <pc:spChg chg="mod">
          <ac:chgData name="FERHANE EL MOSTAFA" userId="612e3f77-08f4-424c-9bd0-6ac275dcda07" providerId="ADAL" clId="{DC45ABEC-B678-4592-B1B5-F810431A7E59}" dt="2025-08-17T10:25:08.027" v="46" actId="1076"/>
          <ac:spMkLst>
            <pc:docMk/>
            <pc:sldMk cId="969077855" sldId="2134805155"/>
            <ac:spMk id="79" creationId="{3B94B07B-2099-8DE4-4396-997AB11F99A6}"/>
          </ac:spMkLst>
        </pc:spChg>
        <pc:spChg chg="mod">
          <ac:chgData name="FERHANE EL MOSTAFA" userId="612e3f77-08f4-424c-9bd0-6ac275dcda07" providerId="ADAL" clId="{DC45ABEC-B678-4592-B1B5-F810431A7E59}" dt="2025-08-17T10:25:08.027" v="46" actId="1076"/>
          <ac:spMkLst>
            <pc:docMk/>
            <pc:sldMk cId="969077855" sldId="2134805155"/>
            <ac:spMk id="81" creationId="{BE08A98F-D854-3397-0154-55F80662A1A3}"/>
          </ac:spMkLst>
        </pc:spChg>
        <pc:grpChg chg="mod">
          <ac:chgData name="FERHANE EL MOSTAFA" userId="612e3f77-08f4-424c-9bd0-6ac275dcda07" providerId="ADAL" clId="{DC45ABEC-B678-4592-B1B5-F810431A7E59}" dt="2025-08-17T10:25:22.722" v="49" actId="1076"/>
          <ac:grpSpMkLst>
            <pc:docMk/>
            <pc:sldMk cId="969077855" sldId="2134805155"/>
            <ac:grpSpMk id="2" creationId="{6C23A183-CC1F-51C8-8C37-81572760EA95}"/>
          </ac:grpSpMkLst>
        </pc:grpChg>
        <pc:grpChg chg="mod">
          <ac:chgData name="FERHANE EL MOSTAFA" userId="612e3f77-08f4-424c-9bd0-6ac275dcda07" providerId="ADAL" clId="{DC45ABEC-B678-4592-B1B5-F810431A7E59}" dt="2025-08-17T10:25:15.340" v="47" actId="1076"/>
          <ac:grpSpMkLst>
            <pc:docMk/>
            <pc:sldMk cId="969077855" sldId="2134805155"/>
            <ac:grpSpMk id="70" creationId="{7F590FEE-F30C-7A4E-47CD-15296B33A39D}"/>
          </ac:grpSpMkLst>
        </pc:grpChg>
        <pc:grpChg chg="mod">
          <ac:chgData name="FERHANE EL MOSTAFA" userId="612e3f77-08f4-424c-9bd0-6ac275dcda07" providerId="ADAL" clId="{DC45ABEC-B678-4592-B1B5-F810431A7E59}" dt="2025-08-17T10:25:35.134" v="51" actId="1076"/>
          <ac:grpSpMkLst>
            <pc:docMk/>
            <pc:sldMk cId="969077855" sldId="2134805155"/>
            <ac:grpSpMk id="74" creationId="{B240C497-93B7-D5A5-CC16-0CCCEF6AFA07}"/>
          </ac:grpSpMkLst>
        </pc:grpChg>
        <pc:grpChg chg="mod">
          <ac:chgData name="FERHANE EL MOSTAFA" userId="612e3f77-08f4-424c-9bd0-6ac275dcda07" providerId="ADAL" clId="{DC45ABEC-B678-4592-B1B5-F810431A7E59}" dt="2025-08-17T10:25:08.027" v="46" actId="1076"/>
          <ac:grpSpMkLst>
            <pc:docMk/>
            <pc:sldMk cId="969077855" sldId="2134805155"/>
            <ac:grpSpMk id="78" creationId="{BF30825B-BC58-435B-A42C-8221948DEC05}"/>
          </ac:grpSpMkLst>
        </pc:grpChg>
        <pc:graphicFrameChg chg="mod modGraphic">
          <ac:chgData name="FERHANE EL MOSTAFA" userId="612e3f77-08f4-424c-9bd0-6ac275dcda07" providerId="ADAL" clId="{DC45ABEC-B678-4592-B1B5-F810431A7E59}" dt="2025-08-17T10:39:44.640" v="164" actId="20577"/>
          <ac:graphicFrameMkLst>
            <pc:docMk/>
            <pc:sldMk cId="969077855" sldId="2134805155"/>
            <ac:graphicFrameMk id="59" creationId="{6F7516E0-5AF9-99B0-509D-DD2CB5191F15}"/>
          </ac:graphicFrameMkLst>
        </pc:graphicFrameChg>
        <pc:picChg chg="mod">
          <ac:chgData name="FERHANE EL MOSTAFA" userId="612e3f77-08f4-424c-9bd0-6ac275dcda07" providerId="ADAL" clId="{DC45ABEC-B678-4592-B1B5-F810431A7E59}" dt="2025-08-17T10:25:22.722" v="49" actId="1076"/>
          <ac:picMkLst>
            <pc:docMk/>
            <pc:sldMk cId="969077855" sldId="2134805155"/>
            <ac:picMk id="4" creationId="{52D0B7BF-F2F0-3C83-BAE9-123AE915A277}"/>
          </ac:picMkLst>
        </pc:picChg>
        <pc:picChg chg="mod">
          <ac:chgData name="FERHANE EL MOSTAFA" userId="612e3f77-08f4-424c-9bd0-6ac275dcda07" providerId="ADAL" clId="{DC45ABEC-B678-4592-B1B5-F810431A7E59}" dt="2025-08-17T10:25:15.340" v="47" actId="1076"/>
          <ac:picMkLst>
            <pc:docMk/>
            <pc:sldMk cId="969077855" sldId="2134805155"/>
            <ac:picMk id="72" creationId="{EBB4714D-6696-2C59-6083-E19A4577FF6D}"/>
          </ac:picMkLst>
        </pc:picChg>
        <pc:picChg chg="mod">
          <ac:chgData name="FERHANE EL MOSTAFA" userId="612e3f77-08f4-424c-9bd0-6ac275dcda07" providerId="ADAL" clId="{DC45ABEC-B678-4592-B1B5-F810431A7E59}" dt="2025-08-17T10:25:35.134" v="51" actId="1076"/>
          <ac:picMkLst>
            <pc:docMk/>
            <pc:sldMk cId="969077855" sldId="2134805155"/>
            <ac:picMk id="76" creationId="{BB23B1FB-A001-330E-9C3A-0366729CC5F4}"/>
          </ac:picMkLst>
        </pc:picChg>
        <pc:picChg chg="mod">
          <ac:chgData name="FERHANE EL MOSTAFA" userId="612e3f77-08f4-424c-9bd0-6ac275dcda07" providerId="ADAL" clId="{DC45ABEC-B678-4592-B1B5-F810431A7E59}" dt="2025-08-17T10:25:08.027" v="46" actId="1076"/>
          <ac:picMkLst>
            <pc:docMk/>
            <pc:sldMk cId="969077855" sldId="2134805155"/>
            <ac:picMk id="80" creationId="{751C334E-9D7C-EFC5-6038-42F03FAD9AD9}"/>
          </ac:picMkLst>
        </pc:picChg>
      </pc:sldChg>
      <pc:sldChg chg="del">
        <pc:chgData name="FERHANE EL MOSTAFA" userId="612e3f77-08f4-424c-9bd0-6ac275dcda07" providerId="ADAL" clId="{DC45ABEC-B678-4592-B1B5-F810431A7E59}" dt="2025-08-17T10:23:44.437" v="14" actId="47"/>
        <pc:sldMkLst>
          <pc:docMk/>
          <pc:sldMk cId="3727397737" sldId="2134805392"/>
        </pc:sldMkLst>
      </pc:sldChg>
      <pc:sldChg chg="del">
        <pc:chgData name="FERHANE EL MOSTAFA" userId="612e3f77-08f4-424c-9bd0-6ac275dcda07" providerId="ADAL" clId="{DC45ABEC-B678-4592-B1B5-F810431A7E59}" dt="2025-08-17T10:23:28.041" v="12" actId="47"/>
        <pc:sldMkLst>
          <pc:docMk/>
          <pc:sldMk cId="2635296759" sldId="2134808443"/>
        </pc:sldMkLst>
      </pc:sldChg>
      <pc:sldChg chg="modSp add mod">
        <pc:chgData name="FERHANE EL MOSTAFA" userId="612e3f77-08f4-424c-9bd0-6ac275dcda07" providerId="ADAL" clId="{DC45ABEC-B678-4592-B1B5-F810431A7E59}" dt="2025-08-17T10:23:02.918" v="9" actId="20577"/>
        <pc:sldMkLst>
          <pc:docMk/>
          <pc:sldMk cId="0" sldId="2134808444"/>
        </pc:sldMkLst>
        <pc:spChg chg="mod">
          <ac:chgData name="FERHANE EL MOSTAFA" userId="612e3f77-08f4-424c-9bd0-6ac275dcda07" providerId="ADAL" clId="{DC45ABEC-B678-4592-B1B5-F810431A7E59}" dt="2025-08-17T10:22:58.227" v="8" actId="20577"/>
          <ac:spMkLst>
            <pc:docMk/>
            <pc:sldMk cId="0" sldId="2134808444"/>
            <ac:spMk id="4" creationId="{480176DD-AD75-E05C-FFEB-51070627313B}"/>
          </ac:spMkLst>
        </pc:spChg>
        <pc:spChg chg="mod">
          <ac:chgData name="FERHANE EL MOSTAFA" userId="612e3f77-08f4-424c-9bd0-6ac275dcda07" providerId="ADAL" clId="{DC45ABEC-B678-4592-B1B5-F810431A7E59}" dt="2025-08-17T10:23:02.918" v="9" actId="20577"/>
          <ac:spMkLst>
            <pc:docMk/>
            <pc:sldMk cId="0" sldId="2134808444"/>
            <ac:spMk id="9" creationId="{45B0A1E8-F2BA-31DC-A793-BDED4E478A5A}"/>
          </ac:spMkLst>
        </pc:spChg>
      </pc:sldChg>
      <pc:sldChg chg="add">
        <pc:chgData name="FERHANE EL MOSTAFA" userId="612e3f77-08f4-424c-9bd0-6ac275dcda07" providerId="ADAL" clId="{DC45ABEC-B678-4592-B1B5-F810431A7E59}" dt="2025-08-17T10:22:45.883" v="1"/>
        <pc:sldMkLst>
          <pc:docMk/>
          <pc:sldMk cId="689964165" sldId="2134808445"/>
        </pc:sldMkLst>
      </pc:sldChg>
      <pc:sldChg chg="modSp add mod">
        <pc:chgData name="FERHANE EL MOSTAFA" userId="612e3f77-08f4-424c-9bd0-6ac275dcda07" providerId="ADAL" clId="{DC45ABEC-B678-4592-B1B5-F810431A7E59}" dt="2025-08-17T10:35:43.895" v="110" actId="20577"/>
        <pc:sldMkLst>
          <pc:docMk/>
          <pc:sldMk cId="2973949677" sldId="2134808446"/>
        </pc:sldMkLst>
        <pc:spChg chg="mod">
          <ac:chgData name="FERHANE EL MOSTAFA" userId="612e3f77-08f4-424c-9bd0-6ac275dcda07" providerId="ADAL" clId="{DC45ABEC-B678-4592-B1B5-F810431A7E59}" dt="2025-08-17T10:35:39.592" v="108" actId="20577"/>
          <ac:spMkLst>
            <pc:docMk/>
            <pc:sldMk cId="2973949677" sldId="2134808446"/>
            <ac:spMk id="13" creationId="{21CEE908-A23E-3615-FC3A-B9D65947341C}"/>
          </ac:spMkLst>
        </pc:spChg>
        <pc:spChg chg="mod">
          <ac:chgData name="FERHANE EL MOSTAFA" userId="612e3f77-08f4-424c-9bd0-6ac275dcda07" providerId="ADAL" clId="{DC45ABEC-B678-4592-B1B5-F810431A7E59}" dt="2025-08-17T10:35:43.895" v="110" actId="20577"/>
          <ac:spMkLst>
            <pc:docMk/>
            <pc:sldMk cId="2973949677" sldId="2134808446"/>
            <ac:spMk id="14" creationId="{2C5D3884-B682-E82B-6AA4-10FF3C852B6C}"/>
          </ac:spMkLst>
        </pc:spChg>
      </pc:sldChg>
      <pc:sldChg chg="add">
        <pc:chgData name="FERHANE EL MOSTAFA" userId="612e3f77-08f4-424c-9bd0-6ac275dcda07" providerId="ADAL" clId="{DC45ABEC-B678-4592-B1B5-F810431A7E59}" dt="2025-08-17T10:22:45.883" v="1"/>
        <pc:sldMkLst>
          <pc:docMk/>
          <pc:sldMk cId="2533095450" sldId="2134808447"/>
        </pc:sldMkLst>
      </pc:sldChg>
      <pc:sldChg chg="add">
        <pc:chgData name="FERHANE EL MOSTAFA" userId="612e3f77-08f4-424c-9bd0-6ac275dcda07" providerId="ADAL" clId="{DC45ABEC-B678-4592-B1B5-F810431A7E59}" dt="2025-08-17T10:22:45.883" v="1"/>
        <pc:sldMkLst>
          <pc:docMk/>
          <pc:sldMk cId="1118925082" sldId="2134808448"/>
        </pc:sldMkLst>
      </pc:sldChg>
      <pc:sldChg chg="add del">
        <pc:chgData name="FERHANE EL MOSTAFA" userId="612e3f77-08f4-424c-9bd0-6ac275dcda07" providerId="ADAL" clId="{DC45ABEC-B678-4592-B1B5-F810431A7E59}" dt="2025-08-17T10:25:03.981" v="45" actId="47"/>
        <pc:sldMkLst>
          <pc:docMk/>
          <pc:sldMk cId="474600501" sldId="2134808449"/>
        </pc:sldMkLst>
      </pc:sldChg>
      <pc:sldChg chg="modSp add mod">
        <pc:chgData name="FERHANE EL MOSTAFA" userId="612e3f77-08f4-424c-9bd0-6ac275dcda07" providerId="ADAL" clId="{DC45ABEC-B678-4592-B1B5-F810431A7E59}" dt="2025-08-17T10:50:43.214" v="168" actId="108"/>
        <pc:sldMkLst>
          <pc:docMk/>
          <pc:sldMk cId="2097033110" sldId="2134808450"/>
        </pc:sldMkLst>
        <pc:spChg chg="mod">
          <ac:chgData name="FERHANE EL MOSTAFA" userId="612e3f77-08f4-424c-9bd0-6ac275dcda07" providerId="ADAL" clId="{DC45ABEC-B678-4592-B1B5-F810431A7E59}" dt="2025-08-17T10:50:43.214" v="168" actId="108"/>
          <ac:spMkLst>
            <pc:docMk/>
            <pc:sldMk cId="2097033110" sldId="2134808450"/>
            <ac:spMk id="3" creationId="{0D0A9685-5183-B6A8-663E-E24D55208507}"/>
          </ac:spMkLst>
        </pc:spChg>
      </pc:sldChg>
      <pc:sldChg chg="addSp delSp modSp add mod delAnim modAnim">
        <pc:chgData name="FERHANE EL MOSTAFA" userId="612e3f77-08f4-424c-9bd0-6ac275dcda07" providerId="ADAL" clId="{DC45ABEC-B678-4592-B1B5-F810431A7E59}" dt="2025-08-17T11:03:57.056" v="352" actId="207"/>
        <pc:sldMkLst>
          <pc:docMk/>
          <pc:sldMk cId="368224478" sldId="2134808451"/>
        </pc:sldMkLst>
        <pc:spChg chg="mod">
          <ac:chgData name="FERHANE EL MOSTAFA" userId="612e3f77-08f4-424c-9bd0-6ac275dcda07" providerId="ADAL" clId="{DC45ABEC-B678-4592-B1B5-F810431A7E59}" dt="2025-08-17T11:03:57.056" v="352" actId="207"/>
          <ac:spMkLst>
            <pc:docMk/>
            <pc:sldMk cId="368224478" sldId="2134808451"/>
            <ac:spMk id="3" creationId="{41989D0E-6C5B-56AB-232F-70DC720C2D89}"/>
          </ac:spMkLst>
        </pc:spChg>
        <pc:spChg chg="mod">
          <ac:chgData name="FERHANE EL MOSTAFA" userId="612e3f77-08f4-424c-9bd0-6ac275dcda07" providerId="ADAL" clId="{DC45ABEC-B678-4592-B1B5-F810431A7E59}" dt="2025-08-17T10:56:03.484" v="299" actId="20577"/>
          <ac:spMkLst>
            <pc:docMk/>
            <pc:sldMk cId="368224478" sldId="2134808451"/>
            <ac:spMk id="6" creationId="{58942D4D-0471-6477-9F3F-AF08839F7B89}"/>
          </ac:spMkLst>
        </pc:spChg>
        <pc:picChg chg="add mod">
          <ac:chgData name="FERHANE EL MOSTAFA" userId="612e3f77-08f4-424c-9bd0-6ac275dcda07" providerId="ADAL" clId="{DC45ABEC-B678-4592-B1B5-F810431A7E59}" dt="2025-08-17T10:53:15.888" v="243" actId="1076"/>
          <ac:picMkLst>
            <pc:docMk/>
            <pc:sldMk cId="368224478" sldId="2134808451"/>
            <ac:picMk id="4" creationId="{B352C12F-0070-CDAA-9E96-439AD9937CD1}"/>
          </ac:picMkLst>
        </pc:picChg>
      </pc:sldChg>
      <pc:sldChg chg="add">
        <pc:chgData name="FERHANE EL MOSTAFA" userId="612e3f77-08f4-424c-9bd0-6ac275dcda07" providerId="ADAL" clId="{DC45ABEC-B678-4592-B1B5-F810431A7E59}" dt="2025-08-17T10:26:23.520" v="52"/>
        <pc:sldMkLst>
          <pc:docMk/>
          <pc:sldMk cId="1769652138" sldId="2134808454"/>
        </pc:sldMkLst>
      </pc:sldChg>
      <pc:sldChg chg="add">
        <pc:chgData name="FERHANE EL MOSTAFA" userId="612e3f77-08f4-424c-9bd0-6ac275dcda07" providerId="ADAL" clId="{DC45ABEC-B678-4592-B1B5-F810431A7E59}" dt="2025-08-17T10:38:37.199" v="163"/>
        <pc:sldMkLst>
          <pc:docMk/>
          <pc:sldMk cId="553663480" sldId="2134808531"/>
        </pc:sldMkLst>
      </pc:sldChg>
      <pc:sldChg chg="modSp add mod">
        <pc:chgData name="FERHANE EL MOSTAFA" userId="612e3f77-08f4-424c-9bd0-6ac275dcda07" providerId="ADAL" clId="{DC45ABEC-B678-4592-B1B5-F810431A7E59}" dt="2025-08-17T11:37:07.614" v="896" actId="6549"/>
        <pc:sldMkLst>
          <pc:docMk/>
          <pc:sldMk cId="2639336920" sldId="2134808532"/>
        </pc:sldMkLst>
        <pc:spChg chg="mod">
          <ac:chgData name="FERHANE EL MOSTAFA" userId="612e3f77-08f4-424c-9bd0-6ac275dcda07" providerId="ADAL" clId="{DC45ABEC-B678-4592-B1B5-F810431A7E59}" dt="2025-08-17T11:37:07.614" v="896" actId="6549"/>
          <ac:spMkLst>
            <pc:docMk/>
            <pc:sldMk cId="2639336920" sldId="2134808532"/>
            <ac:spMk id="6" creationId="{6533A270-9253-5E18-1483-5936701E86FF}"/>
          </ac:spMkLst>
        </pc:spChg>
      </pc:sldChg>
      <pc:sldChg chg="addSp delSp modSp add del mod">
        <pc:chgData name="FERHANE EL MOSTAFA" userId="612e3f77-08f4-424c-9bd0-6ac275dcda07" providerId="ADAL" clId="{DC45ABEC-B678-4592-B1B5-F810431A7E59}" dt="2025-08-17T10:32:14.864" v="71" actId="47"/>
        <pc:sldMkLst>
          <pc:docMk/>
          <pc:sldMk cId="512562272" sldId="2134808561"/>
        </pc:sldMkLst>
      </pc:sldChg>
      <pc:sldChg chg="addSp modSp add mod modAnim">
        <pc:chgData name="FERHANE EL MOSTAFA" userId="612e3f77-08f4-424c-9bd0-6ac275dcda07" providerId="ADAL" clId="{DC45ABEC-B678-4592-B1B5-F810431A7E59}" dt="2025-08-17T11:36:55.149" v="894" actId="20577"/>
        <pc:sldMkLst>
          <pc:docMk/>
          <pc:sldMk cId="1808969683" sldId="2134808563"/>
        </pc:sldMkLst>
        <pc:spChg chg="mod">
          <ac:chgData name="FERHANE EL MOSTAFA" userId="612e3f77-08f4-424c-9bd0-6ac275dcda07" providerId="ADAL" clId="{DC45ABEC-B678-4592-B1B5-F810431A7E59}" dt="2025-08-17T11:36:55.149" v="894" actId="20577"/>
          <ac:spMkLst>
            <pc:docMk/>
            <pc:sldMk cId="1808969683" sldId="2134808563"/>
            <ac:spMk id="3" creationId="{07195A75-6B76-144D-74AB-3CF8A6CDA84C}"/>
          </ac:spMkLst>
        </pc:spChg>
        <pc:spChg chg="mod">
          <ac:chgData name="FERHANE EL MOSTAFA" userId="612e3f77-08f4-424c-9bd0-6ac275dcda07" providerId="ADAL" clId="{DC45ABEC-B678-4592-B1B5-F810431A7E59}" dt="2025-08-17T11:32:11.669" v="816" actId="1076"/>
          <ac:spMkLst>
            <pc:docMk/>
            <pc:sldMk cId="1808969683" sldId="2134808563"/>
            <ac:spMk id="4" creationId="{75A6D452-C0A4-E1D1-441C-6A869EFAD9C2}"/>
          </ac:spMkLst>
        </pc:spChg>
        <pc:spChg chg="add mod">
          <ac:chgData name="FERHANE EL MOSTAFA" userId="612e3f77-08f4-424c-9bd0-6ac275dcda07" providerId="ADAL" clId="{DC45ABEC-B678-4592-B1B5-F810431A7E59}" dt="2025-08-17T11:33:21.427" v="861" actId="207"/>
          <ac:spMkLst>
            <pc:docMk/>
            <pc:sldMk cId="1808969683" sldId="2134808563"/>
            <ac:spMk id="5" creationId="{B1F39C87-79AE-8AC4-532E-A0759DD200CC}"/>
          </ac:spMkLst>
        </pc:spChg>
      </pc:sldChg>
      <pc:sldChg chg="addSp delSp modSp add mod">
        <pc:chgData name="FERHANE EL MOSTAFA" userId="612e3f77-08f4-424c-9bd0-6ac275dcda07" providerId="ADAL" clId="{DC45ABEC-B678-4592-B1B5-F810431A7E59}" dt="2025-08-17T10:31:57.973" v="70" actId="20577"/>
        <pc:sldMkLst>
          <pc:docMk/>
          <pc:sldMk cId="2881457431" sldId="2134808689"/>
        </pc:sldMkLst>
      </pc:sldChg>
      <pc:sldChg chg="modSp add mod">
        <pc:chgData name="FERHANE EL MOSTAFA" userId="612e3f77-08f4-424c-9bd0-6ac275dcda07" providerId="ADAL" clId="{DC45ABEC-B678-4592-B1B5-F810431A7E59}" dt="2025-08-17T11:35:09.591" v="869" actId="20577"/>
        <pc:sldMkLst>
          <pc:docMk/>
          <pc:sldMk cId="2619828749" sldId="2134808690"/>
        </pc:sldMkLst>
        <pc:spChg chg="mod">
          <ac:chgData name="FERHANE EL MOSTAFA" userId="612e3f77-08f4-424c-9bd0-6ac275dcda07" providerId="ADAL" clId="{DC45ABEC-B678-4592-B1B5-F810431A7E59}" dt="2025-08-17T11:35:09.591" v="869" actId="20577"/>
          <ac:spMkLst>
            <pc:docMk/>
            <pc:sldMk cId="2619828749" sldId="2134808690"/>
            <ac:spMk id="6" creationId="{3431B3BC-D41B-DE22-66C8-C389B1FC46CE}"/>
          </ac:spMkLst>
        </pc:spChg>
      </pc:sldChg>
      <pc:sldChg chg="modSp add">
        <pc:chgData name="FERHANE EL MOSTAFA" userId="612e3f77-08f4-424c-9bd0-6ac275dcda07" providerId="ADAL" clId="{DC45ABEC-B678-4592-B1B5-F810431A7E59}" dt="2025-08-17T11:35:29.212" v="885" actId="20577"/>
        <pc:sldMkLst>
          <pc:docMk/>
          <pc:sldMk cId="2405031514" sldId="2134808691"/>
        </pc:sldMkLst>
        <pc:spChg chg="mod">
          <ac:chgData name="FERHANE EL MOSTAFA" userId="612e3f77-08f4-424c-9bd0-6ac275dcda07" providerId="ADAL" clId="{DC45ABEC-B678-4592-B1B5-F810431A7E59}" dt="2025-08-17T11:35:24.548" v="879" actId="20577"/>
          <ac:spMkLst>
            <pc:docMk/>
            <pc:sldMk cId="2405031514" sldId="2134808691"/>
            <ac:spMk id="3" creationId="{E30E77CE-97DB-B0FD-612F-8FC95E90743A}"/>
          </ac:spMkLst>
        </pc:spChg>
        <pc:spChg chg="mod">
          <ac:chgData name="FERHANE EL MOSTAFA" userId="612e3f77-08f4-424c-9bd0-6ac275dcda07" providerId="ADAL" clId="{DC45ABEC-B678-4592-B1B5-F810431A7E59}" dt="2025-08-17T11:35:29.212" v="885" actId="20577"/>
          <ac:spMkLst>
            <pc:docMk/>
            <pc:sldMk cId="2405031514" sldId="2134808691"/>
            <ac:spMk id="5" creationId="{C6BDB3A3-796F-E550-5A84-42ABC3697BDA}"/>
          </ac:spMkLst>
        </pc:spChg>
      </pc:sldChg>
      <pc:sldChg chg="modSp add mod">
        <pc:chgData name="FERHANE EL MOSTAFA" userId="612e3f77-08f4-424c-9bd0-6ac275dcda07" providerId="ADAL" clId="{DC45ABEC-B678-4592-B1B5-F810431A7E59}" dt="2025-08-17T11:37:19.883" v="900" actId="20577"/>
        <pc:sldMkLst>
          <pc:docMk/>
          <pc:sldMk cId="3323549716" sldId="2134808692"/>
        </pc:sldMkLst>
        <pc:spChg chg="mod">
          <ac:chgData name="FERHANE EL MOSTAFA" userId="612e3f77-08f4-424c-9bd0-6ac275dcda07" providerId="ADAL" clId="{DC45ABEC-B678-4592-B1B5-F810431A7E59}" dt="2025-08-17T11:37:19.883" v="900" actId="20577"/>
          <ac:spMkLst>
            <pc:docMk/>
            <pc:sldMk cId="3323549716" sldId="2134808692"/>
            <ac:spMk id="6" creationId="{2DB1B572-F89D-5209-0E9F-07C865ACCF0F}"/>
          </ac:spMkLst>
        </pc:spChg>
      </pc:sldChg>
      <pc:sldChg chg="modSp add">
        <pc:chgData name="FERHANE EL MOSTAFA" userId="612e3f77-08f4-424c-9bd0-6ac275dcda07" providerId="ADAL" clId="{DC45ABEC-B678-4592-B1B5-F810431A7E59}" dt="2025-08-17T11:37:24.526" v="904" actId="20577"/>
        <pc:sldMkLst>
          <pc:docMk/>
          <pc:sldMk cId="3730913070" sldId="2134808693"/>
        </pc:sldMkLst>
        <pc:spChg chg="mod">
          <ac:chgData name="FERHANE EL MOSTAFA" userId="612e3f77-08f4-424c-9bd0-6ac275dcda07" providerId="ADAL" clId="{DC45ABEC-B678-4592-B1B5-F810431A7E59}" dt="2025-08-17T11:37:24.526" v="904" actId="20577"/>
          <ac:spMkLst>
            <pc:docMk/>
            <pc:sldMk cId="3730913070" sldId="2134808693"/>
            <ac:spMk id="3" creationId="{F89B113C-0142-3951-3374-6C393CE92987}"/>
          </ac:spMkLst>
        </pc:spChg>
      </pc:sldChg>
      <pc:sldChg chg="modSp add mod">
        <pc:chgData name="FERHANE EL MOSTAFA" userId="612e3f77-08f4-424c-9bd0-6ac275dcda07" providerId="ADAL" clId="{DC45ABEC-B678-4592-B1B5-F810431A7E59}" dt="2025-08-17T11:37:41.352" v="908" actId="20577"/>
        <pc:sldMkLst>
          <pc:docMk/>
          <pc:sldMk cId="3557025472" sldId="2134808694"/>
        </pc:sldMkLst>
      </pc:sldChg>
      <pc:sldChg chg="modSp add">
        <pc:chgData name="FERHANE EL MOSTAFA" userId="612e3f77-08f4-424c-9bd0-6ac275dcda07" providerId="ADAL" clId="{DC45ABEC-B678-4592-B1B5-F810431A7E59}" dt="2025-08-17T11:37:49.464" v="914" actId="20577"/>
        <pc:sldMkLst>
          <pc:docMk/>
          <pc:sldMk cId="769154890" sldId="2134808695"/>
        </pc:sldMkLst>
      </pc:sldChg>
      <pc:sldMasterChg chg="del delSldLayout">
        <pc:chgData name="FERHANE EL MOSTAFA" userId="612e3f77-08f4-424c-9bd0-6ac275dcda07" providerId="ADAL" clId="{DC45ABEC-B678-4592-B1B5-F810431A7E59}" dt="2025-08-17T10:32:14.864" v="71" actId="47"/>
        <pc:sldMasterMkLst>
          <pc:docMk/>
          <pc:sldMasterMk cId="242943511" sldId="2147483950"/>
        </pc:sldMasterMkLst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2445245562" sldId="2147483951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2084679083" sldId="2147483952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1484900857" sldId="2147483953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2814658806" sldId="2147483954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3440535759" sldId="2147483955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3146740893" sldId="2147483956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2894002793" sldId="2147483957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115565725" sldId="2147483958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1885136060" sldId="2147483959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3615733402" sldId="2147483960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1432589735" sldId="2147483961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315497120" sldId="2147483962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1620975842" sldId="2147483963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279519818" sldId="2147483964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1096850194" sldId="2147483965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2571586595" sldId="2147483966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3742436302" sldId="2147483967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3311758364" sldId="2147483968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824676116" sldId="2147483969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1901545687" sldId="2147483970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2355515942" sldId="2147483971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1583438931" sldId="2147483972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1593967923" sldId="2147483973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3194803486" sldId="2147483974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964557275" sldId="2147483975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4149876687" sldId="2147483976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1747735838" sldId="2147483977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34010967" sldId="2147483978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3056855254" sldId="2147483979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3081775893" sldId="2147483980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1391772076" sldId="2147483981"/>
          </pc:sldLayoutMkLst>
        </pc:sldLayoutChg>
      </pc:sldMasterChg>
      <pc:sldMasterChg chg="del delSldLayout">
        <pc:chgData name="FERHANE EL MOSTAFA" userId="612e3f77-08f4-424c-9bd0-6ac275dcda07" providerId="ADAL" clId="{DC45ABEC-B678-4592-B1B5-F810431A7E59}" dt="2025-08-17T10:23:41.481" v="13" actId="47"/>
        <pc:sldMasterMkLst>
          <pc:docMk/>
          <pc:sldMasterMk cId="3926379368" sldId="2147483950"/>
        </pc:sldMasterMkLst>
        <pc:sldLayoutChg chg="del">
          <pc:chgData name="FERHANE EL MOSTAFA" userId="612e3f77-08f4-424c-9bd0-6ac275dcda07" providerId="ADAL" clId="{DC45ABEC-B678-4592-B1B5-F810431A7E59}" dt="2025-08-17T10:23:41.481" v="13" actId="47"/>
          <pc:sldLayoutMkLst>
            <pc:docMk/>
            <pc:sldMasterMk cId="3926379368" sldId="2147483950"/>
            <pc:sldLayoutMk cId="3301260065" sldId="2147483951"/>
          </pc:sldLayoutMkLst>
        </pc:sldLayoutChg>
        <pc:sldLayoutChg chg="del">
          <pc:chgData name="FERHANE EL MOSTAFA" userId="612e3f77-08f4-424c-9bd0-6ac275dcda07" providerId="ADAL" clId="{DC45ABEC-B678-4592-B1B5-F810431A7E59}" dt="2025-08-17T10:23:41.481" v="13" actId="47"/>
          <pc:sldLayoutMkLst>
            <pc:docMk/>
            <pc:sldMasterMk cId="3926379368" sldId="2147483950"/>
            <pc:sldLayoutMk cId="340272504" sldId="2147483952"/>
          </pc:sldLayoutMkLst>
        </pc:sldLayoutChg>
        <pc:sldLayoutChg chg="del">
          <pc:chgData name="FERHANE EL MOSTAFA" userId="612e3f77-08f4-424c-9bd0-6ac275dcda07" providerId="ADAL" clId="{DC45ABEC-B678-4592-B1B5-F810431A7E59}" dt="2025-08-17T10:23:41.481" v="13" actId="47"/>
          <pc:sldLayoutMkLst>
            <pc:docMk/>
            <pc:sldMasterMk cId="3926379368" sldId="2147483950"/>
            <pc:sldLayoutMk cId="3211108941" sldId="2147483953"/>
          </pc:sldLayoutMkLst>
        </pc:sldLayoutChg>
        <pc:sldLayoutChg chg="del">
          <pc:chgData name="FERHANE EL MOSTAFA" userId="612e3f77-08f4-424c-9bd0-6ac275dcda07" providerId="ADAL" clId="{DC45ABEC-B678-4592-B1B5-F810431A7E59}" dt="2025-08-17T10:23:41.481" v="13" actId="47"/>
          <pc:sldLayoutMkLst>
            <pc:docMk/>
            <pc:sldMasterMk cId="3926379368" sldId="2147483950"/>
            <pc:sldLayoutMk cId="2913860686" sldId="2147483954"/>
          </pc:sldLayoutMkLst>
        </pc:sldLayoutChg>
        <pc:sldLayoutChg chg="del">
          <pc:chgData name="FERHANE EL MOSTAFA" userId="612e3f77-08f4-424c-9bd0-6ac275dcda07" providerId="ADAL" clId="{DC45ABEC-B678-4592-B1B5-F810431A7E59}" dt="2025-08-17T10:23:41.481" v="13" actId="47"/>
          <pc:sldLayoutMkLst>
            <pc:docMk/>
            <pc:sldMasterMk cId="3926379368" sldId="2147483950"/>
            <pc:sldLayoutMk cId="2502066883" sldId="2147483955"/>
          </pc:sldLayoutMkLst>
        </pc:sldLayoutChg>
        <pc:sldLayoutChg chg="del">
          <pc:chgData name="FERHANE EL MOSTAFA" userId="612e3f77-08f4-424c-9bd0-6ac275dcda07" providerId="ADAL" clId="{DC45ABEC-B678-4592-B1B5-F810431A7E59}" dt="2025-08-17T10:23:41.481" v="13" actId="47"/>
          <pc:sldLayoutMkLst>
            <pc:docMk/>
            <pc:sldMasterMk cId="3926379368" sldId="2147483950"/>
            <pc:sldLayoutMk cId="2196130433" sldId="2147483956"/>
          </pc:sldLayoutMkLst>
        </pc:sldLayoutChg>
        <pc:sldLayoutChg chg="del">
          <pc:chgData name="FERHANE EL MOSTAFA" userId="612e3f77-08f4-424c-9bd0-6ac275dcda07" providerId="ADAL" clId="{DC45ABEC-B678-4592-B1B5-F810431A7E59}" dt="2025-08-17T10:23:41.481" v="13" actId="47"/>
          <pc:sldLayoutMkLst>
            <pc:docMk/>
            <pc:sldMasterMk cId="3926379368" sldId="2147483950"/>
            <pc:sldLayoutMk cId="1210003774" sldId="2147483957"/>
          </pc:sldLayoutMkLst>
        </pc:sldLayoutChg>
        <pc:sldLayoutChg chg="del">
          <pc:chgData name="FERHANE EL MOSTAFA" userId="612e3f77-08f4-424c-9bd0-6ac275dcda07" providerId="ADAL" clId="{DC45ABEC-B678-4592-B1B5-F810431A7E59}" dt="2025-08-17T10:23:41.481" v="13" actId="47"/>
          <pc:sldLayoutMkLst>
            <pc:docMk/>
            <pc:sldMasterMk cId="3926379368" sldId="2147483950"/>
            <pc:sldLayoutMk cId="1534066846" sldId="2147483958"/>
          </pc:sldLayoutMkLst>
        </pc:sldLayoutChg>
        <pc:sldLayoutChg chg="del">
          <pc:chgData name="FERHANE EL MOSTAFA" userId="612e3f77-08f4-424c-9bd0-6ac275dcda07" providerId="ADAL" clId="{DC45ABEC-B678-4592-B1B5-F810431A7E59}" dt="2025-08-17T10:23:41.481" v="13" actId="47"/>
          <pc:sldLayoutMkLst>
            <pc:docMk/>
            <pc:sldMasterMk cId="3926379368" sldId="2147483950"/>
            <pc:sldLayoutMk cId="2867731955" sldId="2147483959"/>
          </pc:sldLayoutMkLst>
        </pc:sldLayoutChg>
        <pc:sldLayoutChg chg="del">
          <pc:chgData name="FERHANE EL MOSTAFA" userId="612e3f77-08f4-424c-9bd0-6ac275dcda07" providerId="ADAL" clId="{DC45ABEC-B678-4592-B1B5-F810431A7E59}" dt="2025-08-17T10:23:41.481" v="13" actId="47"/>
          <pc:sldLayoutMkLst>
            <pc:docMk/>
            <pc:sldMasterMk cId="3926379368" sldId="2147483950"/>
            <pc:sldLayoutMk cId="2757445276" sldId="2147483960"/>
          </pc:sldLayoutMkLst>
        </pc:sldLayoutChg>
        <pc:sldLayoutChg chg="del">
          <pc:chgData name="FERHANE EL MOSTAFA" userId="612e3f77-08f4-424c-9bd0-6ac275dcda07" providerId="ADAL" clId="{DC45ABEC-B678-4592-B1B5-F810431A7E59}" dt="2025-08-17T10:23:41.481" v="13" actId="47"/>
          <pc:sldLayoutMkLst>
            <pc:docMk/>
            <pc:sldMasterMk cId="3926379368" sldId="2147483950"/>
            <pc:sldLayoutMk cId="1889543173" sldId="2147483961"/>
          </pc:sldLayoutMkLst>
        </pc:sldLayoutChg>
      </pc:sldMasterChg>
    </pc:docChg>
  </pc:docChgLst>
  <pc:docChgLst>
    <pc:chgData name="FERHANE EL MOSTAFA" userId="612e3f77-08f4-424c-9bd0-6ac275dcda07" providerId="ADAL" clId="{03ECC52A-3917-4E4A-BCC6-67EB2827AB44}"/>
    <pc:docChg chg="undo custSel addSld delSld modSld modSection">
      <pc:chgData name="FERHANE EL MOSTAFA" userId="612e3f77-08f4-424c-9bd0-6ac275dcda07" providerId="ADAL" clId="{03ECC52A-3917-4E4A-BCC6-67EB2827AB44}" dt="2025-08-20T23:24:15.910" v="2360" actId="5793"/>
      <pc:docMkLst>
        <pc:docMk/>
      </pc:docMkLst>
      <pc:sldChg chg="modSp mod">
        <pc:chgData name="FERHANE EL MOSTAFA" userId="612e3f77-08f4-424c-9bd0-6ac275dcda07" providerId="ADAL" clId="{03ECC52A-3917-4E4A-BCC6-67EB2827AB44}" dt="2025-08-20T20:13:28.773" v="83" actId="12"/>
        <pc:sldMkLst>
          <pc:docMk/>
          <pc:sldMk cId="2425538299" sldId="542"/>
        </pc:sldMkLst>
        <pc:spChg chg="mod">
          <ac:chgData name="FERHANE EL MOSTAFA" userId="612e3f77-08f4-424c-9bd0-6ac275dcda07" providerId="ADAL" clId="{03ECC52A-3917-4E4A-BCC6-67EB2827AB44}" dt="2025-08-20T20:13:28.773" v="83" actId="12"/>
          <ac:spMkLst>
            <pc:docMk/>
            <pc:sldMk cId="2425538299" sldId="542"/>
            <ac:spMk id="2" creationId="{2B5FA5B8-60B1-2BED-9977-2EB9882CB6D6}"/>
          </ac:spMkLst>
        </pc:spChg>
      </pc:sldChg>
      <pc:sldChg chg="modSp mod">
        <pc:chgData name="FERHANE EL MOSTAFA" userId="612e3f77-08f4-424c-9bd0-6ac275dcda07" providerId="ADAL" clId="{03ECC52A-3917-4E4A-BCC6-67EB2827AB44}" dt="2025-08-20T20:21:57.717" v="220" actId="6549"/>
        <pc:sldMkLst>
          <pc:docMk/>
          <pc:sldMk cId="1861730519" sldId="597"/>
        </pc:sldMkLst>
        <pc:spChg chg="mod">
          <ac:chgData name="FERHANE EL MOSTAFA" userId="612e3f77-08f4-424c-9bd0-6ac275dcda07" providerId="ADAL" clId="{03ECC52A-3917-4E4A-BCC6-67EB2827AB44}" dt="2025-08-20T20:21:57.717" v="220" actId="6549"/>
          <ac:spMkLst>
            <pc:docMk/>
            <pc:sldMk cId="1861730519" sldId="597"/>
            <ac:spMk id="6" creationId="{D914014D-3C86-D642-31BC-56C49397C663}"/>
          </ac:spMkLst>
        </pc:spChg>
      </pc:sldChg>
      <pc:sldChg chg="del">
        <pc:chgData name="FERHANE EL MOSTAFA" userId="612e3f77-08f4-424c-9bd0-6ac275dcda07" providerId="ADAL" clId="{03ECC52A-3917-4E4A-BCC6-67EB2827AB44}" dt="2025-08-20T20:17:27.672" v="92" actId="47"/>
        <pc:sldMkLst>
          <pc:docMk/>
          <pc:sldMk cId="4221709158" sldId="987"/>
        </pc:sldMkLst>
      </pc:sldChg>
      <pc:sldChg chg="modSp mod">
        <pc:chgData name="FERHANE EL MOSTAFA" userId="612e3f77-08f4-424c-9bd0-6ac275dcda07" providerId="ADAL" clId="{03ECC52A-3917-4E4A-BCC6-67EB2827AB44}" dt="2025-08-20T23:22:00.450" v="2205" actId="1076"/>
        <pc:sldMkLst>
          <pc:docMk/>
          <pc:sldMk cId="1702143944" sldId="989"/>
        </pc:sldMkLst>
        <pc:spChg chg="mod">
          <ac:chgData name="FERHANE EL MOSTAFA" userId="612e3f77-08f4-424c-9bd0-6ac275dcda07" providerId="ADAL" clId="{03ECC52A-3917-4E4A-BCC6-67EB2827AB44}" dt="2025-08-20T23:22:00.450" v="2205" actId="1076"/>
          <ac:spMkLst>
            <pc:docMk/>
            <pc:sldMk cId="1702143944" sldId="989"/>
            <ac:spMk id="3" creationId="{88B8A22B-80FD-06D1-3EDE-A4BA00528236}"/>
          </ac:spMkLst>
        </pc:spChg>
      </pc:sldChg>
      <pc:sldChg chg="modSp mod">
        <pc:chgData name="FERHANE EL MOSTAFA" userId="612e3f77-08f4-424c-9bd0-6ac275dcda07" providerId="ADAL" clId="{03ECC52A-3917-4E4A-BCC6-67EB2827AB44}" dt="2025-08-20T20:10:16.805" v="5" actId="20577"/>
        <pc:sldMkLst>
          <pc:docMk/>
          <pc:sldMk cId="969077855" sldId="2134805155"/>
        </pc:sldMkLst>
        <pc:graphicFrameChg chg="mod modGraphic">
          <ac:chgData name="FERHANE EL MOSTAFA" userId="612e3f77-08f4-424c-9bd0-6ac275dcda07" providerId="ADAL" clId="{03ECC52A-3917-4E4A-BCC6-67EB2827AB44}" dt="2025-08-20T20:10:16.805" v="5" actId="20577"/>
          <ac:graphicFrameMkLst>
            <pc:docMk/>
            <pc:sldMk cId="969077855" sldId="2134805155"/>
            <ac:graphicFrameMk id="59" creationId="{6F7516E0-5AF9-99B0-509D-DD2CB5191F15}"/>
          </ac:graphicFrameMkLst>
        </pc:graphicFrameChg>
      </pc:sldChg>
      <pc:sldChg chg="modSp mod">
        <pc:chgData name="FERHANE EL MOSTAFA" userId="612e3f77-08f4-424c-9bd0-6ac275dcda07" providerId="ADAL" clId="{03ECC52A-3917-4E4A-BCC6-67EB2827AB44}" dt="2025-08-20T20:06:43.293" v="0" actId="20577"/>
        <pc:sldMkLst>
          <pc:docMk/>
          <pc:sldMk cId="0" sldId="2134808444"/>
        </pc:sldMkLst>
        <pc:spChg chg="mod">
          <ac:chgData name="FERHANE EL MOSTAFA" userId="612e3f77-08f4-424c-9bd0-6ac275dcda07" providerId="ADAL" clId="{03ECC52A-3917-4E4A-BCC6-67EB2827AB44}" dt="2025-08-20T20:06:43.293" v="0" actId="20577"/>
          <ac:spMkLst>
            <pc:docMk/>
            <pc:sldMk cId="0" sldId="2134808444"/>
            <ac:spMk id="9" creationId="{45B0A1E8-F2BA-31DC-A793-BDED4E478A5A}"/>
          </ac:spMkLst>
        </pc:spChg>
      </pc:sldChg>
      <pc:sldChg chg="modSp mod">
        <pc:chgData name="FERHANE EL MOSTAFA" userId="612e3f77-08f4-424c-9bd0-6ac275dcda07" providerId="ADAL" clId="{03ECC52A-3917-4E4A-BCC6-67EB2827AB44}" dt="2025-08-20T20:11:58.087" v="27" actId="6549"/>
        <pc:sldMkLst>
          <pc:docMk/>
          <pc:sldMk cId="368224478" sldId="2134808451"/>
        </pc:sldMkLst>
        <pc:spChg chg="mod">
          <ac:chgData name="FERHANE EL MOSTAFA" userId="612e3f77-08f4-424c-9bd0-6ac275dcda07" providerId="ADAL" clId="{03ECC52A-3917-4E4A-BCC6-67EB2827AB44}" dt="2025-08-20T20:11:58.087" v="27" actId="6549"/>
          <ac:spMkLst>
            <pc:docMk/>
            <pc:sldMk cId="368224478" sldId="2134808451"/>
            <ac:spMk id="6" creationId="{58942D4D-0471-6477-9F3F-AF08839F7B89}"/>
          </ac:spMkLst>
        </pc:spChg>
      </pc:sldChg>
      <pc:sldChg chg="modSp mod">
        <pc:chgData name="FERHANE EL MOSTAFA" userId="612e3f77-08f4-424c-9bd0-6ac275dcda07" providerId="ADAL" clId="{03ECC52A-3917-4E4A-BCC6-67EB2827AB44}" dt="2025-08-20T20:18:56.429" v="154" actId="20577"/>
        <pc:sldMkLst>
          <pc:docMk/>
          <pc:sldMk cId="2639336920" sldId="2134808532"/>
        </pc:sldMkLst>
        <pc:spChg chg="mod">
          <ac:chgData name="FERHANE EL MOSTAFA" userId="612e3f77-08f4-424c-9bd0-6ac275dcda07" providerId="ADAL" clId="{03ECC52A-3917-4E4A-BCC6-67EB2827AB44}" dt="2025-08-20T20:18:56.429" v="154" actId="20577"/>
          <ac:spMkLst>
            <pc:docMk/>
            <pc:sldMk cId="2639336920" sldId="2134808532"/>
            <ac:spMk id="6" creationId="{6533A270-9253-5E18-1483-5936701E86FF}"/>
          </ac:spMkLst>
        </pc:spChg>
      </pc:sldChg>
      <pc:sldChg chg="modSp del mod">
        <pc:chgData name="FERHANE EL MOSTAFA" userId="612e3f77-08f4-424c-9bd0-6ac275dcda07" providerId="ADAL" clId="{03ECC52A-3917-4E4A-BCC6-67EB2827AB44}" dt="2025-08-20T22:58:57.397" v="1911" actId="47"/>
        <pc:sldMkLst>
          <pc:docMk/>
          <pc:sldMk cId="2254889488" sldId="2134808547"/>
        </pc:sldMkLst>
      </pc:sldChg>
      <pc:sldChg chg="addSp delSp modSp mod">
        <pc:chgData name="FERHANE EL MOSTAFA" userId="612e3f77-08f4-424c-9bd0-6ac275dcda07" providerId="ADAL" clId="{03ECC52A-3917-4E4A-BCC6-67EB2827AB44}" dt="2025-08-20T23:24:15.910" v="2360" actId="5793"/>
        <pc:sldMkLst>
          <pc:docMk/>
          <pc:sldMk cId="512562272" sldId="2134808561"/>
        </pc:sldMkLst>
        <pc:spChg chg="mod">
          <ac:chgData name="FERHANE EL MOSTAFA" userId="612e3f77-08f4-424c-9bd0-6ac275dcda07" providerId="ADAL" clId="{03ECC52A-3917-4E4A-BCC6-67EB2827AB44}" dt="2025-08-20T23:24:15.910" v="2360" actId="5793"/>
          <ac:spMkLst>
            <pc:docMk/>
            <pc:sldMk cId="512562272" sldId="2134808561"/>
            <ac:spMk id="4" creationId="{D012E12E-157F-1F50-18B5-626DB37D1ECA}"/>
          </ac:spMkLst>
        </pc:spChg>
      </pc:sldChg>
      <pc:sldChg chg="modSp">
        <pc:chgData name="FERHANE EL MOSTAFA" userId="612e3f77-08f4-424c-9bd0-6ac275dcda07" providerId="ADAL" clId="{03ECC52A-3917-4E4A-BCC6-67EB2827AB44}" dt="2025-08-20T20:19:08.554" v="166" actId="20577"/>
        <pc:sldMkLst>
          <pc:docMk/>
          <pc:sldMk cId="1808969683" sldId="2134808563"/>
        </pc:sldMkLst>
        <pc:spChg chg="mod">
          <ac:chgData name="FERHANE EL MOSTAFA" userId="612e3f77-08f4-424c-9bd0-6ac275dcda07" providerId="ADAL" clId="{03ECC52A-3917-4E4A-BCC6-67EB2827AB44}" dt="2025-08-20T20:19:08.554" v="166" actId="20577"/>
          <ac:spMkLst>
            <pc:docMk/>
            <pc:sldMk cId="1808969683" sldId="2134808563"/>
            <ac:spMk id="3" creationId="{07195A75-6B76-144D-74AB-3CF8A6CDA84C}"/>
          </ac:spMkLst>
        </pc:spChg>
      </pc:sldChg>
      <pc:sldChg chg="modSp mod">
        <pc:chgData name="FERHANE EL MOSTAFA" userId="612e3f77-08f4-424c-9bd0-6ac275dcda07" providerId="ADAL" clId="{03ECC52A-3917-4E4A-BCC6-67EB2827AB44}" dt="2025-08-20T23:02:21.587" v="1959" actId="20577"/>
        <pc:sldMkLst>
          <pc:docMk/>
          <pc:sldMk cId="253666560" sldId="2134808627"/>
        </pc:sldMkLst>
        <pc:spChg chg="mod">
          <ac:chgData name="FERHANE EL MOSTAFA" userId="612e3f77-08f4-424c-9bd0-6ac275dcda07" providerId="ADAL" clId="{03ECC52A-3917-4E4A-BCC6-67EB2827AB44}" dt="2025-08-20T23:02:21.587" v="1959" actId="20577"/>
          <ac:spMkLst>
            <pc:docMk/>
            <pc:sldMk cId="253666560" sldId="2134808627"/>
            <ac:spMk id="6" creationId="{0B66465E-468F-B22F-A2EA-A217A666D11F}"/>
          </ac:spMkLst>
        </pc:spChg>
      </pc:sldChg>
      <pc:sldChg chg="del">
        <pc:chgData name="FERHANE EL MOSTAFA" userId="612e3f77-08f4-424c-9bd0-6ac275dcda07" providerId="ADAL" clId="{03ECC52A-3917-4E4A-BCC6-67EB2827AB44}" dt="2025-08-20T20:13:51.668" v="84" actId="2696"/>
        <pc:sldMkLst>
          <pc:docMk/>
          <pc:sldMk cId="1596164037" sldId="2134808628"/>
        </pc:sldMkLst>
      </pc:sldChg>
      <pc:sldChg chg="addSp delSp modSp add mod delAnim modAnim">
        <pc:chgData name="FERHANE EL MOSTAFA" userId="612e3f77-08f4-424c-9bd0-6ac275dcda07" providerId="ADAL" clId="{03ECC52A-3917-4E4A-BCC6-67EB2827AB44}" dt="2025-08-20T20:16:47.508" v="87"/>
        <pc:sldMkLst>
          <pc:docMk/>
          <pc:sldMk cId="4156804253" sldId="2134808628"/>
        </pc:sldMkLst>
        <pc:spChg chg="add mod">
          <ac:chgData name="FERHANE EL MOSTAFA" userId="612e3f77-08f4-424c-9bd0-6ac275dcda07" providerId="ADAL" clId="{03ECC52A-3917-4E4A-BCC6-67EB2827AB44}" dt="2025-08-20T20:16:47.508" v="87"/>
          <ac:spMkLst>
            <pc:docMk/>
            <pc:sldMk cId="4156804253" sldId="2134808628"/>
            <ac:spMk id="2" creationId="{A7A4471B-E10C-B399-E005-C82B07FE3698}"/>
          </ac:spMkLst>
        </pc:spChg>
      </pc:sldChg>
      <pc:sldChg chg="addSp delSp modSp mod delAnim">
        <pc:chgData name="FERHANE EL MOSTAFA" userId="612e3f77-08f4-424c-9bd0-6ac275dcda07" providerId="ADAL" clId="{03ECC52A-3917-4E4A-BCC6-67EB2827AB44}" dt="2025-08-20T22:38:54.867" v="1621"/>
        <pc:sldMkLst>
          <pc:docMk/>
          <pc:sldMk cId="3555504287" sldId="2134808639"/>
        </pc:sldMkLst>
      </pc:sldChg>
      <pc:sldChg chg="addSp delSp modSp mod delAnim">
        <pc:chgData name="FERHANE EL MOSTAFA" userId="612e3f77-08f4-424c-9bd0-6ac275dcda07" providerId="ADAL" clId="{03ECC52A-3917-4E4A-BCC6-67EB2827AB44}" dt="2025-08-20T22:38:58.950" v="1623"/>
        <pc:sldMkLst>
          <pc:docMk/>
          <pc:sldMk cId="2115320888" sldId="2134808640"/>
        </pc:sldMkLst>
      </pc:sldChg>
      <pc:sldChg chg="addSp delSp modSp mod delAnim">
        <pc:chgData name="FERHANE EL MOSTAFA" userId="612e3f77-08f4-424c-9bd0-6ac275dcda07" providerId="ADAL" clId="{03ECC52A-3917-4E4A-BCC6-67EB2827AB44}" dt="2025-08-20T22:39:11.164" v="1627"/>
        <pc:sldMkLst>
          <pc:docMk/>
          <pc:sldMk cId="322019483" sldId="2134808641"/>
        </pc:sldMkLst>
      </pc:sldChg>
      <pc:sldChg chg="addSp delSp modSp mod delAnim">
        <pc:chgData name="FERHANE EL MOSTAFA" userId="612e3f77-08f4-424c-9bd0-6ac275dcda07" providerId="ADAL" clId="{03ECC52A-3917-4E4A-BCC6-67EB2827AB44}" dt="2025-08-20T22:39:05.118" v="1625"/>
        <pc:sldMkLst>
          <pc:docMk/>
          <pc:sldMk cId="1231011705" sldId="2134808643"/>
        </pc:sldMkLst>
      </pc:sldChg>
      <pc:sldChg chg="addSp modSp mod modAnim">
        <pc:chgData name="FERHANE EL MOSTAFA" userId="612e3f77-08f4-424c-9bd0-6ac275dcda07" providerId="ADAL" clId="{03ECC52A-3917-4E4A-BCC6-67EB2827AB44}" dt="2025-08-20T23:18:55.884" v="2128"/>
        <pc:sldMkLst>
          <pc:docMk/>
          <pc:sldMk cId="2150186220" sldId="2134808654"/>
        </pc:sldMkLst>
        <pc:spChg chg="add mod">
          <ac:chgData name="FERHANE EL MOSTAFA" userId="612e3f77-08f4-424c-9bd0-6ac275dcda07" providerId="ADAL" clId="{03ECC52A-3917-4E4A-BCC6-67EB2827AB44}" dt="2025-08-20T23:17:37.665" v="2120" actId="1076"/>
          <ac:spMkLst>
            <pc:docMk/>
            <pc:sldMk cId="2150186220" sldId="2134808654"/>
            <ac:spMk id="4" creationId="{6818EE8B-1EC4-DEC7-E2AC-7CFE969C4370}"/>
          </ac:spMkLst>
        </pc:spChg>
        <pc:spChg chg="mod">
          <ac:chgData name="FERHANE EL MOSTAFA" userId="612e3f77-08f4-424c-9bd0-6ac275dcda07" providerId="ADAL" clId="{03ECC52A-3917-4E4A-BCC6-67EB2827AB44}" dt="2025-08-20T23:16:49.319" v="2106" actId="1076"/>
          <ac:spMkLst>
            <pc:docMk/>
            <pc:sldMk cId="2150186220" sldId="2134808654"/>
            <ac:spMk id="5" creationId="{40D961B7-8D80-0F76-18E6-3C7327C687C7}"/>
          </ac:spMkLst>
        </pc:spChg>
        <pc:spChg chg="add mod">
          <ac:chgData name="FERHANE EL MOSTAFA" userId="612e3f77-08f4-424c-9bd0-6ac275dcda07" providerId="ADAL" clId="{03ECC52A-3917-4E4A-BCC6-67EB2827AB44}" dt="2025-08-20T23:17:29.420" v="2118" actId="1076"/>
          <ac:spMkLst>
            <pc:docMk/>
            <pc:sldMk cId="2150186220" sldId="2134808654"/>
            <ac:spMk id="6" creationId="{F181CD3D-21C4-FAE2-5ABE-F9A2C6B57B2C}"/>
          </ac:spMkLst>
        </pc:spChg>
        <pc:spChg chg="mod">
          <ac:chgData name="FERHANE EL MOSTAFA" userId="612e3f77-08f4-424c-9bd0-6ac275dcda07" providerId="ADAL" clId="{03ECC52A-3917-4E4A-BCC6-67EB2827AB44}" dt="2025-08-20T23:18:07.993" v="2123" actId="20577"/>
          <ac:spMkLst>
            <pc:docMk/>
            <pc:sldMk cId="2150186220" sldId="2134808654"/>
            <ac:spMk id="7" creationId="{B1BB3C6A-DBEA-A507-589E-975D3C854ADC}"/>
          </ac:spMkLst>
        </pc:spChg>
        <pc:spChg chg="mod">
          <ac:chgData name="FERHANE EL MOSTAFA" userId="612e3f77-08f4-424c-9bd0-6ac275dcda07" providerId="ADAL" clId="{03ECC52A-3917-4E4A-BCC6-67EB2827AB44}" dt="2025-08-20T23:17:03.567" v="2110" actId="1076"/>
          <ac:spMkLst>
            <pc:docMk/>
            <pc:sldMk cId="2150186220" sldId="2134808654"/>
            <ac:spMk id="8" creationId="{6CC26CCE-7611-6F61-7248-5F3E9D130C65}"/>
          </ac:spMkLst>
        </pc:spChg>
        <pc:spChg chg="mod">
          <ac:chgData name="FERHANE EL MOSTAFA" userId="612e3f77-08f4-424c-9bd0-6ac275dcda07" providerId="ADAL" clId="{03ECC52A-3917-4E4A-BCC6-67EB2827AB44}" dt="2025-08-20T23:17:19.933" v="2115" actId="1076"/>
          <ac:spMkLst>
            <pc:docMk/>
            <pc:sldMk cId="2150186220" sldId="2134808654"/>
            <ac:spMk id="9" creationId="{D15EEE7F-0F96-8957-2A9D-35540A70F70F}"/>
          </ac:spMkLst>
        </pc:spChg>
        <pc:spChg chg="mod">
          <ac:chgData name="FERHANE EL MOSTAFA" userId="612e3f77-08f4-424c-9bd0-6ac275dcda07" providerId="ADAL" clId="{03ECC52A-3917-4E4A-BCC6-67EB2827AB44}" dt="2025-08-20T23:16:51.744" v="2107" actId="1076"/>
          <ac:spMkLst>
            <pc:docMk/>
            <pc:sldMk cId="2150186220" sldId="2134808654"/>
            <ac:spMk id="10" creationId="{D4118883-0750-0DF2-FDC7-AB73966574A5}"/>
          </ac:spMkLst>
        </pc:spChg>
        <pc:spChg chg="mod">
          <ac:chgData name="FERHANE EL MOSTAFA" userId="612e3f77-08f4-424c-9bd0-6ac275dcda07" providerId="ADAL" clId="{03ECC52A-3917-4E4A-BCC6-67EB2827AB44}" dt="2025-08-20T23:17:14.152" v="2113" actId="14100"/>
          <ac:spMkLst>
            <pc:docMk/>
            <pc:sldMk cId="2150186220" sldId="2134808654"/>
            <ac:spMk id="11" creationId="{19CD536F-FBD6-A200-68F9-4F4C6CED1219}"/>
          </ac:spMkLst>
        </pc:spChg>
        <pc:spChg chg="mod">
          <ac:chgData name="FERHANE EL MOSTAFA" userId="612e3f77-08f4-424c-9bd0-6ac275dcda07" providerId="ADAL" clId="{03ECC52A-3917-4E4A-BCC6-67EB2827AB44}" dt="2025-08-20T23:17:16.101" v="2114" actId="1076"/>
          <ac:spMkLst>
            <pc:docMk/>
            <pc:sldMk cId="2150186220" sldId="2134808654"/>
            <ac:spMk id="12" creationId="{EE66438C-08AB-A94F-B95C-1D508774372E}"/>
          </ac:spMkLst>
        </pc:spChg>
        <pc:spChg chg="mod">
          <ac:chgData name="FERHANE EL MOSTAFA" userId="612e3f77-08f4-424c-9bd0-6ac275dcda07" providerId="ADAL" clId="{03ECC52A-3917-4E4A-BCC6-67EB2827AB44}" dt="2025-08-20T23:17:26.572" v="2117" actId="1076"/>
          <ac:spMkLst>
            <pc:docMk/>
            <pc:sldMk cId="2150186220" sldId="2134808654"/>
            <ac:spMk id="13" creationId="{3D088A0A-BFC4-A101-1146-97A1107CC801}"/>
          </ac:spMkLst>
        </pc:spChg>
        <pc:spChg chg="mod">
          <ac:chgData name="FERHANE EL MOSTAFA" userId="612e3f77-08f4-424c-9bd0-6ac275dcda07" providerId="ADAL" clId="{03ECC52A-3917-4E4A-BCC6-67EB2827AB44}" dt="2025-08-20T23:17:31.708" v="2119" actId="1076"/>
          <ac:spMkLst>
            <pc:docMk/>
            <pc:sldMk cId="2150186220" sldId="2134808654"/>
            <ac:spMk id="14" creationId="{59CA3858-6D1F-606B-2920-01562F865885}"/>
          </ac:spMkLst>
        </pc:spChg>
        <pc:spChg chg="add mod">
          <ac:chgData name="FERHANE EL MOSTAFA" userId="612e3f77-08f4-424c-9bd0-6ac275dcda07" providerId="ADAL" clId="{03ECC52A-3917-4E4A-BCC6-67EB2827AB44}" dt="2025-08-20T23:17:22.243" v="2116" actId="1076"/>
          <ac:spMkLst>
            <pc:docMk/>
            <pc:sldMk cId="2150186220" sldId="2134808654"/>
            <ac:spMk id="15" creationId="{D86CF645-D0B0-51F6-9FC2-E8E4AF056B5D}"/>
          </ac:spMkLst>
        </pc:spChg>
      </pc:sldChg>
      <pc:sldChg chg="modSp mod">
        <pc:chgData name="FERHANE EL MOSTAFA" userId="612e3f77-08f4-424c-9bd0-6ac275dcda07" providerId="ADAL" clId="{03ECC52A-3917-4E4A-BCC6-67EB2827AB44}" dt="2025-08-20T20:25:53.641" v="373" actId="20577"/>
        <pc:sldMkLst>
          <pc:docMk/>
          <pc:sldMk cId="2487464742" sldId="2134808671"/>
        </pc:sldMkLst>
        <pc:spChg chg="mod">
          <ac:chgData name="FERHANE EL MOSTAFA" userId="612e3f77-08f4-424c-9bd0-6ac275dcda07" providerId="ADAL" clId="{03ECC52A-3917-4E4A-BCC6-67EB2827AB44}" dt="2025-08-20T20:24:02.785" v="286" actId="20577"/>
          <ac:spMkLst>
            <pc:docMk/>
            <pc:sldMk cId="2487464742" sldId="2134808671"/>
            <ac:spMk id="3" creationId="{F52310DC-07EA-D1A4-88A3-C051D0BC471E}"/>
          </ac:spMkLst>
        </pc:spChg>
        <pc:spChg chg="mod">
          <ac:chgData name="FERHANE EL MOSTAFA" userId="612e3f77-08f4-424c-9bd0-6ac275dcda07" providerId="ADAL" clId="{03ECC52A-3917-4E4A-BCC6-67EB2827AB44}" dt="2025-08-20T20:25:03.150" v="335" actId="20577"/>
          <ac:spMkLst>
            <pc:docMk/>
            <pc:sldMk cId="2487464742" sldId="2134808671"/>
            <ac:spMk id="6" creationId="{819A58EE-211D-8B80-50CD-7090E1EF3897}"/>
          </ac:spMkLst>
        </pc:spChg>
        <pc:spChg chg="mod">
          <ac:chgData name="FERHANE EL MOSTAFA" userId="612e3f77-08f4-424c-9bd0-6ac275dcda07" providerId="ADAL" clId="{03ECC52A-3917-4E4A-BCC6-67EB2827AB44}" dt="2025-08-20T20:25:28.809" v="357" actId="20577"/>
          <ac:spMkLst>
            <pc:docMk/>
            <pc:sldMk cId="2487464742" sldId="2134808671"/>
            <ac:spMk id="7" creationId="{AC0A23E6-1140-473D-85B6-9ED83E745F22}"/>
          </ac:spMkLst>
        </pc:spChg>
        <pc:spChg chg="mod">
          <ac:chgData name="FERHANE EL MOSTAFA" userId="612e3f77-08f4-424c-9bd0-6ac275dcda07" providerId="ADAL" clId="{03ECC52A-3917-4E4A-BCC6-67EB2827AB44}" dt="2025-08-20T20:25:53.641" v="373" actId="20577"/>
          <ac:spMkLst>
            <pc:docMk/>
            <pc:sldMk cId="2487464742" sldId="2134808671"/>
            <ac:spMk id="8" creationId="{D967AEFB-01F0-F251-06CD-B4935498BF85}"/>
          </ac:spMkLst>
        </pc:spChg>
        <pc:graphicFrameChg chg="modGraphic">
          <ac:chgData name="FERHANE EL MOSTAFA" userId="612e3f77-08f4-424c-9bd0-6ac275dcda07" providerId="ADAL" clId="{03ECC52A-3917-4E4A-BCC6-67EB2827AB44}" dt="2025-08-20T20:25:45.832" v="365" actId="20577"/>
          <ac:graphicFrameMkLst>
            <pc:docMk/>
            <pc:sldMk cId="2487464742" sldId="2134808671"/>
            <ac:graphicFrameMk id="2" creationId="{BC770D9C-33C7-7B33-A331-5D9E3326A105}"/>
          </ac:graphicFrameMkLst>
        </pc:graphicFrameChg>
      </pc:sldChg>
      <pc:sldChg chg="addSp delSp modSp mod">
        <pc:chgData name="FERHANE EL MOSTAFA" userId="612e3f77-08f4-424c-9bd0-6ac275dcda07" providerId="ADAL" clId="{03ECC52A-3917-4E4A-BCC6-67EB2827AB44}" dt="2025-08-20T23:20:10.527" v="2135"/>
        <pc:sldMkLst>
          <pc:docMk/>
          <pc:sldMk cId="4220590668" sldId="2134808678"/>
        </pc:sldMkLst>
      </pc:sldChg>
      <pc:sldChg chg="del">
        <pc:chgData name="FERHANE EL MOSTAFA" userId="612e3f77-08f4-424c-9bd0-6ac275dcda07" providerId="ADAL" clId="{03ECC52A-3917-4E4A-BCC6-67EB2827AB44}" dt="2025-08-20T20:11:24.088" v="13" actId="47"/>
        <pc:sldMkLst>
          <pc:docMk/>
          <pc:sldMk cId="2881457431" sldId="2134808689"/>
        </pc:sldMkLst>
      </pc:sldChg>
      <pc:sldChg chg="modSp mod">
        <pc:chgData name="FERHANE EL MOSTAFA" userId="612e3f77-08f4-424c-9bd0-6ac275dcda07" providerId="ADAL" clId="{03ECC52A-3917-4E4A-BCC6-67EB2827AB44}" dt="2025-08-20T20:20:05.152" v="171" actId="20577"/>
        <pc:sldMkLst>
          <pc:docMk/>
          <pc:sldMk cId="2619828749" sldId="2134808690"/>
        </pc:sldMkLst>
        <pc:spChg chg="mod">
          <ac:chgData name="FERHANE EL MOSTAFA" userId="612e3f77-08f4-424c-9bd0-6ac275dcda07" providerId="ADAL" clId="{03ECC52A-3917-4E4A-BCC6-67EB2827AB44}" dt="2025-08-20T20:20:05.152" v="171" actId="20577"/>
          <ac:spMkLst>
            <pc:docMk/>
            <pc:sldMk cId="2619828749" sldId="2134808690"/>
            <ac:spMk id="6" creationId="{3431B3BC-D41B-DE22-66C8-C389B1FC46CE}"/>
          </ac:spMkLst>
        </pc:spChg>
      </pc:sldChg>
      <pc:sldChg chg="modSp">
        <pc:chgData name="FERHANE EL MOSTAFA" userId="612e3f77-08f4-424c-9bd0-6ac275dcda07" providerId="ADAL" clId="{03ECC52A-3917-4E4A-BCC6-67EB2827AB44}" dt="2025-08-20T20:20:31.136" v="189" actId="20577"/>
        <pc:sldMkLst>
          <pc:docMk/>
          <pc:sldMk cId="2405031514" sldId="2134808691"/>
        </pc:sldMkLst>
        <pc:spChg chg="mod">
          <ac:chgData name="FERHANE EL MOSTAFA" userId="612e3f77-08f4-424c-9bd0-6ac275dcda07" providerId="ADAL" clId="{03ECC52A-3917-4E4A-BCC6-67EB2827AB44}" dt="2025-08-20T20:20:31.136" v="189" actId="20577"/>
          <ac:spMkLst>
            <pc:docMk/>
            <pc:sldMk cId="2405031514" sldId="2134808691"/>
            <ac:spMk id="3" creationId="{E30E77CE-97DB-B0FD-612F-8FC95E90743A}"/>
          </ac:spMkLst>
        </pc:spChg>
      </pc:sldChg>
      <pc:sldChg chg="modSp mod">
        <pc:chgData name="FERHANE EL MOSTAFA" userId="612e3f77-08f4-424c-9bd0-6ac275dcda07" providerId="ADAL" clId="{03ECC52A-3917-4E4A-BCC6-67EB2827AB44}" dt="2025-08-20T20:21:05.804" v="195" actId="20577"/>
        <pc:sldMkLst>
          <pc:docMk/>
          <pc:sldMk cId="3323549716" sldId="2134808692"/>
        </pc:sldMkLst>
        <pc:spChg chg="mod">
          <ac:chgData name="FERHANE EL MOSTAFA" userId="612e3f77-08f4-424c-9bd0-6ac275dcda07" providerId="ADAL" clId="{03ECC52A-3917-4E4A-BCC6-67EB2827AB44}" dt="2025-08-20T20:21:05.804" v="195" actId="20577"/>
          <ac:spMkLst>
            <pc:docMk/>
            <pc:sldMk cId="3323549716" sldId="2134808692"/>
            <ac:spMk id="6" creationId="{2DB1B572-F89D-5209-0E9F-07C865ACCF0F}"/>
          </ac:spMkLst>
        </pc:spChg>
      </pc:sldChg>
      <pc:sldChg chg="modSp modAnim">
        <pc:chgData name="FERHANE EL MOSTAFA" userId="612e3f77-08f4-424c-9bd0-6ac275dcda07" providerId="ADAL" clId="{03ECC52A-3917-4E4A-BCC6-67EB2827AB44}" dt="2025-08-20T20:21:17.797" v="205" actId="20577"/>
        <pc:sldMkLst>
          <pc:docMk/>
          <pc:sldMk cId="3730913070" sldId="2134808693"/>
        </pc:sldMkLst>
        <pc:spChg chg="mod">
          <ac:chgData name="FERHANE EL MOSTAFA" userId="612e3f77-08f4-424c-9bd0-6ac275dcda07" providerId="ADAL" clId="{03ECC52A-3917-4E4A-BCC6-67EB2827AB44}" dt="2025-08-20T20:21:17.797" v="205" actId="20577"/>
          <ac:spMkLst>
            <pc:docMk/>
            <pc:sldMk cId="3730913070" sldId="2134808693"/>
            <ac:spMk id="3" creationId="{F89B113C-0142-3951-3374-6C393CE92987}"/>
          </ac:spMkLst>
        </pc:spChg>
      </pc:sldChg>
      <pc:sldChg chg="modSp mod">
        <pc:chgData name="FERHANE EL MOSTAFA" userId="612e3f77-08f4-424c-9bd0-6ac275dcda07" providerId="ADAL" clId="{03ECC52A-3917-4E4A-BCC6-67EB2827AB44}" dt="2025-08-20T20:21:41.703" v="213" actId="20577"/>
        <pc:sldMkLst>
          <pc:docMk/>
          <pc:sldMk cId="3557025472" sldId="2134808694"/>
        </pc:sldMkLst>
      </pc:sldChg>
      <pc:sldChg chg="modSp">
        <pc:chgData name="FERHANE EL MOSTAFA" userId="612e3f77-08f4-424c-9bd0-6ac275dcda07" providerId="ADAL" clId="{03ECC52A-3917-4E4A-BCC6-67EB2827AB44}" dt="2025-08-20T20:21:49.492" v="219" actId="20577"/>
        <pc:sldMkLst>
          <pc:docMk/>
          <pc:sldMk cId="769154890" sldId="2134808695"/>
        </pc:sldMkLst>
      </pc:sldChg>
      <pc:sldChg chg="del">
        <pc:chgData name="FERHANE EL MOSTAFA" userId="612e3f77-08f4-424c-9bd0-6ac275dcda07" providerId="ADAL" clId="{03ECC52A-3917-4E4A-BCC6-67EB2827AB44}" dt="2025-08-20T20:13:51.668" v="84" actId="2696"/>
        <pc:sldMkLst>
          <pc:docMk/>
          <pc:sldMk cId="1775406601" sldId="2134808696"/>
        </pc:sldMkLst>
      </pc:sldChg>
      <pc:sldChg chg="addSp delSp modSp add mod delAnim modAnim">
        <pc:chgData name="FERHANE EL MOSTAFA" userId="612e3f77-08f4-424c-9bd0-6ac275dcda07" providerId="ADAL" clId="{03ECC52A-3917-4E4A-BCC6-67EB2827AB44}" dt="2025-08-20T20:16:53.607" v="89"/>
        <pc:sldMkLst>
          <pc:docMk/>
          <pc:sldMk cId="3630681292" sldId="2134808696"/>
        </pc:sldMkLst>
      </pc:sldChg>
      <pc:sldChg chg="del">
        <pc:chgData name="FERHANE EL MOSTAFA" userId="612e3f77-08f4-424c-9bd0-6ac275dcda07" providerId="ADAL" clId="{03ECC52A-3917-4E4A-BCC6-67EB2827AB44}" dt="2025-08-20T20:13:51.668" v="84" actId="2696"/>
        <pc:sldMkLst>
          <pc:docMk/>
          <pc:sldMk cId="2758474391" sldId="2134808697"/>
        </pc:sldMkLst>
      </pc:sldChg>
      <pc:sldChg chg="addSp delSp modSp add mod delAnim modAnim">
        <pc:chgData name="FERHANE EL MOSTAFA" userId="612e3f77-08f4-424c-9bd0-6ac275dcda07" providerId="ADAL" clId="{03ECC52A-3917-4E4A-BCC6-67EB2827AB44}" dt="2025-08-20T20:17:01.202" v="91"/>
        <pc:sldMkLst>
          <pc:docMk/>
          <pc:sldMk cId="3631818263" sldId="2134808697"/>
        </pc:sldMkLst>
      </pc:sldChg>
      <pc:sldChg chg="addSp delSp modSp mod delAnim">
        <pc:chgData name="FERHANE EL MOSTAFA" userId="612e3f77-08f4-424c-9bd0-6ac275dcda07" providerId="ADAL" clId="{03ECC52A-3917-4E4A-BCC6-67EB2827AB44}" dt="2025-08-20T22:38:48.884" v="1619"/>
        <pc:sldMkLst>
          <pc:docMk/>
          <pc:sldMk cId="1075695747" sldId="2134808698"/>
        </pc:sldMkLst>
      </pc:sldChg>
      <pc:sldChg chg="del">
        <pc:chgData name="FERHANE EL MOSTAFA" userId="612e3f77-08f4-424c-9bd0-6ac275dcda07" providerId="ADAL" clId="{03ECC52A-3917-4E4A-BCC6-67EB2827AB44}" dt="2025-08-20T20:28:42.146" v="386" actId="47"/>
        <pc:sldMkLst>
          <pc:docMk/>
          <pc:sldMk cId="2876529393" sldId="2134808699"/>
        </pc:sldMkLst>
      </pc:sldChg>
      <pc:sldChg chg="addSp delSp modSp mod">
        <pc:chgData name="FERHANE EL MOSTAFA" userId="612e3f77-08f4-424c-9bd0-6ac275dcda07" providerId="ADAL" clId="{03ECC52A-3917-4E4A-BCC6-67EB2827AB44}" dt="2025-08-20T21:44:41.880" v="518" actId="20577"/>
        <pc:sldMkLst>
          <pc:docMk/>
          <pc:sldMk cId="175661024" sldId="2134808700"/>
        </pc:sldMkLst>
        <pc:spChg chg="mod">
          <ac:chgData name="FERHANE EL MOSTAFA" userId="612e3f77-08f4-424c-9bd0-6ac275dcda07" providerId="ADAL" clId="{03ECC52A-3917-4E4A-BCC6-67EB2827AB44}" dt="2025-08-20T21:41:33.857" v="467" actId="20577"/>
          <ac:spMkLst>
            <pc:docMk/>
            <pc:sldMk cId="175661024" sldId="2134808700"/>
            <ac:spMk id="3" creationId="{303984AF-FBB0-7610-CF32-F0D31D1EB5AD}"/>
          </ac:spMkLst>
        </pc:spChg>
        <pc:graphicFrameChg chg="modGraphic">
          <ac:chgData name="FERHANE EL MOSTAFA" userId="612e3f77-08f4-424c-9bd0-6ac275dcda07" providerId="ADAL" clId="{03ECC52A-3917-4E4A-BCC6-67EB2827AB44}" dt="2025-08-20T21:44:41.880" v="518" actId="20577"/>
          <ac:graphicFrameMkLst>
            <pc:docMk/>
            <pc:sldMk cId="175661024" sldId="2134808700"/>
            <ac:graphicFrameMk id="2" creationId="{8E571894-12F6-EEEE-3169-7A031509EE37}"/>
          </ac:graphicFrameMkLst>
        </pc:graphicFrameChg>
      </pc:sldChg>
      <pc:sldChg chg="del">
        <pc:chgData name="FERHANE EL MOSTAFA" userId="612e3f77-08f4-424c-9bd0-6ac275dcda07" providerId="ADAL" clId="{03ECC52A-3917-4E4A-BCC6-67EB2827AB44}" dt="2025-08-20T21:53:55.398" v="663" actId="47"/>
        <pc:sldMkLst>
          <pc:docMk/>
          <pc:sldMk cId="3483167129" sldId="2134808703"/>
        </pc:sldMkLst>
      </pc:sldChg>
      <pc:sldChg chg="del">
        <pc:chgData name="FERHANE EL MOSTAFA" userId="612e3f77-08f4-424c-9bd0-6ac275dcda07" providerId="ADAL" clId="{03ECC52A-3917-4E4A-BCC6-67EB2827AB44}" dt="2025-08-20T21:54:01.589" v="664" actId="47"/>
        <pc:sldMkLst>
          <pc:docMk/>
          <pc:sldMk cId="3197194160" sldId="2134808704"/>
        </pc:sldMkLst>
      </pc:sldChg>
      <pc:sldChg chg="del">
        <pc:chgData name="FERHANE EL MOSTAFA" userId="612e3f77-08f4-424c-9bd0-6ac275dcda07" providerId="ADAL" clId="{03ECC52A-3917-4E4A-BCC6-67EB2827AB44}" dt="2025-08-20T22:00:05.815" v="792" actId="47"/>
        <pc:sldMkLst>
          <pc:docMk/>
          <pc:sldMk cId="2303604193" sldId="2134808705"/>
        </pc:sldMkLst>
      </pc:sldChg>
      <pc:sldChg chg="addSp delSp modSp mod modAnim">
        <pc:chgData name="FERHANE EL MOSTAFA" userId="612e3f77-08f4-424c-9bd0-6ac275dcda07" providerId="ADAL" clId="{03ECC52A-3917-4E4A-BCC6-67EB2827AB44}" dt="2025-08-20T22:38:11.390" v="1615" actId="20577"/>
        <pc:sldMkLst>
          <pc:docMk/>
          <pc:sldMk cId="1301504599" sldId="2134808706"/>
        </pc:sldMkLst>
        <pc:spChg chg="mod">
          <ac:chgData name="FERHANE EL MOSTAFA" userId="612e3f77-08f4-424c-9bd0-6ac275dcda07" providerId="ADAL" clId="{03ECC52A-3917-4E4A-BCC6-67EB2827AB44}" dt="2025-08-20T22:38:11.390" v="1615" actId="20577"/>
          <ac:spMkLst>
            <pc:docMk/>
            <pc:sldMk cId="1301504599" sldId="2134808706"/>
            <ac:spMk id="2" creationId="{EBD225D2-D8F6-F1E1-0154-64CEB418CAFE}"/>
          </ac:spMkLst>
        </pc:spChg>
        <pc:spChg chg="mod">
          <ac:chgData name="FERHANE EL MOSTAFA" userId="612e3f77-08f4-424c-9bd0-6ac275dcda07" providerId="ADAL" clId="{03ECC52A-3917-4E4A-BCC6-67EB2827AB44}" dt="2025-08-20T22:31:25.484" v="1455" actId="20577"/>
          <ac:spMkLst>
            <pc:docMk/>
            <pc:sldMk cId="1301504599" sldId="2134808706"/>
            <ac:spMk id="11" creationId="{BFD7A413-5D74-67E5-4462-F2F2D71E5D46}"/>
          </ac:spMkLst>
        </pc:spChg>
        <pc:spChg chg="mod">
          <ac:chgData name="FERHANE EL MOSTAFA" userId="612e3f77-08f4-424c-9bd0-6ac275dcda07" providerId="ADAL" clId="{03ECC52A-3917-4E4A-BCC6-67EB2827AB44}" dt="2025-08-20T22:30:56.223" v="1428" actId="20577"/>
          <ac:spMkLst>
            <pc:docMk/>
            <pc:sldMk cId="1301504599" sldId="2134808706"/>
            <ac:spMk id="15" creationId="{5D2986E1-B7A4-31E7-9BD7-A527DDDEA834}"/>
          </ac:spMkLst>
        </pc:spChg>
        <pc:spChg chg="mod">
          <ac:chgData name="FERHANE EL MOSTAFA" userId="612e3f77-08f4-424c-9bd0-6ac275dcda07" providerId="ADAL" clId="{03ECC52A-3917-4E4A-BCC6-67EB2827AB44}" dt="2025-08-20T22:31:37.971" v="1466" actId="20577"/>
          <ac:spMkLst>
            <pc:docMk/>
            <pc:sldMk cId="1301504599" sldId="2134808706"/>
            <ac:spMk id="17" creationId="{B1AD6576-869E-7D48-B590-8C3276393C94}"/>
          </ac:spMkLst>
        </pc:spChg>
        <pc:spChg chg="mod">
          <ac:chgData name="FERHANE EL MOSTAFA" userId="612e3f77-08f4-424c-9bd0-6ac275dcda07" providerId="ADAL" clId="{03ECC52A-3917-4E4A-BCC6-67EB2827AB44}" dt="2025-08-20T22:31:47.322" v="1473" actId="20577"/>
          <ac:spMkLst>
            <pc:docMk/>
            <pc:sldMk cId="1301504599" sldId="2134808706"/>
            <ac:spMk id="20" creationId="{145615E8-34D8-5AFB-166A-5A976BD2CD13}"/>
          </ac:spMkLst>
        </pc:spChg>
        <pc:spChg chg="mod">
          <ac:chgData name="FERHANE EL MOSTAFA" userId="612e3f77-08f4-424c-9bd0-6ac275dcda07" providerId="ADAL" clId="{03ECC52A-3917-4E4A-BCC6-67EB2827AB44}" dt="2025-08-20T22:31:59.428" v="1482" actId="20577"/>
          <ac:spMkLst>
            <pc:docMk/>
            <pc:sldMk cId="1301504599" sldId="2134808706"/>
            <ac:spMk id="22" creationId="{9ED54D2D-BF90-E954-64FE-63F076E74B97}"/>
          </ac:spMkLst>
        </pc:spChg>
        <pc:spChg chg="mod">
          <ac:chgData name="FERHANE EL MOSTAFA" userId="612e3f77-08f4-424c-9bd0-6ac275dcda07" providerId="ADAL" clId="{03ECC52A-3917-4E4A-BCC6-67EB2827AB44}" dt="2025-08-20T22:32:15.475" v="1493" actId="20577"/>
          <ac:spMkLst>
            <pc:docMk/>
            <pc:sldMk cId="1301504599" sldId="2134808706"/>
            <ac:spMk id="25" creationId="{BEE52E8A-BE92-10C4-CDEF-4096BAFF70AC}"/>
          </ac:spMkLst>
        </pc:spChg>
        <pc:picChg chg="add mod">
          <ac:chgData name="FERHANE EL MOSTAFA" userId="612e3f77-08f4-424c-9bd0-6ac275dcda07" providerId="ADAL" clId="{03ECC52A-3917-4E4A-BCC6-67EB2827AB44}" dt="2025-08-20T22:26:46.190" v="1414"/>
          <ac:picMkLst>
            <pc:docMk/>
            <pc:sldMk cId="1301504599" sldId="2134808706"/>
            <ac:picMk id="4" creationId="{4719A3EA-C15A-B10C-A85C-554C086A79CF}"/>
          </ac:picMkLst>
        </pc:picChg>
      </pc:sldChg>
      <pc:sldChg chg="addSp delSp modSp mod delAnim modAnim">
        <pc:chgData name="FERHANE EL MOSTAFA" userId="612e3f77-08f4-424c-9bd0-6ac275dcda07" providerId="ADAL" clId="{03ECC52A-3917-4E4A-BCC6-67EB2827AB44}" dt="2025-08-20T22:36:49.505" v="1585" actId="14100"/>
        <pc:sldMkLst>
          <pc:docMk/>
          <pc:sldMk cId="1030826978" sldId="2134808707"/>
        </pc:sldMkLst>
        <pc:spChg chg="mod">
          <ac:chgData name="FERHANE EL MOSTAFA" userId="612e3f77-08f4-424c-9bd0-6ac275dcda07" providerId="ADAL" clId="{03ECC52A-3917-4E4A-BCC6-67EB2827AB44}" dt="2025-08-20T22:34:04.199" v="1556" actId="20577"/>
          <ac:spMkLst>
            <pc:docMk/>
            <pc:sldMk cId="1030826978" sldId="2134808707"/>
            <ac:spMk id="2" creationId="{575F3318-6A11-B106-FFFA-B03B1FA726B4}"/>
          </ac:spMkLst>
        </pc:spChg>
        <pc:picChg chg="add mod">
          <ac:chgData name="FERHANE EL MOSTAFA" userId="612e3f77-08f4-424c-9bd0-6ac275dcda07" providerId="ADAL" clId="{03ECC52A-3917-4E4A-BCC6-67EB2827AB44}" dt="2025-08-20T22:33:45.952" v="1510"/>
          <ac:picMkLst>
            <pc:docMk/>
            <pc:sldMk cId="1030826978" sldId="2134808707"/>
            <ac:picMk id="3" creationId="{1384A580-8573-CC9F-17EE-AB0E39F2B037}"/>
          </ac:picMkLst>
        </pc:picChg>
      </pc:sldChg>
      <pc:sldChg chg="del">
        <pc:chgData name="FERHANE EL MOSTAFA" userId="612e3f77-08f4-424c-9bd0-6ac275dcda07" providerId="ADAL" clId="{03ECC52A-3917-4E4A-BCC6-67EB2827AB44}" dt="2025-08-20T22:38:28.649" v="1616" actId="47"/>
        <pc:sldMkLst>
          <pc:docMk/>
          <pc:sldMk cId="4268842225" sldId="2134808708"/>
        </pc:sldMkLst>
      </pc:sldChg>
      <pc:sldChg chg="del">
        <pc:chgData name="FERHANE EL MOSTAFA" userId="612e3f77-08f4-424c-9bd0-6ac275dcda07" providerId="ADAL" clId="{03ECC52A-3917-4E4A-BCC6-67EB2827AB44}" dt="2025-08-20T22:38:30.512" v="1617" actId="47"/>
        <pc:sldMkLst>
          <pc:docMk/>
          <pc:sldMk cId="596647479" sldId="2134808709"/>
        </pc:sldMkLst>
      </pc:sldChg>
      <pc:sldChg chg="modSp mod">
        <pc:chgData name="FERHANE EL MOSTAFA" userId="612e3f77-08f4-424c-9bd0-6ac275dcda07" providerId="ADAL" clId="{03ECC52A-3917-4E4A-BCC6-67EB2827AB44}" dt="2025-08-20T21:58:51.290" v="791" actId="14100"/>
        <pc:sldMkLst>
          <pc:docMk/>
          <pc:sldMk cId="3184985472" sldId="2134808710"/>
        </pc:sldMkLst>
      </pc:sldChg>
      <pc:sldChg chg="modSp">
        <pc:chgData name="FERHANE EL MOSTAFA" userId="612e3f77-08f4-424c-9bd0-6ac275dcda07" providerId="ADAL" clId="{03ECC52A-3917-4E4A-BCC6-67EB2827AB44}" dt="2025-08-20T22:12:14.871" v="1069"/>
        <pc:sldMkLst>
          <pc:docMk/>
          <pc:sldMk cId="2380771049" sldId="2134808711"/>
        </pc:sldMkLst>
        <pc:spChg chg="mod">
          <ac:chgData name="FERHANE EL MOSTAFA" userId="612e3f77-08f4-424c-9bd0-6ac275dcda07" providerId="ADAL" clId="{03ECC52A-3917-4E4A-BCC6-67EB2827AB44}" dt="2025-08-20T22:12:14.871" v="1069"/>
          <ac:spMkLst>
            <pc:docMk/>
            <pc:sldMk cId="2380771049" sldId="2134808711"/>
            <ac:spMk id="2" creationId="{A148B842-B090-31DB-8CF2-9D8E2D8BA15E}"/>
          </ac:spMkLst>
        </pc:spChg>
      </pc:sldChg>
      <pc:sldChg chg="modSp mod">
        <pc:chgData name="FERHANE EL MOSTAFA" userId="612e3f77-08f4-424c-9bd0-6ac275dcda07" providerId="ADAL" clId="{03ECC52A-3917-4E4A-BCC6-67EB2827AB44}" dt="2025-08-20T22:24:08.428" v="1343" actId="20577"/>
        <pc:sldMkLst>
          <pc:docMk/>
          <pc:sldMk cId="2554523360" sldId="2134808712"/>
        </pc:sldMkLst>
        <pc:spChg chg="mod">
          <ac:chgData name="FERHANE EL MOSTAFA" userId="612e3f77-08f4-424c-9bd0-6ac275dcda07" providerId="ADAL" clId="{03ECC52A-3917-4E4A-BCC6-67EB2827AB44}" dt="2025-08-20T22:13:54.374" v="1101" actId="20577"/>
          <ac:spMkLst>
            <pc:docMk/>
            <pc:sldMk cId="2554523360" sldId="2134808712"/>
            <ac:spMk id="25" creationId="{19871A05-C260-0DE3-AA2E-ACA6188258B1}"/>
          </ac:spMkLst>
        </pc:spChg>
        <pc:spChg chg="mod">
          <ac:chgData name="FERHANE EL MOSTAFA" userId="612e3f77-08f4-424c-9bd0-6ac275dcda07" providerId="ADAL" clId="{03ECC52A-3917-4E4A-BCC6-67EB2827AB44}" dt="2025-08-20T22:24:08.428" v="1343" actId="20577"/>
          <ac:spMkLst>
            <pc:docMk/>
            <pc:sldMk cId="2554523360" sldId="2134808712"/>
            <ac:spMk id="26" creationId="{6ED0058E-A64C-040F-7DE3-B535C1008084}"/>
          </ac:spMkLst>
        </pc:spChg>
        <pc:spChg chg="mod">
          <ac:chgData name="FERHANE EL MOSTAFA" userId="612e3f77-08f4-424c-9bd0-6ac275dcda07" providerId="ADAL" clId="{03ECC52A-3917-4E4A-BCC6-67EB2827AB44}" dt="2025-08-20T22:15:48.647" v="1170"/>
          <ac:spMkLst>
            <pc:docMk/>
            <pc:sldMk cId="2554523360" sldId="2134808712"/>
            <ac:spMk id="28" creationId="{F9EEE9FE-ECC9-932D-D927-883BCF0E09D2}"/>
          </ac:spMkLst>
        </pc:spChg>
      </pc:sldChg>
      <pc:sldChg chg="modSp">
        <pc:chgData name="FERHANE EL MOSTAFA" userId="612e3f77-08f4-424c-9bd0-6ac275dcda07" providerId="ADAL" clId="{03ECC52A-3917-4E4A-BCC6-67EB2827AB44}" dt="2025-08-20T22:13:28.719" v="1099" actId="20577"/>
        <pc:sldMkLst>
          <pc:docMk/>
          <pc:sldMk cId="3733205394" sldId="2134808713"/>
        </pc:sldMkLst>
        <pc:spChg chg="mod">
          <ac:chgData name="FERHANE EL MOSTAFA" userId="612e3f77-08f4-424c-9bd0-6ac275dcda07" providerId="ADAL" clId="{03ECC52A-3917-4E4A-BCC6-67EB2827AB44}" dt="2025-08-20T22:12:35.170" v="1070"/>
          <ac:spMkLst>
            <pc:docMk/>
            <pc:sldMk cId="3733205394" sldId="2134808713"/>
            <ac:spMk id="2" creationId="{0693F2E6-55DD-FD7A-C9F5-DBEBBDEB1F29}"/>
          </ac:spMkLst>
        </pc:spChg>
        <pc:spChg chg="mod">
          <ac:chgData name="FERHANE EL MOSTAFA" userId="612e3f77-08f4-424c-9bd0-6ac275dcda07" providerId="ADAL" clId="{03ECC52A-3917-4E4A-BCC6-67EB2827AB44}" dt="2025-08-20T22:12:47.348" v="1071"/>
          <ac:spMkLst>
            <pc:docMk/>
            <pc:sldMk cId="3733205394" sldId="2134808713"/>
            <ac:spMk id="6" creationId="{549F8327-9CE2-F426-2B05-978DEFF0C220}"/>
          </ac:spMkLst>
        </pc:spChg>
        <pc:spChg chg="mod">
          <ac:chgData name="FERHANE EL MOSTAFA" userId="612e3f77-08f4-424c-9bd0-6ac275dcda07" providerId="ADAL" clId="{03ECC52A-3917-4E4A-BCC6-67EB2827AB44}" dt="2025-08-20T22:12:58.137" v="1072"/>
          <ac:spMkLst>
            <pc:docMk/>
            <pc:sldMk cId="3733205394" sldId="2134808713"/>
            <ac:spMk id="7" creationId="{9DB98A11-DF1A-5A4F-6858-32AF9FC1ACEF}"/>
          </ac:spMkLst>
        </pc:spChg>
        <pc:spChg chg="mod">
          <ac:chgData name="FERHANE EL MOSTAFA" userId="612e3f77-08f4-424c-9bd0-6ac275dcda07" providerId="ADAL" clId="{03ECC52A-3917-4E4A-BCC6-67EB2827AB44}" dt="2025-08-20T22:13:11.994" v="1073"/>
          <ac:spMkLst>
            <pc:docMk/>
            <pc:sldMk cId="3733205394" sldId="2134808713"/>
            <ac:spMk id="10" creationId="{A58A3005-95E1-5466-D9F5-AA18BD9128F8}"/>
          </ac:spMkLst>
        </pc:spChg>
      </pc:sldChg>
      <pc:sldChg chg="addSp delSp modSp mod delAnim">
        <pc:chgData name="FERHANE EL MOSTAFA" userId="612e3f77-08f4-424c-9bd0-6ac275dcda07" providerId="ADAL" clId="{03ECC52A-3917-4E4A-BCC6-67EB2827AB44}" dt="2025-08-20T22:19:03.708" v="1244" actId="20577"/>
        <pc:sldMkLst>
          <pc:docMk/>
          <pc:sldMk cId="1705819537" sldId="2134808714"/>
        </pc:sldMkLst>
        <pc:spChg chg="mod">
          <ac:chgData name="FERHANE EL MOSTAFA" userId="612e3f77-08f4-424c-9bd0-6ac275dcda07" providerId="ADAL" clId="{03ECC52A-3917-4E4A-BCC6-67EB2827AB44}" dt="2025-08-20T22:19:03.708" v="1244" actId="20577"/>
          <ac:spMkLst>
            <pc:docMk/>
            <pc:sldMk cId="1705819537" sldId="2134808714"/>
            <ac:spMk id="2" creationId="{6FCB88EC-F975-5B92-6710-93CB9B0BAA52}"/>
          </ac:spMkLst>
        </pc:spChg>
      </pc:sldChg>
      <pc:sldChg chg="modSp mod modAnim">
        <pc:chgData name="FERHANE EL MOSTAFA" userId="612e3f77-08f4-424c-9bd0-6ac275dcda07" providerId="ADAL" clId="{03ECC52A-3917-4E4A-BCC6-67EB2827AB44}" dt="2025-08-20T22:25:14.717" v="1351"/>
        <pc:sldMkLst>
          <pc:docMk/>
          <pc:sldMk cId="1366020049" sldId="2134808715"/>
        </pc:sldMkLst>
        <pc:spChg chg="mod">
          <ac:chgData name="FERHANE EL MOSTAFA" userId="612e3f77-08f4-424c-9bd0-6ac275dcda07" providerId="ADAL" clId="{03ECC52A-3917-4E4A-BCC6-67EB2827AB44}" dt="2025-08-20T22:24:43.809" v="1347" actId="1076"/>
          <ac:spMkLst>
            <pc:docMk/>
            <pc:sldMk cId="1366020049" sldId="2134808715"/>
            <ac:spMk id="9" creationId="{EDF48F94-CEEA-AFF2-8500-49F4E6F50287}"/>
          </ac:spMkLst>
        </pc:spChg>
        <pc:spChg chg="mod">
          <ac:chgData name="FERHANE EL MOSTAFA" userId="612e3f77-08f4-424c-9bd0-6ac275dcda07" providerId="ADAL" clId="{03ECC52A-3917-4E4A-BCC6-67EB2827AB44}" dt="2025-08-20T22:20:45.987" v="1296"/>
          <ac:spMkLst>
            <pc:docMk/>
            <pc:sldMk cId="1366020049" sldId="2134808715"/>
            <ac:spMk id="25" creationId="{35731A93-EFB7-FEA6-07FF-CDE39B389846}"/>
          </ac:spMkLst>
        </pc:spChg>
        <pc:spChg chg="mod">
          <ac:chgData name="FERHANE EL MOSTAFA" userId="612e3f77-08f4-424c-9bd0-6ac275dcda07" providerId="ADAL" clId="{03ECC52A-3917-4E4A-BCC6-67EB2827AB44}" dt="2025-08-20T22:21:06.529" v="1297"/>
          <ac:spMkLst>
            <pc:docMk/>
            <pc:sldMk cId="1366020049" sldId="2134808715"/>
            <ac:spMk id="26" creationId="{9238496E-1BA3-EA6B-3CAA-AAC2BBC5A393}"/>
          </ac:spMkLst>
        </pc:spChg>
        <pc:spChg chg="mod">
          <ac:chgData name="FERHANE EL MOSTAFA" userId="612e3f77-08f4-424c-9bd0-6ac275dcda07" providerId="ADAL" clId="{03ECC52A-3917-4E4A-BCC6-67EB2827AB44}" dt="2025-08-20T22:24:31.016" v="1344"/>
          <ac:spMkLst>
            <pc:docMk/>
            <pc:sldMk cId="1366020049" sldId="2134808715"/>
            <ac:spMk id="27" creationId="{77846903-A84E-4CBF-64D2-53A0CB3C3359}"/>
          </ac:spMkLst>
        </pc:spChg>
      </pc:sldChg>
      <pc:sldChg chg="addSp delSp modSp del mod delAnim">
        <pc:chgData name="FERHANE EL MOSTAFA" userId="612e3f77-08f4-424c-9bd0-6ac275dcda07" providerId="ADAL" clId="{03ECC52A-3917-4E4A-BCC6-67EB2827AB44}" dt="2025-08-20T22:47:22.921" v="1714" actId="47"/>
        <pc:sldMkLst>
          <pc:docMk/>
          <pc:sldMk cId="483109708" sldId="2134808716"/>
        </pc:sldMkLst>
      </pc:sldChg>
      <pc:sldChg chg="addSp delSp modSp mod delAnim modAnim">
        <pc:chgData name="FERHANE EL MOSTAFA" userId="612e3f77-08f4-424c-9bd0-6ac275dcda07" providerId="ADAL" clId="{03ECC52A-3917-4E4A-BCC6-67EB2827AB44}" dt="2025-08-20T22:47:15.643" v="1713" actId="20577"/>
        <pc:sldMkLst>
          <pc:docMk/>
          <pc:sldMk cId="11916258" sldId="2134808717"/>
        </pc:sldMkLst>
        <pc:spChg chg="mod">
          <ac:chgData name="FERHANE EL MOSTAFA" userId="612e3f77-08f4-424c-9bd0-6ac275dcda07" providerId="ADAL" clId="{03ECC52A-3917-4E4A-BCC6-67EB2827AB44}" dt="2025-08-20T22:47:15.643" v="1713" actId="20577"/>
          <ac:spMkLst>
            <pc:docMk/>
            <pc:sldMk cId="11916258" sldId="2134808717"/>
            <ac:spMk id="2" creationId="{ADED2B89-5D63-8791-E1A9-0AC6F980B5B3}"/>
          </ac:spMkLst>
        </pc:spChg>
      </pc:sldChg>
      <pc:sldChg chg="addSp delSp modSp mod modAnim">
        <pc:chgData name="FERHANE EL MOSTAFA" userId="612e3f77-08f4-424c-9bd0-6ac275dcda07" providerId="ADAL" clId="{03ECC52A-3917-4E4A-BCC6-67EB2827AB44}" dt="2025-08-20T22:46:24.510" v="1702"/>
        <pc:sldMkLst>
          <pc:docMk/>
          <pc:sldMk cId="342120363" sldId="2134808718"/>
        </pc:sldMkLst>
        <pc:spChg chg="mod">
          <ac:chgData name="FERHANE EL MOSTAFA" userId="612e3f77-08f4-424c-9bd0-6ac275dcda07" providerId="ADAL" clId="{03ECC52A-3917-4E4A-BCC6-67EB2827AB44}" dt="2025-08-20T22:43:38.932" v="1685"/>
          <ac:spMkLst>
            <pc:docMk/>
            <pc:sldMk cId="342120363" sldId="2134808718"/>
            <ac:spMk id="2" creationId="{051A1139-3C35-BAB8-D711-54A889FAE5A4}"/>
          </ac:spMkLst>
        </pc:spChg>
      </pc:sldChg>
      <pc:sldChg chg="addSp delSp modSp mod delAnim modAnim">
        <pc:chgData name="FERHANE EL MOSTAFA" userId="612e3f77-08f4-424c-9bd0-6ac275dcda07" providerId="ADAL" clId="{03ECC52A-3917-4E4A-BCC6-67EB2827AB44}" dt="2025-08-20T22:46:20.829" v="1701"/>
        <pc:sldMkLst>
          <pc:docMk/>
          <pc:sldMk cId="2143469606" sldId="2134808719"/>
        </pc:sldMkLst>
      </pc:sldChg>
      <pc:sldChg chg="addSp delSp modSp mod">
        <pc:chgData name="FERHANE EL MOSTAFA" userId="612e3f77-08f4-424c-9bd0-6ac275dcda07" providerId="ADAL" clId="{03ECC52A-3917-4E4A-BCC6-67EB2827AB44}" dt="2025-08-20T22:52:47.482" v="1797" actId="1076"/>
        <pc:sldMkLst>
          <pc:docMk/>
          <pc:sldMk cId="827506173" sldId="2134808720"/>
        </pc:sldMkLst>
        <pc:spChg chg="mod">
          <ac:chgData name="FERHANE EL MOSTAFA" userId="612e3f77-08f4-424c-9bd0-6ac275dcda07" providerId="ADAL" clId="{03ECC52A-3917-4E4A-BCC6-67EB2827AB44}" dt="2025-08-20T22:48:37.412" v="1722" actId="20577"/>
          <ac:spMkLst>
            <pc:docMk/>
            <pc:sldMk cId="827506173" sldId="2134808720"/>
            <ac:spMk id="3" creationId="{147C895B-3E63-7DC0-91DB-90EDCD101387}"/>
          </ac:spMkLst>
        </pc:spChg>
        <pc:spChg chg="mod">
          <ac:chgData name="FERHANE EL MOSTAFA" userId="612e3f77-08f4-424c-9bd0-6ac275dcda07" providerId="ADAL" clId="{03ECC52A-3917-4E4A-BCC6-67EB2827AB44}" dt="2025-08-20T22:49:09.977" v="1744" actId="20577"/>
          <ac:spMkLst>
            <pc:docMk/>
            <pc:sldMk cId="827506173" sldId="2134808720"/>
            <ac:spMk id="6" creationId="{0CC7984D-1860-D7C8-A292-2791F5CFF274}"/>
          </ac:spMkLst>
        </pc:spChg>
        <pc:spChg chg="mod">
          <ac:chgData name="FERHANE EL MOSTAFA" userId="612e3f77-08f4-424c-9bd0-6ac275dcda07" providerId="ADAL" clId="{03ECC52A-3917-4E4A-BCC6-67EB2827AB44}" dt="2025-08-20T22:49:40.378" v="1766" actId="20577"/>
          <ac:spMkLst>
            <pc:docMk/>
            <pc:sldMk cId="827506173" sldId="2134808720"/>
            <ac:spMk id="14" creationId="{391DC996-BBFE-D500-A200-FFA9C0E8AB74}"/>
          </ac:spMkLst>
        </pc:spChg>
        <pc:spChg chg="mod">
          <ac:chgData name="FERHANE EL MOSTAFA" userId="612e3f77-08f4-424c-9bd0-6ac275dcda07" providerId="ADAL" clId="{03ECC52A-3917-4E4A-BCC6-67EB2827AB44}" dt="2025-08-20T22:51:47.708" v="1794" actId="20577"/>
          <ac:spMkLst>
            <pc:docMk/>
            <pc:sldMk cId="827506173" sldId="2134808720"/>
            <ac:spMk id="15" creationId="{96262DCF-3EF0-C4D6-403A-29F355672949}"/>
          </ac:spMkLst>
        </pc:spChg>
        <pc:graphicFrameChg chg="modGraphic">
          <ac:chgData name="FERHANE EL MOSTAFA" userId="612e3f77-08f4-424c-9bd0-6ac275dcda07" providerId="ADAL" clId="{03ECC52A-3917-4E4A-BCC6-67EB2827AB44}" dt="2025-08-20T22:50:14.209" v="1782" actId="20577"/>
          <ac:graphicFrameMkLst>
            <pc:docMk/>
            <pc:sldMk cId="827506173" sldId="2134808720"/>
            <ac:graphicFrameMk id="2" creationId="{A0740E10-723F-6847-0D3C-D252570A8503}"/>
          </ac:graphicFrameMkLst>
        </pc:graphicFrameChg>
        <pc:picChg chg="add mod">
          <ac:chgData name="FERHANE EL MOSTAFA" userId="612e3f77-08f4-424c-9bd0-6ac275dcda07" providerId="ADAL" clId="{03ECC52A-3917-4E4A-BCC6-67EB2827AB44}" dt="2025-08-20T22:52:47.482" v="1797" actId="1076"/>
          <ac:picMkLst>
            <pc:docMk/>
            <pc:sldMk cId="827506173" sldId="2134808720"/>
            <ac:picMk id="5" creationId="{FE7F3AE3-5F35-B535-1E2A-49EDA0C55C56}"/>
          </ac:picMkLst>
        </pc:picChg>
      </pc:sldChg>
      <pc:sldChg chg="del">
        <pc:chgData name="FERHANE EL MOSTAFA" userId="612e3f77-08f4-424c-9bd0-6ac275dcda07" providerId="ADAL" clId="{03ECC52A-3917-4E4A-BCC6-67EB2827AB44}" dt="2025-08-20T22:55:43.543" v="1869" actId="47"/>
        <pc:sldMkLst>
          <pc:docMk/>
          <pc:sldMk cId="3033448778" sldId="2134808721"/>
        </pc:sldMkLst>
      </pc:sldChg>
      <pc:sldChg chg="del">
        <pc:chgData name="FERHANE EL MOSTAFA" userId="612e3f77-08f4-424c-9bd0-6ac275dcda07" providerId="ADAL" clId="{03ECC52A-3917-4E4A-BCC6-67EB2827AB44}" dt="2025-08-20T22:58:25.492" v="1908" actId="47"/>
        <pc:sldMkLst>
          <pc:docMk/>
          <pc:sldMk cId="851597282" sldId="2134808722"/>
        </pc:sldMkLst>
      </pc:sldChg>
      <pc:sldChg chg="addSp delSp modSp mod">
        <pc:chgData name="FERHANE EL MOSTAFA" userId="612e3f77-08f4-424c-9bd0-6ac275dcda07" providerId="ADAL" clId="{03ECC52A-3917-4E4A-BCC6-67EB2827AB44}" dt="2025-08-20T23:01:44.533" v="1942" actId="478"/>
        <pc:sldMkLst>
          <pc:docMk/>
          <pc:sldMk cId="2746584739" sldId="2134808723"/>
        </pc:sldMkLst>
        <pc:spChg chg="mod">
          <ac:chgData name="FERHANE EL MOSTAFA" userId="612e3f77-08f4-424c-9bd0-6ac275dcda07" providerId="ADAL" clId="{03ECC52A-3917-4E4A-BCC6-67EB2827AB44}" dt="2025-08-20T22:59:23.246" v="1931" actId="20577"/>
          <ac:spMkLst>
            <pc:docMk/>
            <pc:sldMk cId="2746584739" sldId="2134808723"/>
            <ac:spMk id="2" creationId="{B86C4EBA-6576-54A9-AA83-D3A0FEC4E601}"/>
          </ac:spMkLst>
        </pc:spChg>
      </pc:sldChg>
      <pc:sldChg chg="del">
        <pc:chgData name="FERHANE EL MOSTAFA" userId="612e3f77-08f4-424c-9bd0-6ac275dcda07" providerId="ADAL" clId="{03ECC52A-3917-4E4A-BCC6-67EB2827AB44}" dt="2025-08-20T23:19:48.350" v="2133" actId="47"/>
        <pc:sldMkLst>
          <pc:docMk/>
          <pc:sldMk cId="1058716187" sldId="2134808724"/>
        </pc:sldMkLst>
      </pc:sldChg>
      <pc:sldChg chg="addSp delSp modSp mod">
        <pc:chgData name="FERHANE EL MOSTAFA" userId="612e3f77-08f4-424c-9bd0-6ac275dcda07" providerId="ADAL" clId="{03ECC52A-3917-4E4A-BCC6-67EB2827AB44}" dt="2025-08-20T23:22:23.559" v="2326" actId="20577"/>
        <pc:sldMkLst>
          <pc:docMk/>
          <pc:sldMk cId="3657102211" sldId="2134808725"/>
        </pc:sldMkLst>
      </pc:sldChg>
      <pc:sldChg chg="del">
        <pc:chgData name="FERHANE EL MOSTAFA" userId="612e3f77-08f4-424c-9bd0-6ac275dcda07" providerId="ADAL" clId="{03ECC52A-3917-4E4A-BCC6-67EB2827AB44}" dt="2025-08-20T23:22:28.140" v="2327" actId="47"/>
        <pc:sldMkLst>
          <pc:docMk/>
          <pc:sldMk cId="2783003011" sldId="2134808726"/>
        </pc:sldMkLst>
      </pc:sldChg>
      <pc:sldChg chg="addSp delSp modSp add mod">
        <pc:chgData name="FERHANE EL MOSTAFA" userId="612e3f77-08f4-424c-9bd0-6ac275dcda07" providerId="ADAL" clId="{03ECC52A-3917-4E4A-BCC6-67EB2827AB44}" dt="2025-08-20T20:11:20.212" v="12" actId="478"/>
        <pc:sldMkLst>
          <pc:docMk/>
          <pc:sldMk cId="1670954483" sldId="2134808727"/>
        </pc:sldMkLst>
      </pc:sldChg>
      <pc:sldChg chg="addSp delSp modSp add mod modAnim">
        <pc:chgData name="FERHANE EL MOSTAFA" userId="612e3f77-08f4-424c-9bd0-6ac275dcda07" providerId="ADAL" clId="{03ECC52A-3917-4E4A-BCC6-67EB2827AB44}" dt="2025-08-20T21:40:58.711" v="423"/>
        <pc:sldMkLst>
          <pc:docMk/>
          <pc:sldMk cId="2670485127" sldId="2134808728"/>
        </pc:sldMkLst>
      </pc:sldChg>
      <pc:sldChg chg="addSp delSp modSp add mod modAnim">
        <pc:chgData name="FERHANE EL MOSTAFA" userId="612e3f77-08f4-424c-9bd0-6ac275dcda07" providerId="ADAL" clId="{03ECC52A-3917-4E4A-BCC6-67EB2827AB44}" dt="2025-08-20T21:40:48.936" v="422"/>
        <pc:sldMkLst>
          <pc:docMk/>
          <pc:sldMk cId="3443806565" sldId="2134808729"/>
        </pc:sldMkLst>
      </pc:sldChg>
      <pc:sldChg chg="addSp delSp modSp add mod modAnim">
        <pc:chgData name="FERHANE EL MOSTAFA" userId="612e3f77-08f4-424c-9bd0-6ac275dcda07" providerId="ADAL" clId="{03ECC52A-3917-4E4A-BCC6-67EB2827AB44}" dt="2025-08-20T22:09:55.066" v="1048" actId="20577"/>
        <pc:sldMkLst>
          <pc:docMk/>
          <pc:sldMk cId="3816293835" sldId="2134808730"/>
        </pc:sldMkLst>
      </pc:sldChg>
      <pc:sldChg chg="addSp delSp modSp add mod modAnim">
        <pc:chgData name="FERHANE EL MOSTAFA" userId="612e3f77-08f4-424c-9bd0-6ac275dcda07" providerId="ADAL" clId="{03ECC52A-3917-4E4A-BCC6-67EB2827AB44}" dt="2025-08-20T22:10:13.030" v="1049"/>
        <pc:sldMkLst>
          <pc:docMk/>
          <pc:sldMk cId="2516559366" sldId="2134808731"/>
        </pc:sldMkLst>
      </pc:sldChg>
      <pc:sldChg chg="addSp delSp modSp add mod delAnim modAnim">
        <pc:chgData name="FERHANE EL MOSTAFA" userId="612e3f77-08f4-424c-9bd0-6ac275dcda07" providerId="ADAL" clId="{03ECC52A-3917-4E4A-BCC6-67EB2827AB44}" dt="2025-08-20T22:11:43.582" v="1068"/>
        <pc:sldMkLst>
          <pc:docMk/>
          <pc:sldMk cId="2985476707" sldId="2134808732"/>
        </pc:sldMkLst>
      </pc:sldChg>
      <pc:sldChg chg="addSp delSp modSp add mod">
        <pc:chgData name="FERHANE EL MOSTAFA" userId="612e3f77-08f4-424c-9bd0-6ac275dcda07" providerId="ADAL" clId="{03ECC52A-3917-4E4A-BCC6-67EB2827AB44}" dt="2025-08-20T22:20:07.593" v="1295" actId="20577"/>
        <pc:sldMkLst>
          <pc:docMk/>
          <pc:sldMk cId="3471885217" sldId="2134808733"/>
        </pc:sldMkLst>
        <pc:spChg chg="mod">
          <ac:chgData name="FERHANE EL MOSTAFA" userId="612e3f77-08f4-424c-9bd0-6ac275dcda07" providerId="ADAL" clId="{03ECC52A-3917-4E4A-BCC6-67EB2827AB44}" dt="2025-08-20T22:20:07.593" v="1295" actId="20577"/>
          <ac:spMkLst>
            <pc:docMk/>
            <pc:sldMk cId="3471885217" sldId="2134808733"/>
            <ac:spMk id="2" creationId="{191DACB3-62EE-3A3E-822C-73B43A594647}"/>
          </ac:spMkLst>
        </pc:spChg>
        <pc:picChg chg="add mod">
          <ac:chgData name="FERHANE EL MOSTAFA" userId="612e3f77-08f4-424c-9bd0-6ac275dcda07" providerId="ADAL" clId="{03ECC52A-3917-4E4A-BCC6-67EB2827AB44}" dt="2025-08-20T22:19:38.979" v="1247"/>
          <ac:picMkLst>
            <pc:docMk/>
            <pc:sldMk cId="3471885217" sldId="2134808733"/>
            <ac:picMk id="4" creationId="{AFC493AE-F47E-1C7D-5594-ED0B0B841D4A}"/>
          </ac:picMkLst>
        </pc:picChg>
      </pc:sldChg>
      <pc:sldChg chg="addSp delSp modSp add del mod">
        <pc:chgData name="FERHANE EL MOSTAFA" userId="612e3f77-08f4-424c-9bd0-6ac275dcda07" providerId="ADAL" clId="{03ECC52A-3917-4E4A-BCC6-67EB2827AB44}" dt="2025-08-20T22:58:00.529" v="1904" actId="2696"/>
        <pc:sldMkLst>
          <pc:docMk/>
          <pc:sldMk cId="2532175873" sldId="2134808734"/>
        </pc:sldMkLst>
      </pc:sldChg>
      <pc:sldChg chg="modSp add mod">
        <pc:chgData name="FERHANE EL MOSTAFA" userId="612e3f77-08f4-424c-9bd0-6ac275dcda07" providerId="ADAL" clId="{03ECC52A-3917-4E4A-BCC6-67EB2827AB44}" dt="2025-08-20T22:58:21.973" v="1907" actId="20577"/>
        <pc:sldMkLst>
          <pc:docMk/>
          <pc:sldMk cId="4012810430" sldId="2134808734"/>
        </pc:sldMkLst>
        <pc:spChg chg="mod">
          <ac:chgData name="FERHANE EL MOSTAFA" userId="612e3f77-08f4-424c-9bd0-6ac275dcda07" providerId="ADAL" clId="{03ECC52A-3917-4E4A-BCC6-67EB2827AB44}" dt="2025-08-20T22:58:21.973" v="1907" actId="20577"/>
          <ac:spMkLst>
            <pc:docMk/>
            <pc:sldMk cId="4012810430" sldId="2134808734"/>
            <ac:spMk id="3" creationId="{32ECE476-268B-5FC3-DCEE-A08E94AFD03F}"/>
          </ac:spMkLst>
        </pc:spChg>
      </pc:sldChg>
      <pc:sldChg chg="delSp modSp add mod delAnim">
        <pc:chgData name="FERHANE EL MOSTAFA" userId="612e3f77-08f4-424c-9bd0-6ac275dcda07" providerId="ADAL" clId="{03ECC52A-3917-4E4A-BCC6-67EB2827AB44}" dt="2025-08-20T22:57:38.277" v="1903" actId="1076"/>
        <pc:sldMkLst>
          <pc:docMk/>
          <pc:sldMk cId="2349550496" sldId="2134808735"/>
        </pc:sldMkLst>
        <pc:spChg chg="mod">
          <ac:chgData name="FERHANE EL MOSTAFA" userId="612e3f77-08f4-424c-9bd0-6ac275dcda07" providerId="ADAL" clId="{03ECC52A-3917-4E4A-BCC6-67EB2827AB44}" dt="2025-08-20T22:56:22.202" v="1877" actId="20577"/>
          <ac:spMkLst>
            <pc:docMk/>
            <pc:sldMk cId="2349550496" sldId="2134808735"/>
            <ac:spMk id="3" creationId="{8B7B93CA-C478-A881-9718-F33C71D41B54}"/>
          </ac:spMkLst>
        </pc:spChg>
        <pc:spChg chg="mod">
          <ac:chgData name="FERHANE EL MOSTAFA" userId="612e3f77-08f4-424c-9bd0-6ac275dcda07" providerId="ADAL" clId="{03ECC52A-3917-4E4A-BCC6-67EB2827AB44}" dt="2025-08-20T22:57:31.253" v="1901" actId="1076"/>
          <ac:spMkLst>
            <pc:docMk/>
            <pc:sldMk cId="2349550496" sldId="2134808735"/>
            <ac:spMk id="5" creationId="{1B283EE3-24C7-6962-E13A-2A0671BEAB47}"/>
          </ac:spMkLst>
        </pc:spChg>
        <pc:spChg chg="mod">
          <ac:chgData name="FERHANE EL MOSTAFA" userId="612e3f77-08f4-424c-9bd0-6ac275dcda07" providerId="ADAL" clId="{03ECC52A-3917-4E4A-BCC6-67EB2827AB44}" dt="2025-08-20T22:57:34.050" v="1902" actId="1076"/>
          <ac:spMkLst>
            <pc:docMk/>
            <pc:sldMk cId="2349550496" sldId="2134808735"/>
            <ac:spMk id="6" creationId="{CEE632A8-D3D2-864D-6495-29BB3723FEEF}"/>
          </ac:spMkLst>
        </pc:spChg>
        <pc:spChg chg="mod">
          <ac:chgData name="FERHANE EL MOSTAFA" userId="612e3f77-08f4-424c-9bd0-6ac275dcda07" providerId="ADAL" clId="{03ECC52A-3917-4E4A-BCC6-67EB2827AB44}" dt="2025-08-20T22:57:38.277" v="1903" actId="1076"/>
          <ac:spMkLst>
            <pc:docMk/>
            <pc:sldMk cId="2349550496" sldId="2134808735"/>
            <ac:spMk id="14" creationId="{183E0D97-A9C4-776A-046A-733B1CE7E7A5}"/>
          </ac:spMkLst>
        </pc:spChg>
      </pc:sldChg>
      <pc:sldChg chg="addSp delSp modSp add mod">
        <pc:chgData name="FERHANE EL MOSTAFA" userId="612e3f77-08f4-424c-9bd0-6ac275dcda07" providerId="ADAL" clId="{03ECC52A-3917-4E4A-BCC6-67EB2827AB44}" dt="2025-08-20T23:19:45.359" v="2132"/>
        <pc:sldMkLst>
          <pc:docMk/>
          <pc:sldMk cId="3074834879" sldId="2134808736"/>
        </pc:sldMkLst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239DC6-21CA-4DD8-BB0A-9BFCF5C0BC4A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C883CC-6FC3-498F-B73F-BDC1E1ECE9F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093186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A9CDD2-8EC3-41FA-915B-CFA363B4E52D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F65507-EDDC-4955-A45A-ABE631BC6CC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5009003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74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49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523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697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872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046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221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395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AB6E2D-23EA-9898-3184-ADF16EA123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996E6304-9050-F8FF-15EC-36221E103B8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A7EA2831-29AD-C8F5-F734-7EA7738B1E2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17AC731-FA6A-02C8-0222-2730949E997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301161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7861771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6917F0-FE67-95B8-FCE2-FEDFCB7BF8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5F985455-08C1-A605-BDEE-3F6E5463915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00AAD798-53F5-E770-E4BD-4F876E87265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A935D393-7E57-DB4F-1C99-7592521A47C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0458855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589BE9-4A78-7D81-323D-B2AE9D0A63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0FEFA129-6409-B1BA-B450-DD872FE003A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71DEFA17-E914-3C21-A9C3-A2F18CBBD95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5C62F1B3-BAF9-18B5-4324-DBCD96BADD5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1846472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12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699483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0743AC9-5AC9-B567-B1C4-700C0F9945E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14464280-CAEE-C589-017B-BE616CE56C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86EBDF8-E281-5468-5595-061DA5C818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221F1E3-FC91-EDAC-6AA3-F1DA7AC3D1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5452534-1E9D-60E3-0A61-E3C7B064E0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6732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5ADD9B1-4D74-4067-9F19-12E6CDF5CE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D8ACFB5A-14C8-1FEA-6693-95930BBF0E5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1B453E3-8782-45A8-AE24-BA2F03A035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EBA4AB5-4538-F5AF-BDFD-B83CFBFC84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5AA2081-E402-9321-C3F6-2CBC5EEBDB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8230776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0" y="2"/>
            <a:ext cx="13716000" cy="10287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1606746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9" name="Picture Placeholder 12"/>
          <p:cNvSpPr>
            <a:spLocks noGrp="1"/>
          </p:cNvSpPr>
          <p:nvPr>
            <p:ph type="pic" sz="quarter" idx="11"/>
          </p:nvPr>
        </p:nvSpPr>
        <p:spPr>
          <a:xfrm>
            <a:off x="6858000" y="5155407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4637717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cent Portfoli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3002162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9331214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4580681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mo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4629814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6944492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6941176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4629814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8765763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2975" y="383915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ABF3146D-F1FD-4449-A89A-D8FE7B54DE81}" type="datetimeFigureOut">
              <a:rPr lang="en-US" smtClean="0"/>
              <a:pPr/>
              <a:t>9/21/2025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16F919D3-A0D6-4586-82A8-25A537D2BD8F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13" name="Rectangle 13"/>
          <p:cNvSpPr>
            <a:spLocks/>
          </p:cNvSpPr>
          <p:nvPr userDrawn="1"/>
        </p:nvSpPr>
        <p:spPr bwMode="auto">
          <a:xfrm>
            <a:off x="3978180" y="1719621"/>
            <a:ext cx="5759649" cy="50007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lIns="0" tIns="0" rIns="0" bIns="0"/>
          <a:lstStyle/>
          <a:p>
            <a:endParaRPr lang="en-US" sz="3392" dirty="0">
              <a:solidFill>
                <a:srgbClr val="FF82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105464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B23EBF91-12E7-4578-B9C3-38B7C94B136A}"/>
              </a:ext>
            </a:extLst>
          </p:cNvPr>
          <p:cNvSpPr txBox="1">
            <a:spLocks/>
          </p:cNvSpPr>
          <p:nvPr userDrawn="1"/>
        </p:nvSpPr>
        <p:spPr>
          <a:xfrm>
            <a:off x="12980644" y="294320"/>
            <a:ext cx="523306" cy="547688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vert="horz" lIns="154305" tIns="77153" rIns="154305" bIns="77153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6F919D3-A0D6-4586-82A8-25A537D2BD8F}" type="slidenum">
              <a:rPr lang="en-US" sz="2025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‹N°›</a:t>
            </a:fld>
            <a:endParaRPr lang="en-US" sz="2025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78060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F6D0AB40-894A-37E0-BB4A-F68C374AD98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4333C774-15BA-E1F7-B3B5-53BABB83264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65B76BD-E390-3112-17AA-703004A6E1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4E66AF4-998D-9C89-68C6-F358FB9409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5C64FF6-3766-F959-3398-D5F8A443A8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798883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8B287B5-BC48-15F2-8857-FFDDA243D79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2FD70E16-BDD1-9D82-087A-5D0E86D49F6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BCAEF58-BF28-F5A6-769F-E025E977DA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322732A-D714-0411-231A-93FB4822C9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D813350-ECEF-E391-6C04-18B6329180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542273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E34FC37-05E4-279C-69FF-5EF8345D9E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765F83F-9129-0D85-C5AF-EC0C6A55BA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227E9F7-7577-0230-40B7-C6AC2164AE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51BCFA4-29D4-43C5-E210-90B2AABF56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FC4739A-4060-56C7-6352-C6DF99C5C4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91945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3BEA59D-E8BA-0E0F-CCE4-B19FB05088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98CF272F-DBBA-B000-ACE3-557C32BDEF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95A75D7-2564-C8DC-8D33-70E46261E8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873A034-C41A-E7D8-0653-45AB2BF6CD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49F0469-6120-9524-6AA5-BA4188DE8A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2785593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093D5AB-45A9-5C4A-6F47-7F26B8A0A8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CCE43DA-C65D-07BF-AAC6-C527FFEA1B9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D48DFFC-2CA1-BCB6-18C6-24ED423B742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0CDF9F7-5D1F-0C5C-F592-4A6C443767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DE76434-1072-1505-459C-A9581957F0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7AC3A11-A2FA-736C-EFA9-68A325C093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788758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BC910FE-05E2-0E88-D6A0-03F46BF35A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1329A86C-1807-6A54-3081-A541AAF4F5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449813CF-1E5D-76BE-401B-D994E1799D2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53DE1887-7603-669F-FA3B-50A54735905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6B7D44ED-FF0C-79B1-E02F-740D22A0798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812326C8-D854-BBE4-E51F-95719A4AB8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A75F6B9D-D7B0-7ED9-FE58-43010098A4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2BBDF9E4-4E22-4133-DD2A-F61D3282E6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7374110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1A5E356-FBA3-7D96-1FBC-3C192EEDF0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70FABA93-AACF-3D94-ED71-AA29112F18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004232D9-1290-A798-D97C-8B785CF1A3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ADC80E17-36AD-A248-C02B-5CB2C22B50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1702415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F820FD99-5CB7-CE58-FB54-C786B4C50B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AA33CE91-1954-3765-6D61-1484ECC773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6E9B5236-2E38-4E77-EBC4-932CCE4213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181816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48445A3-06CB-6064-73EE-962B0DB125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DEA4F7E-5AA5-0D68-2912-2095F70CD2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2F03CF98-5DEF-24D7-078E-C6666B4775E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EA3ECB72-875F-7168-6C9E-94C55C7F45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688B6BA-8FA3-B43A-E358-19ADB23D9D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C97C5391-7797-FCB2-16AF-BC61D36A57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275696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0EFCD83-7B38-EF22-56E8-975506196A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BBE9861-F7AF-2C24-2680-D644CE814A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AE4B865-02D0-71AA-9DDF-105FD7F300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43797DC-0805-51DE-1DA8-94806C376D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E568E69-4546-4975-72BC-9BE4A3B207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154964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C3FA441-9812-2019-06C7-3203D484B8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533FF6C7-29C9-09DA-8D66-30974A42825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A40CA51-33DF-B14D-C8A2-46EC0E6B850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D0B01590-7CC7-25EF-CE65-BA4420A425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8EF1A4F-A09F-F720-BEC8-815780B459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3E10F736-1ACC-482C-1C7D-2C6559CA26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3404895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14554B6-20EB-1E76-79EA-E6C4731127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8CEB0B28-E0DB-DAB5-90BE-620D697FC38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F7FE870A-5DB8-ACFF-C844-911BADAC5E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F41B39A-2D05-52E1-C348-BD087868FE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CE3A715-D31D-8D73-1648-414F89688C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8582447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92FFFFAB-C3F9-948A-C5DD-4B2363B2A8E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CAB5E961-1D64-13AE-860A-C565D7FC289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9EE28DD-CD45-CCD8-F84A-D6000CF125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9726AF9-7CE7-B59C-1576-24BAC078A4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C3E0BD8-E9DF-89EA-7F63-3CF2E1A9C9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7445118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D405954-8B14-0927-3BFD-B0E03B8E40A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B6A1E175-A5A8-E3F8-1F50-9ACE76A60CE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DB011BD-E88B-5BE9-5844-0538F4A6BC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DD9C7E6-35E1-05A6-51A5-CCE58B40DF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389C54D-1568-EED2-9D38-AF9656B384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3047266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A76CD94-2638-A533-35AC-33F8762C26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BC8C267-6A0E-7F85-11DF-E1B8F31959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9A4EE0B-4ED7-D3BB-592F-49D678F63D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ED58435-B360-2F20-F1DB-85A5F0FC7C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BCB141A-DA4F-A23C-5B4F-FCBDF897FC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478632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611B11A-57FD-EF6E-D078-216EE9E1BB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B6DB786-4834-DFBA-7E92-F490A1B25F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431C319-FB0C-BD76-4801-6AD79CA82A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B7BEC8B-EB10-AFA9-0647-1F675D24F1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2F07A89-E44C-0BFC-AE33-5AF3A1C484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1139853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568AE2A-EBAB-8535-9929-5C06E773C7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2089419-3FA4-893D-10CF-896A647639B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A35FE34-9C03-D735-DAAB-E8B7A26E07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C7A7FC32-E480-7299-D479-E039FDC4E8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4CE11614-A2EB-22B3-3300-5B1A74B74E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57DFE78-087C-A4BE-F00A-508C323EE0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2618514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FC4C0A0-C635-D19D-4458-4A475D3E54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226CB9D-0440-B5FD-83E9-8546951909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B9571624-52DC-87F5-B8D2-B7D0A0756A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81CC25B-16E3-6CDD-A60D-772A41A9A9B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E9E8F26D-DA17-C00C-67BC-33DC1C6553D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0FAEA9E3-1EB2-6526-6A97-642BA33228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8EF242C2-8321-0011-04BB-85EC1AD922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B26D719C-FAFF-80D8-A63B-FC5C36DBCD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7399490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0BDF672-8553-FAE5-98C8-D18B6A5935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58FBFCA1-D8E9-B420-DCF3-C1560D5C53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BE850D5E-606D-6262-85EA-5D9DFCC7F8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FE8B908B-61CB-F908-98C3-8B8A499990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553085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F6CC75F5-8023-BB5C-50A3-19A5FD2723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DA6A0358-8763-B480-6AF5-DCC1E75A33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1B6B293-6E15-1FA4-870E-1B76A4752C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604304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9755597-C78D-F28C-DE74-A0E9F12A77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1078719-4082-84B0-EE26-D2C8AAC85F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C73848E-5D27-E38A-4822-60CFFFD6A1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F2A9451-33D1-8968-5BEB-BCC20CC642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2D16CDA-C3EA-8948-22FB-2E5E0A7D74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9592087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BF28DC3-5288-388D-A838-E0D16E147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3BDDF1C-2926-51F0-662B-3AC1923CD6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D2B27530-D0A1-B823-7ACA-65DC6AF0F3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F7FC9DF-66D5-2AE0-4A3C-ECF6F3C102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1765AABA-F37F-B778-36FD-7219555885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75C3B56-677A-B75C-AFB7-BA3FC9432E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0442570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AC3260F-B79C-85E0-CCAA-168D126FA0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4154C08C-494D-8FC9-3F26-2972A7C0625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2B83370-E10A-7E8F-0DA5-3E2D462D7C0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BB2578CD-6D33-FFBF-B95E-D3EFE3DF1E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47F21A3-F316-F8BB-F698-83DC2F0CF2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4FA0F2C-CBF0-807D-0A9A-6FA9BCE4B7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5072885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F4FB7C3-6331-1AA1-0B0B-92B48991FB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1ABF8E9C-ABCA-ADB1-84AD-595D0F58EA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4BCD6CC-B805-86AD-045F-3F71DC0E56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C89ACE6-C578-27CD-A38F-0BB5DC4764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BD7A67A-A9B3-EBC0-FCB3-A1A0B75C7A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6222537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5C7BB1E6-FA15-9B07-0DA4-3CDFE768DCE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CBDF7200-9D1B-0323-12C5-DDD0F72DE43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025D5D2-14BB-5080-25EB-0FCE12A2B8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154F753-5097-CE96-162F-E314E73F6F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3545481-5913-5EDF-799C-F86BF48497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186937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8537624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2292053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75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75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75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2031560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1929529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6813215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037944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4B709E9-322D-81F7-8380-5D5E3462D0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F6FE923-12A9-6065-9D9B-DB5D779349F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10767B0-1F3F-BB8A-B4A9-037C38F518E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8B6C2448-B15A-4B86-1C44-2E05D2D379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53240E5-0914-8546-4853-6693B6E56D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D8BE2B1-DF36-31A0-2A1A-96B54B448F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5254381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408410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6327274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8529867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1714045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5601495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28700" y="1683545"/>
            <a:ext cx="11658600" cy="3581400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5278822"/>
      </p:ext>
    </p:extLst>
  </p:cSld>
  <p:clrMapOvr>
    <a:masterClrMapping/>
  </p:clrMapOvr>
  <p:hf hdr="0" ftr="0" dt="0"/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4284490"/>
      </p:ext>
    </p:extLst>
  </p:cSld>
  <p:clrMapOvr>
    <a:masterClrMapping/>
  </p:clrMapOvr>
  <p:hf hdr="0" ftr="0" dt="0"/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5832" y="2564609"/>
            <a:ext cx="11830050" cy="4279106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35832" y="6884197"/>
            <a:ext cx="11830050" cy="2250281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/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7253520"/>
      </p:ext>
    </p:extLst>
  </p:cSld>
  <p:clrMapOvr>
    <a:masterClrMapping/>
  </p:clrMapOvr>
  <p:hf hdr="0" ftr="0" dt="0"/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8879746"/>
      </p:ext>
    </p:extLst>
  </p:cSld>
  <p:clrMapOvr>
    <a:masterClrMapping/>
  </p:clrMapOvr>
  <p:hf hdr="0" ftr="0" dt="0"/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547690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4763" y="2521745"/>
            <a:ext cx="5802510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44763" y="3757613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943726" y="2521745"/>
            <a:ext cx="5831087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943726" y="3757613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9/21/2025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3806789"/>
      </p:ext>
    </p:extLst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9A3C50A-0E8A-F330-1D2C-614A86B2D1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3A707AF-D43B-28AA-9832-F9A0EBBD5E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280D807-08F1-C512-4840-856725C531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E1918F50-F453-6044-B216-C8649EE7386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CEB05AEC-40C0-D362-3F2B-2D04F62823E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62198576-4EE7-44CC-4DF0-0F562D94D1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C9DFF6E6-BCAB-E186-1A72-67EB8A4E27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858EB875-02B3-7FF9-9CBF-125901200A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3907492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9/21/2025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1207485"/>
      </p:ext>
    </p:extLst>
  </p:cSld>
  <p:clrMapOvr>
    <a:masterClrMapping/>
  </p:clrMapOvr>
  <p:hf hdr="0" ftr="0" dt="0"/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9/21/2025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0574709"/>
      </p:ext>
    </p:extLst>
  </p:cSld>
  <p:clrMapOvr>
    <a:masterClrMapping/>
  </p:clrMapOvr>
  <p:hf hdr="0" ftr="0" dt="0"/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31087" y="1481140"/>
            <a:ext cx="6943725" cy="7310438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0607432"/>
      </p:ext>
    </p:extLst>
  </p:cSld>
  <p:clrMapOvr>
    <a:masterClrMapping/>
  </p:clrMapOvr>
  <p:hf hdr="0" ftr="0" dt="0"/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831087" y="1481140"/>
            <a:ext cx="6943725" cy="7310438"/>
          </a:xfrm>
        </p:spPr>
        <p:txBody>
          <a:bodyPr anchor="t"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1932565"/>
      </p:ext>
    </p:extLst>
  </p:cSld>
  <p:clrMapOvr>
    <a:masterClrMapping/>
  </p:clrMapOvr>
  <p:hf hdr="0" ftr="0" dt="0"/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0843032"/>
      </p:ext>
    </p:extLst>
  </p:cSld>
  <p:clrMapOvr>
    <a:masterClrMapping/>
  </p:clrMapOvr>
  <p:hf hdr="0" ftr="0" dt="0"/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815513" y="547688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42976" y="547688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8906303"/>
      </p:ext>
    </p:extLst>
  </p:cSld>
  <p:clrMapOvr>
    <a:masterClrMapping/>
  </p:clrMapOvr>
  <p:hf hdr="0" ftr="0" dt="0"/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13">
            <a:extLst>
              <a:ext uri="{FF2B5EF4-FFF2-40B4-BE49-F238E27FC236}">
                <a16:creationId xmlns:a16="http://schemas.microsoft.com/office/drawing/2014/main" id="{0F17F16A-B6B5-EBE9-54FC-727111DB4C1E}"/>
              </a:ext>
            </a:extLst>
          </p:cNvPr>
          <p:cNvSpPr txBox="1">
            <a:spLocks/>
          </p:cNvSpPr>
          <p:nvPr userDrawn="1"/>
        </p:nvSpPr>
        <p:spPr>
          <a:xfrm>
            <a:off x="13145830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8B50A90-6C93-28D2-CCE6-8C4B5464A7E9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90E3B97-A86E-0A4F-B999-B6E8CC0D39D0}"/>
              </a:ext>
            </a:extLst>
          </p:cNvPr>
          <p:cNvSpPr/>
          <p:nvPr userDrawn="1"/>
        </p:nvSpPr>
        <p:spPr>
          <a:xfrm>
            <a:off x="2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E5BDF521-9D27-2E4C-7059-E9980F069FBB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557038322"/>
              </p:ext>
            </p:extLst>
          </p:nvPr>
        </p:nvGraphicFramePr>
        <p:xfrm>
          <a:off x="0" y="0"/>
          <a:ext cx="13716000" cy="59436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358388302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47976406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189079499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79875202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1705208081"/>
                    </a:ext>
                  </a:extLst>
                </a:gridCol>
              </a:tblGrid>
              <a:tr h="594360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272804"/>
                  </a:ext>
                </a:extLst>
              </a:tr>
            </a:tbl>
          </a:graphicData>
        </a:graphic>
      </p:graphicFrame>
      <p:grpSp>
        <p:nvGrpSpPr>
          <p:cNvPr id="15" name="Group 17">
            <a:extLst>
              <a:ext uri="{FF2B5EF4-FFF2-40B4-BE49-F238E27FC236}">
                <a16:creationId xmlns:a16="http://schemas.microsoft.com/office/drawing/2014/main" id="{40DD11D2-EE68-A9EC-4F15-614A3385D0D9}"/>
              </a:ext>
            </a:extLst>
          </p:cNvPr>
          <p:cNvGrpSpPr/>
          <p:nvPr userDrawn="1"/>
        </p:nvGrpSpPr>
        <p:grpSpPr>
          <a:xfrm>
            <a:off x="6080531" y="2214833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6" name="Straight Connector 4">
              <a:extLst>
                <a:ext uri="{FF2B5EF4-FFF2-40B4-BE49-F238E27FC236}">
                  <a16:creationId xmlns:a16="http://schemas.microsoft.com/office/drawing/2014/main" id="{AE422F29-1EF9-E191-9803-DE84B04D9D40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C9086356-0D26-8822-73C0-D2636A92FC67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32A8B079-93E9-EE06-C9E4-AD3DEB14B4FF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28C2234-931E-C7BC-B53A-A9CA981E6BB9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833C001F-2EB4-0697-9255-9EC7B323776A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1" name="Straight Connector 16">
              <a:extLst>
                <a:ext uri="{FF2B5EF4-FFF2-40B4-BE49-F238E27FC236}">
                  <a16:creationId xmlns:a16="http://schemas.microsoft.com/office/drawing/2014/main" id="{CB05C08F-AD28-CF78-9250-A79D6212EF4E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F5A08C7F-15D1-D433-B4C0-463CAD0FEB9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" name="Graphique 1">
            <a:extLst>
              <a:ext uri="{FF2B5EF4-FFF2-40B4-BE49-F238E27FC236}">
                <a16:creationId xmlns:a16="http://schemas.microsoft.com/office/drawing/2014/main" id="{AD7724E9-3AEE-EC28-6BB9-60CC35F825C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7628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3" y="0"/>
            <a:ext cx="4800601" cy="10287000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4" y="1925354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4" y="6104969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6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4384265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2" y="0"/>
            <a:ext cx="4800601" cy="10287000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1" y="1925353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1" y="6104968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60477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7"/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E284A30D-DECD-030A-0B10-C913E3EA371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4" name="Espace réservé du numéro de diapositive 13">
            <a:extLst>
              <a:ext uri="{FF2B5EF4-FFF2-40B4-BE49-F238E27FC236}">
                <a16:creationId xmlns:a16="http://schemas.microsoft.com/office/drawing/2014/main" id="{A4CDEB7D-168B-0E29-CE1F-E930924D0170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2F52E29-30F9-D914-29F4-C39B2815C41A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aphicFrame>
        <p:nvGraphicFramePr>
          <p:cNvPr id="18" name="Tableau 17">
            <a:extLst>
              <a:ext uri="{FF2B5EF4-FFF2-40B4-BE49-F238E27FC236}">
                <a16:creationId xmlns:a16="http://schemas.microsoft.com/office/drawing/2014/main" id="{B75388DA-0E5A-9141-F6E7-89BB6C2CDC89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848351611"/>
              </p:ext>
            </p:extLst>
          </p:nvPr>
        </p:nvGraphicFramePr>
        <p:xfrm>
          <a:off x="0" y="2"/>
          <a:ext cx="13716000" cy="59436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358388302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47976406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189079499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79875202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1705208081"/>
                    </a:ext>
                  </a:extLst>
                </a:gridCol>
              </a:tblGrid>
              <a:tr h="594360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272804"/>
                  </a:ext>
                </a:extLst>
              </a:tr>
            </a:tbl>
          </a:graphicData>
        </a:graphic>
      </p:graphicFrame>
      <p:sp>
        <p:nvSpPr>
          <p:cNvPr id="19" name="Rectangle 18">
            <a:extLst>
              <a:ext uri="{FF2B5EF4-FFF2-40B4-BE49-F238E27FC236}">
                <a16:creationId xmlns:a16="http://schemas.microsoft.com/office/drawing/2014/main" id="{DE92BE19-E4E1-3339-A532-B4A2469C636A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0" name="Graphique 19">
            <a:extLst>
              <a:ext uri="{FF2B5EF4-FFF2-40B4-BE49-F238E27FC236}">
                <a16:creationId xmlns:a16="http://schemas.microsoft.com/office/drawing/2014/main" id="{4D4777B5-B402-E9A1-A5A6-84AC8061F2E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7400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858C7A6-5722-08BE-15AF-55AB2DDEDD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D2DEB0B4-2E22-077B-8EDA-8C154DBC43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199378A2-547B-BC2A-8610-A467BF51A9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C3FE9668-1004-7150-D81F-31D55F52A6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06796717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D32AAD4-4958-258C-C746-E94CE42F798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C1086B27-D827-5BD3-1F18-FDF270965CC3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F6879CE-4632-0D8E-0A1B-83AF1D68B3CF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aphicFrame>
        <p:nvGraphicFramePr>
          <p:cNvPr id="17" name="Tableau 16">
            <a:extLst>
              <a:ext uri="{FF2B5EF4-FFF2-40B4-BE49-F238E27FC236}">
                <a16:creationId xmlns:a16="http://schemas.microsoft.com/office/drawing/2014/main" id="{FD8688E8-809C-3C14-0EC6-19316ED8560B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618970915"/>
              </p:ext>
            </p:extLst>
          </p:nvPr>
        </p:nvGraphicFramePr>
        <p:xfrm>
          <a:off x="0" y="2"/>
          <a:ext cx="13716000" cy="59436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358388302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47976406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189079499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79875202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1705208081"/>
                    </a:ext>
                  </a:extLst>
                </a:gridCol>
              </a:tblGrid>
              <a:tr h="594360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272804"/>
                  </a:ext>
                </a:extLst>
              </a:tr>
            </a:tbl>
          </a:graphicData>
        </a:graphic>
      </p:graphicFrame>
      <p:grpSp>
        <p:nvGrpSpPr>
          <p:cNvPr id="18" name="Group 17">
            <a:extLst>
              <a:ext uri="{FF2B5EF4-FFF2-40B4-BE49-F238E27FC236}">
                <a16:creationId xmlns:a16="http://schemas.microsoft.com/office/drawing/2014/main" id="{8E019FA6-C4C6-BDC4-B6D7-A25BF2C4F26C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249AB181-445B-AD98-9157-D06A72138421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CE037F0-65C5-47CC-4ED9-D436AACCF59C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52BE813B-2810-7D38-C2E3-3B49ACF02947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C73CB838-E733-3B9A-C7F4-8546006A488A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6ADD628C-8710-5146-8E99-FB5CF8B6B691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07A7BEE1-1D3A-845A-03BC-11B991A8E205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37F2F5DE-31BF-9F44-B545-7C09494E9F1B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E30D1F82-EC9A-72D0-211A-64E78727D6A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0060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aphicFrame>
        <p:nvGraphicFramePr>
          <p:cNvPr id="17" name="Tableau 16">
            <a:extLst>
              <a:ext uri="{FF2B5EF4-FFF2-40B4-BE49-F238E27FC236}">
                <a16:creationId xmlns:a16="http://schemas.microsoft.com/office/drawing/2014/main" id="{2D44A57B-AAD1-6A1C-296F-2DEE345B61DC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3613384986"/>
              </p:ext>
            </p:extLst>
          </p:nvPr>
        </p:nvGraphicFramePr>
        <p:xfrm>
          <a:off x="0" y="2"/>
          <a:ext cx="13716000" cy="59436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358388302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47976406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189079499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79875202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1705208081"/>
                    </a:ext>
                  </a:extLst>
                </a:gridCol>
              </a:tblGrid>
              <a:tr h="594360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272804"/>
                  </a:ext>
                </a:extLst>
              </a:tr>
            </a:tbl>
          </a:graphicData>
        </a:graphic>
      </p:graphicFrame>
      <p:grpSp>
        <p:nvGrpSpPr>
          <p:cNvPr id="18" name="Group 17">
            <a:extLst>
              <a:ext uri="{FF2B5EF4-FFF2-40B4-BE49-F238E27FC236}">
                <a16:creationId xmlns:a16="http://schemas.microsoft.com/office/drawing/2014/main" id="{6918A7F3-27B7-2D1A-0ED4-FDDA6CEF4E55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3DC29654-03A3-4D63-9350-1F52CB1C1CA2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1C4D7B3-C6EE-DCBA-9AF9-B40F7AE2F7D6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2357AEA3-D80B-23F3-C087-AA3083186B86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66935AB0-D513-F32D-42DC-F3E248DB1FE1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70FA164D-FAE3-0ECF-6CE6-DF00D3D8C7DC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F8039032-5130-8B62-C78C-518A2A01FD94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142F8C1F-B9FF-4F76-B2F3-D7AC881BEA12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025A6F65-9F41-59FC-EB30-F810C28036A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8321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aphicFrame>
        <p:nvGraphicFramePr>
          <p:cNvPr id="17" name="Tableau 16">
            <a:extLst>
              <a:ext uri="{FF2B5EF4-FFF2-40B4-BE49-F238E27FC236}">
                <a16:creationId xmlns:a16="http://schemas.microsoft.com/office/drawing/2014/main" id="{2D44A57B-AAD1-6A1C-296F-2DEE345B61DC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3201955632"/>
              </p:ext>
            </p:extLst>
          </p:nvPr>
        </p:nvGraphicFramePr>
        <p:xfrm>
          <a:off x="0" y="2"/>
          <a:ext cx="13716000" cy="59436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358388302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47976406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189079499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79875202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1705208081"/>
                    </a:ext>
                  </a:extLst>
                </a:gridCol>
              </a:tblGrid>
              <a:tr h="594360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006D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272804"/>
                  </a:ext>
                </a:extLst>
              </a:tr>
            </a:tbl>
          </a:graphicData>
        </a:graphic>
      </p:graphicFrame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8059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942975" y="618639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tx1">
                    <a:lumMod val="75000"/>
                    <a:lumOff val="25000"/>
                  </a:schemeClr>
                </a:solidFill>
                <a:latin typeface="GeosansLight" panose="02000603020000020003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6" name="Group 17"/>
          <p:cNvGrpSpPr/>
          <p:nvPr userDrawn="1"/>
        </p:nvGrpSpPr>
        <p:grpSpPr>
          <a:xfrm>
            <a:off x="6077100" y="1956374"/>
            <a:ext cx="1561802" cy="70973"/>
            <a:chOff x="5404883" y="1322741"/>
            <a:chExt cx="1388268" cy="47315"/>
          </a:xfrm>
          <a:solidFill>
            <a:schemeClr val="accent6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374777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1"/>
                </a:solidFill>
                <a:latin typeface="GeosansLight" panose="02000603020000020003"/>
                <a:ea typeface="+mn-ea"/>
                <a:cs typeface="+mn-cs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graphicFrame>
        <p:nvGraphicFramePr>
          <p:cNvPr id="14" name="Tableau 13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752790982"/>
              </p:ext>
            </p:extLst>
          </p:nvPr>
        </p:nvGraphicFramePr>
        <p:xfrm>
          <a:off x="2695" y="0"/>
          <a:ext cx="13713307" cy="655320"/>
        </p:xfrm>
        <a:graphic>
          <a:graphicData uri="http://schemas.openxmlformats.org/drawingml/2006/table">
            <a:tbl>
              <a:tblPr firstRow="1" bandRow="1">
                <a:effectLst/>
                <a:tableStyleId>{5940675A-B579-460E-94D1-54222C63F5DA}</a:tableStyleId>
              </a:tblPr>
              <a:tblGrid>
                <a:gridCol w="12526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2049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4200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00073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8817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30923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624837"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Introduction</a:t>
                      </a:r>
                      <a:r>
                        <a:rPr lang="fr-FR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</a:t>
                      </a:r>
                      <a:endParaRPr lang="fr-FR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Etat de l’art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kern="120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ea typeface="+mn-ea"/>
                          <a:cs typeface="+mn-cs"/>
                        </a:rPr>
                        <a:t>Apriori avec support dynamique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Les méthodes MCDA et les approches proposées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MA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Etudes</a:t>
                      </a:r>
                      <a:r>
                        <a:rPr lang="fr-MA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expérimentales</a:t>
                      </a:r>
                      <a:endParaRPr lang="fr-MA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Conclusion &amp; perspectives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035235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3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26261899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3716000" cy="30289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4"/>
          <p:cNvSpPr>
            <a:spLocks noGrp="1"/>
          </p:cNvSpPr>
          <p:nvPr>
            <p:ph type="pic" sz="quarter" idx="11"/>
          </p:nvPr>
        </p:nvSpPr>
        <p:spPr>
          <a:xfrm>
            <a:off x="1472964" y="4482980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4"/>
          <p:cNvSpPr>
            <a:spLocks noGrp="1"/>
          </p:cNvSpPr>
          <p:nvPr>
            <p:ph type="pic" sz="quarter" idx="12"/>
          </p:nvPr>
        </p:nvSpPr>
        <p:spPr>
          <a:xfrm>
            <a:off x="4476151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7479335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10482526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1171511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" y="2"/>
            <a:ext cx="3373179" cy="10287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9" name="Picture Placeholder 17"/>
          <p:cNvSpPr>
            <a:spLocks noGrp="1"/>
          </p:cNvSpPr>
          <p:nvPr>
            <p:ph type="pic" sz="quarter" idx="10"/>
          </p:nvPr>
        </p:nvSpPr>
        <p:spPr>
          <a:xfrm>
            <a:off x="3373636" y="2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7"/>
          <p:cNvSpPr>
            <a:spLocks noGrp="1"/>
          </p:cNvSpPr>
          <p:nvPr>
            <p:ph type="pic" sz="quarter" idx="11"/>
          </p:nvPr>
        </p:nvSpPr>
        <p:spPr>
          <a:xfrm>
            <a:off x="3373407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7"/>
          <p:cNvSpPr>
            <a:spLocks noGrp="1"/>
          </p:cNvSpPr>
          <p:nvPr>
            <p:ph type="pic" sz="quarter" idx="12"/>
          </p:nvPr>
        </p:nvSpPr>
        <p:spPr>
          <a:xfrm>
            <a:off x="6858229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17"/>
          <p:cNvSpPr>
            <a:spLocks noGrp="1"/>
          </p:cNvSpPr>
          <p:nvPr>
            <p:ph type="pic" sz="quarter" idx="13"/>
          </p:nvPr>
        </p:nvSpPr>
        <p:spPr>
          <a:xfrm>
            <a:off x="10342134" y="5143500"/>
            <a:ext cx="3373866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6858233" y="2"/>
            <a:ext cx="6857771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6949738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 Detai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37719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1" name="Rectangle 10"/>
          <p:cNvSpPr/>
          <p:nvPr userDrawn="1"/>
        </p:nvSpPr>
        <p:spPr>
          <a:xfrm>
            <a:off x="99441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2" name="Picture Placeholder 16"/>
          <p:cNvSpPr>
            <a:spLocks noGrp="1"/>
          </p:cNvSpPr>
          <p:nvPr>
            <p:ph type="pic" sz="quarter" idx="10"/>
          </p:nvPr>
        </p:nvSpPr>
        <p:spPr>
          <a:xfrm>
            <a:off x="685800" y="3028950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6"/>
          <p:cNvSpPr>
            <a:spLocks noGrp="1"/>
          </p:cNvSpPr>
          <p:nvPr>
            <p:ph type="pic" sz="quarter" idx="11"/>
          </p:nvPr>
        </p:nvSpPr>
        <p:spPr>
          <a:xfrm>
            <a:off x="6858000" y="3028119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4" name="Picture Placeholder 16"/>
          <p:cNvSpPr>
            <a:spLocks noGrp="1"/>
          </p:cNvSpPr>
          <p:nvPr>
            <p:ph type="pic" sz="quarter" idx="12"/>
          </p:nvPr>
        </p:nvSpPr>
        <p:spPr>
          <a:xfrm>
            <a:off x="37719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5" name="Picture Placeholder 16"/>
          <p:cNvSpPr>
            <a:spLocks noGrp="1"/>
          </p:cNvSpPr>
          <p:nvPr>
            <p:ph type="pic" sz="quarter" idx="13"/>
          </p:nvPr>
        </p:nvSpPr>
        <p:spPr>
          <a:xfrm>
            <a:off x="99441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9065016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duc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90547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7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400344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0"/>
          <p:cNvSpPr>
            <a:spLocks noGrp="1"/>
          </p:cNvSpPr>
          <p:nvPr>
            <p:ph type="pic" sz="quarter" idx="12"/>
          </p:nvPr>
        </p:nvSpPr>
        <p:spPr>
          <a:xfrm>
            <a:off x="7104419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0"/>
          <p:cNvSpPr>
            <a:spLocks noGrp="1"/>
          </p:cNvSpPr>
          <p:nvPr>
            <p:ph type="pic" sz="quarter" idx="13"/>
          </p:nvPr>
        </p:nvSpPr>
        <p:spPr>
          <a:xfrm>
            <a:off x="10203554" y="3059909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7595155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0" y="2"/>
            <a:ext cx="13716000" cy="10287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87262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5884DD05-51C3-B89B-7D26-A09F373B06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050AC938-980B-339B-A89C-127223A574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F4DD8E4-23B0-DEBB-BD9F-ACA592B1FE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8303607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9" name="Picture Placeholder 12"/>
          <p:cNvSpPr>
            <a:spLocks noGrp="1"/>
          </p:cNvSpPr>
          <p:nvPr>
            <p:ph type="pic" sz="quarter" idx="11"/>
          </p:nvPr>
        </p:nvSpPr>
        <p:spPr>
          <a:xfrm>
            <a:off x="6858000" y="5155407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2017251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cent Portfoli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3002162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9331214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093767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mo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4629814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6944492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6941176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4629814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2929192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2975" y="383915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ABF3146D-F1FD-4449-A89A-D8FE7B54DE81}" type="datetimeFigureOut">
              <a:rPr lang="en-US" smtClean="0"/>
              <a:pPr/>
              <a:t>9/21/2025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16F919D3-A0D6-4586-82A8-25A537D2BD8F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13" name="Rectangle 13"/>
          <p:cNvSpPr>
            <a:spLocks/>
          </p:cNvSpPr>
          <p:nvPr userDrawn="1"/>
        </p:nvSpPr>
        <p:spPr bwMode="auto">
          <a:xfrm>
            <a:off x="3978180" y="1719621"/>
            <a:ext cx="5759649" cy="50007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lIns="0" tIns="0" rIns="0" bIns="0"/>
          <a:lstStyle/>
          <a:p>
            <a:endParaRPr lang="en-US" sz="3392" dirty="0">
              <a:solidFill>
                <a:srgbClr val="FF82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105464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B23EBF91-12E7-4578-B9C3-38B7C94B136A}"/>
              </a:ext>
            </a:extLst>
          </p:cNvPr>
          <p:cNvSpPr txBox="1">
            <a:spLocks/>
          </p:cNvSpPr>
          <p:nvPr userDrawn="1"/>
        </p:nvSpPr>
        <p:spPr>
          <a:xfrm>
            <a:off x="12980644" y="294320"/>
            <a:ext cx="523306" cy="547688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vert="horz" lIns="154305" tIns="77153" rIns="154305" bIns="77153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6F919D3-A0D6-4586-82A8-25A537D2BD8F}" type="slidenum">
              <a:rPr lang="en-US" sz="2025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‹N°›</a:t>
            </a:fld>
            <a:endParaRPr lang="en-US" sz="2025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3990956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28700" y="1683545"/>
            <a:ext cx="11658600" cy="3581400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5505099"/>
      </p:ext>
    </p:extLst>
  </p:cSld>
  <p:clrMapOvr>
    <a:masterClrMapping/>
  </p:clrMapOvr>
  <p:hf hdr="0" ftr="0" dt="0"/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332891"/>
      </p:ext>
    </p:extLst>
  </p:cSld>
  <p:clrMapOvr>
    <a:masterClrMapping/>
  </p:clrMapOvr>
  <p:hf hdr="0" ftr="0" dt="0"/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5832" y="2564609"/>
            <a:ext cx="11830050" cy="4279106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35832" y="6884197"/>
            <a:ext cx="11830050" cy="2250281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/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6615645"/>
      </p:ext>
    </p:extLst>
  </p:cSld>
  <p:clrMapOvr>
    <a:masterClrMapping/>
  </p:clrMapOvr>
  <p:hf hdr="0" ftr="0" dt="0"/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4849425"/>
      </p:ext>
    </p:extLst>
  </p:cSld>
  <p:clrMapOvr>
    <a:masterClrMapping/>
  </p:clrMapOvr>
  <p:hf hdr="0" ftr="0" dt="0"/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547690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4763" y="2521745"/>
            <a:ext cx="5802510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44763" y="3757613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943726" y="2521745"/>
            <a:ext cx="5831087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943726" y="3757613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9/21/2025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327385"/>
      </p:ext>
    </p:extLst>
  </p:cSld>
  <p:clrMapOvr>
    <a:masterClrMapping/>
  </p:clrMapOvr>
  <p:hf hdr="0" ftr="0" dt="0"/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9/21/2025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3035132"/>
      </p:ext>
    </p:extLst>
  </p:cSld>
  <p:clrMapOvr>
    <a:masterClrMapping/>
  </p:clrMapOvr>
  <p:hf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2741EDE-8A44-BFD0-2CE8-C2628D281C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680BA2D-B705-582F-CBB7-C2C622B656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99E3B1C-5255-4A33-524D-F786E5A7F6F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5DC0D08-78B2-418A-218B-C5ACB2D7C3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CA84D5F8-D23A-EF20-E0C4-51A6C5D399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07314F6-8402-3290-C78B-6ECE9F7AE9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5654922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9/21/2025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3784634"/>
      </p:ext>
    </p:extLst>
  </p:cSld>
  <p:clrMapOvr>
    <a:masterClrMapping/>
  </p:clrMapOvr>
  <p:hf hdr="0" ftr="0" dt="0"/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31087" y="1481140"/>
            <a:ext cx="6943725" cy="7310438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9819656"/>
      </p:ext>
    </p:extLst>
  </p:cSld>
  <p:clrMapOvr>
    <a:masterClrMapping/>
  </p:clrMapOvr>
  <p:hf hdr="0" ftr="0" dt="0"/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831087" y="1481140"/>
            <a:ext cx="6943725" cy="7310438"/>
          </a:xfrm>
        </p:spPr>
        <p:txBody>
          <a:bodyPr anchor="t"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083654"/>
      </p:ext>
    </p:extLst>
  </p:cSld>
  <p:clrMapOvr>
    <a:masterClrMapping/>
  </p:clrMapOvr>
  <p:hf hdr="0" ftr="0" dt="0"/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9810360"/>
      </p:ext>
    </p:extLst>
  </p:cSld>
  <p:clrMapOvr>
    <a:masterClrMapping/>
  </p:clrMapOvr>
  <p:hf hdr="0" ftr="0" dt="0"/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815513" y="547688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42976" y="547688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2196540"/>
      </p:ext>
    </p:extLst>
  </p:cSld>
  <p:clrMapOvr>
    <a:masterClrMapping/>
  </p:clrMapOvr>
  <p:hf hdr="0" ftr="0" dt="0"/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13">
            <a:extLst>
              <a:ext uri="{FF2B5EF4-FFF2-40B4-BE49-F238E27FC236}">
                <a16:creationId xmlns:a16="http://schemas.microsoft.com/office/drawing/2014/main" id="{0F17F16A-B6B5-EBE9-54FC-727111DB4C1E}"/>
              </a:ext>
            </a:extLst>
          </p:cNvPr>
          <p:cNvSpPr txBox="1">
            <a:spLocks/>
          </p:cNvSpPr>
          <p:nvPr userDrawn="1"/>
        </p:nvSpPr>
        <p:spPr>
          <a:xfrm>
            <a:off x="13145830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8B50A90-6C93-28D2-CCE6-8C4B5464A7E9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90E3B97-A86E-0A4F-B999-B6E8CC0D39D0}"/>
              </a:ext>
            </a:extLst>
          </p:cNvPr>
          <p:cNvSpPr/>
          <p:nvPr userDrawn="1"/>
        </p:nvSpPr>
        <p:spPr>
          <a:xfrm>
            <a:off x="2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E5BDF521-9D27-2E4C-7059-E9980F069FBB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557038322"/>
              </p:ext>
            </p:extLst>
          </p:nvPr>
        </p:nvGraphicFramePr>
        <p:xfrm>
          <a:off x="0" y="0"/>
          <a:ext cx="13716000" cy="59436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358388302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47976406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189079499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79875202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1705208081"/>
                    </a:ext>
                  </a:extLst>
                </a:gridCol>
              </a:tblGrid>
              <a:tr h="594360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272804"/>
                  </a:ext>
                </a:extLst>
              </a:tr>
            </a:tbl>
          </a:graphicData>
        </a:graphic>
      </p:graphicFrame>
      <p:grpSp>
        <p:nvGrpSpPr>
          <p:cNvPr id="15" name="Group 17">
            <a:extLst>
              <a:ext uri="{FF2B5EF4-FFF2-40B4-BE49-F238E27FC236}">
                <a16:creationId xmlns:a16="http://schemas.microsoft.com/office/drawing/2014/main" id="{40DD11D2-EE68-A9EC-4F15-614A3385D0D9}"/>
              </a:ext>
            </a:extLst>
          </p:cNvPr>
          <p:cNvGrpSpPr/>
          <p:nvPr userDrawn="1"/>
        </p:nvGrpSpPr>
        <p:grpSpPr>
          <a:xfrm>
            <a:off x="6080531" y="2214833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6" name="Straight Connector 4">
              <a:extLst>
                <a:ext uri="{FF2B5EF4-FFF2-40B4-BE49-F238E27FC236}">
                  <a16:creationId xmlns:a16="http://schemas.microsoft.com/office/drawing/2014/main" id="{AE422F29-1EF9-E191-9803-DE84B04D9D40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C9086356-0D26-8822-73C0-D2636A92FC67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32A8B079-93E9-EE06-C9E4-AD3DEB14B4FF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28C2234-931E-C7BC-B53A-A9CA981E6BB9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833C001F-2EB4-0697-9255-9EC7B323776A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1" name="Straight Connector 16">
              <a:extLst>
                <a:ext uri="{FF2B5EF4-FFF2-40B4-BE49-F238E27FC236}">
                  <a16:creationId xmlns:a16="http://schemas.microsoft.com/office/drawing/2014/main" id="{CB05C08F-AD28-CF78-9250-A79D6212EF4E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F5A08C7F-15D1-D433-B4C0-463CAD0FEB9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" name="Graphique 1">
            <a:extLst>
              <a:ext uri="{FF2B5EF4-FFF2-40B4-BE49-F238E27FC236}">
                <a16:creationId xmlns:a16="http://schemas.microsoft.com/office/drawing/2014/main" id="{AD7724E9-3AEE-EC28-6BB9-60CC35F825C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35420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3" y="0"/>
            <a:ext cx="4800601" cy="10287000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4" y="1925354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4" y="6104969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6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0230997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2" y="0"/>
            <a:ext cx="4800601" cy="10287000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1" y="1925353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1" y="6104968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2273102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7"/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E284A30D-DECD-030A-0B10-C913E3EA371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4" name="Espace réservé du numéro de diapositive 13">
            <a:extLst>
              <a:ext uri="{FF2B5EF4-FFF2-40B4-BE49-F238E27FC236}">
                <a16:creationId xmlns:a16="http://schemas.microsoft.com/office/drawing/2014/main" id="{A4CDEB7D-168B-0E29-CE1F-E930924D0170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2F52E29-30F9-D914-29F4-C39B2815C41A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E92BE19-E4E1-3339-A532-B4A2469C636A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0" name="Graphique 19">
            <a:extLst>
              <a:ext uri="{FF2B5EF4-FFF2-40B4-BE49-F238E27FC236}">
                <a16:creationId xmlns:a16="http://schemas.microsoft.com/office/drawing/2014/main" id="{4D4777B5-B402-E9A1-A5A6-84AC8061F2E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25669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D32AAD4-4958-258C-C746-E94CE42F798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C1086B27-D827-5BD3-1F18-FDF270965CC3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F6879CE-4632-0D8E-0A1B-83AF1D68B3CF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E019FA6-C4C6-BDC4-B6D7-A25BF2C4F26C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249AB181-445B-AD98-9157-D06A72138421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CE037F0-65C5-47CC-4ED9-D436AACCF59C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52BE813B-2810-7D38-C2E3-3B49ACF02947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C73CB838-E733-3B9A-C7F4-8546006A488A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6ADD628C-8710-5146-8E99-FB5CF8B6B691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07A7BEE1-1D3A-845A-03BC-11B991A8E205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37F2F5DE-31BF-9F44-B545-7C09494E9F1B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E30D1F82-EC9A-72D0-211A-64E78727D6A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018E912-EF82-5A6F-E1F8-365D757D193A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437791594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177410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9C0D649-284F-3BAA-782D-FE1E2D1642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A7541131-65D6-93F1-6DC4-82A3F33F43C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3D17F98F-5653-9EE6-F832-FD56936A4C6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B4205DA-BECA-4B35-9EA6-C8FEF9C734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E4ACEDD7-9189-B5A4-6901-960BB416CF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4B86485-C75F-4FAA-B3EE-0CC97960AA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8134412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6918A7F3-27B7-2D1A-0ED4-FDDA6CEF4E55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3DC29654-03A3-4D63-9350-1F52CB1C1CA2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1C4D7B3-C6EE-DCBA-9AF9-B40F7AE2F7D6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2357AEA3-D80B-23F3-C087-AA3083186B86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66935AB0-D513-F32D-42DC-F3E248DB1FE1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70FA164D-FAE3-0ECF-6CE6-DF00D3D8C7DC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F8039032-5130-8B62-C78C-518A2A01FD94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142F8C1F-B9FF-4F76-B2F3-D7AC881BEA12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025A6F65-9F41-59FC-EB30-F810C28036A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434E5AA-4725-91E9-53DA-05718BE6E31E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691851829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916771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582988234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440313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660250896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925680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4045739225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683345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942975" y="618639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tx1">
                    <a:lumMod val="75000"/>
                    <a:lumOff val="25000"/>
                  </a:schemeClr>
                </a:solidFill>
                <a:latin typeface="GeosansLight" panose="02000603020000020003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6" name="Group 17"/>
          <p:cNvGrpSpPr/>
          <p:nvPr userDrawn="1"/>
        </p:nvGrpSpPr>
        <p:grpSpPr>
          <a:xfrm>
            <a:off x="6077100" y="1956374"/>
            <a:ext cx="1561802" cy="70973"/>
            <a:chOff x="5404883" y="1322741"/>
            <a:chExt cx="1388268" cy="47315"/>
          </a:xfrm>
          <a:solidFill>
            <a:schemeClr val="accent6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374777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1"/>
                </a:solidFill>
                <a:latin typeface="GeosansLight" panose="02000603020000020003"/>
                <a:ea typeface="+mn-ea"/>
                <a:cs typeface="+mn-cs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graphicFrame>
        <p:nvGraphicFramePr>
          <p:cNvPr id="14" name="Tableau 13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752790982"/>
              </p:ext>
            </p:extLst>
          </p:nvPr>
        </p:nvGraphicFramePr>
        <p:xfrm>
          <a:off x="2695" y="0"/>
          <a:ext cx="13713307" cy="655320"/>
        </p:xfrm>
        <a:graphic>
          <a:graphicData uri="http://schemas.openxmlformats.org/drawingml/2006/table">
            <a:tbl>
              <a:tblPr firstRow="1" bandRow="1">
                <a:effectLst/>
                <a:tableStyleId>{5940675A-B579-460E-94D1-54222C63F5DA}</a:tableStyleId>
              </a:tblPr>
              <a:tblGrid>
                <a:gridCol w="12526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2049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4200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00073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8817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30923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624837"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Introduction</a:t>
                      </a:r>
                      <a:r>
                        <a:rPr lang="fr-FR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</a:t>
                      </a:r>
                      <a:endParaRPr lang="fr-FR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Etat de l’art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kern="120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ea typeface="+mn-ea"/>
                          <a:cs typeface="+mn-cs"/>
                        </a:rPr>
                        <a:t>Apriori avec support dynamique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Les méthodes MCDA et les approches proposées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MA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Etudes</a:t>
                      </a:r>
                      <a:r>
                        <a:rPr lang="fr-MA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expérimentales</a:t>
                      </a:r>
                      <a:endParaRPr lang="fr-MA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Conclusion &amp; perspectives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719626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3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24126946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3716000" cy="30289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4"/>
          <p:cNvSpPr>
            <a:spLocks noGrp="1"/>
          </p:cNvSpPr>
          <p:nvPr>
            <p:ph type="pic" sz="quarter" idx="11"/>
          </p:nvPr>
        </p:nvSpPr>
        <p:spPr>
          <a:xfrm>
            <a:off x="1472964" y="4482980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4"/>
          <p:cNvSpPr>
            <a:spLocks noGrp="1"/>
          </p:cNvSpPr>
          <p:nvPr>
            <p:ph type="pic" sz="quarter" idx="12"/>
          </p:nvPr>
        </p:nvSpPr>
        <p:spPr>
          <a:xfrm>
            <a:off x="4476151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7479335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10482526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1411106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" y="2"/>
            <a:ext cx="3373179" cy="10287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9" name="Picture Placeholder 17"/>
          <p:cNvSpPr>
            <a:spLocks noGrp="1"/>
          </p:cNvSpPr>
          <p:nvPr>
            <p:ph type="pic" sz="quarter" idx="10"/>
          </p:nvPr>
        </p:nvSpPr>
        <p:spPr>
          <a:xfrm>
            <a:off x="3373636" y="2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7"/>
          <p:cNvSpPr>
            <a:spLocks noGrp="1"/>
          </p:cNvSpPr>
          <p:nvPr>
            <p:ph type="pic" sz="quarter" idx="11"/>
          </p:nvPr>
        </p:nvSpPr>
        <p:spPr>
          <a:xfrm>
            <a:off x="3373407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7"/>
          <p:cNvSpPr>
            <a:spLocks noGrp="1"/>
          </p:cNvSpPr>
          <p:nvPr>
            <p:ph type="pic" sz="quarter" idx="12"/>
          </p:nvPr>
        </p:nvSpPr>
        <p:spPr>
          <a:xfrm>
            <a:off x="6858229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17"/>
          <p:cNvSpPr>
            <a:spLocks noGrp="1"/>
          </p:cNvSpPr>
          <p:nvPr>
            <p:ph type="pic" sz="quarter" idx="13"/>
          </p:nvPr>
        </p:nvSpPr>
        <p:spPr>
          <a:xfrm>
            <a:off x="10342134" y="5143500"/>
            <a:ext cx="3373866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6858233" y="2"/>
            <a:ext cx="6857771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7750262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 Detai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37719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1" name="Rectangle 10"/>
          <p:cNvSpPr/>
          <p:nvPr userDrawn="1"/>
        </p:nvSpPr>
        <p:spPr>
          <a:xfrm>
            <a:off x="99441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2" name="Picture Placeholder 16"/>
          <p:cNvSpPr>
            <a:spLocks noGrp="1"/>
          </p:cNvSpPr>
          <p:nvPr>
            <p:ph type="pic" sz="quarter" idx="10"/>
          </p:nvPr>
        </p:nvSpPr>
        <p:spPr>
          <a:xfrm>
            <a:off x="685800" y="3028950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6"/>
          <p:cNvSpPr>
            <a:spLocks noGrp="1"/>
          </p:cNvSpPr>
          <p:nvPr>
            <p:ph type="pic" sz="quarter" idx="11"/>
          </p:nvPr>
        </p:nvSpPr>
        <p:spPr>
          <a:xfrm>
            <a:off x="6858000" y="3028119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4" name="Picture Placeholder 16"/>
          <p:cNvSpPr>
            <a:spLocks noGrp="1"/>
          </p:cNvSpPr>
          <p:nvPr>
            <p:ph type="pic" sz="quarter" idx="12"/>
          </p:nvPr>
        </p:nvSpPr>
        <p:spPr>
          <a:xfrm>
            <a:off x="37719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5" name="Picture Placeholder 16"/>
          <p:cNvSpPr>
            <a:spLocks noGrp="1"/>
          </p:cNvSpPr>
          <p:nvPr>
            <p:ph type="pic" sz="quarter" idx="13"/>
          </p:nvPr>
        </p:nvSpPr>
        <p:spPr>
          <a:xfrm>
            <a:off x="99441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2009441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duc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90547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7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400344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0"/>
          <p:cNvSpPr>
            <a:spLocks noGrp="1"/>
          </p:cNvSpPr>
          <p:nvPr>
            <p:ph type="pic" sz="quarter" idx="12"/>
          </p:nvPr>
        </p:nvSpPr>
        <p:spPr>
          <a:xfrm>
            <a:off x="7104419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0"/>
          <p:cNvSpPr>
            <a:spLocks noGrp="1"/>
          </p:cNvSpPr>
          <p:nvPr>
            <p:ph type="pic" sz="quarter" idx="13"/>
          </p:nvPr>
        </p:nvSpPr>
        <p:spPr>
          <a:xfrm>
            <a:off x="10203554" y="3059909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12930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slideLayout" Target="../slideLayouts/slideLayout57.xml"/><Relationship Id="rId18" Type="http://schemas.openxmlformats.org/officeDocument/2006/relationships/slideLayout" Target="../slideLayouts/slideLayout62.xml"/><Relationship Id="rId26" Type="http://schemas.openxmlformats.org/officeDocument/2006/relationships/slideLayout" Target="../slideLayouts/slideLayout70.xml"/><Relationship Id="rId3" Type="http://schemas.openxmlformats.org/officeDocument/2006/relationships/slideLayout" Target="../slideLayouts/slideLayout47.xml"/><Relationship Id="rId21" Type="http://schemas.openxmlformats.org/officeDocument/2006/relationships/slideLayout" Target="../slideLayouts/slideLayout65.xml"/><Relationship Id="rId7" Type="http://schemas.openxmlformats.org/officeDocument/2006/relationships/slideLayout" Target="../slideLayouts/slideLayout51.xml"/><Relationship Id="rId12" Type="http://schemas.openxmlformats.org/officeDocument/2006/relationships/slideLayout" Target="../slideLayouts/slideLayout56.xml"/><Relationship Id="rId17" Type="http://schemas.openxmlformats.org/officeDocument/2006/relationships/slideLayout" Target="../slideLayouts/slideLayout61.xml"/><Relationship Id="rId25" Type="http://schemas.openxmlformats.org/officeDocument/2006/relationships/slideLayout" Target="../slideLayouts/slideLayout69.xml"/><Relationship Id="rId2" Type="http://schemas.openxmlformats.org/officeDocument/2006/relationships/slideLayout" Target="../slideLayouts/slideLayout46.xml"/><Relationship Id="rId16" Type="http://schemas.openxmlformats.org/officeDocument/2006/relationships/slideLayout" Target="../slideLayouts/slideLayout60.xml"/><Relationship Id="rId20" Type="http://schemas.openxmlformats.org/officeDocument/2006/relationships/slideLayout" Target="../slideLayouts/slideLayout64.xml"/><Relationship Id="rId29" Type="http://schemas.openxmlformats.org/officeDocument/2006/relationships/slideLayout" Target="../slideLayouts/slideLayout73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24" Type="http://schemas.openxmlformats.org/officeDocument/2006/relationships/slideLayout" Target="../slideLayouts/slideLayout68.xml"/><Relationship Id="rId5" Type="http://schemas.openxmlformats.org/officeDocument/2006/relationships/slideLayout" Target="../slideLayouts/slideLayout49.xml"/><Relationship Id="rId15" Type="http://schemas.openxmlformats.org/officeDocument/2006/relationships/slideLayout" Target="../slideLayouts/slideLayout59.xml"/><Relationship Id="rId23" Type="http://schemas.openxmlformats.org/officeDocument/2006/relationships/slideLayout" Target="../slideLayouts/slideLayout67.xml"/><Relationship Id="rId28" Type="http://schemas.openxmlformats.org/officeDocument/2006/relationships/slideLayout" Target="../slideLayouts/slideLayout72.xml"/><Relationship Id="rId10" Type="http://schemas.openxmlformats.org/officeDocument/2006/relationships/slideLayout" Target="../slideLayouts/slideLayout54.xml"/><Relationship Id="rId19" Type="http://schemas.openxmlformats.org/officeDocument/2006/relationships/slideLayout" Target="../slideLayouts/slideLayout63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Relationship Id="rId14" Type="http://schemas.openxmlformats.org/officeDocument/2006/relationships/slideLayout" Target="../slideLayouts/slideLayout58.xml"/><Relationship Id="rId22" Type="http://schemas.openxmlformats.org/officeDocument/2006/relationships/slideLayout" Target="../slideLayouts/slideLayout66.xml"/><Relationship Id="rId27" Type="http://schemas.openxmlformats.org/officeDocument/2006/relationships/slideLayout" Target="../slideLayouts/slideLayout71.xml"/><Relationship Id="rId30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1.xml"/><Relationship Id="rId13" Type="http://schemas.openxmlformats.org/officeDocument/2006/relationships/slideLayout" Target="../slideLayouts/slideLayout86.xml"/><Relationship Id="rId18" Type="http://schemas.openxmlformats.org/officeDocument/2006/relationships/slideLayout" Target="../slideLayouts/slideLayout91.xml"/><Relationship Id="rId26" Type="http://schemas.openxmlformats.org/officeDocument/2006/relationships/slideLayout" Target="../slideLayouts/slideLayout99.xml"/><Relationship Id="rId3" Type="http://schemas.openxmlformats.org/officeDocument/2006/relationships/slideLayout" Target="../slideLayouts/slideLayout76.xml"/><Relationship Id="rId21" Type="http://schemas.openxmlformats.org/officeDocument/2006/relationships/slideLayout" Target="../slideLayouts/slideLayout94.xml"/><Relationship Id="rId7" Type="http://schemas.openxmlformats.org/officeDocument/2006/relationships/slideLayout" Target="../slideLayouts/slideLayout80.xml"/><Relationship Id="rId12" Type="http://schemas.openxmlformats.org/officeDocument/2006/relationships/slideLayout" Target="../slideLayouts/slideLayout85.xml"/><Relationship Id="rId17" Type="http://schemas.openxmlformats.org/officeDocument/2006/relationships/slideLayout" Target="../slideLayouts/slideLayout90.xml"/><Relationship Id="rId25" Type="http://schemas.openxmlformats.org/officeDocument/2006/relationships/slideLayout" Target="../slideLayouts/slideLayout98.xml"/><Relationship Id="rId2" Type="http://schemas.openxmlformats.org/officeDocument/2006/relationships/slideLayout" Target="../slideLayouts/slideLayout75.xml"/><Relationship Id="rId16" Type="http://schemas.openxmlformats.org/officeDocument/2006/relationships/slideLayout" Target="../slideLayouts/slideLayout89.xml"/><Relationship Id="rId20" Type="http://schemas.openxmlformats.org/officeDocument/2006/relationships/slideLayout" Target="../slideLayouts/slideLayout93.xml"/><Relationship Id="rId29" Type="http://schemas.openxmlformats.org/officeDocument/2006/relationships/slideLayout" Target="../slideLayouts/slideLayout102.xml"/><Relationship Id="rId1" Type="http://schemas.openxmlformats.org/officeDocument/2006/relationships/slideLayout" Target="../slideLayouts/slideLayout74.xml"/><Relationship Id="rId6" Type="http://schemas.openxmlformats.org/officeDocument/2006/relationships/slideLayout" Target="../slideLayouts/slideLayout79.xml"/><Relationship Id="rId11" Type="http://schemas.openxmlformats.org/officeDocument/2006/relationships/slideLayout" Target="../slideLayouts/slideLayout84.xml"/><Relationship Id="rId24" Type="http://schemas.openxmlformats.org/officeDocument/2006/relationships/slideLayout" Target="../slideLayouts/slideLayout97.xml"/><Relationship Id="rId32" Type="http://schemas.openxmlformats.org/officeDocument/2006/relationships/theme" Target="../theme/theme6.xml"/><Relationship Id="rId5" Type="http://schemas.openxmlformats.org/officeDocument/2006/relationships/slideLayout" Target="../slideLayouts/slideLayout78.xml"/><Relationship Id="rId15" Type="http://schemas.openxmlformats.org/officeDocument/2006/relationships/slideLayout" Target="../slideLayouts/slideLayout88.xml"/><Relationship Id="rId23" Type="http://schemas.openxmlformats.org/officeDocument/2006/relationships/slideLayout" Target="../slideLayouts/slideLayout96.xml"/><Relationship Id="rId28" Type="http://schemas.openxmlformats.org/officeDocument/2006/relationships/slideLayout" Target="../slideLayouts/slideLayout101.xml"/><Relationship Id="rId10" Type="http://schemas.openxmlformats.org/officeDocument/2006/relationships/slideLayout" Target="../slideLayouts/slideLayout83.xml"/><Relationship Id="rId19" Type="http://schemas.openxmlformats.org/officeDocument/2006/relationships/slideLayout" Target="../slideLayouts/slideLayout92.xml"/><Relationship Id="rId31" Type="http://schemas.openxmlformats.org/officeDocument/2006/relationships/slideLayout" Target="../slideLayouts/slideLayout104.xml"/><Relationship Id="rId4" Type="http://schemas.openxmlformats.org/officeDocument/2006/relationships/slideLayout" Target="../slideLayouts/slideLayout77.xml"/><Relationship Id="rId9" Type="http://schemas.openxmlformats.org/officeDocument/2006/relationships/slideLayout" Target="../slideLayouts/slideLayout82.xml"/><Relationship Id="rId14" Type="http://schemas.openxmlformats.org/officeDocument/2006/relationships/slideLayout" Target="../slideLayouts/slideLayout87.xml"/><Relationship Id="rId22" Type="http://schemas.openxmlformats.org/officeDocument/2006/relationships/slideLayout" Target="../slideLayouts/slideLayout95.xml"/><Relationship Id="rId27" Type="http://schemas.openxmlformats.org/officeDocument/2006/relationships/slideLayout" Target="../slideLayouts/slideLayout100.xml"/><Relationship Id="rId30" Type="http://schemas.openxmlformats.org/officeDocument/2006/relationships/slideLayout" Target="../slideLayouts/slideLayout10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2CE8B00F-F076-E79C-9622-A6E96E8C09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E2C1666-B105-9748-367B-B9C6F96442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C9CD02E-9A23-814D-8097-07296695C84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9912E29-A6DC-7206-514B-F23CB234036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6062363-3417-EC39-FF09-D4856715FCE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357716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7" r:id="rId1"/>
    <p:sldLayoutId id="2147483908" r:id="rId2"/>
    <p:sldLayoutId id="2147483909" r:id="rId3"/>
    <p:sldLayoutId id="2147483910" r:id="rId4"/>
    <p:sldLayoutId id="2147483911" r:id="rId5"/>
    <p:sldLayoutId id="2147483912" r:id="rId6"/>
    <p:sldLayoutId id="2147483913" r:id="rId7"/>
    <p:sldLayoutId id="2147483914" r:id="rId8"/>
    <p:sldLayoutId id="2147483915" r:id="rId9"/>
    <p:sldLayoutId id="2147483916" r:id="rId10"/>
    <p:sldLayoutId id="2147483917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8464E78A-C52D-F799-2CB8-1FAF16490D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2832DEF-3C5C-1D37-6B0D-B43D7BFD22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DE7B776-0F28-5C8F-1EBD-A6EA87E4E4F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11DA468-6ED8-4373-94E3-F8058018ADD1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2271F5A-65C6-55F2-EA72-656A2A38BCC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E6076B1-841E-586D-FC8D-D275AD341A9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38382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5" r:id="rId1"/>
    <p:sldLayoutId id="2147483896" r:id="rId2"/>
    <p:sldLayoutId id="2147483897" r:id="rId3"/>
    <p:sldLayoutId id="2147483898" r:id="rId4"/>
    <p:sldLayoutId id="2147483899" r:id="rId5"/>
    <p:sldLayoutId id="2147483900" r:id="rId6"/>
    <p:sldLayoutId id="2147483901" r:id="rId7"/>
    <p:sldLayoutId id="2147483902" r:id="rId8"/>
    <p:sldLayoutId id="2147483903" r:id="rId9"/>
    <p:sldLayoutId id="2147483904" r:id="rId10"/>
    <p:sldLayoutId id="2147483905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8F8837B5-B05C-A7BD-ECB6-0FFFA7831D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A1CF13C-C857-7716-EB4F-8DBD784768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24B5780-F6CF-85C5-7A35-0DCD88087F6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D96E12F-ACD3-4E0E-B47F-96DD99D05E35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AD28588-B88C-8883-E814-922A4FF87E0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9632A89-E33E-A52A-B575-5F1FB397CD3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43855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3" r:id="rId1"/>
    <p:sldLayoutId id="2147483884" r:id="rId2"/>
    <p:sldLayoutId id="2147483885" r:id="rId3"/>
    <p:sldLayoutId id="2147483886" r:id="rId4"/>
    <p:sldLayoutId id="2147483887" r:id="rId5"/>
    <p:sldLayoutId id="2147483888" r:id="rId6"/>
    <p:sldLayoutId id="2147483889" r:id="rId7"/>
    <p:sldLayoutId id="2147483890" r:id="rId8"/>
    <p:sldLayoutId id="2147483891" r:id="rId9"/>
    <p:sldLayoutId id="2147483892" r:id="rId10"/>
    <p:sldLayoutId id="2147483893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83096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5" r:id="rId1"/>
    <p:sldLayoutId id="2147483826" r:id="rId2"/>
    <p:sldLayoutId id="2147483827" r:id="rId3"/>
    <p:sldLayoutId id="2147483828" r:id="rId4"/>
    <p:sldLayoutId id="2147483829" r:id="rId5"/>
    <p:sldLayoutId id="2147483830" r:id="rId6"/>
    <p:sldLayoutId id="2147483831" r:id="rId7"/>
    <p:sldLayoutId id="2147483832" r:id="rId8"/>
    <p:sldLayoutId id="2147483833" r:id="rId9"/>
    <p:sldLayoutId id="2147483834" r:id="rId10"/>
    <p:sldLayoutId id="2147483835" r:id="rId11"/>
  </p:sldLayoutIdLst>
  <p:hf hdr="0" ftr="0" dt="0"/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42975" y="547690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4297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43425" y="9534527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68692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03812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5" r:id="rId1"/>
    <p:sldLayoutId id="2147483936" r:id="rId2"/>
    <p:sldLayoutId id="2147483937" r:id="rId3"/>
    <p:sldLayoutId id="2147483938" r:id="rId4"/>
    <p:sldLayoutId id="2147483939" r:id="rId5"/>
    <p:sldLayoutId id="2147483940" r:id="rId6"/>
    <p:sldLayoutId id="2147483941" r:id="rId7"/>
    <p:sldLayoutId id="2147483942" r:id="rId8"/>
    <p:sldLayoutId id="2147483943" r:id="rId9"/>
    <p:sldLayoutId id="2147483944" r:id="rId10"/>
    <p:sldLayoutId id="2147483945" r:id="rId11"/>
    <p:sldLayoutId id="2147483947" r:id="rId12"/>
    <p:sldLayoutId id="2147483948" r:id="rId13"/>
    <p:sldLayoutId id="2147483949" r:id="rId14"/>
    <p:sldLayoutId id="2147483844" r:id="rId15"/>
    <p:sldLayoutId id="2147483878" r:id="rId16"/>
    <p:sldLayoutId id="2147483880" r:id="rId17"/>
    <p:sldLayoutId id="2147483881" r:id="rId18"/>
    <p:sldLayoutId id="2147483838" r:id="rId19"/>
    <p:sldLayoutId id="2147483650" r:id="rId20"/>
    <p:sldLayoutId id="2147483651" r:id="rId21"/>
    <p:sldLayoutId id="2147483652" r:id="rId22"/>
    <p:sldLayoutId id="2147483653" r:id="rId23"/>
    <p:sldLayoutId id="2147483654" r:id="rId24"/>
    <p:sldLayoutId id="2147483655" r:id="rId25"/>
    <p:sldLayoutId id="2147483656" r:id="rId26"/>
    <p:sldLayoutId id="2147483657" r:id="rId27"/>
    <p:sldLayoutId id="2147483658" r:id="rId28"/>
    <p:sldLayoutId id="2147483877" r:id="rId29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42975" y="547690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4297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43425" y="9534527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68692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779549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83" r:id="rId1"/>
    <p:sldLayoutId id="2147483984" r:id="rId2"/>
    <p:sldLayoutId id="2147483985" r:id="rId3"/>
    <p:sldLayoutId id="2147483986" r:id="rId4"/>
    <p:sldLayoutId id="2147483987" r:id="rId5"/>
    <p:sldLayoutId id="2147483988" r:id="rId6"/>
    <p:sldLayoutId id="2147483989" r:id="rId7"/>
    <p:sldLayoutId id="2147483990" r:id="rId8"/>
    <p:sldLayoutId id="2147483991" r:id="rId9"/>
    <p:sldLayoutId id="2147483992" r:id="rId10"/>
    <p:sldLayoutId id="2147483993" r:id="rId11"/>
    <p:sldLayoutId id="2147483994" r:id="rId12"/>
    <p:sldLayoutId id="2147483995" r:id="rId13"/>
    <p:sldLayoutId id="2147483996" r:id="rId14"/>
    <p:sldLayoutId id="2147483997" r:id="rId15"/>
    <p:sldLayoutId id="2147483998" r:id="rId16"/>
    <p:sldLayoutId id="2147483999" r:id="rId17"/>
    <p:sldLayoutId id="2147484000" r:id="rId18"/>
    <p:sldLayoutId id="2147484001" r:id="rId19"/>
    <p:sldLayoutId id="2147484002" r:id="rId20"/>
    <p:sldLayoutId id="2147484003" r:id="rId21"/>
    <p:sldLayoutId id="2147484004" r:id="rId22"/>
    <p:sldLayoutId id="2147484005" r:id="rId23"/>
    <p:sldLayoutId id="2147484006" r:id="rId24"/>
    <p:sldLayoutId id="2147484007" r:id="rId25"/>
    <p:sldLayoutId id="2147484008" r:id="rId26"/>
    <p:sldLayoutId id="2147484009" r:id="rId27"/>
    <p:sldLayoutId id="2147484010" r:id="rId28"/>
    <p:sldLayoutId id="2147484011" r:id="rId29"/>
    <p:sldLayoutId id="2147484012" r:id="rId30"/>
    <p:sldLayoutId id="2147484013" r:id="rId31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5.png"/><Relationship Id="rId4" Type="http://schemas.openxmlformats.org/officeDocument/2006/relationships/image" Target="../media/image4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6.xml"/><Relationship Id="rId4" Type="http://schemas.openxmlformats.org/officeDocument/2006/relationships/image" Target="../media/image2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90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90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90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9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9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89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8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89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89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89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89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8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9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9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9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9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9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9.png"/><Relationship Id="rId4" Type="http://schemas.openxmlformats.org/officeDocument/2006/relationships/image" Target="../media/image7.sv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9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9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9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9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9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9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9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91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91.xml"/><Relationship Id="rId4" Type="http://schemas.openxmlformats.org/officeDocument/2006/relationships/image" Target="../media/image33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9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image" Target="../media/image6.png"/><Relationship Id="rId7" Type="http://schemas.openxmlformats.org/officeDocument/2006/relationships/image" Target="../media/image13.png"/><Relationship Id="rId12" Type="http://schemas.openxmlformats.org/officeDocument/2006/relationships/image" Target="../media/image18.png"/><Relationship Id="rId2" Type="http://schemas.openxmlformats.org/officeDocument/2006/relationships/slideLayout" Target="../slideLayouts/slideLayout51.xml"/><Relationship Id="rId1" Type="http://schemas.openxmlformats.org/officeDocument/2006/relationships/tags" Target="../tags/tag1.xml"/><Relationship Id="rId6" Type="http://schemas.openxmlformats.org/officeDocument/2006/relationships/image" Target="../media/image12.jpeg"/><Relationship Id="rId11" Type="http://schemas.openxmlformats.org/officeDocument/2006/relationships/image" Target="../media/image17.png"/><Relationship Id="rId5" Type="http://schemas.openxmlformats.org/officeDocument/2006/relationships/image" Target="../media/image11.png"/><Relationship Id="rId10" Type="http://schemas.openxmlformats.org/officeDocument/2006/relationships/image" Target="../media/image16.png"/><Relationship Id="rId4" Type="http://schemas.openxmlformats.org/officeDocument/2006/relationships/image" Target="../media/image10.svg"/><Relationship Id="rId9" Type="http://schemas.openxmlformats.org/officeDocument/2006/relationships/image" Target="../media/image15.pn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91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91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91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91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91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91.xml"/><Relationship Id="rId4" Type="http://schemas.openxmlformats.org/officeDocument/2006/relationships/image" Target="../media/image33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91.xml"/><Relationship Id="rId4" Type="http://schemas.openxmlformats.org/officeDocument/2006/relationships/image" Target="../media/image33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91.xml"/><Relationship Id="rId4" Type="http://schemas.openxmlformats.org/officeDocument/2006/relationships/image" Target="../media/image33.png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91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9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21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7.svg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91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91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90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91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91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91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91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61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6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6" Type="http://schemas.microsoft.com/office/2007/relationships/hdphoto" Target="../media/hdphoto1.wdp"/><Relationship Id="rId5" Type="http://schemas.openxmlformats.org/officeDocument/2006/relationships/image" Target="../media/image22.png"/><Relationship Id="rId4" Type="http://schemas.openxmlformats.org/officeDocument/2006/relationships/image" Target="../media/image7.svg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56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6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8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-203934" y="2630657"/>
            <a:ext cx="13303047" cy="2354491"/>
          </a:xfrm>
          <a:prstGeom prst="rect">
            <a:avLst/>
          </a:prstGeom>
        </p:spPr>
        <p:txBody>
          <a:bodyPr wrap="square" lIns="0" tIns="0" rIns="0" bIns="0" rtlCol="0" anchor="ctr">
            <a:spAutoFit/>
          </a:bodyPr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7650" b="0" i="0" u="none" strike="noStrike" kern="1200" cap="none" spc="0" normalizeH="0" baseline="0" noProof="0" dirty="0">
                <a:ln>
                  <a:noFill/>
                </a:ln>
                <a:solidFill>
                  <a:srgbClr val="01070A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دعم التعلمات الأساس</a:t>
            </a:r>
          </a:p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7650" b="0" i="0" u="none" strike="noStrike" kern="1200" cap="none" spc="0" normalizeH="0" baseline="0" noProof="0" dirty="0">
                <a:ln>
                  <a:noFill/>
                </a:ln>
                <a:solidFill>
                  <a:srgbClr val="01070A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– اللغة العربية –</a:t>
            </a:r>
            <a:endParaRPr kumimoji="0" lang="en-US" sz="7650" b="0" i="0" u="none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8DEA8EF-E746-A63E-76B4-9205D5002C8C}"/>
              </a:ext>
            </a:extLst>
          </p:cNvPr>
          <p:cNvSpPr txBox="1"/>
          <p:nvPr/>
        </p:nvSpPr>
        <p:spPr>
          <a:xfrm>
            <a:off x="4328161" y="9202937"/>
            <a:ext cx="603503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نسخة تجريبية خاصة بمؤسسات الريادة غير نهائية</a:t>
            </a:r>
          </a:p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- نسخة قيد التطوير -</a:t>
            </a:r>
            <a:endParaRPr kumimoji="0" lang="fr-MA" sz="2000" b="0" i="1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322111"/>
            <a:ext cx="9999580" cy="139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92DE76C9-4AB8-405E-8BE0-C8AEEB27D3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992045"/>
            <a:ext cx="3964236" cy="3294955"/>
          </a:xfrm>
          <a:prstGeom prst="rect">
            <a:avLst/>
          </a:prstGeom>
        </p:spPr>
      </p:pic>
      <p:grpSp>
        <p:nvGrpSpPr>
          <p:cNvPr id="15" name="Groupe 14">
            <a:extLst>
              <a:ext uri="{FF2B5EF4-FFF2-40B4-BE49-F238E27FC236}">
                <a16:creationId xmlns:a16="http://schemas.microsoft.com/office/drawing/2014/main" id="{E9CE216A-DD35-560A-66F7-CF1177D1C691}"/>
              </a:ext>
            </a:extLst>
          </p:cNvPr>
          <p:cNvGrpSpPr/>
          <p:nvPr/>
        </p:nvGrpSpPr>
        <p:grpSpPr>
          <a:xfrm>
            <a:off x="10868653" y="3019924"/>
            <a:ext cx="2819400" cy="2539233"/>
            <a:chOff x="10889913" y="2260709"/>
            <a:chExt cx="2819400" cy="2539233"/>
          </a:xfrm>
        </p:grpSpPr>
        <p:pic>
          <p:nvPicPr>
            <p:cNvPr id="8" name="Image 7" descr="Une image contenant symbole, capture d’écran, conception&#10;&#10;Le contenu généré par l’IA peut être incorrect.">
              <a:extLst>
                <a:ext uri="{FF2B5EF4-FFF2-40B4-BE49-F238E27FC236}">
                  <a16:creationId xmlns:a16="http://schemas.microsoft.com/office/drawing/2014/main" id="{FA2A9208-8788-D777-E75C-AA7C59E9160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039738" y="2260709"/>
              <a:ext cx="2539233" cy="2539233"/>
            </a:xfrm>
            <a:prstGeom prst="rect">
              <a:avLst/>
            </a:prstGeom>
          </p:spPr>
        </p:pic>
        <p:sp>
          <p:nvSpPr>
            <p:cNvPr id="13" name="TextBox 7"/>
            <p:cNvSpPr txBox="1"/>
            <p:nvPr/>
          </p:nvSpPr>
          <p:spPr>
            <a:xfrm>
              <a:off x="10889913" y="2620073"/>
              <a:ext cx="2819400" cy="1352293"/>
            </a:xfrm>
            <a:prstGeom prst="rect">
              <a:avLst/>
            </a:prstGeom>
            <a:ln>
              <a:noFill/>
            </a:ln>
          </p:spPr>
          <p:txBody>
            <a:bodyPr wrap="square" lIns="0" tIns="0" rIns="0" bIns="0" rtlCol="0" anchor="t">
              <a:spAutoFit/>
            </a:bodyPr>
            <a:lstStyle/>
            <a:p>
              <a:pPr marL="0" marR="0" lvl="0" indent="0" algn="ctr" defTabSz="685834" rtl="1" eaLnBrk="1" fontAlgn="auto" latinLnBrk="0" hangingPunct="1">
                <a:lnSpc>
                  <a:spcPts val="513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4BACC6">
                      <a:lumMod val="75000"/>
                    </a:srgbClr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rPr>
                <a:t>المستوى</a:t>
              </a:r>
            </a:p>
            <a:p>
              <a:pPr marL="0" marR="0" lvl="0" indent="0" algn="ctr" defTabSz="685834" rtl="0" eaLnBrk="1" fontAlgn="auto" latinLnBrk="0" hangingPunct="1">
                <a:lnSpc>
                  <a:spcPts val="513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54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rPr>
                <a:t>5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4BACC6">
                      <a:lumMod val="75000"/>
                    </a:srgbClr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rPr>
                <a:t>                </a:t>
              </a:r>
              <a:r>
                <a: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4BACC6">
                      <a:lumMod val="75000"/>
                    </a:srgbClr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rPr>
                <a:t>             </a:t>
              </a:r>
            </a:p>
          </p:txBody>
        </p:sp>
      </p:grp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7B9F1DD1-D575-2ED8-F01A-AF8FD807F260}"/>
              </a:ext>
            </a:extLst>
          </p:cNvPr>
          <p:cNvGrpSpPr/>
          <p:nvPr/>
        </p:nvGrpSpPr>
        <p:grpSpPr>
          <a:xfrm>
            <a:off x="4343400" y="6667500"/>
            <a:ext cx="6019800" cy="2057400"/>
            <a:chOff x="4343400" y="5301853"/>
            <a:chExt cx="6019800" cy="2057400"/>
          </a:xfrm>
        </p:grpSpPr>
        <p:grpSp>
          <p:nvGrpSpPr>
            <p:cNvPr id="17" name="Groupe 16">
              <a:extLst>
                <a:ext uri="{FF2B5EF4-FFF2-40B4-BE49-F238E27FC236}">
                  <a16:creationId xmlns:a16="http://schemas.microsoft.com/office/drawing/2014/main" id="{0AFC6808-EE3E-8AF9-4682-D163497B403D}"/>
                </a:ext>
              </a:extLst>
            </p:cNvPr>
            <p:cNvGrpSpPr/>
            <p:nvPr/>
          </p:nvGrpSpPr>
          <p:grpSpPr>
            <a:xfrm>
              <a:off x="5391604" y="6232200"/>
              <a:ext cx="3418547" cy="813494"/>
              <a:chOff x="5366709" y="6759892"/>
              <a:chExt cx="3113402" cy="813494"/>
            </a:xfrm>
          </p:grpSpPr>
          <p:sp>
            <p:nvSpPr>
              <p:cNvPr id="10" name="Rectangle : coins arrondis 9">
                <a:extLst>
                  <a:ext uri="{FF2B5EF4-FFF2-40B4-BE49-F238E27FC236}">
                    <a16:creationId xmlns:a16="http://schemas.microsoft.com/office/drawing/2014/main" id="{C7D7DD4C-7B77-183D-F3D6-F7060A8F6D60}"/>
                  </a:ext>
                </a:extLst>
              </p:cNvPr>
              <p:cNvSpPr/>
              <p:nvPr/>
            </p:nvSpPr>
            <p:spPr>
              <a:xfrm>
                <a:off x="5366709" y="6759892"/>
                <a:ext cx="3113402" cy="813494"/>
              </a:xfrm>
              <a:prstGeom prst="roundRect">
                <a:avLst>
                  <a:gd name="adj" fmla="val 32324"/>
                </a:avLst>
              </a:prstGeom>
              <a:solidFill>
                <a:schemeClr val="accent5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endParaRPr>
              </a:p>
            </p:txBody>
          </p:sp>
          <p:sp>
            <p:nvSpPr>
              <p:cNvPr id="9" name="TextBox 7">
                <a:extLst>
                  <a:ext uri="{FF2B5EF4-FFF2-40B4-BE49-F238E27FC236}">
                    <a16:creationId xmlns:a16="http://schemas.microsoft.com/office/drawing/2014/main" id="{45B0A1E8-F2BA-31DC-A793-BDED4E478A5A}"/>
                  </a:ext>
                </a:extLst>
              </p:cNvPr>
              <p:cNvSpPr txBox="1"/>
              <p:nvPr/>
            </p:nvSpPr>
            <p:spPr>
              <a:xfrm>
                <a:off x="5943600" y="6919361"/>
                <a:ext cx="1981200" cy="654025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marL="0" marR="0" lvl="0" indent="0" algn="ctr" defTabSz="685834" rtl="0" eaLnBrk="1" fontAlgn="auto" latinLnBrk="0" hangingPunct="1">
                  <a:lnSpc>
                    <a:spcPts val="5139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dobe Arabic" panose="02040503050201020203" pitchFamily="18" charset="-78"/>
                    <a:ea typeface="+mn-ea"/>
                    <a:cs typeface="Adobe Arabic" panose="02040503050201020203" pitchFamily="18" charset="-78"/>
                  </a:rPr>
                  <a:t>الحصة </a:t>
                </a:r>
                <a:r>
                  <a:rPr kumimoji="0" lang="ar-MA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dobe Arabic" panose="02040503050201020203" pitchFamily="18" charset="-78"/>
                    <a:ea typeface="+mn-ea"/>
                    <a:cs typeface="Adobe Arabic" panose="02040503050201020203" pitchFamily="18" charset="-78"/>
                  </a:rPr>
                  <a:t>3</a:t>
                </a:r>
                <a:endPara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endParaRPr>
              </a:p>
            </p:txBody>
          </p:sp>
        </p:grpSp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480176DD-AD75-E05C-FFEB-51070627313B}"/>
                </a:ext>
              </a:extLst>
            </p:cNvPr>
            <p:cNvSpPr/>
            <p:nvPr/>
          </p:nvSpPr>
          <p:spPr>
            <a:xfrm>
              <a:off x="4343400" y="5559157"/>
              <a:ext cx="4466751" cy="813494"/>
            </a:xfrm>
            <a:prstGeom prst="roundRect">
              <a:avLst>
                <a:gd name="adj" fmla="val 32324"/>
              </a:avLst>
            </a:prstGeom>
            <a:solidFill>
              <a:schemeClr val="accent5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85834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54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لبنة </a:t>
              </a:r>
              <a:r>
                <a:rPr kumimoji="0" lang="ar-MA" sz="5400" b="1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أقصوصة</a:t>
              </a:r>
              <a:endParaRPr kumimoji="0" lang="fr-MA" sz="54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endParaRPr>
            </a:p>
          </p:txBody>
        </p:sp>
        <p:sp>
          <p:nvSpPr>
            <p:cNvPr id="16" name="Ellipse 15">
              <a:extLst>
                <a:ext uri="{FF2B5EF4-FFF2-40B4-BE49-F238E27FC236}">
                  <a16:creationId xmlns:a16="http://schemas.microsoft.com/office/drawing/2014/main" id="{1011D395-B48B-1A0E-A8D8-19564F8D3BB7}"/>
                </a:ext>
              </a:extLst>
            </p:cNvPr>
            <p:cNvSpPr/>
            <p:nvPr/>
          </p:nvSpPr>
          <p:spPr>
            <a:xfrm>
              <a:off x="8305800" y="5301853"/>
              <a:ext cx="2057400" cy="20574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54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المسار </a:t>
              </a:r>
              <a:r>
                <a:rPr kumimoji="0" lang="ar-MA" sz="5400" b="1" i="0" u="none" strike="noStrike" kern="120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1</a:t>
              </a:r>
              <a:endParaRPr kumimoji="0" lang="fr-FR" sz="5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endParaRPr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BBBDBE-EBDA-DCD7-A2FA-A3D6552141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58942D4D-0471-6477-9F3F-AF08839F7B89}"/>
              </a:ext>
            </a:extLst>
          </p:cNvPr>
          <p:cNvSpPr txBox="1"/>
          <p:nvPr/>
        </p:nvSpPr>
        <p:spPr>
          <a:xfrm>
            <a:off x="215839" y="86793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سنتذكر السلوكات اللازمة للعمل في ثنائيات: استعدوا ببطاقات صحيح/خطأ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41989D0E-6C5B-56AB-232F-70DC720C2D89}"/>
              </a:ext>
            </a:extLst>
          </p:cNvPr>
          <p:cNvSpPr txBox="1"/>
          <p:nvPr/>
        </p:nvSpPr>
        <p:spPr>
          <a:xfrm>
            <a:off x="3491345" y="1508068"/>
            <a:ext cx="9899146" cy="76304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MA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  <a:p>
            <a:pPr marL="571500" lvl="0" indent="-571500" algn="r" rtl="1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ar-MA" sz="44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هذه هي أيقونة العمل في ثنائيات</a:t>
            </a:r>
          </a:p>
          <a:p>
            <a:pPr marL="571500" lvl="0" indent="-571500" algn="r" rtl="1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ar-MA" sz="44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أشارك العمل مع زميلي /زميلتي بهدوء</a:t>
            </a:r>
            <a:endParaRPr lang="fr-MA" sz="4400" b="1" dirty="0">
              <a:solidFill>
                <a:prstClr val="black"/>
              </a:solidFill>
              <a:latin typeface="Calibri" panose="020F0502020204030204"/>
              <a:cs typeface="Arial" panose="020B0604020202020204" pitchFamily="34" charset="0"/>
            </a:endParaRPr>
          </a:p>
          <a:p>
            <a:pPr marL="571500" lvl="0" indent="-571500" algn="r" rtl="1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ar-MA" sz="44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لا أنصح زميلي؛ لأن ذلك مهمة الأستاذ فقط</a:t>
            </a:r>
            <a:endParaRPr lang="fr-MA" sz="4400" b="1" dirty="0">
              <a:solidFill>
                <a:prstClr val="black"/>
              </a:solidFill>
              <a:latin typeface="Calibri" panose="020F0502020204030204"/>
              <a:cs typeface="Arial" panose="020B0604020202020204" pitchFamily="34" charset="0"/>
            </a:endParaRPr>
          </a:p>
          <a:p>
            <a:pPr marL="571500" lvl="0" indent="-571500" algn="r" rtl="1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ar-MA" sz="44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أقدم لزميلي المساعدة متى ما طلبها مني</a:t>
            </a:r>
          </a:p>
          <a:p>
            <a:pPr marL="571500" lvl="0" indent="-571500" algn="r" rtl="1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ar-MA" sz="44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لا أعير زميلي وسيلتي الخاصة</a:t>
            </a:r>
            <a:endParaRPr lang="fr-MA" sz="4400" b="1" dirty="0">
              <a:solidFill>
                <a:prstClr val="black"/>
              </a:solidFill>
              <a:latin typeface="Calibri" panose="020F0502020204030204"/>
              <a:cs typeface="Arial" panose="020B0604020202020204" pitchFamily="34" charset="0"/>
            </a:endParaRPr>
          </a:p>
          <a:p>
            <a:pPr marL="571500" indent="-571500" algn="r" rtl="1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ar-MA" sz="44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لا أصحح له خطأه؛ </a:t>
            </a:r>
            <a:r>
              <a:rPr lang="ar-MA" sz="4400" b="1" dirty="0">
                <a:solidFill>
                  <a:prstClr val="black"/>
                </a:solidFill>
              </a:rPr>
              <a:t>لأن ذلك مهمة الأستاذ فقط</a:t>
            </a:r>
            <a:endParaRPr lang="fr-MA" sz="4400" b="1" dirty="0">
              <a:solidFill>
                <a:srgbClr val="00B050"/>
              </a:solidFill>
              <a:latin typeface="Calibri" panose="020F0502020204030204"/>
              <a:cs typeface="Arial" panose="020B0604020202020204" pitchFamily="34" charset="0"/>
            </a:endParaRPr>
          </a:p>
          <a:p>
            <a:pPr marL="571500" indent="-571500" algn="r" rtl="1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ar-MA" sz="44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لا أقبل تصحيح زميلي لخطئي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EAFCE5DF-406A-0980-724C-592B362468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5508" y="689461"/>
            <a:ext cx="1676545" cy="1280271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B352C12F-0070-CDAA-9E96-439AD9937CD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82916" y="2134349"/>
            <a:ext cx="1676545" cy="1109418"/>
          </a:xfrm>
          <a:prstGeom prst="rect">
            <a:avLst/>
          </a:prstGeom>
        </p:spPr>
      </p:pic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553E8B78-0D8B-17F7-9186-F62452D4FB24}"/>
              </a:ext>
            </a:extLst>
          </p:cNvPr>
          <p:cNvSpPr/>
          <p:nvPr/>
        </p:nvSpPr>
        <p:spPr>
          <a:xfrm>
            <a:off x="1163780" y="2248861"/>
            <a:ext cx="2171152" cy="880394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صَحيحٌ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8C1FD2A2-DD9E-079E-D164-4A021CD7895E}"/>
              </a:ext>
            </a:extLst>
          </p:cNvPr>
          <p:cNvSpPr/>
          <p:nvPr/>
        </p:nvSpPr>
        <p:spPr>
          <a:xfrm>
            <a:off x="1163780" y="3243767"/>
            <a:ext cx="2171152" cy="880394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صَحيحٌ</a:t>
            </a: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3294CFF-296F-3879-9578-378DEB535395}"/>
              </a:ext>
            </a:extLst>
          </p:cNvPr>
          <p:cNvSpPr/>
          <p:nvPr/>
        </p:nvSpPr>
        <p:spPr>
          <a:xfrm>
            <a:off x="1163780" y="5282446"/>
            <a:ext cx="2171152" cy="880394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صَحيحٌ</a:t>
            </a: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3C47AA02-A8B2-284E-86A1-35AF9B825DCE}"/>
              </a:ext>
            </a:extLst>
          </p:cNvPr>
          <p:cNvSpPr/>
          <p:nvPr/>
        </p:nvSpPr>
        <p:spPr>
          <a:xfrm>
            <a:off x="1163780" y="4238673"/>
            <a:ext cx="2171152" cy="880394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خَطَأٌ</a:t>
            </a: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4943094D-B77F-4FB5-3D8A-DAB61C0D0B39}"/>
              </a:ext>
            </a:extLst>
          </p:cNvPr>
          <p:cNvSpPr/>
          <p:nvPr/>
        </p:nvSpPr>
        <p:spPr>
          <a:xfrm>
            <a:off x="1163780" y="8295055"/>
            <a:ext cx="2171152" cy="880394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خَطَأٌ</a:t>
            </a: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FE07E2D4-C32E-DD4D-01F6-EF338E8C88F2}"/>
              </a:ext>
            </a:extLst>
          </p:cNvPr>
          <p:cNvSpPr/>
          <p:nvPr/>
        </p:nvSpPr>
        <p:spPr>
          <a:xfrm>
            <a:off x="1163780" y="7300149"/>
            <a:ext cx="2171152" cy="880394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خَطَأٌ</a:t>
            </a:r>
          </a:p>
        </p:txBody>
      </p:sp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9054262B-0242-4967-F11B-16B594403BA4}"/>
              </a:ext>
            </a:extLst>
          </p:cNvPr>
          <p:cNvSpPr/>
          <p:nvPr/>
        </p:nvSpPr>
        <p:spPr>
          <a:xfrm>
            <a:off x="1163780" y="6305243"/>
            <a:ext cx="2171152" cy="880394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خَطَأٌ</a:t>
            </a:r>
          </a:p>
        </p:txBody>
      </p:sp>
    </p:spTree>
    <p:extLst>
      <p:ext uri="{BB962C8B-B14F-4D97-AF65-F5344CB8AC3E}">
        <p14:creationId xmlns:p14="http://schemas.microsoft.com/office/powerpoint/2010/main" val="3682244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DD74F7-40AA-0C5C-CE92-8F9CC423F6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5100107C-2EF5-8A84-8A69-E7FD456C2724}"/>
              </a:ext>
            </a:extLst>
          </p:cNvPr>
          <p:cNvSpPr txBox="1"/>
          <p:nvPr/>
        </p:nvSpPr>
        <p:spPr>
          <a:xfrm>
            <a:off x="340530" y="86793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يصرح الأستاذ بالهدف من الحصة بشكل واضح ومختصر. ويمكن تسجيله على جانب من السبورة.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48F6FF27-27A6-844B-DE02-1E51049440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0200" y="689461"/>
            <a:ext cx="1676545" cy="1280271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6227D002-4EE9-2CB8-E13E-4C1B9C74FA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25074" y="3505200"/>
            <a:ext cx="7665851" cy="5853924"/>
          </a:xfrm>
          <a:prstGeom prst="rect">
            <a:avLst/>
          </a:prstGeom>
        </p:spPr>
      </p:pic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6A71D17A-60EB-C8FE-F2EE-503A355941E5}"/>
              </a:ext>
            </a:extLst>
          </p:cNvPr>
          <p:cNvSpPr/>
          <p:nvPr/>
        </p:nvSpPr>
        <p:spPr>
          <a:xfrm>
            <a:off x="2154382" y="2466675"/>
            <a:ext cx="9407236" cy="1038525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في حصة اليوم سنعمل جميعا على تحقق الهدف الآتي</a:t>
            </a:r>
            <a:r>
              <a:rPr kumimoji="0" lang="ar-MA" sz="6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55366348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en-US" altLang="ja-JP" sz="19500"/>
              <a:t>2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5376" y="6225150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/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/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/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/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2B5FA5B8-60B1-2BED-9977-2EB9882CB6D6}"/>
              </a:ext>
            </a:extLst>
          </p:cNvPr>
          <p:cNvSpPr/>
          <p:nvPr/>
        </p:nvSpPr>
        <p:spPr>
          <a:xfrm>
            <a:off x="1013580" y="4099395"/>
            <a:ext cx="6786529" cy="174337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857250" marR="0" lvl="0" indent="-857250" algn="just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قراءة فقرة بدقة وطلاقة</a:t>
            </a:r>
          </a:p>
          <a:p>
            <a:pPr marL="857250" marR="0" lvl="0" indent="-857250" algn="just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إمـلاء</a:t>
            </a:r>
            <a:endParaRPr kumimoji="0" lang="fr-FR" sz="60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42553829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B72988-5FBA-D321-C259-EF87BD8ACF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AE190684-55DC-5777-7988-F759C5965A18}"/>
              </a:ext>
            </a:extLst>
          </p:cNvPr>
          <p:cNvSpPr txBox="1"/>
          <p:nvPr/>
        </p:nvSpPr>
        <p:spPr>
          <a:xfrm>
            <a:off x="1379620" y="89564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just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تابعوا معي، سأقرأ الفقرة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8A5E0FA3-827A-B23F-2FEC-2FB7656FAFC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919" y="597713"/>
            <a:ext cx="1472354" cy="135401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C67E28AB-9B4F-7432-0FCA-D5DF68BCC4CB}"/>
              </a:ext>
            </a:extLst>
          </p:cNvPr>
          <p:cNvSpPr txBox="1"/>
          <p:nvPr/>
        </p:nvSpPr>
        <p:spPr>
          <a:xfrm>
            <a:off x="678873" y="2546150"/>
            <a:ext cx="12198926" cy="54784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 rtl="1">
              <a:lnSpc>
                <a:spcPct val="150000"/>
              </a:lnSpc>
              <a:defRPr/>
            </a:pPr>
            <a:r>
              <a:rPr kumimoji="0" lang="ar-MA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تُعَدُّ </a:t>
            </a:r>
            <a:r>
              <a:rPr lang="ar-MA" sz="8000" dirty="0" err="1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ٱلْمَدْرَسَةُ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مَكاناً نَتَعَلَّمُ فِيهِ </a:t>
            </a:r>
            <a:r>
              <a:rPr lang="ar-MA" sz="8000" dirty="0" err="1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ٱلْعِلْمَ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8000" dirty="0" err="1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وَٱلْأَخْلاقَ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، وَنَكْسِبُ فيهِ أَصْدِقاءَ جُدُداً، وَنُطَوِّرُ مَهاراتِنا كُلَّ يَوْمٍ. إِنَّها بابُ </a:t>
            </a:r>
            <a:r>
              <a:rPr lang="ar-MA" sz="8000" dirty="0" err="1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ٱلْمُسْتَقْبَلِ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، وَمِفْتاحُ </a:t>
            </a:r>
            <a:r>
              <a:rPr lang="ar-MA" sz="8000" dirty="0" err="1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ٱلنَّجاحِ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 </a:t>
            </a:r>
            <a:endParaRPr lang="fr-MA" sz="8000" dirty="0">
              <a:solidFill>
                <a:prstClr val="black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1568042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8BC86C-7DBF-4C9A-9409-3188E8FB42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8008D087-E250-C1A9-10B3-5932C0CB1B4B}"/>
              </a:ext>
            </a:extLst>
          </p:cNvPr>
          <p:cNvSpPr txBox="1"/>
          <p:nvPr/>
        </p:nvSpPr>
        <p:spPr>
          <a:xfrm>
            <a:off x="1379620" y="89564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just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في ثنائيات، أقرأ لزميلي ويقرأ لي قراءة هامسة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20895F83-64EA-1A3B-6F49-060301B3F7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735" y="734291"/>
            <a:ext cx="1863383" cy="1233054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E5F4B592-A0FA-4111-A200-95CBCD752406}"/>
              </a:ext>
            </a:extLst>
          </p:cNvPr>
          <p:cNvSpPr txBox="1"/>
          <p:nvPr/>
        </p:nvSpPr>
        <p:spPr>
          <a:xfrm>
            <a:off x="678873" y="2546150"/>
            <a:ext cx="12198926" cy="54784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 rtl="1">
              <a:lnSpc>
                <a:spcPct val="150000"/>
              </a:lnSpc>
              <a:defRPr/>
            </a:pPr>
            <a:r>
              <a:rPr kumimoji="0" lang="ar-MA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تُعَدُّ </a:t>
            </a:r>
            <a:r>
              <a:rPr lang="ar-MA" sz="8000" dirty="0" err="1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ٱلْمَدْرَسَةُ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مَكاناً نَتَعَلَّمُ فِيهِ </a:t>
            </a:r>
            <a:r>
              <a:rPr lang="ar-MA" sz="8000" dirty="0" err="1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ٱلْعِلْمَ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8000" dirty="0" err="1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وَٱلْأَخْلاقَ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، وَنَكْسِبُ فيهِ أَصْدِقاءَ جُدُداً، وَنُطَوِّرُ مَهاراتِنا كُلَّ يَوْمٍ. إِنَّها بابُ </a:t>
            </a:r>
            <a:r>
              <a:rPr lang="ar-MA" sz="8000" dirty="0" err="1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ٱلْمُسْتَقْبَلِ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، وَمِفْتاحُ </a:t>
            </a:r>
            <a:r>
              <a:rPr lang="ar-MA" sz="8000" dirty="0" err="1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ٱلنَّجاحِ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 </a:t>
            </a:r>
            <a:endParaRPr lang="fr-MA" sz="8000" dirty="0">
              <a:solidFill>
                <a:prstClr val="black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6306812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2F921F-406B-FDC5-B54B-F01645715E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B88291EF-EBCB-7D06-4BB2-462DF10624DD}"/>
              </a:ext>
            </a:extLst>
          </p:cNvPr>
          <p:cNvSpPr txBox="1"/>
          <p:nvPr/>
        </p:nvSpPr>
        <p:spPr>
          <a:xfrm>
            <a:off x="1379620" y="89564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just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قراءات فردية، مع احتساب عدد الأخطاء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9B6D1843-326E-4C41-70DB-6AC300307723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5873" y="522633"/>
            <a:ext cx="1625695" cy="1429096"/>
          </a:xfrm>
          <a:prstGeom prst="rect">
            <a:avLst/>
          </a:prstGeom>
          <a:ln>
            <a:noFill/>
          </a:ln>
          <a:effectLst/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64F104C3-EF2D-B940-0211-B89CE155E530}"/>
              </a:ext>
            </a:extLst>
          </p:cNvPr>
          <p:cNvSpPr txBox="1"/>
          <p:nvPr/>
        </p:nvSpPr>
        <p:spPr>
          <a:xfrm>
            <a:off x="678873" y="2546150"/>
            <a:ext cx="12198926" cy="54784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 rtl="1">
              <a:lnSpc>
                <a:spcPct val="150000"/>
              </a:lnSpc>
              <a:defRPr/>
            </a:pPr>
            <a:r>
              <a:rPr kumimoji="0" lang="ar-MA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تُعَدُّ </a:t>
            </a:r>
            <a:r>
              <a:rPr lang="ar-MA" sz="8000" dirty="0" err="1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ٱلْمَدْرَسَةُ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مَكاناً نَتَعَلَّمُ فِيهِ </a:t>
            </a:r>
            <a:r>
              <a:rPr lang="ar-MA" sz="8000" dirty="0" err="1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ٱلْعِلْمَ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8000" dirty="0" err="1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وَٱلْأَخْلاقَ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، وَنَكْسِبُ فيهِ أَصْدِقاءَ جُدُداً، وَنُطَوِّرُ مَهاراتِنا كُلَّ يَوْمٍ. إِنَّها بابُ </a:t>
            </a:r>
            <a:r>
              <a:rPr lang="ar-MA" sz="8000" dirty="0" err="1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ٱلْمُسْتَقْبَلِ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، وَمِفْتاحُ </a:t>
            </a:r>
            <a:r>
              <a:rPr lang="ar-MA" sz="8000" dirty="0" err="1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ٱلنَّجاحِ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 </a:t>
            </a:r>
            <a:endParaRPr lang="fr-MA" sz="8000" dirty="0">
              <a:solidFill>
                <a:prstClr val="black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6318182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8145A6-67BE-857B-EA40-59B73876D5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38C43E28-4041-5DA1-58A5-FAAF0063FDC0}"/>
              </a:ext>
            </a:extLst>
          </p:cNvPr>
          <p:cNvSpPr txBox="1"/>
          <p:nvPr/>
        </p:nvSpPr>
        <p:spPr>
          <a:xfrm>
            <a:off x="377878" y="780031"/>
            <a:ext cx="12336380" cy="89255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 ستكتبون كلمات تنتهي بهمزة، لنتذكر أولا قاعدة الهمزة المتطرفة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Arial" panose="020B0604020202020204" pitchFamily="34" charset="0"/>
            </a:endParaRP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7" name="Organigramme : Alternative 6">
            <a:extLst>
              <a:ext uri="{FF2B5EF4-FFF2-40B4-BE49-F238E27FC236}">
                <a16:creationId xmlns:a16="http://schemas.microsoft.com/office/drawing/2014/main" id="{919A0483-3CB9-4483-E568-A422A8CE071D}"/>
              </a:ext>
            </a:extLst>
          </p:cNvPr>
          <p:cNvSpPr/>
          <p:nvPr/>
        </p:nvSpPr>
        <p:spPr>
          <a:xfrm>
            <a:off x="377878" y="6377374"/>
            <a:ext cx="6998763" cy="1985738"/>
          </a:xfrm>
          <a:prstGeom prst="flowChartAlternateProcess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marL="0" marR="0" lvl="0" indent="0" algn="just" defTabSz="914349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تُكْتَبُ ٱلْهَمْزَةُ ٱلْمُتَطَرِّفَةُ عَلى أَلِفٍ </a:t>
            </a: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إِذا كانَ ما قَبْلَها مَفْتُوحاً. </a:t>
            </a: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مثالٌ: </a:t>
            </a: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قَرَأَ - مَلَأَ</a:t>
            </a:r>
            <a:endParaRPr kumimoji="0" lang="fr-MA" sz="36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Organigramme : Alternative 4">
            <a:extLst>
              <a:ext uri="{FF2B5EF4-FFF2-40B4-BE49-F238E27FC236}">
                <a16:creationId xmlns:a16="http://schemas.microsoft.com/office/drawing/2014/main" id="{8BB6EEAE-3E05-2596-E2A3-A10DCFFC7665}"/>
              </a:ext>
            </a:extLst>
          </p:cNvPr>
          <p:cNvSpPr/>
          <p:nvPr/>
        </p:nvSpPr>
        <p:spPr>
          <a:xfrm>
            <a:off x="8375528" y="6756479"/>
            <a:ext cx="5073431" cy="1173661"/>
          </a:xfrm>
          <a:prstGeom prst="flowChartAlternateProcess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مَتى تُكْتَبُ ٱلْهَمْزَةُ ٱلْمُتَطَرِّفَةُ عَلى </a:t>
            </a: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أَلِفٍ</a:t>
            </a: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(أ)؟</a:t>
            </a: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endParaRPr kumimoji="0" lang="fr-MA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0" name="Flèche : gauche 9">
            <a:extLst>
              <a:ext uri="{FF2B5EF4-FFF2-40B4-BE49-F238E27FC236}">
                <a16:creationId xmlns:a16="http://schemas.microsoft.com/office/drawing/2014/main" id="{415B46EB-E164-18DB-8BEE-B9A32EE7CE84}"/>
              </a:ext>
            </a:extLst>
          </p:cNvPr>
          <p:cNvSpPr/>
          <p:nvPr/>
        </p:nvSpPr>
        <p:spPr>
          <a:xfrm>
            <a:off x="7576629" y="7213669"/>
            <a:ext cx="666826" cy="509142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37EB3B79-8AA6-3545-5CCC-1050749A6D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7878" y="655614"/>
            <a:ext cx="1682642" cy="1280271"/>
          </a:xfrm>
          <a:prstGeom prst="rect">
            <a:avLst/>
          </a:prstGeom>
        </p:spPr>
      </p:pic>
      <p:sp>
        <p:nvSpPr>
          <p:cNvPr id="4" name="Organigramme : Alternative 3">
            <a:extLst>
              <a:ext uri="{FF2B5EF4-FFF2-40B4-BE49-F238E27FC236}">
                <a16:creationId xmlns:a16="http://schemas.microsoft.com/office/drawing/2014/main" id="{EF6CE4B6-FDFD-22B8-8C43-7BABC4C77836}"/>
              </a:ext>
            </a:extLst>
          </p:cNvPr>
          <p:cNvSpPr/>
          <p:nvPr/>
        </p:nvSpPr>
        <p:spPr>
          <a:xfrm>
            <a:off x="377878" y="2396836"/>
            <a:ext cx="9084777" cy="3228176"/>
          </a:xfrm>
          <a:prstGeom prst="flowChartAlternateProcess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marL="0" marR="0" lvl="0" indent="0" algn="just" defTabSz="914349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اَلْهَمْزَةُ </a:t>
            </a:r>
            <a:r>
              <a:rPr kumimoji="0" lang="ar-MA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ٱلْمُتَطَرِّفَةُ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هِيَ </a:t>
            </a:r>
            <a:r>
              <a:rPr kumimoji="0" lang="ar-MA" sz="4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ٱلْهَمْزَةُ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الَّتي تَقَعُ فِي آخِرِ </a:t>
            </a:r>
            <a:r>
              <a:rPr kumimoji="0" lang="ar-MA" sz="4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ٱلْكَلِمَةِ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، وَتُكْتَبُ حَسَبَ 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حَرَكَةِ </a:t>
            </a:r>
            <a:r>
              <a:rPr kumimoji="0" lang="ar-MA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ٱلْحَرْفِ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الَّذي قَبْلَها 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فَقَطْ.</a:t>
            </a:r>
            <a:endParaRPr kumimoji="0" lang="f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Organigramme : Alternative 5">
            <a:extLst>
              <a:ext uri="{FF2B5EF4-FFF2-40B4-BE49-F238E27FC236}">
                <a16:creationId xmlns:a16="http://schemas.microsoft.com/office/drawing/2014/main" id="{8E923DD0-243A-EB64-733C-FF45F9D64FC2}"/>
              </a:ext>
            </a:extLst>
          </p:cNvPr>
          <p:cNvSpPr/>
          <p:nvPr/>
        </p:nvSpPr>
        <p:spPr>
          <a:xfrm>
            <a:off x="11554691" y="3075709"/>
            <a:ext cx="1783431" cy="1066800"/>
          </a:xfrm>
          <a:prstGeom prst="flowChartAlternateProcess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اَلْقاعِدَةُ</a:t>
            </a: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endParaRPr kumimoji="0" lang="fr-MA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Flèche : gauche 8">
            <a:extLst>
              <a:ext uri="{FF2B5EF4-FFF2-40B4-BE49-F238E27FC236}">
                <a16:creationId xmlns:a16="http://schemas.microsoft.com/office/drawing/2014/main" id="{F56B544D-4EE2-999E-AEE1-9D273158D2E2}"/>
              </a:ext>
            </a:extLst>
          </p:cNvPr>
          <p:cNvSpPr/>
          <p:nvPr/>
        </p:nvSpPr>
        <p:spPr>
          <a:xfrm>
            <a:off x="9615055" y="3370287"/>
            <a:ext cx="1585275" cy="509142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135699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5" grpId="0" animBg="1"/>
      <p:bldP spid="10" grpId="0" animBg="1"/>
      <p:bldP spid="4" grpId="0" animBg="1"/>
      <p:bldP spid="6" grpId="0" animBg="1"/>
      <p:bldP spid="9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C5C07F-79F2-BA84-E6ED-CFF723F484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91BB2DAB-BDCB-DA8D-3AEB-44CEECB17F7D}"/>
              </a:ext>
            </a:extLst>
          </p:cNvPr>
          <p:cNvSpPr txBox="1"/>
          <p:nvPr/>
        </p:nvSpPr>
        <p:spPr>
          <a:xfrm>
            <a:off x="377878" y="780031"/>
            <a:ext cx="12336380" cy="89255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 ستكتبون كلمات تنتهي بهمزة، لنتذكر القاعدة أولا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Arial" panose="020B0604020202020204" pitchFamily="34" charset="0"/>
            </a:endParaRP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B9567835-93E3-FF38-0118-8E532BCABC66}"/>
              </a:ext>
            </a:extLst>
          </p:cNvPr>
          <p:cNvSpPr/>
          <p:nvPr/>
        </p:nvSpPr>
        <p:spPr>
          <a:xfrm>
            <a:off x="243053" y="2036202"/>
            <a:ext cx="7240674" cy="1736970"/>
          </a:xfrm>
          <a:prstGeom prst="flowChartAlternateProcess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تُكْتَبُ </a:t>
            </a:r>
            <a:r>
              <a:rPr kumimoji="0" lang="ar-MA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ٱلْهَمْزَةُ</a:t>
            </a: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r>
              <a:rPr kumimoji="0" lang="ar-MA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ٱلْمُتَطَرِّفَةُ</a:t>
            </a: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عَلى واوٍ </a:t>
            </a: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إِذا كانَ ما قَبْلَها مَضْمُوماً.</a:t>
            </a: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مثالٌ:</a:t>
            </a: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تَبَاطُؤٌ – لُؤْلُؤٌ</a:t>
            </a:r>
            <a:endParaRPr kumimoji="0" lang="fr-MA" sz="36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Organigramme : Alternative 8">
            <a:extLst>
              <a:ext uri="{FF2B5EF4-FFF2-40B4-BE49-F238E27FC236}">
                <a16:creationId xmlns:a16="http://schemas.microsoft.com/office/drawing/2014/main" id="{5B68B059-0671-DB6D-A660-360E3662A46A}"/>
              </a:ext>
            </a:extLst>
          </p:cNvPr>
          <p:cNvSpPr/>
          <p:nvPr/>
        </p:nvSpPr>
        <p:spPr>
          <a:xfrm>
            <a:off x="243054" y="4607514"/>
            <a:ext cx="7240674" cy="1736970"/>
          </a:xfrm>
          <a:prstGeom prst="flowChartAlternateProcess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marL="0" marR="0" lvl="0" indent="0" algn="just" defTabSz="914349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تُكْتَبُ </a:t>
            </a:r>
            <a:r>
              <a:rPr kumimoji="0" lang="ar-MA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ٱلْهَمْزَةُ</a:t>
            </a: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r>
              <a:rPr kumimoji="0" lang="ar-MA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ٱلْمُتَطَرِّفَةُ</a:t>
            </a: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على ياءٍ</a:t>
            </a: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إِذا كانَ ما قَبْلَها</a:t>
            </a: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مَكْسُوراً.</a:t>
            </a: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مثالٌ: </a:t>
            </a: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بَادِئٌ – شَاطِئٌ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Organigramme : Alternative 10">
            <a:extLst>
              <a:ext uri="{FF2B5EF4-FFF2-40B4-BE49-F238E27FC236}">
                <a16:creationId xmlns:a16="http://schemas.microsoft.com/office/drawing/2014/main" id="{D1998BCE-120F-9AB1-D2FE-0FC8B9B224C6}"/>
              </a:ext>
            </a:extLst>
          </p:cNvPr>
          <p:cNvSpPr/>
          <p:nvPr/>
        </p:nvSpPr>
        <p:spPr>
          <a:xfrm>
            <a:off x="8414921" y="2384219"/>
            <a:ext cx="5073431" cy="1224113"/>
          </a:xfrm>
          <a:prstGeom prst="flowChartAlternateProcess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مَتى تُكْتَبُ </a:t>
            </a:r>
            <a:r>
              <a:rPr kumimoji="0" lang="ar-MA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ٱلْهَمْزَةُ</a:t>
            </a: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r>
              <a:rPr kumimoji="0" lang="ar-MA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ٱلْمُتَطَرِّفَةُ</a:t>
            </a: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عَلى </a:t>
            </a: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واوٍ</a:t>
            </a: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(ؤ)؟</a:t>
            </a:r>
            <a:endParaRPr kumimoji="0" lang="fr-MA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2" name="Flèche : gauche 11">
            <a:extLst>
              <a:ext uri="{FF2B5EF4-FFF2-40B4-BE49-F238E27FC236}">
                <a16:creationId xmlns:a16="http://schemas.microsoft.com/office/drawing/2014/main" id="{46C7F6D0-85CA-3283-9569-286D1121530A}"/>
              </a:ext>
            </a:extLst>
          </p:cNvPr>
          <p:cNvSpPr/>
          <p:nvPr/>
        </p:nvSpPr>
        <p:spPr>
          <a:xfrm>
            <a:off x="7572066" y="2696709"/>
            <a:ext cx="666317" cy="454642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Organigramme : Alternative 12">
            <a:extLst>
              <a:ext uri="{FF2B5EF4-FFF2-40B4-BE49-F238E27FC236}">
                <a16:creationId xmlns:a16="http://schemas.microsoft.com/office/drawing/2014/main" id="{7D193C97-84BE-7E8B-223C-FD09C82CA12F}"/>
              </a:ext>
            </a:extLst>
          </p:cNvPr>
          <p:cNvSpPr/>
          <p:nvPr/>
        </p:nvSpPr>
        <p:spPr>
          <a:xfrm>
            <a:off x="8414921" y="4680628"/>
            <a:ext cx="5073431" cy="1339659"/>
          </a:xfrm>
          <a:prstGeom prst="flowChartAlternateProcess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مَتى تُكْتَبُ </a:t>
            </a:r>
            <a:r>
              <a:rPr kumimoji="0" lang="ar-MA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ٱلْهَمْزَةُ</a:t>
            </a: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r>
              <a:rPr kumimoji="0" lang="ar-MA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ٱلْمُتَطَرِّفَةُ</a:t>
            </a: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عَلى </a:t>
            </a: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ياءٍ</a:t>
            </a: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(ئ)؟</a:t>
            </a:r>
            <a:endParaRPr kumimoji="0" lang="fr-MA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4" name="Flèche : gauche 13">
            <a:extLst>
              <a:ext uri="{FF2B5EF4-FFF2-40B4-BE49-F238E27FC236}">
                <a16:creationId xmlns:a16="http://schemas.microsoft.com/office/drawing/2014/main" id="{C977C059-637D-25BA-42E1-DEB08B2ED0EC}"/>
              </a:ext>
            </a:extLst>
          </p:cNvPr>
          <p:cNvSpPr/>
          <p:nvPr/>
        </p:nvSpPr>
        <p:spPr>
          <a:xfrm>
            <a:off x="7391106" y="7825071"/>
            <a:ext cx="847277" cy="454642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26EADE3C-BB82-6C3B-DE16-40CCBF49A4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7878" y="655614"/>
            <a:ext cx="1682642" cy="1280271"/>
          </a:xfrm>
          <a:prstGeom prst="rect">
            <a:avLst/>
          </a:prstGeom>
        </p:spPr>
      </p:pic>
      <p:sp>
        <p:nvSpPr>
          <p:cNvPr id="4" name="Organigramme : Alternative 3">
            <a:extLst>
              <a:ext uri="{FF2B5EF4-FFF2-40B4-BE49-F238E27FC236}">
                <a16:creationId xmlns:a16="http://schemas.microsoft.com/office/drawing/2014/main" id="{1BDFE9F2-78B7-ADB5-1ABB-3091BD9B78D5}"/>
              </a:ext>
            </a:extLst>
          </p:cNvPr>
          <p:cNvSpPr/>
          <p:nvPr/>
        </p:nvSpPr>
        <p:spPr>
          <a:xfrm>
            <a:off x="8414921" y="7400739"/>
            <a:ext cx="5073502" cy="1339659"/>
          </a:xfrm>
          <a:prstGeom prst="flowChartAlternateProcess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مَتى تُكْتَبُ </a:t>
            </a:r>
            <a:r>
              <a:rPr kumimoji="0" lang="ar-MA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ٱلْهَمْزَةُ</a:t>
            </a: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r>
              <a:rPr kumimoji="0" lang="ar-MA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ٱلْمُتَطَرِّفَةُ</a:t>
            </a: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عَلى </a:t>
            </a:r>
            <a:r>
              <a:rPr kumimoji="0" lang="ar-MA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ٱلسَّطْرِ</a:t>
            </a: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(ء)؟</a:t>
            </a:r>
            <a:endParaRPr kumimoji="0" lang="fr-MA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Organigramme : Alternative 5">
            <a:extLst>
              <a:ext uri="{FF2B5EF4-FFF2-40B4-BE49-F238E27FC236}">
                <a16:creationId xmlns:a16="http://schemas.microsoft.com/office/drawing/2014/main" id="{35040BA8-7C2D-D20C-1D13-AD7556C57C81}"/>
              </a:ext>
            </a:extLst>
          </p:cNvPr>
          <p:cNvSpPr/>
          <p:nvPr/>
        </p:nvSpPr>
        <p:spPr>
          <a:xfrm>
            <a:off x="227577" y="7178826"/>
            <a:ext cx="7059784" cy="1736970"/>
          </a:xfrm>
          <a:prstGeom prst="flowChartAlternateProcess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marL="0" marR="0" lvl="0" indent="0" algn="just" defTabSz="914349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تُكْتَبُ </a:t>
            </a:r>
            <a:r>
              <a:rPr kumimoji="0" lang="ar-MA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ٱلْهَمْزَةُ</a:t>
            </a: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r>
              <a:rPr kumimoji="0" lang="ar-MA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ٱلْمُتَطَرِّفَةُ</a:t>
            </a: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على </a:t>
            </a:r>
            <a:r>
              <a:rPr kumimoji="0" lang="ar-MA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ٱلسَّطْرِ</a:t>
            </a: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إِذا كانَ ما قَبْلَها ساكِناً.</a:t>
            </a: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مثالٌ:</a:t>
            </a: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شَيْءٌ – عِبْءٌ - بَطيءٌ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5" name="Flèche : gauche 14">
            <a:extLst>
              <a:ext uri="{FF2B5EF4-FFF2-40B4-BE49-F238E27FC236}">
                <a16:creationId xmlns:a16="http://schemas.microsoft.com/office/drawing/2014/main" id="{63355056-DF30-F2A1-90A5-39637C42BCEE}"/>
              </a:ext>
            </a:extLst>
          </p:cNvPr>
          <p:cNvSpPr/>
          <p:nvPr/>
        </p:nvSpPr>
        <p:spPr>
          <a:xfrm>
            <a:off x="7616166" y="5086580"/>
            <a:ext cx="666317" cy="454642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914324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1" grpId="0" animBg="1"/>
      <p:bldP spid="12" grpId="0" animBg="1"/>
      <p:bldP spid="13" grpId="0" animBg="1"/>
      <p:bldP spid="14" grpId="0" animBg="1"/>
      <p:bldP spid="4" grpId="0" animBg="1"/>
      <p:bldP spid="6" grpId="0" animBg="1"/>
      <p:bldP spid="15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6533A270-9253-5E18-1483-5936701E86FF}"/>
              </a:ext>
            </a:extLst>
          </p:cNvPr>
          <p:cNvSpPr txBox="1"/>
          <p:nvPr/>
        </p:nvSpPr>
        <p:spPr>
          <a:xfrm>
            <a:off x="606497" y="1137851"/>
            <a:ext cx="11973429" cy="4770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الآن سأملي عليكم كلمات تنتهي بهمزة.  اُكتبوا: قارئ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FD023D53-E614-16BC-426E-84E3F619BE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498" y="957452"/>
            <a:ext cx="1225402" cy="83522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63FA4515-029D-B966-D770-2BFA9958CA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3013" y="3378554"/>
            <a:ext cx="8797278" cy="487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933692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CE6CD2-EE7B-DB80-6836-B4CA0F5F8F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6242E913-A20B-9BC0-F2DB-89F5E327EE9C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الكل يرفع اللوحة عند الإشارة، لكي نصحح جميعا.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022BACA4-66BD-2FAB-BD46-0F68960367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291" y="687258"/>
            <a:ext cx="1952656" cy="1340095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07195A75-6B76-144D-74AB-3CF8A6CDA84C}"/>
              </a:ext>
            </a:extLst>
          </p:cNvPr>
          <p:cNvSpPr txBox="1"/>
          <p:nvPr/>
        </p:nvSpPr>
        <p:spPr>
          <a:xfrm>
            <a:off x="2701638" y="2337955"/>
            <a:ext cx="7744689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239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قارِئٌ</a:t>
            </a:r>
            <a:endParaRPr kumimoji="0" lang="fr-FR" sz="239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75A6D452-C0A4-E1D1-441C-6A869EFAD9C2}"/>
              </a:ext>
            </a:extLst>
          </p:cNvPr>
          <p:cNvSpPr/>
          <p:nvPr/>
        </p:nvSpPr>
        <p:spPr>
          <a:xfrm>
            <a:off x="1874375" y="6108218"/>
            <a:ext cx="8908472" cy="121454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لاحظوا جيدا، وصححوا.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B1F39C87-79AE-8AC4-532E-A0759DD200CC}"/>
              </a:ext>
            </a:extLst>
          </p:cNvPr>
          <p:cNvSpPr/>
          <p:nvPr/>
        </p:nvSpPr>
        <p:spPr>
          <a:xfrm>
            <a:off x="1874375" y="8061708"/>
            <a:ext cx="8908472" cy="1214540"/>
          </a:xfrm>
          <a:prstGeom prst="roundRect">
            <a:avLst/>
          </a:prstGeom>
          <a:solidFill>
            <a:schemeClr val="bg2">
              <a:lumMod val="9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</a:t>
            </a:r>
            <a:r>
              <a:rPr kumimoji="0" lang="ar-MA" sz="5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من يعلل الجواب؟ لماذا كتبت الهمزة على الياء؟</a:t>
            </a:r>
            <a:endParaRPr kumimoji="0" lang="ar-MA" sz="6000" b="1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8089696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FA3DDA-DAF4-A661-5394-9881F3F156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D029881D-4E4E-7D82-4661-E579D046E30B}"/>
              </a:ext>
            </a:extLst>
          </p:cNvPr>
          <p:cNvGrpSpPr/>
          <p:nvPr/>
        </p:nvGrpSpPr>
        <p:grpSpPr>
          <a:xfrm>
            <a:off x="468776" y="341050"/>
            <a:ext cx="12778451" cy="9294875"/>
            <a:chOff x="312517" y="227366"/>
            <a:chExt cx="8518967" cy="6196583"/>
          </a:xfrm>
        </p:grpSpPr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B13795D4-617E-C814-8960-46588A5CB717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" name="Freeform 7">
              <a:extLst>
                <a:ext uri="{FF2B5EF4-FFF2-40B4-BE49-F238E27FC236}">
                  <a16:creationId xmlns:a16="http://schemas.microsoft.com/office/drawing/2014/main" id="{6E747F29-AF47-65EF-7745-69AB78E9093A}"/>
                </a:ext>
              </a:extLst>
            </p:cNvPr>
            <p:cNvSpPr/>
            <p:nvPr/>
          </p:nvSpPr>
          <p:spPr>
            <a:xfrm>
              <a:off x="625110" y="227366"/>
              <a:ext cx="622415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642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115" name="Rectangle : coins arrondis 114">
              <a:extLst>
                <a:ext uri="{FF2B5EF4-FFF2-40B4-BE49-F238E27FC236}">
                  <a16:creationId xmlns:a16="http://schemas.microsoft.com/office/drawing/2014/main" id="{4103E49A-77F5-3CA8-CD87-5019D30E9BAC}"/>
                </a:ext>
              </a:extLst>
            </p:cNvPr>
            <p:cNvSpPr/>
            <p:nvPr/>
          </p:nvSpPr>
          <p:spPr>
            <a:xfrm flipH="1" flipV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137160" tIns="68580" rIns="137160" bIns="6858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5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ir Strip Arabic" panose="02000500000000000000" pitchFamily="2" charset="-78"/>
                <a:ea typeface="+mn-ea"/>
                <a:cs typeface="Air Strip Arabic" panose="02000500000000000000" pitchFamily="2" charset="-78"/>
              </a:endParaRPr>
            </a:p>
          </p:txBody>
        </p:sp>
      </p:grpSp>
      <p:sp>
        <p:nvSpPr>
          <p:cNvPr id="100" name="Ellipse 99">
            <a:extLst>
              <a:ext uri="{FF2B5EF4-FFF2-40B4-BE49-F238E27FC236}">
                <a16:creationId xmlns:a16="http://schemas.microsoft.com/office/drawing/2014/main" id="{8DCB5382-F30E-BEB2-52CB-D9F66B91CEE5}"/>
              </a:ext>
            </a:extLst>
          </p:cNvPr>
          <p:cNvSpPr/>
          <p:nvPr/>
        </p:nvSpPr>
        <p:spPr>
          <a:xfrm>
            <a:off x="10762334" y="2421609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1" name="Ellipse 100">
            <a:extLst>
              <a:ext uri="{FF2B5EF4-FFF2-40B4-BE49-F238E27FC236}">
                <a16:creationId xmlns:a16="http://schemas.microsoft.com/office/drawing/2014/main" id="{B3432556-DE9C-ABF0-76EB-9D28D2BF90B7}"/>
              </a:ext>
            </a:extLst>
          </p:cNvPr>
          <p:cNvSpPr/>
          <p:nvPr/>
        </p:nvSpPr>
        <p:spPr>
          <a:xfrm>
            <a:off x="10762334" y="4601942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2" name="Ellipse 101">
            <a:extLst>
              <a:ext uri="{FF2B5EF4-FFF2-40B4-BE49-F238E27FC236}">
                <a16:creationId xmlns:a16="http://schemas.microsoft.com/office/drawing/2014/main" id="{37A6C202-3936-65BB-1F74-6828101F5805}"/>
              </a:ext>
            </a:extLst>
          </p:cNvPr>
          <p:cNvSpPr/>
          <p:nvPr/>
        </p:nvSpPr>
        <p:spPr>
          <a:xfrm>
            <a:off x="10762334" y="6782273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9" name="Graphique 98">
            <a:extLst>
              <a:ext uri="{FF2B5EF4-FFF2-40B4-BE49-F238E27FC236}">
                <a16:creationId xmlns:a16="http://schemas.microsoft.com/office/drawing/2014/main" id="{D6AA847E-2ED1-6F41-8094-DA79FCA26D0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flipH="1">
            <a:off x="10886147" y="4820200"/>
            <a:ext cx="1285149" cy="1226843"/>
          </a:xfrm>
          <a:prstGeom prst="rect">
            <a:avLst/>
          </a:prstGeom>
        </p:spPr>
      </p:pic>
      <p:sp>
        <p:nvSpPr>
          <p:cNvPr id="104" name="Freeform 7">
            <a:extLst>
              <a:ext uri="{FF2B5EF4-FFF2-40B4-BE49-F238E27FC236}">
                <a16:creationId xmlns:a16="http://schemas.microsoft.com/office/drawing/2014/main" id="{A64705FD-92BF-F47C-1DCD-156BBA479D12}"/>
              </a:ext>
            </a:extLst>
          </p:cNvPr>
          <p:cNvSpPr/>
          <p:nvPr/>
        </p:nvSpPr>
        <p:spPr>
          <a:xfrm>
            <a:off x="11196808" y="2847629"/>
            <a:ext cx="933623" cy="844472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642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05" name="ZoneTexte 22">
            <a:extLst>
              <a:ext uri="{FF2B5EF4-FFF2-40B4-BE49-F238E27FC236}">
                <a16:creationId xmlns:a16="http://schemas.microsoft.com/office/drawing/2014/main" id="{6784E1D7-7560-2DFE-586C-6C91E3F94F26}"/>
              </a:ext>
            </a:extLst>
          </p:cNvPr>
          <p:cNvSpPr txBox="1"/>
          <p:nvPr/>
        </p:nvSpPr>
        <p:spPr>
          <a:xfrm>
            <a:off x="10762334" y="7245470"/>
            <a:ext cx="172773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45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يطلب من التلاميذ قراءة الكلمات</a:t>
            </a:r>
          </a:p>
        </p:txBody>
      </p:sp>
      <p:sp>
        <p:nvSpPr>
          <p:cNvPr id="106" name="Forme libre : forme 105">
            <a:extLst>
              <a:ext uri="{FF2B5EF4-FFF2-40B4-BE49-F238E27FC236}">
                <a16:creationId xmlns:a16="http://schemas.microsoft.com/office/drawing/2014/main" id="{124E8447-D73F-1B08-4CD4-E953F13F3E42}"/>
              </a:ext>
            </a:extLst>
          </p:cNvPr>
          <p:cNvSpPr/>
          <p:nvPr/>
        </p:nvSpPr>
        <p:spPr>
          <a:xfrm>
            <a:off x="9584806" y="3178428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9" name="Forme libre : forme 108">
            <a:extLst>
              <a:ext uri="{FF2B5EF4-FFF2-40B4-BE49-F238E27FC236}">
                <a16:creationId xmlns:a16="http://schemas.microsoft.com/office/drawing/2014/main" id="{D25FB749-C947-B6AB-152C-159C5B6EBAA2}"/>
              </a:ext>
            </a:extLst>
          </p:cNvPr>
          <p:cNvSpPr/>
          <p:nvPr/>
        </p:nvSpPr>
        <p:spPr>
          <a:xfrm>
            <a:off x="9584806" y="5358761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0" name="Forme libre : forme 109">
            <a:extLst>
              <a:ext uri="{FF2B5EF4-FFF2-40B4-BE49-F238E27FC236}">
                <a16:creationId xmlns:a16="http://schemas.microsoft.com/office/drawing/2014/main" id="{5AC2802F-2252-023A-332B-634793874459}"/>
              </a:ext>
            </a:extLst>
          </p:cNvPr>
          <p:cNvSpPr/>
          <p:nvPr/>
        </p:nvSpPr>
        <p:spPr>
          <a:xfrm>
            <a:off x="9584806" y="7539092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1" name="Rectangle : coins arrondis 110">
            <a:extLst>
              <a:ext uri="{FF2B5EF4-FFF2-40B4-BE49-F238E27FC236}">
                <a16:creationId xmlns:a16="http://schemas.microsoft.com/office/drawing/2014/main" id="{58CA0BB5-27D9-0EE0-F347-FA8E69F95725}"/>
              </a:ext>
            </a:extLst>
          </p:cNvPr>
          <p:cNvSpPr/>
          <p:nvPr/>
        </p:nvSpPr>
        <p:spPr>
          <a:xfrm>
            <a:off x="1225934" y="2924737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300" b="1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شرائح خاصة بالأستاذ(ة)</a:t>
            </a:r>
            <a:endParaRPr kumimoji="0" lang="fr-FR" sz="3300" b="1" i="0" u="none" strike="noStrike" kern="1200" cap="none" spc="0" normalizeH="0" baseline="0" noProof="0" dirty="0">
              <a:ln>
                <a:noFill/>
              </a:ln>
              <a:solidFill>
                <a:srgbClr val="1F497D">
                  <a:lumMod val="50000"/>
                </a:srgb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12" name="Rectangle : coins arrondis 111">
            <a:extLst>
              <a:ext uri="{FF2B5EF4-FFF2-40B4-BE49-F238E27FC236}">
                <a16:creationId xmlns:a16="http://schemas.microsoft.com/office/drawing/2014/main" id="{1C841F98-496E-909C-442D-81A2B699D7C0}"/>
              </a:ext>
            </a:extLst>
          </p:cNvPr>
          <p:cNvSpPr/>
          <p:nvPr/>
        </p:nvSpPr>
        <p:spPr>
          <a:xfrm>
            <a:off x="1225934" y="7285400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AE" sz="33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أمثلة على التوجيهات </a:t>
            </a:r>
            <a:r>
              <a:rPr kumimoji="0" lang="ar-MA" sz="33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للأستاذ(ة)</a:t>
            </a:r>
            <a:endParaRPr kumimoji="0" lang="en-US" sz="3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13" name="Rectangle : coins arrondis 112">
            <a:extLst>
              <a:ext uri="{FF2B5EF4-FFF2-40B4-BE49-F238E27FC236}">
                <a16:creationId xmlns:a16="http://schemas.microsoft.com/office/drawing/2014/main" id="{3A114A30-1EC3-B426-A4AF-E1E4AA9BFFE6}"/>
              </a:ext>
            </a:extLst>
          </p:cNvPr>
          <p:cNvSpPr/>
          <p:nvPr/>
        </p:nvSpPr>
        <p:spPr>
          <a:xfrm>
            <a:off x="1225934" y="5105069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3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إرشادات للشروحات والتعليمات التي يجب على الأستاذ(ة) قولها</a:t>
            </a:r>
          </a:p>
        </p:txBody>
      </p:sp>
      <p:sp>
        <p:nvSpPr>
          <p:cNvPr id="114" name="ZoneTexte 5">
            <a:extLst>
              <a:ext uri="{FF2B5EF4-FFF2-40B4-BE49-F238E27FC236}">
                <a16:creationId xmlns:a16="http://schemas.microsoft.com/office/drawing/2014/main" id="{F64C6676-FD60-F23A-EB87-F4C4F07CE0B6}"/>
              </a:ext>
            </a:extLst>
          </p:cNvPr>
          <p:cNvSpPr txBox="1"/>
          <p:nvPr/>
        </p:nvSpPr>
        <p:spPr>
          <a:xfrm>
            <a:off x="11098015" y="415598"/>
            <a:ext cx="2149211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700" b="1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خاص بالأستاذ(ة)</a:t>
            </a:r>
            <a:endParaRPr kumimoji="0" lang="fr-MA" sz="2700" b="1" i="1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16" name="TextBox 9">
            <a:extLst>
              <a:ext uri="{FF2B5EF4-FFF2-40B4-BE49-F238E27FC236}">
                <a16:creationId xmlns:a16="http://schemas.microsoft.com/office/drawing/2014/main" id="{A65DBFD3-CE26-0F59-3C12-18842AED64DC}"/>
              </a:ext>
            </a:extLst>
          </p:cNvPr>
          <p:cNvSpPr txBox="1"/>
          <p:nvPr/>
        </p:nvSpPr>
        <p:spPr>
          <a:xfrm>
            <a:off x="4070084" y="831278"/>
            <a:ext cx="5575833" cy="4712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ts val="311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5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توجيهات لاستعمال العرض </a:t>
            </a:r>
          </a:p>
        </p:txBody>
      </p:sp>
    </p:spTree>
    <p:extLst>
      <p:ext uri="{BB962C8B-B14F-4D97-AF65-F5344CB8AC3E}">
        <p14:creationId xmlns:p14="http://schemas.microsoft.com/office/powerpoint/2010/main" val="68996416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26E838-9F31-9889-B03D-FBA7907169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3431B3BC-D41B-DE22-66C8-C389B1FC46CE}"/>
              </a:ext>
            </a:extLst>
          </p:cNvPr>
          <p:cNvSpPr txBox="1"/>
          <p:nvPr/>
        </p:nvSpPr>
        <p:spPr>
          <a:xfrm>
            <a:off x="606497" y="1137851"/>
            <a:ext cx="11973429" cy="4770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اُكتبوا: جزء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24F7E621-0815-EC3F-3E4E-1DA794606D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498" y="957452"/>
            <a:ext cx="1225402" cy="83522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2474744D-8332-5882-D766-D000979BE95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3013" y="3378554"/>
            <a:ext cx="8797278" cy="487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982874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CCC569-290D-82B6-2AF7-CCB7FA8FC8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21DD18BF-090E-A380-8895-111743361217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الكل يرفع اللوحة عند الإشارة، لكي نصحح جميعا.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2A91699E-5CE6-EBC1-6C2B-77B6D9722B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291" y="687258"/>
            <a:ext cx="1952656" cy="1340095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E30E77CE-97DB-B0FD-612F-8FC95E90743A}"/>
              </a:ext>
            </a:extLst>
          </p:cNvPr>
          <p:cNvSpPr txBox="1"/>
          <p:nvPr/>
        </p:nvSpPr>
        <p:spPr>
          <a:xfrm>
            <a:off x="2701638" y="2337955"/>
            <a:ext cx="7744689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239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جُزْءٌ</a:t>
            </a:r>
            <a:endParaRPr kumimoji="0" lang="fr-FR" sz="239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27FCFA86-7D28-69AC-BA13-4C5F79B73205}"/>
              </a:ext>
            </a:extLst>
          </p:cNvPr>
          <p:cNvSpPr/>
          <p:nvPr/>
        </p:nvSpPr>
        <p:spPr>
          <a:xfrm>
            <a:off x="1874375" y="6108218"/>
            <a:ext cx="8908472" cy="121454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لاحظوا جيدا، وصححوا.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C6BDB3A3-796F-E550-5A84-42ABC3697BDA}"/>
              </a:ext>
            </a:extLst>
          </p:cNvPr>
          <p:cNvSpPr/>
          <p:nvPr/>
        </p:nvSpPr>
        <p:spPr>
          <a:xfrm>
            <a:off x="1510145" y="8061708"/>
            <a:ext cx="9272702" cy="1214540"/>
          </a:xfrm>
          <a:prstGeom prst="roundRect">
            <a:avLst/>
          </a:prstGeom>
          <a:solidFill>
            <a:schemeClr val="bg2">
              <a:lumMod val="9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 defTabSz="685834" rtl="1">
              <a:spcAft>
                <a:spcPts val="900"/>
              </a:spcAft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</a:t>
            </a:r>
            <a:r>
              <a:rPr kumimoji="0" lang="ar-MA" sz="5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dobe Arabic" panose="02040503050201020203" pitchFamily="18" charset="-78"/>
                <a:cs typeface="Adobe Arabic" panose="02040503050201020203" pitchFamily="18" charset="-78"/>
              </a:rPr>
              <a:t>من يعلل الجواب؟ لماذا </a:t>
            </a:r>
            <a:r>
              <a:rPr lang="ar-MA" sz="5400" b="1" dirty="0">
                <a:solidFill>
                  <a:srgbClr val="00B05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كتبت الهمزة على السطر</a:t>
            </a:r>
            <a:r>
              <a:rPr kumimoji="0" lang="ar-MA" sz="5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dobe Arabic" panose="02040503050201020203" pitchFamily="18" charset="-78"/>
                <a:cs typeface="Adobe Arabic" panose="02040503050201020203" pitchFamily="18" charset="-78"/>
              </a:rPr>
              <a:t>؟</a:t>
            </a:r>
            <a:endParaRPr kumimoji="0" lang="ar-MA" sz="6000" b="1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4050315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15C4E8-A05C-E778-2F37-B298376F72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2DB1B572-F89D-5209-0E9F-07C865ACCF0F}"/>
              </a:ext>
            </a:extLst>
          </p:cNvPr>
          <p:cNvSpPr txBox="1"/>
          <p:nvPr/>
        </p:nvSpPr>
        <p:spPr>
          <a:xfrm>
            <a:off x="606497" y="1137851"/>
            <a:ext cx="11973429" cy="4770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اُكتبوا: نشأ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BB01700C-6124-66F9-4F53-D8F8EE0BC7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498" y="957452"/>
            <a:ext cx="1225402" cy="83522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6AB37D50-E502-42C7-D195-EF21B052BAA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3013" y="3378554"/>
            <a:ext cx="8797278" cy="487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354971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60612B-5AA6-F630-0B98-2E038CB461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19403C22-271E-2A22-D989-288D4B139949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الكل يرفع اللوحة عند الإشارة، لكي نصحح جميعا.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1EBCA0AF-15D4-F7CC-BBEB-9ED8BC2B46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291" y="687258"/>
            <a:ext cx="1952656" cy="1340095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F89B113C-0142-3951-3374-6C393CE92987}"/>
              </a:ext>
            </a:extLst>
          </p:cNvPr>
          <p:cNvSpPr txBox="1"/>
          <p:nvPr/>
        </p:nvSpPr>
        <p:spPr>
          <a:xfrm>
            <a:off x="2701638" y="2337955"/>
            <a:ext cx="7744689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239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نَشَأَ</a:t>
            </a:r>
            <a:endParaRPr kumimoji="0" lang="fr-FR" sz="239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CC2B2689-5770-646F-7913-8AF0C03E547C}"/>
              </a:ext>
            </a:extLst>
          </p:cNvPr>
          <p:cNvSpPr/>
          <p:nvPr/>
        </p:nvSpPr>
        <p:spPr>
          <a:xfrm>
            <a:off x="1874375" y="6108218"/>
            <a:ext cx="8908472" cy="121454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لاحظوا جيدا، وصححوا.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DFB25501-DEBE-3756-EB0E-35F31984EE52}"/>
              </a:ext>
            </a:extLst>
          </p:cNvPr>
          <p:cNvSpPr/>
          <p:nvPr/>
        </p:nvSpPr>
        <p:spPr>
          <a:xfrm>
            <a:off x="1874374" y="8061708"/>
            <a:ext cx="9139989" cy="1214540"/>
          </a:xfrm>
          <a:prstGeom prst="roundRect">
            <a:avLst/>
          </a:prstGeom>
          <a:solidFill>
            <a:schemeClr val="bg2">
              <a:lumMod val="9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 defTabSz="685834" rtl="1">
              <a:spcAft>
                <a:spcPts val="900"/>
              </a:spcAft>
              <a:defRPr/>
            </a:pPr>
            <a:r>
              <a:rPr kumimoji="0" lang="ar-MA" sz="54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</a:t>
            </a:r>
            <a:r>
              <a:rPr kumimoji="0" lang="ar-MA" sz="5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dobe Arabic" panose="02040503050201020203" pitchFamily="18" charset="-78"/>
                <a:cs typeface="Adobe Arabic" panose="02040503050201020203" pitchFamily="18" charset="-78"/>
              </a:rPr>
              <a:t>من يعلل الجواب؟ لماذا كتبت </a:t>
            </a:r>
            <a:r>
              <a:rPr lang="ar-MA" sz="5400" b="1" dirty="0">
                <a:solidFill>
                  <a:srgbClr val="00B05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الهمزة على  الألف</a:t>
            </a:r>
            <a:r>
              <a:rPr kumimoji="0" lang="ar-MA" sz="5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dobe Arabic" panose="02040503050201020203" pitchFamily="18" charset="-78"/>
                <a:cs typeface="Adobe Arabic" panose="02040503050201020203" pitchFamily="18" charset="-78"/>
              </a:rPr>
              <a:t>؟</a:t>
            </a:r>
            <a:endParaRPr kumimoji="0" lang="ar-MA" sz="8800" b="1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7309130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7926508" y="1925353"/>
            <a:ext cx="4800601" cy="3833763"/>
          </a:xfrm>
        </p:spPr>
        <p:txBody>
          <a:bodyPr/>
          <a:lstStyle/>
          <a:p>
            <a:r>
              <a:rPr kumimoji="1" lang="en-US" altLang="ja-JP" sz="19500" dirty="0"/>
              <a:t>3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6515" y="5978909"/>
            <a:ext cx="4800601" cy="236379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أنشطة القراءة والكتابة</a:t>
            </a:r>
            <a:endParaRPr kumimoji="1" lang="fr-FR" altLang="ja-JP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6" name="Freeform 2">
            <a:extLst>
              <a:ext uri="{FF2B5EF4-FFF2-40B4-BE49-F238E27FC236}">
                <a16:creationId xmlns:a16="http://schemas.microsoft.com/office/drawing/2014/main" id="{D914014D-3C86-D642-31BC-56C49397C663}"/>
              </a:ext>
            </a:extLst>
          </p:cNvPr>
          <p:cNvSpPr/>
          <p:nvPr/>
        </p:nvSpPr>
        <p:spPr>
          <a:xfrm>
            <a:off x="790337" y="3466838"/>
            <a:ext cx="6720083" cy="3250576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742950" lvl="1" indent="-285750" algn="r" rtl="1">
              <a:buFontTx/>
              <a:buChar char="-"/>
            </a:pPr>
            <a:r>
              <a:rPr lang="ar-MA" sz="5400" dirty="0">
                <a:latin typeface="Adobe Arabic" panose="02040503050201020203" pitchFamily="18" charset="-78"/>
                <a:cs typeface="Adobe Arabic" panose="02040503050201020203" pitchFamily="18" charset="-78"/>
              </a:rPr>
              <a:t>تنمية المعجم</a:t>
            </a:r>
          </a:p>
          <a:p>
            <a:pPr marL="742950" lvl="1" indent="-285750" algn="r" rtl="1">
              <a:buFontTx/>
              <a:buChar char="-"/>
            </a:pPr>
            <a:r>
              <a:rPr lang="ar-MA" sz="5400" dirty="0">
                <a:latin typeface="Adobe Arabic" panose="02040503050201020203" pitchFamily="18" charset="-78"/>
                <a:cs typeface="Adobe Arabic" panose="02040503050201020203" pitchFamily="18" charset="-78"/>
              </a:rPr>
              <a:t>قراءة نص بطلاقة والتفاعل معه؛</a:t>
            </a:r>
          </a:p>
          <a:p>
            <a:pPr marL="742950" lvl="1" indent="-285750" algn="r" rtl="1">
              <a:buFontTx/>
              <a:buChar char="-"/>
            </a:pPr>
            <a:r>
              <a:rPr lang="ar-MA" sz="5400" dirty="0">
                <a:latin typeface="Adobe Arabic" panose="02040503050201020203" pitchFamily="18" charset="-78"/>
                <a:cs typeface="Adobe Arabic" panose="02040503050201020203" pitchFamily="18" charset="-78"/>
              </a:rPr>
              <a:t>كتابة: الإجابة عن أسئلة الفهم.</a:t>
            </a:r>
          </a:p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61730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3376"/>
    </mc:Choice>
    <mc:Fallback xmlns="">
      <p:transition advTm="3376"/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BB40B1-A459-7787-FB83-E639B725A0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F48C44DE-2E6C-CA20-FC73-C316C4E1C1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6101" y="619034"/>
            <a:ext cx="1475360" cy="1353429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F52310DC-07EA-D1A4-88A3-C051D0BC471E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الآن، لاحظوا كيف سأجد جمع الكلمات الآتية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BC770D9C-33C7-7B33-A331-5D9E3326A10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16504261"/>
              </p:ext>
            </p:extLst>
          </p:nvPr>
        </p:nvGraphicFramePr>
        <p:xfrm>
          <a:off x="2050472" y="2504209"/>
          <a:ext cx="9296400" cy="5236368"/>
        </p:xfrm>
        <a:graphic>
          <a:graphicData uri="http://schemas.openxmlformats.org/drawingml/2006/table">
            <a:tbl>
              <a:tblPr rtl="1" firstRow="1" bandRow="1">
                <a:tableStyleId>{69012ECD-51FC-41F1-AA8D-1B2483CD663E}</a:tableStyleId>
              </a:tblPr>
              <a:tblGrid>
                <a:gridCol w="4648200">
                  <a:extLst>
                    <a:ext uri="{9D8B030D-6E8A-4147-A177-3AD203B41FA5}">
                      <a16:colId xmlns:a16="http://schemas.microsoft.com/office/drawing/2014/main" val="3030813311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4048021086"/>
                    </a:ext>
                  </a:extLst>
                </a:gridCol>
              </a:tblGrid>
              <a:tr h="914400">
                <a:tc>
                  <a:txBody>
                    <a:bodyPr/>
                    <a:lstStyle/>
                    <a:p>
                      <a:pPr algn="ctr" rtl="1"/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اَلْكَلِمَةُ</a:t>
                      </a:r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جَمْعُها</a:t>
                      </a:r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32444516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7200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اَلْقْراءَةُ</a:t>
                      </a:r>
                      <a:endParaRPr lang="fr-FR" sz="7200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........................................</a:t>
                      </a:r>
                      <a:endParaRPr lang="fr-FR" sz="32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22222331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7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فَريقٌ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........................................</a:t>
                      </a:r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33428377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7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قيمَةٌ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37025710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819A58EE-211D-8B80-50CD-7090E1EF3897}"/>
              </a:ext>
            </a:extLst>
          </p:cNvPr>
          <p:cNvSpPr txBox="1"/>
          <p:nvPr/>
        </p:nvSpPr>
        <p:spPr>
          <a:xfrm>
            <a:off x="3214254" y="3297070"/>
            <a:ext cx="232756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اَلْقِراءاتُ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AC0A23E6-1140-473D-85B6-9ED83E745F22}"/>
              </a:ext>
            </a:extLst>
          </p:cNvPr>
          <p:cNvSpPr txBox="1"/>
          <p:nvPr/>
        </p:nvSpPr>
        <p:spPr>
          <a:xfrm>
            <a:off x="3228106" y="4747396"/>
            <a:ext cx="232756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فُرُقٌ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D967AEFB-01F0-F251-06CD-B4935498BF85}"/>
              </a:ext>
            </a:extLst>
          </p:cNvPr>
          <p:cNvSpPr txBox="1"/>
          <p:nvPr/>
        </p:nvSpPr>
        <p:spPr>
          <a:xfrm>
            <a:off x="3006435" y="6186394"/>
            <a:ext cx="232756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قِيَمٌ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0" name="Flèche : gauche 9">
            <a:extLst>
              <a:ext uri="{FF2B5EF4-FFF2-40B4-BE49-F238E27FC236}">
                <a16:creationId xmlns:a16="http://schemas.microsoft.com/office/drawing/2014/main" id="{F70B6415-2436-20A2-1A95-AADC97D089BC}"/>
              </a:ext>
            </a:extLst>
          </p:cNvPr>
          <p:cNvSpPr/>
          <p:nvPr/>
        </p:nvSpPr>
        <p:spPr>
          <a:xfrm>
            <a:off x="6594764" y="3909821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lèche : gauche 10">
            <a:extLst>
              <a:ext uri="{FF2B5EF4-FFF2-40B4-BE49-F238E27FC236}">
                <a16:creationId xmlns:a16="http://schemas.microsoft.com/office/drawing/2014/main" id="{CAB9FF11-B1EA-5BEE-C882-856D4A77950C}"/>
              </a:ext>
            </a:extLst>
          </p:cNvPr>
          <p:cNvSpPr/>
          <p:nvPr/>
        </p:nvSpPr>
        <p:spPr>
          <a:xfrm>
            <a:off x="6594764" y="5315433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Flèche : gauche 11">
            <a:extLst>
              <a:ext uri="{FF2B5EF4-FFF2-40B4-BE49-F238E27FC236}">
                <a16:creationId xmlns:a16="http://schemas.microsoft.com/office/drawing/2014/main" id="{22B96FEA-032F-E46B-EA2D-B50BC3E807F7}"/>
              </a:ext>
            </a:extLst>
          </p:cNvPr>
          <p:cNvSpPr/>
          <p:nvPr/>
        </p:nvSpPr>
        <p:spPr>
          <a:xfrm>
            <a:off x="6594764" y="6729560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874647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6493AD-8363-FB73-CE5D-2D9E591350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925FD87A-11D4-9274-DE66-E03B03296C25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</a:t>
            </a: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قراءات فردية جهرية</a:t>
            </a:r>
            <a:endParaRPr lang="fr-FR" sz="36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6FA8EE68-96EF-8052-515C-5A81D674CD1D}"/>
              </a:ext>
            </a:extLst>
          </p:cNvPr>
          <p:cNvGraphicFramePr>
            <a:graphicFrameLocks noGrp="1"/>
          </p:cNvGraphicFramePr>
          <p:nvPr/>
        </p:nvGraphicFramePr>
        <p:xfrm>
          <a:off x="2050472" y="2504209"/>
          <a:ext cx="9296400" cy="5236368"/>
        </p:xfrm>
        <a:graphic>
          <a:graphicData uri="http://schemas.openxmlformats.org/drawingml/2006/table">
            <a:tbl>
              <a:tblPr rtl="1" firstRow="1" bandRow="1">
                <a:tableStyleId>{69012ECD-51FC-41F1-AA8D-1B2483CD663E}</a:tableStyleId>
              </a:tblPr>
              <a:tblGrid>
                <a:gridCol w="4648200">
                  <a:extLst>
                    <a:ext uri="{9D8B030D-6E8A-4147-A177-3AD203B41FA5}">
                      <a16:colId xmlns:a16="http://schemas.microsoft.com/office/drawing/2014/main" val="3030813311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4048021086"/>
                    </a:ext>
                  </a:extLst>
                </a:gridCol>
              </a:tblGrid>
              <a:tr h="914400">
                <a:tc>
                  <a:txBody>
                    <a:bodyPr/>
                    <a:lstStyle/>
                    <a:p>
                      <a:pPr algn="ctr" rtl="1"/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اَلْكَلِمَةُ</a:t>
                      </a:r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جَمْعُها</a:t>
                      </a:r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32444516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7200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اَلْقْراءَةُ</a:t>
                      </a:r>
                      <a:endParaRPr lang="fr-FR" sz="7200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........................................</a:t>
                      </a:r>
                      <a:endParaRPr lang="fr-FR" sz="32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22222331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7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فَريقٌ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........................................</a:t>
                      </a:r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33428377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7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قيمَةٌ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37025710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607DA334-8EB6-891D-BCA5-D7C12FBE0CBF}"/>
              </a:ext>
            </a:extLst>
          </p:cNvPr>
          <p:cNvSpPr txBox="1"/>
          <p:nvPr/>
        </p:nvSpPr>
        <p:spPr>
          <a:xfrm>
            <a:off x="3214254" y="3297070"/>
            <a:ext cx="232756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اَلْقِراءاتُ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D2B1B6ED-C0E7-91E1-0D16-26EB91F1C94B}"/>
              </a:ext>
            </a:extLst>
          </p:cNvPr>
          <p:cNvSpPr txBox="1"/>
          <p:nvPr/>
        </p:nvSpPr>
        <p:spPr>
          <a:xfrm>
            <a:off x="3228106" y="4747396"/>
            <a:ext cx="232756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فُرُقٌ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51D86DD8-EBC0-7146-8BEF-936A34D488F6}"/>
              </a:ext>
            </a:extLst>
          </p:cNvPr>
          <p:cNvSpPr txBox="1"/>
          <p:nvPr/>
        </p:nvSpPr>
        <p:spPr>
          <a:xfrm>
            <a:off x="3006435" y="6186394"/>
            <a:ext cx="232756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قِيَمٌ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0" name="Flèche : gauche 9">
            <a:extLst>
              <a:ext uri="{FF2B5EF4-FFF2-40B4-BE49-F238E27FC236}">
                <a16:creationId xmlns:a16="http://schemas.microsoft.com/office/drawing/2014/main" id="{0280854A-7206-6FBF-94D9-022161BCA0DD}"/>
              </a:ext>
            </a:extLst>
          </p:cNvPr>
          <p:cNvSpPr/>
          <p:nvPr/>
        </p:nvSpPr>
        <p:spPr>
          <a:xfrm>
            <a:off x="6594764" y="3909821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lèche : gauche 10">
            <a:extLst>
              <a:ext uri="{FF2B5EF4-FFF2-40B4-BE49-F238E27FC236}">
                <a16:creationId xmlns:a16="http://schemas.microsoft.com/office/drawing/2014/main" id="{BED17761-6BD9-169B-5180-C3C18EC0217E}"/>
              </a:ext>
            </a:extLst>
          </p:cNvPr>
          <p:cNvSpPr/>
          <p:nvPr/>
        </p:nvSpPr>
        <p:spPr>
          <a:xfrm>
            <a:off x="6594764" y="5315433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Flèche : gauche 11">
            <a:extLst>
              <a:ext uri="{FF2B5EF4-FFF2-40B4-BE49-F238E27FC236}">
                <a16:creationId xmlns:a16="http://schemas.microsoft.com/office/drawing/2014/main" id="{8FD217C3-D679-7620-4D14-C5728A190711}"/>
              </a:ext>
            </a:extLst>
          </p:cNvPr>
          <p:cNvSpPr/>
          <p:nvPr/>
        </p:nvSpPr>
        <p:spPr>
          <a:xfrm>
            <a:off x="6594764" y="6729560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B7794E63-052B-9BE4-5C8E-F8C4AD55347C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5873" y="522633"/>
            <a:ext cx="1625695" cy="1429096"/>
          </a:xfrm>
          <a:prstGeom prst="rect">
            <a:avLst/>
          </a:prstGeom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361473255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1DCDA1-E584-7C72-F229-B94A41FE21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303984AF-FBB0-7610-CF32-F0D31D1EB5AD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 دوركم، كل ثنائي سيبحث عن جمع الكلمات الآتية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8E571894-12F6-EEEE-3169-7A031509EE3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85743260"/>
              </p:ext>
            </p:extLst>
          </p:nvPr>
        </p:nvGraphicFramePr>
        <p:xfrm>
          <a:off x="2092035" y="2127554"/>
          <a:ext cx="9296400" cy="6677024"/>
        </p:xfrm>
        <a:graphic>
          <a:graphicData uri="http://schemas.openxmlformats.org/drawingml/2006/table">
            <a:tbl>
              <a:tblPr rtl="1" firstRow="1" bandRow="1">
                <a:tableStyleId>{69012ECD-51FC-41F1-AA8D-1B2483CD663E}</a:tableStyleId>
              </a:tblPr>
              <a:tblGrid>
                <a:gridCol w="4648200">
                  <a:extLst>
                    <a:ext uri="{9D8B030D-6E8A-4147-A177-3AD203B41FA5}">
                      <a16:colId xmlns:a16="http://schemas.microsoft.com/office/drawing/2014/main" val="3030813311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4048021086"/>
                    </a:ext>
                  </a:extLst>
                </a:gridCol>
              </a:tblGrid>
              <a:tr h="914400">
                <a:tc>
                  <a:txBody>
                    <a:bodyPr/>
                    <a:lstStyle/>
                    <a:p>
                      <a:pPr algn="ctr" rtl="1"/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اَلْكَلِمَةُ</a:t>
                      </a:r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جَمْعُها</a:t>
                      </a:r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32444516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7200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اَلْمُساعَدَةُ</a:t>
                      </a:r>
                      <a:endParaRPr lang="fr-FR" sz="7200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........................................</a:t>
                      </a:r>
                      <a:endParaRPr lang="fr-FR" sz="32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22222331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7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اَلطَّيِّبَةُ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........................................</a:t>
                      </a:r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33428377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7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اَلْفِكْرَةُ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37025710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7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عَقْلٌ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7242519"/>
                  </a:ext>
                </a:extLst>
              </a:tr>
            </a:tbl>
          </a:graphicData>
        </a:graphic>
      </p:graphicFrame>
      <p:sp>
        <p:nvSpPr>
          <p:cNvPr id="10" name="Flèche : gauche 9">
            <a:extLst>
              <a:ext uri="{FF2B5EF4-FFF2-40B4-BE49-F238E27FC236}">
                <a16:creationId xmlns:a16="http://schemas.microsoft.com/office/drawing/2014/main" id="{3C4094BB-526F-AF4D-4D50-4B1C2574C2EF}"/>
              </a:ext>
            </a:extLst>
          </p:cNvPr>
          <p:cNvSpPr/>
          <p:nvPr/>
        </p:nvSpPr>
        <p:spPr>
          <a:xfrm>
            <a:off x="6594764" y="3909821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lèche : gauche 10">
            <a:extLst>
              <a:ext uri="{FF2B5EF4-FFF2-40B4-BE49-F238E27FC236}">
                <a16:creationId xmlns:a16="http://schemas.microsoft.com/office/drawing/2014/main" id="{BFFAD0E4-8C44-E22C-1375-5F2E28BD9BEB}"/>
              </a:ext>
            </a:extLst>
          </p:cNvPr>
          <p:cNvSpPr/>
          <p:nvPr/>
        </p:nvSpPr>
        <p:spPr>
          <a:xfrm>
            <a:off x="6594764" y="5315433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Flèche : gauche 11">
            <a:extLst>
              <a:ext uri="{FF2B5EF4-FFF2-40B4-BE49-F238E27FC236}">
                <a16:creationId xmlns:a16="http://schemas.microsoft.com/office/drawing/2014/main" id="{FF3317B0-95F0-9711-34BD-F8D1328CDA56}"/>
              </a:ext>
            </a:extLst>
          </p:cNvPr>
          <p:cNvSpPr/>
          <p:nvPr/>
        </p:nvSpPr>
        <p:spPr>
          <a:xfrm>
            <a:off x="6594764" y="6729560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Flèche : gauche 8">
            <a:extLst>
              <a:ext uri="{FF2B5EF4-FFF2-40B4-BE49-F238E27FC236}">
                <a16:creationId xmlns:a16="http://schemas.microsoft.com/office/drawing/2014/main" id="{B1E87F5F-5237-997E-A10C-FA2B54D737E1}"/>
              </a:ext>
            </a:extLst>
          </p:cNvPr>
          <p:cNvSpPr/>
          <p:nvPr/>
        </p:nvSpPr>
        <p:spPr>
          <a:xfrm>
            <a:off x="6594764" y="7903980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54822196-27EA-3109-39C9-1391D5B576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735" y="734291"/>
            <a:ext cx="1863383" cy="1233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66102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89BCFE-A8A3-750F-B05E-062350EC59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D078C4B8-D349-C6D9-58B1-D53C7C6A9BF0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rtl="1">
              <a:defRPr/>
            </a:pP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لنصحح جماعة: الثنائي الفائز هو من وجد جمع الكلمات الأربع</a:t>
            </a:r>
            <a:endParaRPr lang="fr-FR" sz="36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74E6F28-DB57-E1D2-A8C8-7710D14033D1}"/>
              </a:ext>
            </a:extLst>
          </p:cNvPr>
          <p:cNvGraphicFramePr>
            <a:graphicFrameLocks noGrp="1"/>
          </p:cNvGraphicFramePr>
          <p:nvPr/>
        </p:nvGraphicFramePr>
        <p:xfrm>
          <a:off x="2092035" y="2127554"/>
          <a:ext cx="9296400" cy="6677024"/>
        </p:xfrm>
        <a:graphic>
          <a:graphicData uri="http://schemas.openxmlformats.org/drawingml/2006/table">
            <a:tbl>
              <a:tblPr rtl="1" firstRow="1" bandRow="1">
                <a:tableStyleId>{69012ECD-51FC-41F1-AA8D-1B2483CD663E}</a:tableStyleId>
              </a:tblPr>
              <a:tblGrid>
                <a:gridCol w="4648200">
                  <a:extLst>
                    <a:ext uri="{9D8B030D-6E8A-4147-A177-3AD203B41FA5}">
                      <a16:colId xmlns:a16="http://schemas.microsoft.com/office/drawing/2014/main" val="3030813311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4048021086"/>
                    </a:ext>
                  </a:extLst>
                </a:gridCol>
              </a:tblGrid>
              <a:tr h="914400">
                <a:tc>
                  <a:txBody>
                    <a:bodyPr/>
                    <a:lstStyle/>
                    <a:p>
                      <a:pPr algn="ctr" rtl="1"/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اَلْكَلِمَةُ</a:t>
                      </a:r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جَمْعُها</a:t>
                      </a:r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32444516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7200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اَلْمُساعَدَةُ</a:t>
                      </a:r>
                      <a:endParaRPr lang="fr-FR" sz="7200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........................................</a:t>
                      </a:r>
                      <a:endParaRPr lang="fr-FR" sz="32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22222331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7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اَلطَّيِّبَةُ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........................................</a:t>
                      </a:r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33428377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7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اَلْفِكْرَةُ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37025710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7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عَقْلٌ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7242519"/>
                  </a:ext>
                </a:extLst>
              </a:tr>
            </a:tbl>
          </a:graphicData>
        </a:graphic>
      </p:graphicFrame>
      <p:sp>
        <p:nvSpPr>
          <p:cNvPr id="10" name="Flèche : gauche 9">
            <a:extLst>
              <a:ext uri="{FF2B5EF4-FFF2-40B4-BE49-F238E27FC236}">
                <a16:creationId xmlns:a16="http://schemas.microsoft.com/office/drawing/2014/main" id="{DEB15B3C-90B4-418E-5FF7-38DD81C0B13B}"/>
              </a:ext>
            </a:extLst>
          </p:cNvPr>
          <p:cNvSpPr/>
          <p:nvPr/>
        </p:nvSpPr>
        <p:spPr>
          <a:xfrm>
            <a:off x="6594764" y="3909821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lèche : gauche 10">
            <a:extLst>
              <a:ext uri="{FF2B5EF4-FFF2-40B4-BE49-F238E27FC236}">
                <a16:creationId xmlns:a16="http://schemas.microsoft.com/office/drawing/2014/main" id="{88736295-A923-EDB5-49BA-742492177643}"/>
              </a:ext>
            </a:extLst>
          </p:cNvPr>
          <p:cNvSpPr/>
          <p:nvPr/>
        </p:nvSpPr>
        <p:spPr>
          <a:xfrm>
            <a:off x="6594764" y="5315433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Flèche : gauche 11">
            <a:extLst>
              <a:ext uri="{FF2B5EF4-FFF2-40B4-BE49-F238E27FC236}">
                <a16:creationId xmlns:a16="http://schemas.microsoft.com/office/drawing/2014/main" id="{A61FEB10-910D-35C5-1444-3B04BC69616D}"/>
              </a:ext>
            </a:extLst>
          </p:cNvPr>
          <p:cNvSpPr/>
          <p:nvPr/>
        </p:nvSpPr>
        <p:spPr>
          <a:xfrm>
            <a:off x="6594764" y="6729560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Flèche : gauche 8">
            <a:extLst>
              <a:ext uri="{FF2B5EF4-FFF2-40B4-BE49-F238E27FC236}">
                <a16:creationId xmlns:a16="http://schemas.microsoft.com/office/drawing/2014/main" id="{63162F89-25B2-9016-6068-00E259EA94D8}"/>
              </a:ext>
            </a:extLst>
          </p:cNvPr>
          <p:cNvSpPr/>
          <p:nvPr/>
        </p:nvSpPr>
        <p:spPr>
          <a:xfrm>
            <a:off x="6594764" y="7903980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5E056727-370E-EA14-8F0A-EE4569C03C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6859" y="717170"/>
            <a:ext cx="1676545" cy="1280271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7D8CC91C-BB2D-090F-CA47-5D29245B49B3}"/>
              </a:ext>
            </a:extLst>
          </p:cNvPr>
          <p:cNvSpPr txBox="1"/>
          <p:nvPr/>
        </p:nvSpPr>
        <p:spPr>
          <a:xfrm>
            <a:off x="3006433" y="4319853"/>
            <a:ext cx="3463777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اَلطَّيِّباتُ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A5DFA349-2CBE-089B-EE3C-877E6500131B}"/>
              </a:ext>
            </a:extLst>
          </p:cNvPr>
          <p:cNvSpPr txBox="1"/>
          <p:nvPr/>
        </p:nvSpPr>
        <p:spPr>
          <a:xfrm>
            <a:off x="2985652" y="5874934"/>
            <a:ext cx="244532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اَلْأَفْكارُ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689110F8-6FA5-874A-69B6-D95A6E9AC1DF}"/>
              </a:ext>
            </a:extLst>
          </p:cNvPr>
          <p:cNvSpPr txBox="1"/>
          <p:nvPr/>
        </p:nvSpPr>
        <p:spPr>
          <a:xfrm>
            <a:off x="2985652" y="7358028"/>
            <a:ext cx="232756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عُقولٌ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C139B425-AED1-205B-B829-6B9D56375D69}"/>
              </a:ext>
            </a:extLst>
          </p:cNvPr>
          <p:cNvSpPr txBox="1"/>
          <p:nvPr/>
        </p:nvSpPr>
        <p:spPr>
          <a:xfrm>
            <a:off x="2524992" y="2873303"/>
            <a:ext cx="363681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اَلْمُساعَداتُ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0184929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13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2FC954-BB11-8528-EC19-3C1B171E80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E6150FDD-7406-7D6E-F576-D6C606E146CB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rtl="1">
              <a:defRPr/>
            </a:pP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قراءات فردية جهرية للكلمات</a:t>
            </a:r>
            <a:endParaRPr lang="fr-FR" sz="36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A0B4A44-FD23-AD5A-232B-FA505A255C31}"/>
              </a:ext>
            </a:extLst>
          </p:cNvPr>
          <p:cNvGraphicFramePr>
            <a:graphicFrameLocks noGrp="1"/>
          </p:cNvGraphicFramePr>
          <p:nvPr/>
        </p:nvGraphicFramePr>
        <p:xfrm>
          <a:off x="2092035" y="2127554"/>
          <a:ext cx="9296400" cy="6677024"/>
        </p:xfrm>
        <a:graphic>
          <a:graphicData uri="http://schemas.openxmlformats.org/drawingml/2006/table">
            <a:tbl>
              <a:tblPr rtl="1" firstRow="1" bandRow="1">
                <a:tableStyleId>{69012ECD-51FC-41F1-AA8D-1B2483CD663E}</a:tableStyleId>
              </a:tblPr>
              <a:tblGrid>
                <a:gridCol w="4648200">
                  <a:extLst>
                    <a:ext uri="{9D8B030D-6E8A-4147-A177-3AD203B41FA5}">
                      <a16:colId xmlns:a16="http://schemas.microsoft.com/office/drawing/2014/main" val="3030813311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4048021086"/>
                    </a:ext>
                  </a:extLst>
                </a:gridCol>
              </a:tblGrid>
              <a:tr h="914400">
                <a:tc>
                  <a:txBody>
                    <a:bodyPr/>
                    <a:lstStyle/>
                    <a:p>
                      <a:pPr algn="ctr" rtl="1"/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اَلْكَلِمَةُ</a:t>
                      </a:r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جَمْعُها</a:t>
                      </a:r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32444516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7200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اَلْمُساعَدَةُ</a:t>
                      </a:r>
                      <a:endParaRPr lang="fr-FR" sz="7200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........................................</a:t>
                      </a:r>
                      <a:endParaRPr lang="fr-FR" sz="32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22222331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7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اَلطَّيِّبَةُ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........................................</a:t>
                      </a:r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33428377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7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اَلْفِكْرَةُ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37025710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7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عَقْلٌ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7242519"/>
                  </a:ext>
                </a:extLst>
              </a:tr>
            </a:tbl>
          </a:graphicData>
        </a:graphic>
      </p:graphicFrame>
      <p:sp>
        <p:nvSpPr>
          <p:cNvPr id="10" name="Flèche : gauche 9">
            <a:extLst>
              <a:ext uri="{FF2B5EF4-FFF2-40B4-BE49-F238E27FC236}">
                <a16:creationId xmlns:a16="http://schemas.microsoft.com/office/drawing/2014/main" id="{6F11E5EF-B2CC-3D95-C5DC-6D286E15DE68}"/>
              </a:ext>
            </a:extLst>
          </p:cNvPr>
          <p:cNvSpPr/>
          <p:nvPr/>
        </p:nvSpPr>
        <p:spPr>
          <a:xfrm>
            <a:off x="6594764" y="3909821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lèche : gauche 10">
            <a:extLst>
              <a:ext uri="{FF2B5EF4-FFF2-40B4-BE49-F238E27FC236}">
                <a16:creationId xmlns:a16="http://schemas.microsoft.com/office/drawing/2014/main" id="{FC421DDB-03A1-2CA2-87BE-3B7B5B5F0B83}"/>
              </a:ext>
            </a:extLst>
          </p:cNvPr>
          <p:cNvSpPr/>
          <p:nvPr/>
        </p:nvSpPr>
        <p:spPr>
          <a:xfrm>
            <a:off x="6594764" y="5315433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Flèche : gauche 11">
            <a:extLst>
              <a:ext uri="{FF2B5EF4-FFF2-40B4-BE49-F238E27FC236}">
                <a16:creationId xmlns:a16="http://schemas.microsoft.com/office/drawing/2014/main" id="{9E94511B-8EC3-43FA-6DB2-EEB7AFF68479}"/>
              </a:ext>
            </a:extLst>
          </p:cNvPr>
          <p:cNvSpPr/>
          <p:nvPr/>
        </p:nvSpPr>
        <p:spPr>
          <a:xfrm>
            <a:off x="6594764" y="6729560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Flèche : gauche 8">
            <a:extLst>
              <a:ext uri="{FF2B5EF4-FFF2-40B4-BE49-F238E27FC236}">
                <a16:creationId xmlns:a16="http://schemas.microsoft.com/office/drawing/2014/main" id="{C6446707-78B6-69FB-99ED-2D7BDA841BB3}"/>
              </a:ext>
            </a:extLst>
          </p:cNvPr>
          <p:cNvSpPr/>
          <p:nvPr/>
        </p:nvSpPr>
        <p:spPr>
          <a:xfrm>
            <a:off x="6594764" y="7903980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2299F58D-6230-FCB9-931F-ED016FDCD994}"/>
              </a:ext>
            </a:extLst>
          </p:cNvPr>
          <p:cNvSpPr txBox="1"/>
          <p:nvPr/>
        </p:nvSpPr>
        <p:spPr>
          <a:xfrm>
            <a:off x="3006433" y="4319853"/>
            <a:ext cx="3463777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اَلطَّيِّباتُ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87F3BDB2-6F94-B021-A44B-D11CD1D253A7}"/>
              </a:ext>
            </a:extLst>
          </p:cNvPr>
          <p:cNvSpPr txBox="1"/>
          <p:nvPr/>
        </p:nvSpPr>
        <p:spPr>
          <a:xfrm>
            <a:off x="2985652" y="5874934"/>
            <a:ext cx="244532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اَلْأَفْكارُ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FE97CF4B-EDA1-2FEE-4C75-8F03B2FACDB3}"/>
              </a:ext>
            </a:extLst>
          </p:cNvPr>
          <p:cNvSpPr txBox="1"/>
          <p:nvPr/>
        </p:nvSpPr>
        <p:spPr>
          <a:xfrm>
            <a:off x="2985652" y="7358028"/>
            <a:ext cx="232756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عُقولٌ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E7A06031-1CC5-B3C1-5EB6-2558F835EB06}"/>
              </a:ext>
            </a:extLst>
          </p:cNvPr>
          <p:cNvSpPr txBox="1"/>
          <p:nvPr/>
        </p:nvSpPr>
        <p:spPr>
          <a:xfrm>
            <a:off x="2524992" y="2873303"/>
            <a:ext cx="363681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اَلْمُساعَداتُ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DC3DD9CF-C99C-7AA3-360A-72F01ADBAD44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5873" y="522633"/>
            <a:ext cx="1625695" cy="1429096"/>
          </a:xfrm>
          <a:prstGeom prst="rect">
            <a:avLst/>
          </a:prstGeom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5003741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9" grpId="0" animBg="1"/>
      <p:bldP spid="6" grpId="0"/>
      <p:bldP spid="7" grpId="0"/>
      <p:bldP spid="8" grpId="0"/>
      <p:bldP spid="1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3" name="Group 3"/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l" defTabSz="68583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marR="0" lvl="0" indent="0" algn="ctr" defTabSz="685834" rtl="0" eaLnBrk="1" fontAlgn="auto" latinLnBrk="0" hangingPunct="1">
                <a:lnSpc>
                  <a:spcPts val="240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7" name="Freeform 7"/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FD0F8EA7-2E3A-716C-FEF3-D9C2A67D337B}"/>
              </a:ext>
            </a:extLst>
          </p:cNvPr>
          <p:cNvSpPr txBox="1"/>
          <p:nvPr/>
        </p:nvSpPr>
        <p:spPr>
          <a:xfrm>
            <a:off x="1371600" y="3963051"/>
            <a:ext cx="10972800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في نهاية حصة اليوم، سيكون 80</a:t>
            </a: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%</a:t>
            </a: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من المتعلمين على الأقل قادرين على: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14202AE5-5468-7FCD-3B7B-D4DBB9C10F9D}"/>
              </a:ext>
            </a:extLst>
          </p:cNvPr>
          <p:cNvGrpSpPr/>
          <p:nvPr/>
        </p:nvGrpSpPr>
        <p:grpSpPr>
          <a:xfrm>
            <a:off x="2191897" y="5143500"/>
            <a:ext cx="9344906" cy="2386443"/>
            <a:chOff x="2191897" y="5143500"/>
            <a:chExt cx="9344906" cy="2386443"/>
          </a:xfrm>
        </p:grpSpPr>
        <p:grpSp>
          <p:nvGrpSpPr>
            <p:cNvPr id="6" name="Groupe 5">
              <a:extLst>
                <a:ext uri="{FF2B5EF4-FFF2-40B4-BE49-F238E27FC236}">
                  <a16:creationId xmlns:a16="http://schemas.microsoft.com/office/drawing/2014/main" id="{361841AB-7BBF-E5DF-ECC0-9422AF094E7E}"/>
                </a:ext>
              </a:extLst>
            </p:cNvPr>
            <p:cNvGrpSpPr/>
            <p:nvPr/>
          </p:nvGrpSpPr>
          <p:grpSpPr>
            <a:xfrm>
              <a:off x="2191897" y="5143500"/>
              <a:ext cx="9344906" cy="2125580"/>
              <a:chOff x="3334343" y="5038743"/>
              <a:chExt cx="9344906" cy="2125580"/>
            </a:xfrm>
            <a:solidFill>
              <a:schemeClr val="accent5">
                <a:lumMod val="20000"/>
                <a:lumOff val="80000"/>
              </a:schemeClr>
            </a:solidFill>
          </p:grpSpPr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21CEE908-A23E-3615-FC3A-B9D65947341C}"/>
                  </a:ext>
                </a:extLst>
              </p:cNvPr>
              <p:cNvSpPr txBox="1"/>
              <p:nvPr/>
            </p:nvSpPr>
            <p:spPr>
              <a:xfrm>
                <a:off x="3334343" y="5038743"/>
                <a:ext cx="8547581" cy="2046714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marL="0" marR="0" lvl="0" indent="0" algn="r" defTabSz="685834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9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106585"/>
                    </a:solidFill>
                    <a:effectLst/>
                    <a:uLnTx/>
                    <a:uFillTx/>
                    <a:latin typeface="Adobe Arabic" panose="02040503050201020203" pitchFamily="18" charset="-78"/>
                    <a:ea typeface="+mn-ea"/>
                    <a:cs typeface="Adobe Arabic" panose="02040503050201020203" pitchFamily="18" charset="-78"/>
                  </a:rPr>
                  <a:t>إغناء المعجم</a:t>
                </a:r>
                <a:r>
                  <a:rPr lang="ar-MA" sz="3600" b="1" dirty="0">
                    <a:solidFill>
                      <a:srgbClr val="106585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 بكلمات جديدة</a:t>
                </a:r>
                <a:r>
                  <a:rPr kumimoji="0" lang="ar-MA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106585"/>
                    </a:solidFill>
                    <a:effectLst/>
                    <a:uLnTx/>
                    <a:uFillTx/>
                    <a:latin typeface="Adobe Arabic" panose="02040503050201020203" pitchFamily="18" charset="-78"/>
                    <a:ea typeface="+mn-ea"/>
                    <a:cs typeface="Adobe Arabic" panose="02040503050201020203" pitchFamily="18" charset="-78"/>
                  </a:rPr>
                  <a:t>؛</a:t>
                </a:r>
                <a:endPara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endParaRPr>
              </a:p>
              <a:p>
                <a:pPr marL="0" marR="0" lvl="0" indent="0" algn="r" defTabSz="685834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9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106585"/>
                    </a:solidFill>
                    <a:effectLst/>
                    <a:uLnTx/>
                    <a:uFillTx/>
                    <a:latin typeface="Adobe Arabic" panose="02040503050201020203" pitchFamily="18" charset="-78"/>
                    <a:ea typeface="+mn-ea"/>
                    <a:cs typeface="Adobe Arabic" panose="02040503050201020203" pitchFamily="18" charset="-78"/>
                  </a:rPr>
                  <a:t>؛</a:t>
                </a:r>
                <a:endPara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endParaRPr>
              </a:p>
              <a:p>
                <a:pPr marL="0" marR="0" lvl="0" indent="0" algn="r" defTabSz="685834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9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106585"/>
                    </a:solidFill>
                    <a:effectLst/>
                    <a:uLnTx/>
                    <a:uFillTx/>
                    <a:latin typeface="Adobe Arabic" panose="02040503050201020203" pitchFamily="18" charset="-78"/>
                    <a:ea typeface="+mn-ea"/>
                    <a:cs typeface="Adobe Arabic" panose="02040503050201020203" pitchFamily="18" charset="-78"/>
                  </a:rPr>
                  <a:t>.</a:t>
                </a:r>
                <a:endPara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endParaRPr>
              </a:p>
            </p:txBody>
          </p:sp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2C5D3884-B682-E82B-6AA4-10FF3C852B6C}"/>
                  </a:ext>
                </a:extLst>
              </p:cNvPr>
              <p:cNvSpPr txBox="1"/>
              <p:nvPr/>
            </p:nvSpPr>
            <p:spPr>
              <a:xfrm>
                <a:off x="3334343" y="5848578"/>
                <a:ext cx="8547581" cy="1315745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marL="0" marR="0" lvl="0" indent="0" algn="r" defTabSz="685834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9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106585"/>
                    </a:solidFill>
                    <a:effectLst/>
                    <a:uLnTx/>
                    <a:uFillTx/>
                    <a:latin typeface="Adobe Arabic" panose="02040503050201020203" pitchFamily="18" charset="-78"/>
                    <a:ea typeface="+mn-ea"/>
                    <a:cs typeface="Adobe Arabic" panose="02040503050201020203" pitchFamily="18" charset="-78"/>
                  </a:rPr>
                  <a:t>قراءة النص بطلاقة؛</a:t>
                </a:r>
                <a:endPara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endParaRPr>
              </a:p>
              <a:p>
                <a:pPr marL="0" marR="0" lvl="0" indent="0" algn="r" defTabSz="685834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9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106585"/>
                    </a:solidFill>
                    <a:effectLst/>
                    <a:uLnTx/>
                    <a:uFillTx/>
                    <a:latin typeface="Adobe Arabic" panose="02040503050201020203" pitchFamily="18" charset="-78"/>
                    <a:ea typeface="+mn-ea"/>
                    <a:cs typeface="Adobe Arabic" panose="02040503050201020203" pitchFamily="18" charset="-78"/>
                  </a:rPr>
                  <a:t>؛</a:t>
                </a:r>
                <a:endPara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endParaRPr>
              </a:p>
            </p:txBody>
          </p:sp>
          <p:pic>
            <p:nvPicPr>
              <p:cNvPr id="17" name="Image 16">
                <a:extLst>
                  <a:ext uri="{FF2B5EF4-FFF2-40B4-BE49-F238E27FC236}">
                    <a16:creationId xmlns:a16="http://schemas.microsoft.com/office/drawing/2014/main" id="{058D2DF3-961E-8A7D-17FC-5F277D49F51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2224239" y="5115132"/>
                <a:ext cx="455010" cy="466386"/>
              </a:xfrm>
              <a:prstGeom prst="rect">
                <a:avLst/>
              </a:prstGeom>
              <a:grpFill/>
            </p:spPr>
          </p:pic>
          <p:pic>
            <p:nvPicPr>
              <p:cNvPr id="18" name="Image 17">
                <a:extLst>
                  <a:ext uri="{FF2B5EF4-FFF2-40B4-BE49-F238E27FC236}">
                    <a16:creationId xmlns:a16="http://schemas.microsoft.com/office/drawing/2014/main" id="{CE45C8C2-A260-187B-8057-CB1939722F8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2224239" y="5938550"/>
                <a:ext cx="455010" cy="466386"/>
              </a:xfrm>
              <a:prstGeom prst="rect">
                <a:avLst/>
              </a:prstGeom>
              <a:grpFill/>
            </p:spPr>
          </p:pic>
        </p:grpSp>
        <p:sp>
          <p:nvSpPr>
            <p:cNvPr id="8" name="ZoneTexte 7">
              <a:extLst>
                <a:ext uri="{FF2B5EF4-FFF2-40B4-BE49-F238E27FC236}">
                  <a16:creationId xmlns:a16="http://schemas.microsoft.com/office/drawing/2014/main" id="{260BF530-5C47-5E22-B48F-3B4AD00C4432}"/>
                </a:ext>
              </a:extLst>
            </p:cNvPr>
            <p:cNvSpPr txBox="1"/>
            <p:nvPr/>
          </p:nvSpPr>
          <p:spPr>
            <a:xfrm>
              <a:off x="2191897" y="6883612"/>
              <a:ext cx="8547581" cy="646331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  <p:txBody>
            <a:bodyPr wrap="square" rtlCol="0">
              <a:spAutoFit/>
            </a:bodyPr>
            <a:lstStyle/>
            <a:p>
              <a:pPr marL="0" marR="0" lvl="0" indent="0" algn="r" defTabSz="685834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9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rPr>
                <a:t> </a:t>
              </a:r>
              <a:r>
                <a:rPr kumimoji="0" lang="ar-MA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rPr>
                <a:t>الإجابة عن أسئلة الفهم.</a:t>
              </a:r>
              <a:endPara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endParaRPr>
            </a:p>
          </p:txBody>
        </p:sp>
        <p:pic>
          <p:nvPicPr>
            <p:cNvPr id="10" name="Image 9">
              <a:extLst>
                <a:ext uri="{FF2B5EF4-FFF2-40B4-BE49-F238E27FC236}">
                  <a16:creationId xmlns:a16="http://schemas.microsoft.com/office/drawing/2014/main" id="{1896261F-CA9E-9687-9AE9-A6C2F0C21B0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1081793" y="6973584"/>
              <a:ext cx="455010" cy="466386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</p:pic>
      </p:grpSp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FF298197-ED65-321A-257C-E57D4E4F9314}"/>
              </a:ext>
            </a:extLst>
          </p:cNvPr>
          <p:cNvSpPr/>
          <p:nvPr/>
        </p:nvSpPr>
        <p:spPr>
          <a:xfrm>
            <a:off x="4218682" y="1688821"/>
            <a:ext cx="5077718" cy="1093781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أهـــداف الـحـصة</a:t>
            </a:r>
            <a:endParaRPr kumimoji="0" lang="fr-FR" sz="60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97394967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839AC3-5D3A-797D-3BF3-19BE401396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E8899C6C-7DAC-5740-1A21-FA13CE1BAAB1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سأعرض عليكم بعض المفرد</a:t>
            </a: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، و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عليكم كتابة الجمع على اللوحة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3D7DCC21-152D-22B4-6AAC-B027889468D4}"/>
              </a:ext>
            </a:extLst>
          </p:cNvPr>
          <p:cNvSpPr txBox="1"/>
          <p:nvPr/>
        </p:nvSpPr>
        <p:spPr>
          <a:xfrm>
            <a:off x="2542311" y="5585264"/>
            <a:ext cx="232756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rtl="1">
              <a:defRPr/>
            </a:pPr>
            <a:r>
              <a:rPr lang="ar-MA" sz="8800" b="1" dirty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قيمَةٌ</a:t>
            </a:r>
            <a:endParaRPr lang="fr-FR" sz="8800" b="1" dirty="0">
              <a:ln w="0"/>
              <a:solidFill>
                <a:srgbClr val="00206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F51097DD-170E-0156-09D3-D2CD56A5D99A}"/>
              </a:ext>
            </a:extLst>
          </p:cNvPr>
          <p:cNvSpPr txBox="1"/>
          <p:nvPr/>
        </p:nvSpPr>
        <p:spPr>
          <a:xfrm>
            <a:off x="8963892" y="3860598"/>
            <a:ext cx="232756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rtl="1">
              <a:defRPr/>
            </a:pPr>
            <a:r>
              <a:rPr lang="ar-MA" sz="8800" b="1" dirty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اَلْفِكْرَةُ</a:t>
            </a:r>
            <a:endParaRPr lang="fr-FR" sz="8800" b="1" dirty="0">
              <a:ln w="0"/>
              <a:solidFill>
                <a:srgbClr val="00206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>
            <a:extLst>
              <a:ext uri="{FF2B5EF4-FFF2-40B4-BE49-F238E27FC236}">
                <a16:creationId xmlns:a16="http://schemas.microsoft.com/office/drawing/2014/main" id="{1951B883-E406-0D97-F686-63474A306B9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839" y="776946"/>
            <a:ext cx="1522323" cy="10376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54767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4B30F2-3225-9DFC-7C46-8C40DC737C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529CA40B-EC02-C58C-C498-671741456AD5}"/>
              </a:ext>
            </a:extLst>
          </p:cNvPr>
          <p:cNvSpPr txBox="1"/>
          <p:nvPr/>
        </p:nvSpPr>
        <p:spPr>
          <a:xfrm>
            <a:off x="447494" y="1214827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 كل ثنائي </a:t>
            </a: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ي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نشئ الخريطة الذهنية لعنوان نصنا الجديد، ويطرح توقعين.</a:t>
            </a:r>
            <a:r>
              <a:rPr kumimoji="0" lang="ar-MA" sz="1600" b="1" i="0" u="none" strike="noStrike" kern="1200" cap="none" spc="0" normalizeH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سأمر بين الصفوف</a:t>
            </a:r>
            <a:endParaRPr kumimoji="0" lang="ar-MA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" name="Forme libre : forme 1">
            <a:extLst>
              <a:ext uri="{FF2B5EF4-FFF2-40B4-BE49-F238E27FC236}">
                <a16:creationId xmlns:a16="http://schemas.microsoft.com/office/drawing/2014/main" id="{A148B842-B090-31DB-8CF2-9D8E2D8BA15E}"/>
              </a:ext>
            </a:extLst>
          </p:cNvPr>
          <p:cNvSpPr/>
          <p:nvPr/>
        </p:nvSpPr>
        <p:spPr>
          <a:xfrm>
            <a:off x="5410200" y="4187535"/>
            <a:ext cx="2895600" cy="2895600"/>
          </a:xfrm>
          <a:custGeom>
            <a:avLst/>
            <a:gdLst>
              <a:gd name="connsiteX0" fmla="*/ 0 w 2895600"/>
              <a:gd name="connsiteY0" fmla="*/ 1447800 h 2895600"/>
              <a:gd name="connsiteX1" fmla="*/ 1447800 w 2895600"/>
              <a:gd name="connsiteY1" fmla="*/ 0 h 2895600"/>
              <a:gd name="connsiteX2" fmla="*/ 2895600 w 2895600"/>
              <a:gd name="connsiteY2" fmla="*/ 1447800 h 2895600"/>
              <a:gd name="connsiteX3" fmla="*/ 1447800 w 2895600"/>
              <a:gd name="connsiteY3" fmla="*/ 2895600 h 2895600"/>
              <a:gd name="connsiteX4" fmla="*/ 0 w 2895600"/>
              <a:gd name="connsiteY4" fmla="*/ 1447800 h 2895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95600" h="2895600">
                <a:moveTo>
                  <a:pt x="0" y="1447800"/>
                </a:moveTo>
                <a:cubicBezTo>
                  <a:pt x="0" y="648202"/>
                  <a:pt x="648202" y="0"/>
                  <a:pt x="1447800" y="0"/>
                </a:cubicBezTo>
                <a:cubicBezTo>
                  <a:pt x="2247398" y="0"/>
                  <a:pt x="2895600" y="648202"/>
                  <a:pt x="2895600" y="1447800"/>
                </a:cubicBezTo>
                <a:cubicBezTo>
                  <a:pt x="2895600" y="2247398"/>
                  <a:pt x="2247398" y="2895600"/>
                  <a:pt x="1447800" y="2895600"/>
                </a:cubicBezTo>
                <a:cubicBezTo>
                  <a:pt x="648202" y="2895600"/>
                  <a:pt x="0" y="2247398"/>
                  <a:pt x="0" y="1447800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3">
              <a:hueOff val="0"/>
              <a:satOff val="0"/>
              <a:lumOff val="0"/>
              <a:alphaOff val="0"/>
            </a:schemeClr>
          </a:fillRef>
          <a:effectRef idx="1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505331" tIns="505331" rIns="505331" bIns="505331" numCol="1" spcCol="1270" anchor="ctr" anchorCtr="0">
            <a:noAutofit/>
          </a:bodyPr>
          <a:lstStyle/>
          <a:p>
            <a:pPr lvl="0" algn="ctr" defTabSz="2844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ar-MA" sz="6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اَلْبَيْتُ ٱلثّاني</a:t>
            </a:r>
            <a:endParaRPr lang="fr-FR" sz="60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Forme libre : forme 5">
            <a:extLst>
              <a:ext uri="{FF2B5EF4-FFF2-40B4-BE49-F238E27FC236}">
                <a16:creationId xmlns:a16="http://schemas.microsoft.com/office/drawing/2014/main" id="{CD27F68F-D557-5208-8168-784B4E939A10}"/>
              </a:ext>
            </a:extLst>
          </p:cNvPr>
          <p:cNvSpPr/>
          <p:nvPr/>
        </p:nvSpPr>
        <p:spPr>
          <a:xfrm>
            <a:off x="9619952" y="2781305"/>
            <a:ext cx="2308812" cy="1602878"/>
          </a:xfrm>
          <a:custGeom>
            <a:avLst/>
            <a:gdLst>
              <a:gd name="connsiteX0" fmla="*/ 0 w 1602878"/>
              <a:gd name="connsiteY0" fmla="*/ 801439 h 1602878"/>
              <a:gd name="connsiteX1" fmla="*/ 801439 w 1602878"/>
              <a:gd name="connsiteY1" fmla="*/ 0 h 1602878"/>
              <a:gd name="connsiteX2" fmla="*/ 1602878 w 1602878"/>
              <a:gd name="connsiteY2" fmla="*/ 801439 h 1602878"/>
              <a:gd name="connsiteX3" fmla="*/ 801439 w 1602878"/>
              <a:gd name="connsiteY3" fmla="*/ 1602878 h 1602878"/>
              <a:gd name="connsiteX4" fmla="*/ 0 w 1602878"/>
              <a:gd name="connsiteY4" fmla="*/ 801439 h 1602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02878" h="1602878">
                <a:moveTo>
                  <a:pt x="0" y="801439"/>
                </a:moveTo>
                <a:cubicBezTo>
                  <a:pt x="0" y="358816"/>
                  <a:pt x="358816" y="0"/>
                  <a:pt x="801439" y="0"/>
                </a:cubicBezTo>
                <a:cubicBezTo>
                  <a:pt x="1244062" y="0"/>
                  <a:pt x="1602878" y="358816"/>
                  <a:pt x="1602878" y="801439"/>
                </a:cubicBezTo>
                <a:cubicBezTo>
                  <a:pt x="1602878" y="1244062"/>
                  <a:pt x="1244062" y="1602878"/>
                  <a:pt x="801439" y="1602878"/>
                </a:cubicBezTo>
                <a:cubicBezTo>
                  <a:pt x="358816" y="1602878"/>
                  <a:pt x="0" y="1244062"/>
                  <a:pt x="0" y="801439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-4464770"/>
              <a:satOff val="26899"/>
              <a:lumOff val="2156"/>
              <a:alphaOff val="0"/>
            </a:schemeClr>
          </a:fillRef>
          <a:effectRef idx="1">
            <a:schemeClr val="accent4">
              <a:hueOff val="-4464770"/>
              <a:satOff val="26899"/>
              <a:lumOff val="2156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290616" tIns="290616" rIns="290616" bIns="290616" numCol="1" spcCol="1270" anchor="ctr" anchorCtr="0">
            <a:noAutofit/>
          </a:bodyPr>
          <a:lstStyle/>
          <a:p>
            <a:pPr marL="0" marR="0" lvl="0" indent="0" algn="ctr" defTabSz="1955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lang="ar-MA" sz="44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......</a:t>
            </a:r>
            <a:endParaRPr kumimoji="0" lang="fr-FR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7" name="Forme libre : forme 6">
            <a:extLst>
              <a:ext uri="{FF2B5EF4-FFF2-40B4-BE49-F238E27FC236}">
                <a16:creationId xmlns:a16="http://schemas.microsoft.com/office/drawing/2014/main" id="{9B313E17-2E78-F083-692F-F3FDDE162588}"/>
              </a:ext>
            </a:extLst>
          </p:cNvPr>
          <p:cNvSpPr/>
          <p:nvPr/>
        </p:nvSpPr>
        <p:spPr>
          <a:xfrm>
            <a:off x="1497713" y="3113814"/>
            <a:ext cx="2308813" cy="1602878"/>
          </a:xfrm>
          <a:custGeom>
            <a:avLst/>
            <a:gdLst>
              <a:gd name="connsiteX0" fmla="*/ 0 w 1602878"/>
              <a:gd name="connsiteY0" fmla="*/ 801439 h 1602878"/>
              <a:gd name="connsiteX1" fmla="*/ 801439 w 1602878"/>
              <a:gd name="connsiteY1" fmla="*/ 0 h 1602878"/>
              <a:gd name="connsiteX2" fmla="*/ 1602878 w 1602878"/>
              <a:gd name="connsiteY2" fmla="*/ 801439 h 1602878"/>
              <a:gd name="connsiteX3" fmla="*/ 801439 w 1602878"/>
              <a:gd name="connsiteY3" fmla="*/ 1602878 h 1602878"/>
              <a:gd name="connsiteX4" fmla="*/ 0 w 1602878"/>
              <a:gd name="connsiteY4" fmla="*/ 801439 h 1602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02878" h="1602878">
                <a:moveTo>
                  <a:pt x="0" y="801439"/>
                </a:moveTo>
                <a:cubicBezTo>
                  <a:pt x="0" y="358816"/>
                  <a:pt x="358816" y="0"/>
                  <a:pt x="801439" y="0"/>
                </a:cubicBezTo>
                <a:cubicBezTo>
                  <a:pt x="1244062" y="0"/>
                  <a:pt x="1602878" y="358816"/>
                  <a:pt x="1602878" y="801439"/>
                </a:cubicBezTo>
                <a:cubicBezTo>
                  <a:pt x="1602878" y="1244062"/>
                  <a:pt x="1244062" y="1602878"/>
                  <a:pt x="801439" y="1602878"/>
                </a:cubicBezTo>
                <a:cubicBezTo>
                  <a:pt x="358816" y="1602878"/>
                  <a:pt x="0" y="1244062"/>
                  <a:pt x="0" y="801439"/>
                </a:cubicBez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-4464770"/>
              <a:satOff val="26899"/>
              <a:lumOff val="2156"/>
              <a:alphaOff val="0"/>
            </a:schemeClr>
          </a:fillRef>
          <a:effectRef idx="1">
            <a:schemeClr val="accent4">
              <a:hueOff val="-4464770"/>
              <a:satOff val="26899"/>
              <a:lumOff val="2156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290616" tIns="290616" rIns="290616" bIns="290616" numCol="1" spcCol="1270" anchor="ctr" anchorCtr="0">
            <a:noAutofit/>
          </a:bodyPr>
          <a:lstStyle/>
          <a:p>
            <a:pPr marL="0" marR="0" lvl="0" indent="0" algn="ctr" defTabSz="1955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......</a:t>
            </a:r>
            <a:endParaRPr kumimoji="0" lang="fr-FR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8" name="Forme libre : forme 7">
            <a:extLst>
              <a:ext uri="{FF2B5EF4-FFF2-40B4-BE49-F238E27FC236}">
                <a16:creationId xmlns:a16="http://schemas.microsoft.com/office/drawing/2014/main" id="{3BF6C7DE-27ED-8AB5-3D65-E8E0E61BCCBA}"/>
              </a:ext>
            </a:extLst>
          </p:cNvPr>
          <p:cNvSpPr/>
          <p:nvPr/>
        </p:nvSpPr>
        <p:spPr>
          <a:xfrm rot="19752768">
            <a:off x="8426276" y="4284542"/>
            <a:ext cx="1134115" cy="544978"/>
          </a:xfrm>
          <a:custGeom>
            <a:avLst/>
            <a:gdLst>
              <a:gd name="connsiteX0" fmla="*/ 0 w 1134115"/>
              <a:gd name="connsiteY0" fmla="*/ 108996 h 544978"/>
              <a:gd name="connsiteX1" fmla="*/ 861626 w 1134115"/>
              <a:gd name="connsiteY1" fmla="*/ 108996 h 544978"/>
              <a:gd name="connsiteX2" fmla="*/ 861626 w 1134115"/>
              <a:gd name="connsiteY2" fmla="*/ 0 h 544978"/>
              <a:gd name="connsiteX3" fmla="*/ 1134115 w 1134115"/>
              <a:gd name="connsiteY3" fmla="*/ 272489 h 544978"/>
              <a:gd name="connsiteX4" fmla="*/ 861626 w 1134115"/>
              <a:gd name="connsiteY4" fmla="*/ 544978 h 544978"/>
              <a:gd name="connsiteX5" fmla="*/ 861626 w 1134115"/>
              <a:gd name="connsiteY5" fmla="*/ 435982 h 544978"/>
              <a:gd name="connsiteX6" fmla="*/ 0 w 1134115"/>
              <a:gd name="connsiteY6" fmla="*/ 435982 h 544978"/>
              <a:gd name="connsiteX7" fmla="*/ 0 w 1134115"/>
              <a:gd name="connsiteY7" fmla="*/ 108996 h 5449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34115" h="544978">
                <a:moveTo>
                  <a:pt x="0" y="108996"/>
                </a:moveTo>
                <a:lnTo>
                  <a:pt x="861626" y="108996"/>
                </a:lnTo>
                <a:lnTo>
                  <a:pt x="861626" y="0"/>
                </a:lnTo>
                <a:lnTo>
                  <a:pt x="1134115" y="272489"/>
                </a:lnTo>
                <a:lnTo>
                  <a:pt x="861626" y="544978"/>
                </a:lnTo>
                <a:lnTo>
                  <a:pt x="861626" y="435982"/>
                </a:lnTo>
                <a:lnTo>
                  <a:pt x="0" y="435982"/>
                </a:lnTo>
                <a:lnTo>
                  <a:pt x="0" y="108996"/>
                </a:ln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-4464770"/>
              <a:satOff val="26899"/>
              <a:lumOff val="2156"/>
              <a:alphaOff val="0"/>
            </a:schemeClr>
          </a:fillRef>
          <a:effectRef idx="1">
            <a:schemeClr val="accent4">
              <a:hueOff val="-4464770"/>
              <a:satOff val="26899"/>
              <a:lumOff val="2156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-1" tIns="108996" rIns="163493" bIns="108995" numCol="1" spcCol="1270" anchor="ctr" anchorCtr="0">
            <a:noAutofit/>
          </a:bodyPr>
          <a:lstStyle/>
          <a:p>
            <a:pPr marL="0" marR="0" lvl="0" indent="0" algn="ctr" defTabSz="1066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endParaRPr kumimoji="0" lang="fr-FR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9" name="Forme libre : forme 8">
            <a:extLst>
              <a:ext uri="{FF2B5EF4-FFF2-40B4-BE49-F238E27FC236}">
                <a16:creationId xmlns:a16="http://schemas.microsoft.com/office/drawing/2014/main" id="{89886A84-B5DF-1159-230D-CA7A03008279}"/>
              </a:ext>
            </a:extLst>
          </p:cNvPr>
          <p:cNvSpPr/>
          <p:nvPr/>
        </p:nvSpPr>
        <p:spPr>
          <a:xfrm rot="1818720">
            <a:off x="3928223" y="4594848"/>
            <a:ext cx="1122764" cy="544979"/>
          </a:xfrm>
          <a:custGeom>
            <a:avLst/>
            <a:gdLst>
              <a:gd name="connsiteX0" fmla="*/ 0 w 1122764"/>
              <a:gd name="connsiteY0" fmla="*/ 108996 h 544978"/>
              <a:gd name="connsiteX1" fmla="*/ 850275 w 1122764"/>
              <a:gd name="connsiteY1" fmla="*/ 108996 h 544978"/>
              <a:gd name="connsiteX2" fmla="*/ 850275 w 1122764"/>
              <a:gd name="connsiteY2" fmla="*/ 0 h 544978"/>
              <a:gd name="connsiteX3" fmla="*/ 1122764 w 1122764"/>
              <a:gd name="connsiteY3" fmla="*/ 272489 h 544978"/>
              <a:gd name="connsiteX4" fmla="*/ 850275 w 1122764"/>
              <a:gd name="connsiteY4" fmla="*/ 544978 h 544978"/>
              <a:gd name="connsiteX5" fmla="*/ 850275 w 1122764"/>
              <a:gd name="connsiteY5" fmla="*/ 435982 h 544978"/>
              <a:gd name="connsiteX6" fmla="*/ 0 w 1122764"/>
              <a:gd name="connsiteY6" fmla="*/ 435982 h 544978"/>
              <a:gd name="connsiteX7" fmla="*/ 0 w 1122764"/>
              <a:gd name="connsiteY7" fmla="*/ 108996 h 5449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22764" h="544978">
                <a:moveTo>
                  <a:pt x="1122764" y="435982"/>
                </a:moveTo>
                <a:lnTo>
                  <a:pt x="272489" y="435982"/>
                </a:lnTo>
                <a:lnTo>
                  <a:pt x="272489" y="544978"/>
                </a:lnTo>
                <a:lnTo>
                  <a:pt x="0" y="272489"/>
                </a:lnTo>
                <a:lnTo>
                  <a:pt x="272489" y="0"/>
                </a:lnTo>
                <a:lnTo>
                  <a:pt x="272489" y="108996"/>
                </a:lnTo>
                <a:lnTo>
                  <a:pt x="1122764" y="108996"/>
                </a:lnTo>
                <a:lnTo>
                  <a:pt x="1122764" y="435982"/>
                </a:ln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0"/>
              <a:satOff val="0"/>
              <a:lumOff val="0"/>
              <a:alphaOff val="0"/>
            </a:schemeClr>
          </a:fillRef>
          <a:effectRef idx="1">
            <a:schemeClr val="accent4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163493" tIns="108996" rIns="-1" bIns="108996" numCol="1" spcCol="1270" anchor="ctr" anchorCtr="0">
            <a:noAutofit/>
          </a:bodyPr>
          <a:lstStyle/>
          <a:p>
            <a:pPr marL="0" marR="0" lvl="0" indent="0" algn="ctr" defTabSz="1066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endParaRPr kumimoji="0" lang="fr-FR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0" name="Forme libre : forme 9">
            <a:extLst>
              <a:ext uri="{FF2B5EF4-FFF2-40B4-BE49-F238E27FC236}">
                <a16:creationId xmlns:a16="http://schemas.microsoft.com/office/drawing/2014/main" id="{8C080AF2-F01A-CE5B-FF5B-CEC9CFE4EE6C}"/>
              </a:ext>
            </a:extLst>
          </p:cNvPr>
          <p:cNvSpPr/>
          <p:nvPr/>
        </p:nvSpPr>
        <p:spPr>
          <a:xfrm>
            <a:off x="5667224" y="8528367"/>
            <a:ext cx="2381551" cy="1602878"/>
          </a:xfrm>
          <a:custGeom>
            <a:avLst/>
            <a:gdLst>
              <a:gd name="connsiteX0" fmla="*/ 0 w 1602878"/>
              <a:gd name="connsiteY0" fmla="*/ 801439 h 1602878"/>
              <a:gd name="connsiteX1" fmla="*/ 801439 w 1602878"/>
              <a:gd name="connsiteY1" fmla="*/ 0 h 1602878"/>
              <a:gd name="connsiteX2" fmla="*/ 1602878 w 1602878"/>
              <a:gd name="connsiteY2" fmla="*/ 801439 h 1602878"/>
              <a:gd name="connsiteX3" fmla="*/ 801439 w 1602878"/>
              <a:gd name="connsiteY3" fmla="*/ 1602878 h 1602878"/>
              <a:gd name="connsiteX4" fmla="*/ 0 w 1602878"/>
              <a:gd name="connsiteY4" fmla="*/ 801439 h 1602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02878" h="1602878">
                <a:moveTo>
                  <a:pt x="0" y="801439"/>
                </a:moveTo>
                <a:cubicBezTo>
                  <a:pt x="0" y="358816"/>
                  <a:pt x="358816" y="0"/>
                  <a:pt x="801439" y="0"/>
                </a:cubicBezTo>
                <a:cubicBezTo>
                  <a:pt x="1244062" y="0"/>
                  <a:pt x="1602878" y="358816"/>
                  <a:pt x="1602878" y="801439"/>
                </a:cubicBezTo>
                <a:cubicBezTo>
                  <a:pt x="1602878" y="1244062"/>
                  <a:pt x="1244062" y="1602878"/>
                  <a:pt x="801439" y="1602878"/>
                </a:cubicBezTo>
                <a:cubicBezTo>
                  <a:pt x="358816" y="1602878"/>
                  <a:pt x="0" y="1244062"/>
                  <a:pt x="0" y="801439"/>
                </a:cubicBezTo>
                <a:close/>
              </a:path>
            </a:pathLst>
          </a:custGeom>
          <a:solidFill>
            <a:schemeClr val="accent5">
              <a:lumMod val="40000"/>
              <a:lumOff val="60000"/>
            </a:schemeClr>
          </a:solidFill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-4464770"/>
              <a:satOff val="26899"/>
              <a:lumOff val="2156"/>
              <a:alphaOff val="0"/>
            </a:schemeClr>
          </a:fillRef>
          <a:effectRef idx="1">
            <a:schemeClr val="accent4">
              <a:hueOff val="-4464770"/>
              <a:satOff val="26899"/>
              <a:lumOff val="2156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290616" tIns="290616" rIns="290616" bIns="290616" numCol="1" spcCol="1270" anchor="ctr" anchorCtr="0">
            <a:noAutofit/>
          </a:bodyPr>
          <a:lstStyle/>
          <a:p>
            <a:pPr marL="0" marR="0" lvl="0" indent="0" algn="ctr" defTabSz="1955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.......</a:t>
            </a:r>
            <a:endParaRPr kumimoji="0" lang="fr-FR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2" name="Flèche : bas 11">
            <a:extLst>
              <a:ext uri="{FF2B5EF4-FFF2-40B4-BE49-F238E27FC236}">
                <a16:creationId xmlns:a16="http://schemas.microsoft.com/office/drawing/2014/main" id="{F30BEE95-8718-FD04-E15B-2EB045AD8F83}"/>
              </a:ext>
            </a:extLst>
          </p:cNvPr>
          <p:cNvSpPr/>
          <p:nvPr/>
        </p:nvSpPr>
        <p:spPr>
          <a:xfrm>
            <a:off x="6615684" y="7316547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317D191C-E39A-2624-D416-9C637E19FC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735" y="734291"/>
            <a:ext cx="1863383" cy="1233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077104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B83F57-C861-3F70-43D4-D13189383D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A2B92D9E-4FBF-7409-06F9-631BDDA34193}"/>
              </a:ext>
            </a:extLst>
          </p:cNvPr>
          <p:cNvSpPr txBox="1"/>
          <p:nvPr/>
        </p:nvSpPr>
        <p:spPr>
          <a:xfrm>
            <a:off x="447494" y="937828"/>
            <a:ext cx="12336380" cy="89255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rtl="1">
              <a:defRPr/>
            </a:pP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عرض التوقعات: ستشاركون في صياغة التوقعات. </a:t>
            </a: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 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في نظركم عن أي بيت سيتحدث النص؟ هل تعرفون بيتا ثانيا؟ مثلا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Arial" panose="020B0604020202020204" pitchFamily="34" charset="0"/>
            </a:endParaRP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" name="Forme libre : forme 1">
            <a:extLst>
              <a:ext uri="{FF2B5EF4-FFF2-40B4-BE49-F238E27FC236}">
                <a16:creationId xmlns:a16="http://schemas.microsoft.com/office/drawing/2014/main" id="{0693F2E6-55DD-FD7A-C9F5-DBEBBDEB1F29}"/>
              </a:ext>
            </a:extLst>
          </p:cNvPr>
          <p:cNvSpPr/>
          <p:nvPr/>
        </p:nvSpPr>
        <p:spPr>
          <a:xfrm>
            <a:off x="5410200" y="4015886"/>
            <a:ext cx="2699026" cy="2650500"/>
          </a:xfrm>
          <a:custGeom>
            <a:avLst/>
            <a:gdLst>
              <a:gd name="connsiteX0" fmla="*/ 0 w 2895600"/>
              <a:gd name="connsiteY0" fmla="*/ 1447800 h 2895600"/>
              <a:gd name="connsiteX1" fmla="*/ 1447800 w 2895600"/>
              <a:gd name="connsiteY1" fmla="*/ 0 h 2895600"/>
              <a:gd name="connsiteX2" fmla="*/ 2895600 w 2895600"/>
              <a:gd name="connsiteY2" fmla="*/ 1447800 h 2895600"/>
              <a:gd name="connsiteX3" fmla="*/ 1447800 w 2895600"/>
              <a:gd name="connsiteY3" fmla="*/ 2895600 h 2895600"/>
              <a:gd name="connsiteX4" fmla="*/ 0 w 2895600"/>
              <a:gd name="connsiteY4" fmla="*/ 1447800 h 2895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95600" h="2895600">
                <a:moveTo>
                  <a:pt x="0" y="1447800"/>
                </a:moveTo>
                <a:cubicBezTo>
                  <a:pt x="0" y="648202"/>
                  <a:pt x="648202" y="0"/>
                  <a:pt x="1447800" y="0"/>
                </a:cubicBezTo>
                <a:cubicBezTo>
                  <a:pt x="2247398" y="0"/>
                  <a:pt x="2895600" y="648202"/>
                  <a:pt x="2895600" y="1447800"/>
                </a:cubicBezTo>
                <a:cubicBezTo>
                  <a:pt x="2895600" y="2247398"/>
                  <a:pt x="2247398" y="2895600"/>
                  <a:pt x="1447800" y="2895600"/>
                </a:cubicBezTo>
                <a:cubicBezTo>
                  <a:pt x="648202" y="2895600"/>
                  <a:pt x="0" y="2247398"/>
                  <a:pt x="0" y="1447800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3">
              <a:hueOff val="0"/>
              <a:satOff val="0"/>
              <a:lumOff val="0"/>
              <a:alphaOff val="0"/>
            </a:schemeClr>
          </a:fillRef>
          <a:effectRef idx="1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505331" tIns="505331" rIns="505331" bIns="505331" numCol="1" spcCol="1270" anchor="ctr" anchorCtr="0">
            <a:noAutofit/>
          </a:bodyPr>
          <a:lstStyle/>
          <a:p>
            <a:pPr lvl="0" algn="ctr" defTabSz="2844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ar-MA" sz="54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اَلْبَيْتُ ٱلثّاني</a:t>
            </a:r>
            <a:endParaRPr lang="fr-FR" sz="54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Forme libre : forme 5">
            <a:extLst>
              <a:ext uri="{FF2B5EF4-FFF2-40B4-BE49-F238E27FC236}">
                <a16:creationId xmlns:a16="http://schemas.microsoft.com/office/drawing/2014/main" id="{549F8327-9CE2-F426-2B05-978DEFF0C220}"/>
              </a:ext>
            </a:extLst>
          </p:cNvPr>
          <p:cNvSpPr/>
          <p:nvPr/>
        </p:nvSpPr>
        <p:spPr>
          <a:xfrm>
            <a:off x="8861731" y="2364763"/>
            <a:ext cx="2308812" cy="1602878"/>
          </a:xfrm>
          <a:custGeom>
            <a:avLst/>
            <a:gdLst>
              <a:gd name="connsiteX0" fmla="*/ 0 w 1602878"/>
              <a:gd name="connsiteY0" fmla="*/ 801439 h 1602878"/>
              <a:gd name="connsiteX1" fmla="*/ 801439 w 1602878"/>
              <a:gd name="connsiteY1" fmla="*/ 0 h 1602878"/>
              <a:gd name="connsiteX2" fmla="*/ 1602878 w 1602878"/>
              <a:gd name="connsiteY2" fmla="*/ 801439 h 1602878"/>
              <a:gd name="connsiteX3" fmla="*/ 801439 w 1602878"/>
              <a:gd name="connsiteY3" fmla="*/ 1602878 h 1602878"/>
              <a:gd name="connsiteX4" fmla="*/ 0 w 1602878"/>
              <a:gd name="connsiteY4" fmla="*/ 801439 h 1602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02878" h="1602878">
                <a:moveTo>
                  <a:pt x="0" y="801439"/>
                </a:moveTo>
                <a:cubicBezTo>
                  <a:pt x="0" y="358816"/>
                  <a:pt x="358816" y="0"/>
                  <a:pt x="801439" y="0"/>
                </a:cubicBezTo>
                <a:cubicBezTo>
                  <a:pt x="1244062" y="0"/>
                  <a:pt x="1602878" y="358816"/>
                  <a:pt x="1602878" y="801439"/>
                </a:cubicBezTo>
                <a:cubicBezTo>
                  <a:pt x="1602878" y="1244062"/>
                  <a:pt x="1244062" y="1602878"/>
                  <a:pt x="801439" y="1602878"/>
                </a:cubicBezTo>
                <a:cubicBezTo>
                  <a:pt x="358816" y="1602878"/>
                  <a:pt x="0" y="1244062"/>
                  <a:pt x="0" y="801439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-4464770"/>
              <a:satOff val="26899"/>
              <a:lumOff val="2156"/>
              <a:alphaOff val="0"/>
            </a:schemeClr>
          </a:fillRef>
          <a:effectRef idx="1">
            <a:schemeClr val="accent4">
              <a:hueOff val="-4464770"/>
              <a:satOff val="26899"/>
              <a:lumOff val="2156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290616" tIns="290616" rIns="290616" bIns="290616" numCol="1" spcCol="1270" anchor="ctr" anchorCtr="0">
            <a:noAutofit/>
          </a:bodyPr>
          <a:lstStyle/>
          <a:p>
            <a:pPr lvl="0" algn="ctr" defTabSz="1955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r>
              <a:rPr lang="ar-MA" sz="44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اَلْمَدْرَسَةُ</a:t>
            </a:r>
            <a:endParaRPr kumimoji="0" lang="fr-FR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7" name="Forme libre : forme 6">
            <a:extLst>
              <a:ext uri="{FF2B5EF4-FFF2-40B4-BE49-F238E27FC236}">
                <a16:creationId xmlns:a16="http://schemas.microsoft.com/office/drawing/2014/main" id="{9DB98A11-DF1A-5A4F-6858-32AF9FC1ACEF}"/>
              </a:ext>
            </a:extLst>
          </p:cNvPr>
          <p:cNvSpPr/>
          <p:nvPr/>
        </p:nvSpPr>
        <p:spPr>
          <a:xfrm>
            <a:off x="2053635" y="2816034"/>
            <a:ext cx="2308813" cy="1602878"/>
          </a:xfrm>
          <a:custGeom>
            <a:avLst/>
            <a:gdLst>
              <a:gd name="connsiteX0" fmla="*/ 0 w 1602878"/>
              <a:gd name="connsiteY0" fmla="*/ 801439 h 1602878"/>
              <a:gd name="connsiteX1" fmla="*/ 801439 w 1602878"/>
              <a:gd name="connsiteY1" fmla="*/ 0 h 1602878"/>
              <a:gd name="connsiteX2" fmla="*/ 1602878 w 1602878"/>
              <a:gd name="connsiteY2" fmla="*/ 801439 h 1602878"/>
              <a:gd name="connsiteX3" fmla="*/ 801439 w 1602878"/>
              <a:gd name="connsiteY3" fmla="*/ 1602878 h 1602878"/>
              <a:gd name="connsiteX4" fmla="*/ 0 w 1602878"/>
              <a:gd name="connsiteY4" fmla="*/ 801439 h 1602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02878" h="1602878">
                <a:moveTo>
                  <a:pt x="0" y="801439"/>
                </a:moveTo>
                <a:cubicBezTo>
                  <a:pt x="0" y="358816"/>
                  <a:pt x="358816" y="0"/>
                  <a:pt x="801439" y="0"/>
                </a:cubicBezTo>
                <a:cubicBezTo>
                  <a:pt x="1244062" y="0"/>
                  <a:pt x="1602878" y="358816"/>
                  <a:pt x="1602878" y="801439"/>
                </a:cubicBezTo>
                <a:cubicBezTo>
                  <a:pt x="1602878" y="1244062"/>
                  <a:pt x="1244062" y="1602878"/>
                  <a:pt x="801439" y="1602878"/>
                </a:cubicBezTo>
                <a:cubicBezTo>
                  <a:pt x="358816" y="1602878"/>
                  <a:pt x="0" y="1244062"/>
                  <a:pt x="0" y="801439"/>
                </a:cubicBez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-4464770"/>
              <a:satOff val="26899"/>
              <a:lumOff val="2156"/>
              <a:alphaOff val="0"/>
            </a:schemeClr>
          </a:fillRef>
          <a:effectRef idx="1">
            <a:schemeClr val="accent4">
              <a:hueOff val="-4464770"/>
              <a:satOff val="26899"/>
              <a:lumOff val="2156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290616" tIns="290616" rIns="290616" bIns="290616" numCol="1" spcCol="1270" anchor="ctr" anchorCtr="0">
            <a:noAutofit/>
          </a:bodyPr>
          <a:lstStyle/>
          <a:p>
            <a:pPr lvl="0" algn="ctr" defTabSz="1955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ar-MA" sz="44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بَيْتُ </a:t>
            </a:r>
            <a:r>
              <a:rPr lang="ar-MA" sz="4400" dirty="0" err="1">
                <a:latin typeface="Microsoft Uighur" panose="02000000000000000000" pitchFamily="2" charset="-78"/>
                <a:cs typeface="Microsoft Uighur" panose="02000000000000000000" pitchFamily="2" charset="-78"/>
              </a:rPr>
              <a:t>ٱلْعَمِّ</a:t>
            </a:r>
            <a:endParaRPr lang="fr-FR" sz="44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Forme libre : forme 7">
            <a:extLst>
              <a:ext uri="{FF2B5EF4-FFF2-40B4-BE49-F238E27FC236}">
                <a16:creationId xmlns:a16="http://schemas.microsoft.com/office/drawing/2014/main" id="{D3D8F853-3A53-22E1-3AC0-D8C59865709F}"/>
              </a:ext>
            </a:extLst>
          </p:cNvPr>
          <p:cNvSpPr/>
          <p:nvPr/>
        </p:nvSpPr>
        <p:spPr>
          <a:xfrm rot="19752768">
            <a:off x="7821602" y="3783281"/>
            <a:ext cx="1134115" cy="544978"/>
          </a:xfrm>
          <a:custGeom>
            <a:avLst/>
            <a:gdLst>
              <a:gd name="connsiteX0" fmla="*/ 0 w 1134115"/>
              <a:gd name="connsiteY0" fmla="*/ 108996 h 544978"/>
              <a:gd name="connsiteX1" fmla="*/ 861626 w 1134115"/>
              <a:gd name="connsiteY1" fmla="*/ 108996 h 544978"/>
              <a:gd name="connsiteX2" fmla="*/ 861626 w 1134115"/>
              <a:gd name="connsiteY2" fmla="*/ 0 h 544978"/>
              <a:gd name="connsiteX3" fmla="*/ 1134115 w 1134115"/>
              <a:gd name="connsiteY3" fmla="*/ 272489 h 544978"/>
              <a:gd name="connsiteX4" fmla="*/ 861626 w 1134115"/>
              <a:gd name="connsiteY4" fmla="*/ 544978 h 544978"/>
              <a:gd name="connsiteX5" fmla="*/ 861626 w 1134115"/>
              <a:gd name="connsiteY5" fmla="*/ 435982 h 544978"/>
              <a:gd name="connsiteX6" fmla="*/ 0 w 1134115"/>
              <a:gd name="connsiteY6" fmla="*/ 435982 h 544978"/>
              <a:gd name="connsiteX7" fmla="*/ 0 w 1134115"/>
              <a:gd name="connsiteY7" fmla="*/ 108996 h 5449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34115" h="544978">
                <a:moveTo>
                  <a:pt x="0" y="108996"/>
                </a:moveTo>
                <a:lnTo>
                  <a:pt x="861626" y="108996"/>
                </a:lnTo>
                <a:lnTo>
                  <a:pt x="861626" y="0"/>
                </a:lnTo>
                <a:lnTo>
                  <a:pt x="1134115" y="272489"/>
                </a:lnTo>
                <a:lnTo>
                  <a:pt x="861626" y="544978"/>
                </a:lnTo>
                <a:lnTo>
                  <a:pt x="861626" y="435982"/>
                </a:lnTo>
                <a:lnTo>
                  <a:pt x="0" y="435982"/>
                </a:lnTo>
                <a:lnTo>
                  <a:pt x="0" y="108996"/>
                </a:ln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-4464770"/>
              <a:satOff val="26899"/>
              <a:lumOff val="2156"/>
              <a:alphaOff val="0"/>
            </a:schemeClr>
          </a:fillRef>
          <a:effectRef idx="1">
            <a:schemeClr val="accent4">
              <a:hueOff val="-4464770"/>
              <a:satOff val="26899"/>
              <a:lumOff val="2156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-1" tIns="108996" rIns="163493" bIns="108995" numCol="1" spcCol="1270" anchor="ctr" anchorCtr="0">
            <a:noAutofit/>
          </a:bodyPr>
          <a:lstStyle/>
          <a:p>
            <a:pPr marL="0" marR="0" lvl="0" indent="0" algn="ctr" defTabSz="1066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endParaRPr kumimoji="0" lang="fr-FR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9" name="Forme libre : forme 8">
            <a:extLst>
              <a:ext uri="{FF2B5EF4-FFF2-40B4-BE49-F238E27FC236}">
                <a16:creationId xmlns:a16="http://schemas.microsoft.com/office/drawing/2014/main" id="{E8F68D13-FF76-A7BB-77E3-035CE0E6E8BA}"/>
              </a:ext>
            </a:extLst>
          </p:cNvPr>
          <p:cNvSpPr/>
          <p:nvPr/>
        </p:nvSpPr>
        <p:spPr>
          <a:xfrm rot="1818720">
            <a:off x="4423230" y="3933351"/>
            <a:ext cx="1122764" cy="544979"/>
          </a:xfrm>
          <a:custGeom>
            <a:avLst/>
            <a:gdLst>
              <a:gd name="connsiteX0" fmla="*/ 0 w 1122764"/>
              <a:gd name="connsiteY0" fmla="*/ 108996 h 544978"/>
              <a:gd name="connsiteX1" fmla="*/ 850275 w 1122764"/>
              <a:gd name="connsiteY1" fmla="*/ 108996 h 544978"/>
              <a:gd name="connsiteX2" fmla="*/ 850275 w 1122764"/>
              <a:gd name="connsiteY2" fmla="*/ 0 h 544978"/>
              <a:gd name="connsiteX3" fmla="*/ 1122764 w 1122764"/>
              <a:gd name="connsiteY3" fmla="*/ 272489 h 544978"/>
              <a:gd name="connsiteX4" fmla="*/ 850275 w 1122764"/>
              <a:gd name="connsiteY4" fmla="*/ 544978 h 544978"/>
              <a:gd name="connsiteX5" fmla="*/ 850275 w 1122764"/>
              <a:gd name="connsiteY5" fmla="*/ 435982 h 544978"/>
              <a:gd name="connsiteX6" fmla="*/ 0 w 1122764"/>
              <a:gd name="connsiteY6" fmla="*/ 435982 h 544978"/>
              <a:gd name="connsiteX7" fmla="*/ 0 w 1122764"/>
              <a:gd name="connsiteY7" fmla="*/ 108996 h 5449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22764" h="544978">
                <a:moveTo>
                  <a:pt x="1122764" y="435982"/>
                </a:moveTo>
                <a:lnTo>
                  <a:pt x="272489" y="435982"/>
                </a:lnTo>
                <a:lnTo>
                  <a:pt x="272489" y="544978"/>
                </a:lnTo>
                <a:lnTo>
                  <a:pt x="0" y="272489"/>
                </a:lnTo>
                <a:lnTo>
                  <a:pt x="272489" y="0"/>
                </a:lnTo>
                <a:lnTo>
                  <a:pt x="272489" y="108996"/>
                </a:lnTo>
                <a:lnTo>
                  <a:pt x="1122764" y="108996"/>
                </a:lnTo>
                <a:lnTo>
                  <a:pt x="1122764" y="435982"/>
                </a:ln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0"/>
              <a:satOff val="0"/>
              <a:lumOff val="0"/>
              <a:alphaOff val="0"/>
            </a:schemeClr>
          </a:fillRef>
          <a:effectRef idx="1">
            <a:schemeClr val="accent4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163493" tIns="108996" rIns="-1" bIns="108996" numCol="1" spcCol="1270" anchor="ctr" anchorCtr="0">
            <a:noAutofit/>
          </a:bodyPr>
          <a:lstStyle/>
          <a:p>
            <a:pPr marL="0" marR="0" lvl="0" indent="0" algn="ctr" defTabSz="1066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endParaRPr kumimoji="0" lang="fr-FR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0" name="Forme libre : forme 9">
            <a:extLst>
              <a:ext uri="{FF2B5EF4-FFF2-40B4-BE49-F238E27FC236}">
                <a16:creationId xmlns:a16="http://schemas.microsoft.com/office/drawing/2014/main" id="{A58A3005-95E1-5466-D9F5-AA18BD9128F8}"/>
              </a:ext>
            </a:extLst>
          </p:cNvPr>
          <p:cNvSpPr/>
          <p:nvPr/>
        </p:nvSpPr>
        <p:spPr>
          <a:xfrm>
            <a:off x="5590597" y="7966708"/>
            <a:ext cx="2381551" cy="1602878"/>
          </a:xfrm>
          <a:custGeom>
            <a:avLst/>
            <a:gdLst>
              <a:gd name="connsiteX0" fmla="*/ 0 w 1602878"/>
              <a:gd name="connsiteY0" fmla="*/ 801439 h 1602878"/>
              <a:gd name="connsiteX1" fmla="*/ 801439 w 1602878"/>
              <a:gd name="connsiteY1" fmla="*/ 0 h 1602878"/>
              <a:gd name="connsiteX2" fmla="*/ 1602878 w 1602878"/>
              <a:gd name="connsiteY2" fmla="*/ 801439 h 1602878"/>
              <a:gd name="connsiteX3" fmla="*/ 801439 w 1602878"/>
              <a:gd name="connsiteY3" fmla="*/ 1602878 h 1602878"/>
              <a:gd name="connsiteX4" fmla="*/ 0 w 1602878"/>
              <a:gd name="connsiteY4" fmla="*/ 801439 h 1602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02878" h="1602878">
                <a:moveTo>
                  <a:pt x="0" y="801439"/>
                </a:moveTo>
                <a:cubicBezTo>
                  <a:pt x="0" y="358816"/>
                  <a:pt x="358816" y="0"/>
                  <a:pt x="801439" y="0"/>
                </a:cubicBezTo>
                <a:cubicBezTo>
                  <a:pt x="1244062" y="0"/>
                  <a:pt x="1602878" y="358816"/>
                  <a:pt x="1602878" y="801439"/>
                </a:cubicBezTo>
                <a:cubicBezTo>
                  <a:pt x="1602878" y="1244062"/>
                  <a:pt x="1244062" y="1602878"/>
                  <a:pt x="801439" y="1602878"/>
                </a:cubicBezTo>
                <a:cubicBezTo>
                  <a:pt x="358816" y="1602878"/>
                  <a:pt x="0" y="1244062"/>
                  <a:pt x="0" y="801439"/>
                </a:cubicBezTo>
                <a:close/>
              </a:path>
            </a:pathLst>
          </a:custGeom>
          <a:solidFill>
            <a:schemeClr val="accent5">
              <a:lumMod val="40000"/>
              <a:lumOff val="60000"/>
            </a:schemeClr>
          </a:solidFill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-4464770"/>
              <a:satOff val="26899"/>
              <a:lumOff val="2156"/>
              <a:alphaOff val="0"/>
            </a:schemeClr>
          </a:fillRef>
          <a:effectRef idx="1">
            <a:schemeClr val="accent4">
              <a:hueOff val="-4464770"/>
              <a:satOff val="26899"/>
              <a:lumOff val="2156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290616" tIns="290616" rIns="290616" bIns="290616" numCol="1" spcCol="1270" anchor="ctr" anchorCtr="0">
            <a:noAutofit/>
          </a:bodyPr>
          <a:lstStyle/>
          <a:p>
            <a:pPr algn="ctr" defTabSz="1955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r>
              <a:rPr lang="ar-MA" sz="44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بَيْتُ </a:t>
            </a:r>
            <a:r>
              <a:rPr lang="ar-MA" sz="4400" dirty="0" err="1">
                <a:latin typeface="Microsoft Uighur" panose="02000000000000000000" pitchFamily="2" charset="-78"/>
                <a:cs typeface="Microsoft Uighur" panose="02000000000000000000" pitchFamily="2" charset="-78"/>
              </a:rPr>
              <a:t>ٱلْجارِ</a:t>
            </a:r>
            <a:endParaRPr lang="fr-FR" sz="44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2" name="Flèche : bas 11">
            <a:extLst>
              <a:ext uri="{FF2B5EF4-FFF2-40B4-BE49-F238E27FC236}">
                <a16:creationId xmlns:a16="http://schemas.microsoft.com/office/drawing/2014/main" id="{EBAE3C71-7308-268D-1775-2ABD48421272}"/>
              </a:ext>
            </a:extLst>
          </p:cNvPr>
          <p:cNvSpPr/>
          <p:nvPr/>
        </p:nvSpPr>
        <p:spPr>
          <a:xfrm>
            <a:off x="6532556" y="6827343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2F3ECCF6-2DF8-8900-175B-C96B8D76EA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6859" y="717170"/>
            <a:ext cx="1676545" cy="1280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32053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 animBg="1"/>
      <p:bldP spid="7" grpId="0" animBg="1"/>
      <p:bldP spid="8" grpId="0" animBg="1"/>
      <p:bldP spid="9" grpId="0" animBg="1"/>
      <p:bldP spid="10" grpId="0" animBg="1"/>
      <p:bldP spid="12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452832-AFA4-9FCC-16BF-224A5E0B81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1398BA04-108E-6F4C-136D-2E5CD4550D05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يصوغ المتعلمون بمساعدة الأستاذ بعض التوقعات وتسجل على جانب من السبورة. مثلا: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4D43509F-1CD8-D614-713F-D4150284D1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6859" y="717170"/>
            <a:ext cx="1676545" cy="1280271"/>
          </a:xfrm>
          <a:prstGeom prst="rect">
            <a:avLst/>
          </a:prstGeom>
        </p:spPr>
      </p:pic>
      <p:sp>
        <p:nvSpPr>
          <p:cNvPr id="25" name="Rectangle 24">
            <a:extLst>
              <a:ext uri="{FF2B5EF4-FFF2-40B4-BE49-F238E27FC236}">
                <a16:creationId xmlns:a16="http://schemas.microsoft.com/office/drawing/2014/main" id="{19871A05-C260-0DE3-AA2E-ACA6188258B1}"/>
              </a:ext>
            </a:extLst>
          </p:cNvPr>
          <p:cNvSpPr/>
          <p:nvPr/>
        </p:nvSpPr>
        <p:spPr>
          <a:xfrm>
            <a:off x="6691745" y="3628359"/>
            <a:ext cx="6657396" cy="9144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3200" b="1" dirty="0">
                <a:solidFill>
                  <a:schemeClr val="tx1"/>
                </a:solidFill>
              </a:rPr>
              <a:t>أَتَوَقَّعُ أَنْ يَتَحَدَّثَ ٱلنَّصُّ عَنْ </a:t>
            </a:r>
            <a:r>
              <a:rPr lang="ar-MA" sz="3200" b="1" dirty="0" err="1">
                <a:solidFill>
                  <a:schemeClr val="tx1"/>
                </a:solidFill>
              </a:rPr>
              <a:t>ٱلْمَدْرَسَةِ</a:t>
            </a:r>
            <a:r>
              <a:rPr lang="ar-MA" sz="3200" b="1" dirty="0">
                <a:solidFill>
                  <a:schemeClr val="tx1"/>
                </a:solidFill>
              </a:rPr>
              <a:t>.</a:t>
            </a:r>
            <a:endParaRPr lang="fr-MA" sz="3200" b="1" dirty="0">
              <a:solidFill>
                <a:schemeClr val="tx1"/>
              </a:solidFill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6ED0058E-A64C-040F-7DE3-B535C1008084}"/>
              </a:ext>
            </a:extLst>
          </p:cNvPr>
          <p:cNvSpPr/>
          <p:nvPr/>
        </p:nvSpPr>
        <p:spPr>
          <a:xfrm>
            <a:off x="366859" y="3628359"/>
            <a:ext cx="5756850" cy="9144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3200" b="1" dirty="0">
                <a:solidFill>
                  <a:schemeClr val="tx1"/>
                </a:solidFill>
              </a:rPr>
              <a:t>قد يَتَحَدَّثُ ٱلنَّصُّ عَنْ بَيْتِ الْعَمِّ.  </a:t>
            </a:r>
            <a:endParaRPr lang="fr-MA" sz="3200" b="1" dirty="0">
              <a:solidFill>
                <a:schemeClr val="tx1"/>
              </a:solidFill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F9EEE9FE-ECC9-932D-D927-883BCF0E09D2}"/>
              </a:ext>
            </a:extLst>
          </p:cNvPr>
          <p:cNvSpPr/>
          <p:nvPr/>
        </p:nvSpPr>
        <p:spPr>
          <a:xfrm>
            <a:off x="3687871" y="7732254"/>
            <a:ext cx="5392315" cy="9144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3200" b="1" dirty="0">
                <a:solidFill>
                  <a:schemeClr val="tx1"/>
                </a:solidFill>
              </a:rPr>
              <a:t>رُبَّما سَيَتَحَدَّثُ ٱلنَّصُّ عَنْ بَيْتِ </a:t>
            </a:r>
            <a:r>
              <a:rPr lang="ar-MA" sz="3200" b="1" dirty="0" err="1">
                <a:solidFill>
                  <a:schemeClr val="tx1"/>
                </a:solidFill>
              </a:rPr>
              <a:t>ٱلْجارِ</a:t>
            </a:r>
            <a:r>
              <a:rPr lang="ar-MA" sz="3200" b="1" dirty="0">
                <a:solidFill>
                  <a:schemeClr val="tx1"/>
                </a:solidFill>
              </a:rPr>
              <a:t>. </a:t>
            </a:r>
            <a:endParaRPr lang="fr-MA" sz="3200" b="1" dirty="0">
              <a:solidFill>
                <a:schemeClr val="tx1"/>
              </a:solidFill>
            </a:endParaRPr>
          </a:p>
        </p:txBody>
      </p:sp>
      <p:sp>
        <p:nvSpPr>
          <p:cNvPr id="4" name="Forme libre : forme 3">
            <a:extLst>
              <a:ext uri="{FF2B5EF4-FFF2-40B4-BE49-F238E27FC236}">
                <a16:creationId xmlns:a16="http://schemas.microsoft.com/office/drawing/2014/main" id="{F681F5E9-4AD0-9A72-1788-F37DE5DA98B5}"/>
              </a:ext>
            </a:extLst>
          </p:cNvPr>
          <p:cNvSpPr/>
          <p:nvPr/>
        </p:nvSpPr>
        <p:spPr>
          <a:xfrm>
            <a:off x="5257800" y="4805075"/>
            <a:ext cx="2699026" cy="2259215"/>
          </a:xfrm>
          <a:custGeom>
            <a:avLst/>
            <a:gdLst>
              <a:gd name="connsiteX0" fmla="*/ 0 w 2895600"/>
              <a:gd name="connsiteY0" fmla="*/ 1447800 h 2895600"/>
              <a:gd name="connsiteX1" fmla="*/ 1447800 w 2895600"/>
              <a:gd name="connsiteY1" fmla="*/ 0 h 2895600"/>
              <a:gd name="connsiteX2" fmla="*/ 2895600 w 2895600"/>
              <a:gd name="connsiteY2" fmla="*/ 1447800 h 2895600"/>
              <a:gd name="connsiteX3" fmla="*/ 1447800 w 2895600"/>
              <a:gd name="connsiteY3" fmla="*/ 2895600 h 2895600"/>
              <a:gd name="connsiteX4" fmla="*/ 0 w 2895600"/>
              <a:gd name="connsiteY4" fmla="*/ 1447800 h 2895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95600" h="2895600">
                <a:moveTo>
                  <a:pt x="0" y="1447800"/>
                </a:moveTo>
                <a:cubicBezTo>
                  <a:pt x="0" y="648202"/>
                  <a:pt x="648202" y="0"/>
                  <a:pt x="1447800" y="0"/>
                </a:cubicBezTo>
                <a:cubicBezTo>
                  <a:pt x="2247398" y="0"/>
                  <a:pt x="2895600" y="648202"/>
                  <a:pt x="2895600" y="1447800"/>
                </a:cubicBezTo>
                <a:cubicBezTo>
                  <a:pt x="2895600" y="2247398"/>
                  <a:pt x="2247398" y="2895600"/>
                  <a:pt x="1447800" y="2895600"/>
                </a:cubicBezTo>
                <a:cubicBezTo>
                  <a:pt x="648202" y="2895600"/>
                  <a:pt x="0" y="2247398"/>
                  <a:pt x="0" y="1447800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3">
              <a:hueOff val="0"/>
              <a:satOff val="0"/>
              <a:lumOff val="0"/>
              <a:alphaOff val="0"/>
            </a:schemeClr>
          </a:fillRef>
          <a:effectRef idx="1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505331" tIns="505331" rIns="505331" bIns="505331" numCol="1" spcCol="1270" anchor="ctr" anchorCtr="0">
            <a:noAutofit/>
          </a:bodyPr>
          <a:lstStyle/>
          <a:p>
            <a:pPr lvl="0" algn="ctr" defTabSz="2844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ar-MA" sz="54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اَلْبَيْتُ ٱلثّاني</a:t>
            </a:r>
            <a:endParaRPr lang="fr-FR" sz="54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BED813D-200B-A410-7743-6C6984E6C5EC}"/>
              </a:ext>
            </a:extLst>
          </p:cNvPr>
          <p:cNvSpPr/>
          <p:nvPr/>
        </p:nvSpPr>
        <p:spPr>
          <a:xfrm>
            <a:off x="4996722" y="2144289"/>
            <a:ext cx="3221182" cy="107842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4800" b="1" dirty="0">
                <a:solidFill>
                  <a:srgbClr val="FF0000"/>
                </a:solidFill>
              </a:rPr>
              <a:t>اَلتَّوَقُّعاتُ</a:t>
            </a:r>
            <a:endParaRPr lang="fr-MA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45233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26" grpId="0" animBg="1"/>
      <p:bldP spid="28" grpId="0" animBg="1"/>
      <p:bldP spid="4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0A477F-723D-6088-C04B-A8076DF90B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6FCB88EC-F975-5B92-6710-93CB9B0BAA52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الآن، اقرؤوا النص قراءة فردية هامسة للتحقق من التوقعات، سأمر بين الصفوف.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022009C3-188A-A37F-C921-0060AB487442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5873" y="522633"/>
            <a:ext cx="1625695" cy="1429096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4C55EFEE-7DF7-E014-92F7-73CCF3F2680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6860" y="1951729"/>
            <a:ext cx="12950620" cy="7954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581953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80C4FD-76E4-3BD8-0B6B-721B978392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191DACB3-62EE-3A3E-822C-73B43A594647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عند إشارتي، ناقش مع زميلك  كيف تحققت من التوقعات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AFC493AE-F47E-1C7D-5594-ED0B0B841D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732162"/>
            <a:ext cx="1896020" cy="1255885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55A71482-EFED-A94B-EC94-2BC345D6592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6860" y="1951729"/>
            <a:ext cx="12950620" cy="7954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18852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F7EE18-E1A6-02B9-9DE9-DD813FC060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BE6C931B-68FC-3A67-1CB1-C0996FA4E1DE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لنصحح جميعا: ما الذي اعتمدتموه للتحقق؟ (توجيههم لتعليل الجواب)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F1FD9CCB-E06D-79EA-E82A-6D75D6E1FA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6859" y="717170"/>
            <a:ext cx="1676545" cy="1280271"/>
          </a:xfrm>
          <a:prstGeom prst="rect">
            <a:avLst/>
          </a:prstGeom>
        </p:spPr>
      </p:pic>
      <p:sp>
        <p:nvSpPr>
          <p:cNvPr id="25" name="Rectangle 24">
            <a:extLst>
              <a:ext uri="{FF2B5EF4-FFF2-40B4-BE49-F238E27FC236}">
                <a16:creationId xmlns:a16="http://schemas.microsoft.com/office/drawing/2014/main" id="{35731A93-EFB7-FEA6-07FF-CDE39B389846}"/>
              </a:ext>
            </a:extLst>
          </p:cNvPr>
          <p:cNvSpPr/>
          <p:nvPr/>
        </p:nvSpPr>
        <p:spPr>
          <a:xfrm>
            <a:off x="7038109" y="3628359"/>
            <a:ext cx="6311032" cy="9144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800" b="1" dirty="0">
                <a:solidFill>
                  <a:schemeClr val="tx1"/>
                </a:solidFill>
              </a:rPr>
              <a:t>قد يَتَحَدَّثُ ٱلنَّصُّ عَنْ بَيْتِ الْعَمِّ.  </a:t>
            </a:r>
            <a:endParaRPr lang="fr-MA" sz="2800" b="1" dirty="0">
              <a:solidFill>
                <a:schemeClr val="tx1"/>
              </a:solidFill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9238496E-1BA3-EA6B-3CAA-AAC2BBC5A393}"/>
              </a:ext>
            </a:extLst>
          </p:cNvPr>
          <p:cNvSpPr/>
          <p:nvPr/>
        </p:nvSpPr>
        <p:spPr>
          <a:xfrm>
            <a:off x="7038109" y="5287042"/>
            <a:ext cx="6311032" cy="9144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800" b="1" dirty="0">
                <a:solidFill>
                  <a:schemeClr val="tx1"/>
                </a:solidFill>
              </a:rPr>
              <a:t>رُبَّما سَيَتَحَدَّثُ ٱلنَّصُّ عَنْ بَيْتِ </a:t>
            </a:r>
            <a:r>
              <a:rPr lang="ar-MA" sz="2800" b="1" dirty="0" err="1">
                <a:solidFill>
                  <a:schemeClr val="tx1"/>
                </a:solidFill>
              </a:rPr>
              <a:t>ٱلْجاِر</a:t>
            </a:r>
            <a:r>
              <a:rPr lang="ar-MA" sz="2800" b="1" dirty="0">
                <a:solidFill>
                  <a:schemeClr val="tx1"/>
                </a:solidFill>
              </a:rPr>
              <a:t>. </a:t>
            </a:r>
            <a:endParaRPr lang="fr-MA" sz="2800" b="1" dirty="0">
              <a:solidFill>
                <a:schemeClr val="tx1"/>
              </a:solidFill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77846903-A84E-4CBF-64D2-53A0CB3C3359}"/>
              </a:ext>
            </a:extLst>
          </p:cNvPr>
          <p:cNvSpPr/>
          <p:nvPr/>
        </p:nvSpPr>
        <p:spPr>
          <a:xfrm>
            <a:off x="7038109" y="7404024"/>
            <a:ext cx="6311032" cy="9144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800" b="1" dirty="0">
                <a:solidFill>
                  <a:schemeClr val="tx1"/>
                </a:solidFill>
              </a:rPr>
              <a:t>أَتَوَقَّعُ أَنْ يَتَحَدَّثَ ٱلنَّصُّ عَنْ </a:t>
            </a:r>
            <a:r>
              <a:rPr lang="ar-MA" sz="2800" b="1" dirty="0" err="1">
                <a:solidFill>
                  <a:schemeClr val="tx1"/>
                </a:solidFill>
              </a:rPr>
              <a:t>ٱلْمَدْرَسَةِ</a:t>
            </a:r>
            <a:r>
              <a:rPr lang="ar-MA" sz="2800" b="1" dirty="0">
                <a:solidFill>
                  <a:schemeClr val="tx1"/>
                </a:solidFill>
              </a:rPr>
              <a:t>.</a:t>
            </a:r>
            <a:endParaRPr lang="fr-MA" sz="2800" b="1" dirty="0">
              <a:solidFill>
                <a:schemeClr val="tx1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14967DE-04FF-6CE6-6BB0-3FF9E96C8525}"/>
              </a:ext>
            </a:extLst>
          </p:cNvPr>
          <p:cNvSpPr/>
          <p:nvPr/>
        </p:nvSpPr>
        <p:spPr>
          <a:xfrm>
            <a:off x="4996722" y="2144289"/>
            <a:ext cx="3221182" cy="107842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اَلتَّحَقُّقُ</a:t>
            </a:r>
            <a:endParaRPr kumimoji="0" lang="fr-MA" sz="2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7C05CCA-AAAB-C679-1887-52A39D104F95}"/>
              </a:ext>
            </a:extLst>
          </p:cNvPr>
          <p:cNvSpPr/>
          <p:nvPr/>
        </p:nvSpPr>
        <p:spPr>
          <a:xfrm>
            <a:off x="2916668" y="3628359"/>
            <a:ext cx="1420378" cy="914400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خَطَأٌ</a:t>
            </a:r>
            <a:endParaRPr kumimoji="0" lang="fr-MA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1EBA53D-389D-5EEA-117B-6F2CE2D89C08}"/>
              </a:ext>
            </a:extLst>
          </p:cNvPr>
          <p:cNvSpPr/>
          <p:nvPr/>
        </p:nvSpPr>
        <p:spPr>
          <a:xfrm>
            <a:off x="2916668" y="5287043"/>
            <a:ext cx="1420378" cy="914400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خَطَأٌ</a:t>
            </a:r>
            <a:endParaRPr kumimoji="0" lang="fr-MA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DF48F94-CEEA-AFF2-8500-49F4E6F50287}"/>
              </a:ext>
            </a:extLst>
          </p:cNvPr>
          <p:cNvSpPr/>
          <p:nvPr/>
        </p:nvSpPr>
        <p:spPr>
          <a:xfrm>
            <a:off x="2916668" y="7404024"/>
            <a:ext cx="1420378" cy="91440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صَحيحٌ</a:t>
            </a:r>
            <a:endParaRPr kumimoji="0" lang="fr-MA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660200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26" grpId="0" animBg="1"/>
      <p:bldP spid="27" grpId="0" animBg="1"/>
      <p:bldP spid="6" grpId="0" animBg="1"/>
      <p:bldP spid="7" grpId="0" animBg="1"/>
      <p:bldP spid="9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FF64AE-C30B-CB29-8B77-7DFD186CC8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EBD225D2-D8F6-F1E1-0154-64CEB418CAFE}"/>
              </a:ext>
            </a:extLst>
          </p:cNvPr>
          <p:cNvSpPr txBox="1"/>
          <p:nvPr/>
        </p:nvSpPr>
        <p:spPr>
          <a:xfrm>
            <a:off x="160421" y="957195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 على كراساتكم ص:33،  ضعوا سطرا تحت الكلمات في النص عبر قراءة مسحية سريعة. 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1" name="Organigramme : Alternative 10">
            <a:extLst>
              <a:ext uri="{FF2B5EF4-FFF2-40B4-BE49-F238E27FC236}">
                <a16:creationId xmlns:a16="http://schemas.microsoft.com/office/drawing/2014/main" id="{BFD7A413-5D74-67E5-4462-F2F2D71E5D46}"/>
              </a:ext>
            </a:extLst>
          </p:cNvPr>
          <p:cNvSpPr/>
          <p:nvPr/>
        </p:nvSpPr>
        <p:spPr>
          <a:xfrm>
            <a:off x="6263210" y="3210895"/>
            <a:ext cx="2093524" cy="802031"/>
          </a:xfrm>
          <a:prstGeom prst="flowChartAlternateProcess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اَلْأَفْكارَ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5" name="Organigramme : Alternative 14">
            <a:extLst>
              <a:ext uri="{FF2B5EF4-FFF2-40B4-BE49-F238E27FC236}">
                <a16:creationId xmlns:a16="http://schemas.microsoft.com/office/drawing/2014/main" id="{5D2986E1-B7A4-31E7-9BD7-A527DDDEA834}"/>
              </a:ext>
            </a:extLst>
          </p:cNvPr>
          <p:cNvSpPr/>
          <p:nvPr/>
        </p:nvSpPr>
        <p:spPr>
          <a:xfrm>
            <a:off x="10696925" y="3170549"/>
            <a:ext cx="2028123" cy="842377"/>
          </a:xfrm>
          <a:prstGeom prst="flowChartAlternateProcess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40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اَلطَّيِّبَةِ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7" name="Organigramme : Alternative 16">
            <a:extLst>
              <a:ext uri="{FF2B5EF4-FFF2-40B4-BE49-F238E27FC236}">
                <a16:creationId xmlns:a16="http://schemas.microsoft.com/office/drawing/2014/main" id="{B1AD6576-869E-7D48-B590-8C3276393C94}"/>
              </a:ext>
            </a:extLst>
          </p:cNvPr>
          <p:cNvSpPr/>
          <p:nvPr/>
        </p:nvSpPr>
        <p:spPr>
          <a:xfrm>
            <a:off x="1894896" y="3210896"/>
            <a:ext cx="2028123" cy="802031"/>
          </a:xfrm>
          <a:prstGeom prst="flowChartAlternateProcess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اَلْمُساعَدَةَ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20" name="Organigramme : Alternative 19">
            <a:extLst>
              <a:ext uri="{FF2B5EF4-FFF2-40B4-BE49-F238E27FC236}">
                <a16:creationId xmlns:a16="http://schemas.microsoft.com/office/drawing/2014/main" id="{145615E8-34D8-5AFB-166A-5A976BD2CD13}"/>
              </a:ext>
            </a:extLst>
          </p:cNvPr>
          <p:cNvSpPr/>
          <p:nvPr/>
        </p:nvSpPr>
        <p:spPr>
          <a:xfrm>
            <a:off x="10848110" y="7034140"/>
            <a:ext cx="1836592" cy="802031"/>
          </a:xfrm>
          <a:prstGeom prst="flowChartAlternateProcess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فَريقٍ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22" name="Organigramme : Alternative 21">
            <a:extLst>
              <a:ext uri="{FF2B5EF4-FFF2-40B4-BE49-F238E27FC236}">
                <a16:creationId xmlns:a16="http://schemas.microsoft.com/office/drawing/2014/main" id="{9ED54D2D-BF90-E954-64FE-63F076E74B97}"/>
              </a:ext>
            </a:extLst>
          </p:cNvPr>
          <p:cNvSpPr/>
          <p:nvPr/>
        </p:nvSpPr>
        <p:spPr>
          <a:xfrm>
            <a:off x="6453301" y="7034140"/>
            <a:ext cx="2028123" cy="802031"/>
          </a:xfrm>
          <a:prstGeom prst="flowChartAlternateProcess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اَلْعُقولَ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25" name="Organigramme : Alternative 24">
            <a:extLst>
              <a:ext uri="{FF2B5EF4-FFF2-40B4-BE49-F238E27FC236}">
                <a16:creationId xmlns:a16="http://schemas.microsoft.com/office/drawing/2014/main" id="{BEE52E8A-BE92-10C4-CDEF-4096BAFF70AC}"/>
              </a:ext>
            </a:extLst>
          </p:cNvPr>
          <p:cNvSpPr/>
          <p:nvPr/>
        </p:nvSpPr>
        <p:spPr>
          <a:xfrm>
            <a:off x="1894896" y="7034140"/>
            <a:ext cx="2093524" cy="802031"/>
          </a:xfrm>
          <a:prstGeom prst="flowChartAlternateProcess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قيمَةٌ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719A3EA-C15A-B10C-A85C-554C086A79CF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5873" y="522633"/>
            <a:ext cx="1625695" cy="1429096"/>
          </a:xfrm>
          <a:prstGeom prst="rect">
            <a:avLst/>
          </a:prstGeom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130150459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0533F2-7811-E5B2-0E9B-6F07BF7691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75F3318-6A11-B106-FFFA-B03B1FA726B4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لنصحح جميعا: الفائز من وحد أكبر عدد من الكلمات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1384A580-8573-CC9F-17EE-AB0E39F2B0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6859" y="717170"/>
            <a:ext cx="1676545" cy="1280271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2060CA06-8DF2-0568-8B81-511AEDCC35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6860" y="1951729"/>
            <a:ext cx="12950620" cy="7954271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8E9A59A6-A08C-1ACE-E410-7914334B22D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56618" y="3705212"/>
            <a:ext cx="1143180" cy="798745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D6E05376-722C-FBBF-A74C-213026661D0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65964" y="4405745"/>
            <a:ext cx="1115470" cy="830043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B7E002B9-55F5-4B6E-B524-60725A4F85F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36327" y="3732622"/>
            <a:ext cx="1614235" cy="673123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4D59418F-8959-8328-FC25-2566C3FB99D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35636" y="4503957"/>
            <a:ext cx="990780" cy="830043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8EC8B739-6C68-DDA9-6F66-25CC6C5B8CA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21090" y="8118764"/>
            <a:ext cx="1143179" cy="724372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6FC9E7D4-B9BC-74EB-F0F5-BE9BED5CDDC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72800" y="7394392"/>
            <a:ext cx="831273" cy="724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08269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A52C68-3264-1A11-73BF-0464BBE327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F7AD9520-8A0B-A245-1CAF-43F9189361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6101" y="619034"/>
            <a:ext cx="1475360" cy="1353429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F37D8581-F4EA-6563-4684-E3B8CD8481F8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الآن، ركزوا جيدا مع قراءتي للنص. تابعوا ولا ترددوا بعدي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D1F38499-095A-10C6-73D5-06D30A81B74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6860" y="1951729"/>
            <a:ext cx="12950620" cy="7954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56957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roup 3">
            <a:extLst>
              <a:ext uri="{FF2B5EF4-FFF2-40B4-BE49-F238E27FC236}">
                <a16:creationId xmlns:a16="http://schemas.microsoft.com/office/drawing/2014/main" id="{42A479B9-1E51-0CDC-D0FD-A0ABDBB8A8B9}"/>
              </a:ext>
            </a:extLst>
          </p:cNvPr>
          <p:cNvGrpSpPr/>
          <p:nvPr/>
        </p:nvGrpSpPr>
        <p:grpSpPr>
          <a:xfrm>
            <a:off x="381000" y="1032718"/>
            <a:ext cx="12877800" cy="8592471"/>
            <a:chOff x="0" y="-47625"/>
            <a:chExt cx="4025259" cy="2769996"/>
          </a:xfrm>
        </p:grpSpPr>
        <p:sp>
          <p:nvSpPr>
            <p:cNvPr id="64" name="Freeform 4">
              <a:extLst>
                <a:ext uri="{FF2B5EF4-FFF2-40B4-BE49-F238E27FC236}">
                  <a16:creationId xmlns:a16="http://schemas.microsoft.com/office/drawing/2014/main" id="{8509124B-B3EF-C3C9-3527-1B84F28A4803}"/>
                </a:ext>
              </a:extLst>
            </p:cNvPr>
            <p:cNvSpPr/>
            <p:nvPr/>
          </p:nvSpPr>
          <p:spPr>
            <a:xfrm>
              <a:off x="0" y="0"/>
              <a:ext cx="4025259" cy="2722371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r" defTabSz="685834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65" name="TextBox 5">
              <a:extLst>
                <a:ext uri="{FF2B5EF4-FFF2-40B4-BE49-F238E27FC236}">
                  <a16:creationId xmlns:a16="http://schemas.microsoft.com/office/drawing/2014/main" id="{A82DD1A0-755A-1D7D-A12E-FEF54DC8FAE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marR="0" lvl="0" indent="0" algn="ctr" defTabSz="685834" rtl="1" eaLnBrk="1" fontAlgn="auto" latinLnBrk="0" hangingPunct="1">
                <a:lnSpc>
                  <a:spcPts val="240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AFDA5764-B6A4-60C6-DCDA-6856AC1D5FD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81000" y="661811"/>
            <a:ext cx="697031" cy="66915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just" defTabSz="514402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01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21" name="Picture 9">
            <a:extLst>
              <a:ext uri="{FF2B5EF4-FFF2-40B4-BE49-F238E27FC236}">
                <a16:creationId xmlns:a16="http://schemas.microsoft.com/office/drawing/2014/main" id="{E8637596-C394-1397-F06A-F679DD39695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1527773" y="2938983"/>
            <a:ext cx="1230172" cy="837429"/>
          </a:xfrm>
          <a:prstGeom prst="roundRect">
            <a:avLst/>
          </a:prstGeom>
        </p:spPr>
      </p:pic>
      <p:pic>
        <p:nvPicPr>
          <p:cNvPr id="44" name="Image 43">
            <a:extLst>
              <a:ext uri="{FF2B5EF4-FFF2-40B4-BE49-F238E27FC236}">
                <a16:creationId xmlns:a16="http://schemas.microsoft.com/office/drawing/2014/main" id="{E24828B2-3141-2D43-46FF-FFA141AA4E7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3556" y="5831811"/>
            <a:ext cx="1472354" cy="1354016"/>
          </a:xfrm>
          <a:prstGeom prst="rect">
            <a:avLst/>
          </a:prstGeom>
        </p:spPr>
      </p:pic>
      <p:pic>
        <p:nvPicPr>
          <p:cNvPr id="47" name="Image 46">
            <a:extLst>
              <a:ext uri="{FF2B5EF4-FFF2-40B4-BE49-F238E27FC236}">
                <a16:creationId xmlns:a16="http://schemas.microsoft.com/office/drawing/2014/main" id="{8F98CB9D-081A-1A86-3DFE-60CF17E48FF5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335800" y="5612498"/>
            <a:ext cx="1625695" cy="1429096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0" name="Image 49">
            <a:extLst>
              <a:ext uri="{FF2B5EF4-FFF2-40B4-BE49-F238E27FC236}">
                <a16:creationId xmlns:a16="http://schemas.microsoft.com/office/drawing/2014/main" id="{927E24BF-7272-EB94-2CE2-EC5AE774092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6914" y="5944457"/>
            <a:ext cx="1352710" cy="1126337"/>
          </a:xfrm>
          <a:prstGeom prst="rect">
            <a:avLst/>
          </a:prstGeom>
          <a:ln w="19050">
            <a:noFill/>
          </a:ln>
          <a:effectLst/>
        </p:spPr>
      </p:pic>
      <p:sp>
        <p:nvSpPr>
          <p:cNvPr id="54" name="Rectangle : coins arrondis 53">
            <a:extLst>
              <a:ext uri="{FF2B5EF4-FFF2-40B4-BE49-F238E27FC236}">
                <a16:creationId xmlns:a16="http://schemas.microsoft.com/office/drawing/2014/main" id="{13D2E406-4294-AAC3-1DF7-B1495FFE8262}"/>
              </a:ext>
            </a:extLst>
          </p:cNvPr>
          <p:cNvSpPr/>
          <p:nvPr/>
        </p:nvSpPr>
        <p:spPr>
          <a:xfrm>
            <a:off x="7378501" y="74675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أُحَضِّرُ لوازمي المدرسية قبل بداية الدرس.</a:t>
            </a:r>
          </a:p>
        </p:txBody>
      </p:sp>
      <p:sp>
        <p:nvSpPr>
          <p:cNvPr id="55" name="Rectangle : coins arrondis 54">
            <a:extLst>
              <a:ext uri="{FF2B5EF4-FFF2-40B4-BE49-F238E27FC236}">
                <a16:creationId xmlns:a16="http://schemas.microsoft.com/office/drawing/2014/main" id="{8704984A-15CC-E208-4178-77A3048880C5}"/>
              </a:ext>
            </a:extLst>
          </p:cNvPr>
          <p:cNvSpPr/>
          <p:nvPr/>
        </p:nvSpPr>
        <p:spPr>
          <a:xfrm>
            <a:off x="756409" y="4333477"/>
            <a:ext cx="2753893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هذا النشاط مرتبط بتوظيف الألواح.</a:t>
            </a:r>
          </a:p>
        </p:txBody>
      </p:sp>
      <p:sp>
        <p:nvSpPr>
          <p:cNvPr id="57" name="Rectangle : coins arrondis 56">
            <a:extLst>
              <a:ext uri="{FF2B5EF4-FFF2-40B4-BE49-F238E27FC236}">
                <a16:creationId xmlns:a16="http://schemas.microsoft.com/office/drawing/2014/main" id="{064AD949-9DBB-B720-90F8-392CBDD40293}"/>
              </a:ext>
            </a:extLst>
          </p:cNvPr>
          <p:cNvSpPr/>
          <p:nvPr/>
        </p:nvSpPr>
        <p:spPr>
          <a:xfrm>
            <a:off x="3697297" y="686056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14402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</a:t>
            </a:r>
            <a:r>
              <a:rPr kumimoji="0" lang="ar-SA" sz="6000" b="1" i="0" u="none" strike="noStrike" kern="1200" cap="none" spc="0" normalizeH="0" baseline="0" noProof="0" dirty="0" err="1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يقونات</a:t>
            </a:r>
            <a:r>
              <a:rPr kumimoji="0" lang="ar-SA" sz="6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توجيهية</a:t>
            </a:r>
            <a:endParaRPr kumimoji="0" lang="ar-MA" sz="6000" b="1" i="0" u="none" strike="noStrike" kern="1200" cap="none" spc="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58" name="Rectangle : coins arrondis 57">
            <a:extLst>
              <a:ext uri="{FF2B5EF4-FFF2-40B4-BE49-F238E27FC236}">
                <a16:creationId xmlns:a16="http://schemas.microsoft.com/office/drawing/2014/main" id="{C4AB50BB-AA32-F141-F9B7-20E1979DE5A1}"/>
              </a:ext>
            </a:extLst>
          </p:cNvPr>
          <p:cNvSpPr/>
          <p:nvPr/>
        </p:nvSpPr>
        <p:spPr>
          <a:xfrm>
            <a:off x="10278672" y="7465564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العمل في مجموعات صغرى</a:t>
            </a:r>
          </a:p>
        </p:txBody>
      </p:sp>
      <p:sp>
        <p:nvSpPr>
          <p:cNvPr id="60" name="Rectangle : coins arrondis 59">
            <a:extLst>
              <a:ext uri="{FF2B5EF4-FFF2-40B4-BE49-F238E27FC236}">
                <a16:creationId xmlns:a16="http://schemas.microsoft.com/office/drawing/2014/main" id="{FD8E8CA7-79EC-DEC9-E66B-F694CED8EC6C}"/>
              </a:ext>
            </a:extLst>
          </p:cNvPr>
          <p:cNvSpPr/>
          <p:nvPr/>
        </p:nvSpPr>
        <p:spPr>
          <a:xfrm>
            <a:off x="4137182" y="74802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أصغي إلى أستاذي وألاحظ ما يفعله</a:t>
            </a:r>
            <a:r>
              <a:rPr kumimoji="0" lang="f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61" name="Rectangle : coins arrondis 60">
            <a:extLst>
              <a:ext uri="{FF2B5EF4-FFF2-40B4-BE49-F238E27FC236}">
                <a16:creationId xmlns:a16="http://schemas.microsoft.com/office/drawing/2014/main" id="{C47B9907-8600-4C75-1F0C-46C331DA9833}"/>
              </a:ext>
            </a:extLst>
          </p:cNvPr>
          <p:cNvSpPr/>
          <p:nvPr/>
        </p:nvSpPr>
        <p:spPr>
          <a:xfrm>
            <a:off x="928411" y="7427835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عمل فردي على الكراسة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8AB892B-C7B3-FB88-F04B-592CEF6B3D3C}"/>
              </a:ext>
            </a:extLst>
          </p:cNvPr>
          <p:cNvSpPr/>
          <p:nvPr/>
        </p:nvSpPr>
        <p:spPr>
          <a:xfrm>
            <a:off x="1027867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العمل الثنائي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5DAE910-5307-856B-4867-467E3F06A973}"/>
              </a:ext>
            </a:extLst>
          </p:cNvPr>
          <p:cNvSpPr/>
          <p:nvPr/>
        </p:nvSpPr>
        <p:spPr>
          <a:xfrm>
            <a:off x="723771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يمر الأستاذ بين الصفوف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D988295E-C24B-000C-2625-14383338A38E}"/>
              </a:ext>
            </a:extLst>
          </p:cNvPr>
          <p:cNvSpPr/>
          <p:nvPr/>
        </p:nvSpPr>
        <p:spPr>
          <a:xfrm>
            <a:off x="4039464" y="4269508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العمل الجماعي التفاعلي</a:t>
            </a:r>
          </a:p>
        </p:txBody>
      </p:sp>
      <p:pic>
        <p:nvPicPr>
          <p:cNvPr id="14" name="Image 13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81666E33-1845-4FAC-D622-D59D3D274D0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7745" y="5944457"/>
            <a:ext cx="1950937" cy="1300625"/>
          </a:xfrm>
          <a:prstGeom prst="rect">
            <a:avLst/>
          </a:prstGeom>
        </p:spPr>
      </p:pic>
      <p:pic>
        <p:nvPicPr>
          <p:cNvPr id="12" name="Image 11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2CEF8B8E-6D24-FDDF-6A53-7022980B9A8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59" t="9359" r="34313" b="53393"/>
          <a:stretch>
            <a:fillRect/>
          </a:stretch>
        </p:blipFill>
        <p:spPr>
          <a:xfrm>
            <a:off x="10206126" y="2522915"/>
            <a:ext cx="2465967" cy="1636353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985F1F22-9004-F15A-F632-F61F389CCBA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378501" y="2522915"/>
            <a:ext cx="2240918" cy="1600619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532F9577-4282-5001-D291-BEEE96792D5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253345" y="2716709"/>
            <a:ext cx="2133600" cy="1307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075971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E61DC2-6935-425C-710E-9DD69E5F01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F0112923-F785-7B75-5B51-49E52FA2DF93}"/>
              </a:ext>
            </a:extLst>
          </p:cNvPr>
          <p:cNvSpPr txBox="1"/>
          <p:nvPr/>
        </p:nvSpPr>
        <p:spPr>
          <a:xfrm>
            <a:off x="215839" y="957195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من خلال تتبعكم، ما رأيكم في قراءتي؟.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CE178BD2-4209-16A0-D1C8-60CC4101BEA1}"/>
              </a:ext>
            </a:extLst>
          </p:cNvPr>
          <p:cNvGraphicFramePr>
            <a:graphicFrameLocks noGrp="1"/>
          </p:cNvGraphicFramePr>
          <p:nvPr/>
        </p:nvGraphicFramePr>
        <p:xfrm>
          <a:off x="625493" y="3156155"/>
          <a:ext cx="12416651" cy="5760720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1721059">
                  <a:extLst>
                    <a:ext uri="{9D8B030D-6E8A-4147-A177-3AD203B41FA5}">
                      <a16:colId xmlns:a16="http://schemas.microsoft.com/office/drawing/2014/main" val="2628182876"/>
                    </a:ext>
                  </a:extLst>
                </a:gridCol>
                <a:gridCol w="1721059">
                  <a:extLst>
                    <a:ext uri="{9D8B030D-6E8A-4147-A177-3AD203B41FA5}">
                      <a16:colId xmlns:a16="http://schemas.microsoft.com/office/drawing/2014/main" val="2320669012"/>
                    </a:ext>
                  </a:extLst>
                </a:gridCol>
                <a:gridCol w="1721059">
                  <a:extLst>
                    <a:ext uri="{9D8B030D-6E8A-4147-A177-3AD203B41FA5}">
                      <a16:colId xmlns:a16="http://schemas.microsoft.com/office/drawing/2014/main" val="4213699004"/>
                    </a:ext>
                  </a:extLst>
                </a:gridCol>
                <a:gridCol w="7253474">
                  <a:extLst>
                    <a:ext uri="{9D8B030D-6E8A-4147-A177-3AD203B41FA5}">
                      <a16:colId xmlns:a16="http://schemas.microsoft.com/office/drawing/2014/main" val="372084414"/>
                    </a:ext>
                  </a:extLst>
                </a:gridCol>
              </a:tblGrid>
              <a:tr h="702333">
                <a:tc>
                  <a:txBody>
                    <a:bodyPr/>
                    <a:lstStyle/>
                    <a:p>
                      <a:pPr algn="ctr" rtl="1"/>
                      <a:r>
                        <a:rPr lang="ar-MA" sz="4800" b="1" kern="1200" dirty="0">
                          <a:solidFill>
                            <a:srgbClr val="106585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متوسط</a:t>
                      </a:r>
                      <a:endParaRPr lang="fr-FR" sz="4800" b="1" kern="1200" dirty="0">
                        <a:solidFill>
                          <a:srgbClr val="106585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rtl="1"/>
                      <a:r>
                        <a:rPr lang="ar-MA" sz="4800" b="1" kern="1200" dirty="0">
                          <a:solidFill>
                            <a:srgbClr val="106585"/>
                          </a:solidFill>
                        </a:rPr>
                        <a:t>لا</a:t>
                      </a:r>
                      <a:endParaRPr lang="fr-FR" sz="4800" b="1" kern="1200" dirty="0">
                        <a:solidFill>
                          <a:srgbClr val="106585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rtl="1"/>
                      <a:r>
                        <a:rPr lang="ar-MA" sz="4800" b="1" kern="1200" dirty="0">
                          <a:solidFill>
                            <a:srgbClr val="106585"/>
                          </a:solidFill>
                        </a:rPr>
                        <a:t>نعم</a:t>
                      </a:r>
                      <a:endParaRPr lang="fr-FR" sz="4800" b="1" kern="1200" dirty="0">
                        <a:solidFill>
                          <a:srgbClr val="106585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1945663403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4000" b="1" kern="1200" dirty="0">
                          <a:solidFill>
                            <a:schemeClr val="tx1"/>
                          </a:solidFill>
                        </a:rPr>
                        <a:t>- هَلْ كانَ صَوْتي مَسْموعاً وَواضِحاً؟</a:t>
                      </a:r>
                      <a:endParaRPr lang="ar-MA" sz="40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2931050321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r" rtl="1"/>
                      <a:endParaRPr lang="fr-FR" sz="5400" b="1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4000" b="1" kern="1200" dirty="0">
                          <a:solidFill>
                            <a:schemeClr val="tx1"/>
                          </a:solidFill>
                        </a:rPr>
                        <a:t>- هَلْ كانَتِ قِراءَتي مُسْتَرْسَلَةً؟</a:t>
                      </a:r>
                      <a:endParaRPr lang="ar-MA" sz="40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596954947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r>
                        <a:rPr lang="ar-MA" sz="4000" b="1" kern="1200" dirty="0">
                          <a:solidFill>
                            <a:schemeClr val="tx1"/>
                          </a:solidFill>
                        </a:rPr>
                        <a:t>- هَلْ </a:t>
                      </a:r>
                      <a:r>
                        <a:rPr lang="ar-MA" sz="4000" b="1" kern="1200" dirty="0" err="1">
                          <a:solidFill>
                            <a:schemeClr val="tx1"/>
                          </a:solidFill>
                        </a:rPr>
                        <a:t>ٱحْتَرَمْتُ</a:t>
                      </a:r>
                      <a:r>
                        <a:rPr lang="ar-MA" sz="4000" b="1" kern="1200" dirty="0">
                          <a:solidFill>
                            <a:schemeClr val="tx1"/>
                          </a:solidFill>
                        </a:rPr>
                        <a:t> عَلاماتِ ٱلتَّرْقيمِ؟</a:t>
                      </a:r>
                      <a:endParaRPr lang="fr-FR" sz="40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4155058931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MA" sz="4000" b="1" kern="1200" dirty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+mn-cs"/>
                        </a:rPr>
                        <a:t>- هَلْ كُنْتُ مُسْرِعاً في قِراءَتي؟</a:t>
                      </a:r>
                      <a:endParaRPr lang="fr-FR" sz="4000" b="1" kern="120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426224777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MA" sz="4000" b="1" kern="1200" dirty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+mn-cs"/>
                        </a:rPr>
                        <a:t>- هَلْ تُريدونَ أَنْ أُعيدَ </a:t>
                      </a:r>
                      <a:r>
                        <a:rPr lang="ar-MA" sz="4000" b="1" kern="1200" dirty="0" err="1">
                          <a:solidFill>
                            <a:schemeClr val="tx1"/>
                          </a:solidFill>
                        </a:rPr>
                        <a:t>ٱ</a:t>
                      </a:r>
                      <a:r>
                        <a:rPr lang="ar-MA" sz="4000" b="1" kern="1200" dirty="0" err="1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+mn-cs"/>
                        </a:rPr>
                        <a:t>لْقِراءَةَ</a:t>
                      </a:r>
                      <a:r>
                        <a:rPr lang="ar-MA" sz="4000" b="1" kern="1200" dirty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+mn-cs"/>
                        </a:rPr>
                        <a:t> مَرَّةً ثانِيَةً؟</a:t>
                      </a:r>
                      <a:endParaRPr lang="fr-FR" sz="4000" b="1" kern="120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2837493207"/>
                  </a:ext>
                </a:extLst>
              </a:tr>
            </a:tbl>
          </a:graphicData>
        </a:graphic>
      </p:graphicFrame>
      <p:pic>
        <p:nvPicPr>
          <p:cNvPr id="7" name="Image 6">
            <a:extLst>
              <a:ext uri="{FF2B5EF4-FFF2-40B4-BE49-F238E27FC236}">
                <a16:creationId xmlns:a16="http://schemas.microsoft.com/office/drawing/2014/main" id="{7B12257B-B467-1DB8-50F3-8DFD3708E3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2460" y="729989"/>
            <a:ext cx="1682642" cy="1280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012327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453D6D-FA16-C5E8-0729-502CD858BA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1D55E459-C29A-4807-6F0B-94AF800651C6}"/>
              </a:ext>
            </a:extLst>
          </p:cNvPr>
          <p:cNvSpPr txBox="1"/>
          <p:nvPr/>
        </p:nvSpPr>
        <p:spPr>
          <a:xfrm>
            <a:off x="271257" y="98490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 دوركم، كل واحد منكم يقرأ النص قراءة هامسة.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14591A1A-7C45-8608-BDFB-B0F7378436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610164"/>
            <a:ext cx="1633870" cy="1426588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F8D0959D-CA1C-BAFF-DFC2-1CEC95CC16D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6860" y="1951729"/>
            <a:ext cx="12950620" cy="7954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55042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8FFB30-603D-433A-B3CA-A979353800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2502481-BA27-F2C7-8BBF-874E26F7F2EA}"/>
              </a:ext>
            </a:extLst>
          </p:cNvPr>
          <p:cNvSpPr txBox="1"/>
          <p:nvPr/>
        </p:nvSpPr>
        <p:spPr>
          <a:xfrm>
            <a:off x="271257" y="98490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عند إشارتي، كل متعلم يقرأ لزميله قراءة هامسة. أصحح لزميلي.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123D074B-BD85-3291-B2B7-B88EC483A6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732162"/>
            <a:ext cx="1896020" cy="1255885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BCA0641F-EF0F-C0BB-D727-E1D5E37A26C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6860" y="1951729"/>
            <a:ext cx="12950620" cy="7954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53208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3E6520-308A-724F-693D-CCBD7E6A47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9CDEDA68-7246-2E33-FCBF-CB676BBA3D4C}"/>
              </a:ext>
            </a:extLst>
          </p:cNvPr>
          <p:cNvSpPr txBox="1"/>
          <p:nvPr/>
        </p:nvSpPr>
        <p:spPr>
          <a:xfrm>
            <a:off x="271257" y="98490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لنقرأ الفقرة الأولى قراءة مشتركة، نبدأ عند إشارتي.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2A9429F3-C9F5-2CE6-085E-C443A51DE1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7042" y="683322"/>
            <a:ext cx="1682642" cy="1280271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37EA5D07-6F5B-A3CF-CEE4-454C65B6D07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7042" y="1963593"/>
            <a:ext cx="12950620" cy="7954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10117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B84F86-1594-D60F-F387-7B2C608E2C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ECA62755-4FDE-3ADB-7392-2020983870F3}"/>
              </a:ext>
            </a:extLst>
          </p:cNvPr>
          <p:cNvSpPr txBox="1"/>
          <p:nvPr/>
        </p:nvSpPr>
        <p:spPr>
          <a:xfrm>
            <a:off x="271257" y="98490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 سأعين من يقرأ قراءة جهرية، تابعوا بأصبعكم، لإبداء رأيكم في قراءة القارئ(كل متعلم يقرأ فقرة واحدة).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BA72FE7E-A1B4-AE2C-7CB8-43B20265A0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610164"/>
            <a:ext cx="1633870" cy="1426588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AAA48498-7AEF-1BB2-5F41-D5A756A7F76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6860" y="1951729"/>
            <a:ext cx="12950620" cy="7954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019483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440530-CAF9-3370-F99C-E8349DB79F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ADED2B89-5D63-8791-E1A9-0AC6F980B5B3}"/>
              </a:ext>
            </a:extLst>
          </p:cNvPr>
          <p:cNvSpPr txBox="1"/>
          <p:nvPr/>
        </p:nvSpPr>
        <p:spPr>
          <a:xfrm>
            <a:off x="271257" y="98490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rtl="1">
              <a:defRPr/>
            </a:pP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الآن سنبحث عن مرادفات بعض الكلمات في النص، 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سأبدأ انا مع كلمة: المُساندة(تأتي غالبا</a:t>
            </a:r>
            <a:r>
              <a:rPr kumimoji="0" lang="ar-MA" sz="1600" b="1" i="0" u="none" strike="noStrike" kern="1200" cap="none" spc="0" normalizeH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مع طلبها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) 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F3151EB7-73A3-4E46-2A9D-87B512D009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6101" y="619034"/>
            <a:ext cx="1475360" cy="1353429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6400CB1A-752E-8E32-2B22-F0A732B3D8B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6860" y="1951729"/>
            <a:ext cx="12950620" cy="7954271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38F5989C-9FA7-A2ED-911B-5A9FCA6D77C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08619" y="3603414"/>
            <a:ext cx="1593274" cy="8596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162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C04806-4BE1-2201-BCE3-C0673BCF1E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051A1139-3C35-BAB8-D711-54A889FAE5A4}"/>
              </a:ext>
            </a:extLst>
          </p:cNvPr>
          <p:cNvSpPr txBox="1"/>
          <p:nvPr/>
        </p:nvSpPr>
        <p:spPr>
          <a:xfrm>
            <a:off x="271257" y="98490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rtl="1"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دوركم الآن للبحث في ثنائيات عن مرادفات: </a:t>
            </a: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نُنْصِتُ – ندخل - سرور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66BCF2D2-3CA8-082D-8EF4-6DFF89447A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732162"/>
            <a:ext cx="1896020" cy="1255885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8C87155E-25D6-9786-5237-B3528DB2FDC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6860" y="1951729"/>
            <a:ext cx="12950620" cy="7954271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D7A17C4D-FDB7-98A7-AA5F-5FFC701DB46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08619" y="3603414"/>
            <a:ext cx="1593274" cy="8596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120363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55F786-14DF-4D2F-C761-25E606B9D3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BE222885-2DB7-7869-F00B-38E273936C68}"/>
              </a:ext>
            </a:extLst>
          </p:cNvPr>
          <p:cNvSpPr txBox="1"/>
          <p:nvPr/>
        </p:nvSpPr>
        <p:spPr>
          <a:xfrm>
            <a:off x="271257" y="98490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لنصحح جميعا: عليكم تعليل جوابكم: كيف توصلتم إلى تحديد المرادف؟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6B2EB2F8-D253-0B0B-CE3A-D9A5FD8C01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7042" y="683322"/>
            <a:ext cx="1682642" cy="1280271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534685A2-6660-5DC8-7801-A875288FB2A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3309" y="1678977"/>
            <a:ext cx="12950620" cy="7954271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38171355-34AA-CC97-7A71-D748E4A5189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08619" y="3428684"/>
            <a:ext cx="1565563" cy="859611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F4675B0A-F922-1B91-4E35-41B1A00EB8F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18132" y="3491345"/>
            <a:ext cx="1143180" cy="734291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499FD374-B881-E6EE-5E93-7A82E1E8F75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000508" y="6456218"/>
            <a:ext cx="714531" cy="666663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9B4FCFFD-A939-92BD-8323-A08C3899262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81456" y="5597236"/>
            <a:ext cx="997526" cy="7419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34696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BFCC70-1180-6DDE-EA9C-5F85A4AECE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147C895B-3E63-7DC0-91DB-90EDCD101387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كل مجموعة ستقوم بتركيب الكلمات في جمل مفيدة: اختاروا مرادفا واحدا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A0740E10-723F-6847-0D3C-D252570A850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03374550"/>
              </p:ext>
            </p:extLst>
          </p:nvPr>
        </p:nvGraphicFramePr>
        <p:xfrm>
          <a:off x="1132606" y="2624732"/>
          <a:ext cx="10771911" cy="6677024"/>
        </p:xfrm>
        <a:graphic>
          <a:graphicData uri="http://schemas.openxmlformats.org/drawingml/2006/table">
            <a:tbl>
              <a:tblPr rtl="1" firstRow="1" bandRow="1">
                <a:tableStyleId>{69012ECD-51FC-41F1-AA8D-1B2483CD663E}</a:tableStyleId>
              </a:tblPr>
              <a:tblGrid>
                <a:gridCol w="2362202">
                  <a:extLst>
                    <a:ext uri="{9D8B030D-6E8A-4147-A177-3AD203B41FA5}">
                      <a16:colId xmlns:a16="http://schemas.microsoft.com/office/drawing/2014/main" val="3030813311"/>
                    </a:ext>
                  </a:extLst>
                </a:gridCol>
                <a:gridCol w="2410691">
                  <a:extLst>
                    <a:ext uri="{9D8B030D-6E8A-4147-A177-3AD203B41FA5}">
                      <a16:colId xmlns:a16="http://schemas.microsoft.com/office/drawing/2014/main" val="4048021086"/>
                    </a:ext>
                  </a:extLst>
                </a:gridCol>
                <a:gridCol w="5999018">
                  <a:extLst>
                    <a:ext uri="{9D8B030D-6E8A-4147-A177-3AD203B41FA5}">
                      <a16:colId xmlns:a16="http://schemas.microsoft.com/office/drawing/2014/main" val="381359170"/>
                    </a:ext>
                  </a:extLst>
                </a:gridCol>
              </a:tblGrid>
              <a:tr h="914400">
                <a:tc>
                  <a:txBody>
                    <a:bodyPr/>
                    <a:lstStyle/>
                    <a:p>
                      <a:pPr algn="ctr" rtl="1"/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اَلْكَلِمَةُ</a:t>
                      </a:r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مُرادِفُها</a:t>
                      </a:r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تَرْكيبُها في جُمْلَةٍ</a:t>
                      </a:r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32444516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5400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اَلْمُسانَدَةُ</a:t>
                      </a:r>
                      <a:endParaRPr lang="fr-FR" sz="7200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................................</a:t>
                      </a:r>
                      <a:endParaRPr lang="fr-FR" sz="32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32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22222331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48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نُنْصِتُ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................................</a:t>
                      </a:r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33428377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نَدْخُلُ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37025710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سُرورٌ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472730881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0CC7984D-1860-D7C8-A292-2791F5CFF274}"/>
              </a:ext>
            </a:extLst>
          </p:cNvPr>
          <p:cNvSpPr txBox="1"/>
          <p:nvPr/>
        </p:nvSpPr>
        <p:spPr>
          <a:xfrm>
            <a:off x="7180117" y="3733984"/>
            <a:ext cx="232756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54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اَلْمُساعَدَةُ</a:t>
            </a:r>
            <a:endParaRPr kumimoji="0" lang="fr-FR" sz="5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BE03D523-F85B-9A0A-0FB9-C35519C48E22}"/>
              </a:ext>
            </a:extLst>
          </p:cNvPr>
          <p:cNvSpPr txBox="1"/>
          <p:nvPr/>
        </p:nvSpPr>
        <p:spPr>
          <a:xfrm>
            <a:off x="1936174" y="3733984"/>
            <a:ext cx="356061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54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..........................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391DC996-BBFE-D500-A200-FFA9C0E8AB74}"/>
              </a:ext>
            </a:extLst>
          </p:cNvPr>
          <p:cNvSpPr txBox="1"/>
          <p:nvPr/>
        </p:nvSpPr>
        <p:spPr>
          <a:xfrm>
            <a:off x="7180116" y="5168022"/>
            <a:ext cx="232756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54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نُصْغي</a:t>
            </a:r>
            <a:endParaRPr kumimoji="0" lang="fr-FR" sz="5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96262DCF-3EF0-C4D6-403A-29F355672949}"/>
              </a:ext>
            </a:extLst>
          </p:cNvPr>
          <p:cNvSpPr txBox="1"/>
          <p:nvPr/>
        </p:nvSpPr>
        <p:spPr>
          <a:xfrm>
            <a:off x="7180115" y="6602060"/>
            <a:ext cx="232756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54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نَلِجُ</a:t>
            </a:r>
            <a:endParaRPr kumimoji="0" lang="fr-FR" sz="5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3F0940B2-5ACA-387A-5F06-E50ECCF97175}"/>
              </a:ext>
            </a:extLst>
          </p:cNvPr>
          <p:cNvSpPr txBox="1"/>
          <p:nvPr/>
        </p:nvSpPr>
        <p:spPr>
          <a:xfrm>
            <a:off x="1936173" y="4874212"/>
            <a:ext cx="356061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54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..........................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11839EEA-AD6F-F12A-49D8-74D1841AAEE0}"/>
              </a:ext>
            </a:extLst>
          </p:cNvPr>
          <p:cNvSpPr txBox="1"/>
          <p:nvPr/>
        </p:nvSpPr>
        <p:spPr>
          <a:xfrm>
            <a:off x="1936172" y="6367656"/>
            <a:ext cx="356061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54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..........................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FE7F3AE3-5F35-B535-1E2A-49EDA0C55C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839" y="646467"/>
            <a:ext cx="1950889" cy="1298561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4F260F22-7889-E489-BD72-4E5BCF5A391F}"/>
              </a:ext>
            </a:extLst>
          </p:cNvPr>
          <p:cNvSpPr txBox="1"/>
          <p:nvPr/>
        </p:nvSpPr>
        <p:spPr>
          <a:xfrm>
            <a:off x="7180115" y="8036098"/>
            <a:ext cx="232756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54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بَهْجَةٌ</a:t>
            </a:r>
            <a:endParaRPr kumimoji="0" lang="fr-FR" sz="5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8D914EC4-78F5-8645-D83E-DCE1F3C1D1CA}"/>
              </a:ext>
            </a:extLst>
          </p:cNvPr>
          <p:cNvSpPr txBox="1"/>
          <p:nvPr/>
        </p:nvSpPr>
        <p:spPr>
          <a:xfrm>
            <a:off x="1811483" y="7970690"/>
            <a:ext cx="356061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54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..........................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827506173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2BEE83-6EF5-D54A-E16F-8D4ED5AC1F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32ECE476-268B-5FC3-DCEE-A08E94AFD03F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تصحيح </a:t>
            </a:r>
            <a:r>
              <a:rPr kumimoji="0" lang="ar-MA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جماعيى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، المجموعة الفائزة هي التي وجدت جملا صحيحة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B18E5940-7744-7376-F382-39C0D20070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09455" y="2493818"/>
            <a:ext cx="8768634" cy="6671785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CB0D45B3-8A82-3F9F-93DB-6A3EEB050FE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5839" y="646467"/>
            <a:ext cx="1950889" cy="12985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28104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A443C6-091B-13FC-1FC6-88BBDE6D5C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2">
            <a:extLst>
              <a:ext uri="{FF2B5EF4-FFF2-40B4-BE49-F238E27FC236}">
                <a16:creationId xmlns:a16="http://schemas.microsoft.com/office/drawing/2014/main" id="{B5A8AEA3-5A3B-DA13-958D-9DA6502057C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0" name="Group 3">
            <a:extLst>
              <a:ext uri="{FF2B5EF4-FFF2-40B4-BE49-F238E27FC236}">
                <a16:creationId xmlns:a16="http://schemas.microsoft.com/office/drawing/2014/main" id="{B5B90793-D11C-DFCF-6B0B-7A55B64D62BD}"/>
              </a:ext>
            </a:extLst>
          </p:cNvPr>
          <p:cNvGrpSpPr/>
          <p:nvPr/>
        </p:nvGrpSpPr>
        <p:grpSpPr>
          <a:xfrm>
            <a:off x="398695" y="848374"/>
            <a:ext cx="12661553" cy="7926101"/>
            <a:chOff x="0" y="0"/>
            <a:chExt cx="3895412" cy="2555175"/>
          </a:xfrm>
        </p:grpSpPr>
        <p:sp>
          <p:nvSpPr>
            <p:cNvPr id="11" name="Freeform 4">
              <a:extLst>
                <a:ext uri="{FF2B5EF4-FFF2-40B4-BE49-F238E27FC236}">
                  <a16:creationId xmlns:a16="http://schemas.microsoft.com/office/drawing/2014/main" id="{A0056D23-3D3B-4577-033D-154567926065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l" defTabSz="68583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12" name="TextBox 5">
              <a:extLst>
                <a:ext uri="{FF2B5EF4-FFF2-40B4-BE49-F238E27FC236}">
                  <a16:creationId xmlns:a16="http://schemas.microsoft.com/office/drawing/2014/main" id="{76E792B9-CB63-ADEB-BB92-5A05FBFA596A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marR="0" lvl="0" indent="0" algn="ctr" defTabSz="685834" rtl="0" eaLnBrk="1" fontAlgn="auto" latinLnBrk="0" hangingPunct="1">
                <a:lnSpc>
                  <a:spcPts val="240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13" name="Freeform 7">
            <a:extLst>
              <a:ext uri="{FF2B5EF4-FFF2-40B4-BE49-F238E27FC236}">
                <a16:creationId xmlns:a16="http://schemas.microsoft.com/office/drawing/2014/main" id="{534C2126-B4A0-DEAE-FFED-96BEA52CA046}"/>
              </a:ext>
            </a:extLst>
          </p:cNvPr>
          <p:cNvSpPr/>
          <p:nvPr/>
        </p:nvSpPr>
        <p:spPr>
          <a:xfrm>
            <a:off x="827039" y="512752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5626A70C-C66B-DDB9-F635-70B94E9F631B}"/>
              </a:ext>
            </a:extLst>
          </p:cNvPr>
          <p:cNvSpPr txBox="1"/>
          <p:nvPr/>
        </p:nvSpPr>
        <p:spPr>
          <a:xfrm>
            <a:off x="2301317" y="1233164"/>
            <a:ext cx="9246583" cy="7386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العدة اللازمة للحصة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D29A3FB7-4B42-9206-8F88-AF3423CA256C}"/>
              </a:ext>
            </a:extLst>
          </p:cNvPr>
          <p:cNvSpPr/>
          <p:nvPr/>
        </p:nvSpPr>
        <p:spPr>
          <a:xfrm>
            <a:off x="3938155" y="6337354"/>
            <a:ext cx="2478839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اللوحة</a:t>
            </a:r>
            <a:endParaRPr kumimoji="0" lang="fr-FR" sz="4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645A6897-989F-4DAC-AE8A-39B5E8581D3F}"/>
              </a:ext>
            </a:extLst>
          </p:cNvPr>
          <p:cNvSpPr/>
          <p:nvPr/>
        </p:nvSpPr>
        <p:spPr>
          <a:xfrm>
            <a:off x="7072746" y="6339564"/>
            <a:ext cx="2667000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الكراسة</a:t>
            </a:r>
            <a:endParaRPr kumimoji="0" lang="fr-FR" sz="4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1038" name="Picture 14">
            <a:extLst>
              <a:ext uri="{FF2B5EF4-FFF2-40B4-BE49-F238E27FC236}">
                <a16:creationId xmlns:a16="http://schemas.microsoft.com/office/drawing/2014/main" id="{E46E2186-7283-E76C-2151-9B6D4D3535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60474" y="2897491"/>
            <a:ext cx="2750847" cy="2088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5AC32C25-E301-0508-FC5C-9E1914EC275A}"/>
              </a:ext>
            </a:extLst>
          </p:cNvPr>
          <p:cNvSpPr/>
          <p:nvPr/>
        </p:nvSpPr>
        <p:spPr>
          <a:xfrm>
            <a:off x="10138441" y="6337354"/>
            <a:ext cx="2667000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بطاقات الكلمات</a:t>
            </a:r>
            <a:endParaRPr kumimoji="0" lang="fr-FR" sz="4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284925A2-4CD5-AA63-73E4-A05029ED27B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5752" y="2487525"/>
            <a:ext cx="6358679" cy="3121423"/>
          </a:xfrm>
          <a:prstGeom prst="rect">
            <a:avLst/>
          </a:prstGeom>
        </p:spPr>
      </p:pic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8823B504-77A3-9A9E-444A-750C06F4C3D9}"/>
              </a:ext>
            </a:extLst>
          </p:cNvPr>
          <p:cNvSpPr/>
          <p:nvPr/>
        </p:nvSpPr>
        <p:spPr>
          <a:xfrm>
            <a:off x="803564" y="6337354"/>
            <a:ext cx="2478839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الدفتر</a:t>
            </a:r>
            <a:endParaRPr kumimoji="0" lang="fr-FR" sz="4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1C91EC08-DAE9-914B-3116-852FD2F5000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924608" y="2494233"/>
            <a:ext cx="2853017" cy="3322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8925082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4E343A-6B58-1123-1E56-DC016F6DA8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8B7B93CA-C478-A881-9718-F33C71D41B54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سأعرض عليكم بعض الكلمات من التي رأيناها: عليكم كتابة مرادفها على ألواحكم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EE632A8-D3D2-864D-6495-29BB3723FEEF}"/>
              </a:ext>
            </a:extLst>
          </p:cNvPr>
          <p:cNvSpPr txBox="1"/>
          <p:nvPr/>
        </p:nvSpPr>
        <p:spPr>
          <a:xfrm>
            <a:off x="2195945" y="3003980"/>
            <a:ext cx="232756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1" i="0" u="none" strike="noStrike" kern="1200" cap="none" spc="0" normalizeH="0" baseline="0" noProof="0" dirty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نَدْخُلُ</a:t>
            </a:r>
            <a:endParaRPr kumimoji="0" lang="fr-FR" sz="88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183E0D97-A9C4-776A-046A-733B1CE7E7A5}"/>
              </a:ext>
            </a:extLst>
          </p:cNvPr>
          <p:cNvSpPr txBox="1"/>
          <p:nvPr/>
        </p:nvSpPr>
        <p:spPr>
          <a:xfrm>
            <a:off x="8215747" y="3056942"/>
            <a:ext cx="232756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8800" b="1" dirty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بَهْجَةٌ</a:t>
            </a:r>
            <a:endParaRPr kumimoji="0" lang="ar-MA" sz="8800" b="1" i="0" u="none" strike="noStrike" kern="1200" cap="none" spc="0" normalizeH="0" baseline="0" noProof="0" dirty="0">
              <a:ln w="0"/>
              <a:solidFill>
                <a:srgbClr val="00206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1B283EE3-24C7-6962-E13A-2A0671BEAB47}"/>
              </a:ext>
            </a:extLst>
          </p:cNvPr>
          <p:cNvSpPr txBox="1"/>
          <p:nvPr/>
        </p:nvSpPr>
        <p:spPr>
          <a:xfrm>
            <a:off x="4523510" y="6158763"/>
            <a:ext cx="335279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1" i="0" u="none" strike="noStrike" kern="1200" cap="none" spc="0" normalizeH="0" baseline="0" noProof="0" dirty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اَلْمُساعَدَةُ</a:t>
            </a:r>
            <a:endParaRPr kumimoji="0" lang="fr-FR" sz="88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18" name="Image 17">
            <a:extLst>
              <a:ext uri="{FF2B5EF4-FFF2-40B4-BE49-F238E27FC236}">
                <a16:creationId xmlns:a16="http://schemas.microsoft.com/office/drawing/2014/main" id="{46E3FCAD-B76C-A556-3895-B450D44ECE6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839" y="776946"/>
            <a:ext cx="1522323" cy="10376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95504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4" grpId="0"/>
      <p:bldP spid="5" grpId="0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0AD07F-899F-B8B6-A621-A5591A785C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B86C4EBA-6576-54A9-AA83-D3A0FEC4E601}"/>
              </a:ext>
            </a:extLst>
          </p:cNvPr>
          <p:cNvSpPr txBox="1"/>
          <p:nvPr/>
        </p:nvSpPr>
        <p:spPr>
          <a:xfrm>
            <a:off x="160421" y="834086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defTabSz="685834" rtl="1"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خذوا كراساتكم ص:34، في مجموعاتكم، </a:t>
            </a: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ستجيبون عن أسئلة الفهم داخل الإطار الأحمر(أ – ب – ت -ث)</a:t>
            </a:r>
            <a:endParaRPr lang="fr-FR" sz="16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6F8FD717-9A5E-6845-38B3-6D3A93A137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2343" y="765942"/>
            <a:ext cx="1780186" cy="1182727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F564465F-4334-4C0E-6CC5-8D574E1185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40661" y="2073280"/>
            <a:ext cx="6208139" cy="8034052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FCFA93C8-F69F-34A8-3174-6E70456F7A6C}"/>
              </a:ext>
            </a:extLst>
          </p:cNvPr>
          <p:cNvSpPr/>
          <p:nvPr/>
        </p:nvSpPr>
        <p:spPr>
          <a:xfrm>
            <a:off x="4308764" y="8202680"/>
            <a:ext cx="4951906" cy="1370812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46584739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8E25CA-3479-08B2-8E9E-FEA0C329DA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0B66465E-468F-B22F-A2EA-A217A666D11F}"/>
              </a:ext>
            </a:extLst>
          </p:cNvPr>
          <p:cNvSpPr txBox="1"/>
          <p:nvPr/>
        </p:nvSpPr>
        <p:spPr>
          <a:xfrm>
            <a:off x="1379620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lvl="0" algn="r" defTabSz="1074738" rtl="1"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الآن، كل مجموعة تعرض عملها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، ونصحح جميعا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B94B5DF7-1D48-AF6F-A47B-FEB87FAE15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56338" y="2487845"/>
            <a:ext cx="8797290" cy="6724471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71D1FC00-78A1-50C9-5E18-D0D4B8F82E9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2343" y="765942"/>
            <a:ext cx="1780186" cy="1182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666560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CE18EB-1F0D-4860-31BC-EE25A97879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CEE8907-AC92-378C-EDA1-26AE064E0E41}"/>
              </a:ext>
            </a:extLst>
          </p:cNvPr>
          <p:cNvSpPr txBox="1"/>
          <p:nvPr/>
        </p:nvSpPr>
        <p:spPr>
          <a:xfrm>
            <a:off x="271257" y="98490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تصحيح جماعي على السبورة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7" name="Organigramme : Alternative 6">
            <a:extLst>
              <a:ext uri="{FF2B5EF4-FFF2-40B4-BE49-F238E27FC236}">
                <a16:creationId xmlns:a16="http://schemas.microsoft.com/office/drawing/2014/main" id="{B1BB3C6A-DBEA-A507-589E-975D3C854ADC}"/>
              </a:ext>
            </a:extLst>
          </p:cNvPr>
          <p:cNvSpPr/>
          <p:nvPr/>
        </p:nvSpPr>
        <p:spPr>
          <a:xfrm>
            <a:off x="377878" y="2433850"/>
            <a:ext cx="6480122" cy="835059"/>
          </a:xfrm>
          <a:prstGeom prst="flowChartAlternateProcess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lvl="0" algn="just" rtl="1">
              <a:defRPr/>
            </a:pPr>
            <a:r>
              <a:rPr lang="ar-MA" sz="3200" b="1" dirty="0">
                <a:solidFill>
                  <a:prstClr val="black"/>
                </a:solidFill>
              </a:rPr>
              <a:t>اَ</a:t>
            </a:r>
            <a:r>
              <a:rPr lang="ar-SA" sz="3200" b="1" dirty="0">
                <a:solidFill>
                  <a:prstClr val="black"/>
                </a:solidFill>
              </a:rPr>
              <a:t>لْمَقْصودُ </a:t>
            </a:r>
            <a:r>
              <a:rPr lang="ar-SA" sz="3200" b="1" dirty="0" err="1">
                <a:solidFill>
                  <a:prstClr val="black"/>
                </a:solidFill>
              </a:rPr>
              <a:t>با</a:t>
            </a:r>
            <a:r>
              <a:rPr lang="ar-MA" sz="3200" b="1" dirty="0">
                <a:solidFill>
                  <a:prstClr val="black"/>
                </a:solidFill>
              </a:rPr>
              <a:t>ؐ</a:t>
            </a:r>
            <a:r>
              <a:rPr lang="ar-SA" sz="3200" b="1" dirty="0">
                <a:solidFill>
                  <a:prstClr val="black"/>
                </a:solidFill>
              </a:rPr>
              <a:t>لْبَيْتِ ا</a:t>
            </a:r>
            <a:r>
              <a:rPr lang="ar-MA" sz="3200" b="1" dirty="0">
                <a:solidFill>
                  <a:prstClr val="black"/>
                </a:solidFill>
              </a:rPr>
              <a:t>ؐ</a:t>
            </a:r>
            <a:r>
              <a:rPr lang="ar-SA" sz="3200" b="1" dirty="0">
                <a:solidFill>
                  <a:prstClr val="black"/>
                </a:solidFill>
              </a:rPr>
              <a:t>لثّاني في ا</a:t>
            </a:r>
            <a:r>
              <a:rPr lang="ar-MA" sz="3200" b="1" dirty="0">
                <a:solidFill>
                  <a:prstClr val="black"/>
                </a:solidFill>
              </a:rPr>
              <a:t>ؐ</a:t>
            </a:r>
            <a:r>
              <a:rPr lang="ar-SA" sz="3200" b="1" dirty="0">
                <a:solidFill>
                  <a:prstClr val="black"/>
                </a:solidFill>
              </a:rPr>
              <a:t>لنَّصِّ</a:t>
            </a:r>
            <a:r>
              <a:rPr lang="ar-MA" sz="3200" b="1" dirty="0">
                <a:solidFill>
                  <a:prstClr val="black"/>
                </a:solidFill>
              </a:rPr>
              <a:t>:</a:t>
            </a:r>
            <a:r>
              <a:rPr lang="ar-SA" sz="3200" b="1" dirty="0">
                <a:solidFill>
                  <a:srgbClr val="FF0000"/>
                </a:solidFill>
                <a:latin typeface="Calibri" panose="020F0502020204030204"/>
                <a:cs typeface="Arial" panose="020B0604020202020204" pitchFamily="34" charset="0"/>
              </a:rPr>
              <a:t> ا</a:t>
            </a:r>
            <a:r>
              <a:rPr lang="ar-MA" sz="3200" b="1" dirty="0">
                <a:solidFill>
                  <a:srgbClr val="FF0000"/>
                </a:solidFill>
                <a:latin typeface="Calibri" panose="020F0502020204030204"/>
                <a:cs typeface="Arial" panose="020B0604020202020204" pitchFamily="34" charset="0"/>
              </a:rPr>
              <a:t>َلْمَ</a:t>
            </a:r>
            <a:r>
              <a:rPr lang="ar-SA" sz="3200" b="1" dirty="0" err="1">
                <a:solidFill>
                  <a:srgbClr val="FF0000"/>
                </a:solidFill>
                <a:latin typeface="Calibri" panose="020F0502020204030204"/>
                <a:cs typeface="Arial" panose="020B0604020202020204" pitchFamily="34" charset="0"/>
              </a:rPr>
              <a:t>دْرَسَة</a:t>
            </a:r>
            <a:r>
              <a:rPr lang="ar-MA" sz="3200" b="1" dirty="0">
                <a:solidFill>
                  <a:srgbClr val="FF0000"/>
                </a:solidFill>
                <a:latin typeface="Calibri" panose="020F0502020204030204"/>
                <a:cs typeface="Arial" panose="020B0604020202020204" pitchFamily="34" charset="0"/>
              </a:rPr>
              <a:t>ُ</a:t>
            </a:r>
            <a:r>
              <a:rPr lang="ar-MA" sz="3200" b="1" dirty="0">
                <a:solidFill>
                  <a:srgbClr val="FF0000"/>
                </a:solidFill>
              </a:rPr>
              <a:t>.</a:t>
            </a:r>
            <a:endParaRPr lang="ar-MA" sz="3200" b="1" dirty="0">
              <a:solidFill>
                <a:srgbClr val="FF0000"/>
              </a:solidFill>
              <a:latin typeface="Calibri" panose="020F0502020204030204"/>
              <a:cs typeface="Arial" panose="020B0604020202020204" pitchFamily="34" charset="0"/>
            </a:endParaRPr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6CC26CCE-7611-6F61-7248-5F3E9D130C65}"/>
              </a:ext>
            </a:extLst>
          </p:cNvPr>
          <p:cNvSpPr/>
          <p:nvPr/>
        </p:nvSpPr>
        <p:spPr>
          <a:xfrm>
            <a:off x="420890" y="3766874"/>
            <a:ext cx="6480122" cy="1206908"/>
          </a:xfrm>
          <a:prstGeom prst="flowChartAlternateProcess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lvl="0" algn="r" rtl="1">
              <a:defRPr/>
            </a:pPr>
            <a:r>
              <a:rPr lang="ar-MA" sz="3200" b="1" dirty="0">
                <a:solidFill>
                  <a:prstClr val="black"/>
                </a:solidFill>
              </a:rPr>
              <a:t>اَلْ</a:t>
            </a:r>
            <a:r>
              <a:rPr lang="ar-SA" sz="3200" b="1" dirty="0">
                <a:solidFill>
                  <a:prstClr val="black"/>
                </a:solidFill>
              </a:rPr>
              <a:t>بَيْتُ ا</a:t>
            </a:r>
            <a:r>
              <a:rPr lang="ar-MA" sz="3200" b="1" dirty="0">
                <a:solidFill>
                  <a:prstClr val="black"/>
                </a:solidFill>
              </a:rPr>
              <a:t>ؐ</a:t>
            </a:r>
            <a:r>
              <a:rPr lang="ar-SA" sz="3200" b="1" dirty="0">
                <a:solidFill>
                  <a:prstClr val="black"/>
                </a:solidFill>
              </a:rPr>
              <a:t>لْأَوَّلُ </a:t>
            </a:r>
            <a:r>
              <a:rPr lang="ar-MA" sz="3200" b="1" dirty="0">
                <a:solidFill>
                  <a:srgbClr val="FF0000"/>
                </a:solidFill>
                <a:latin typeface="Calibri" panose="020F0502020204030204"/>
                <a:cs typeface="Arial" panose="020B0604020202020204" pitchFamily="34" charset="0"/>
              </a:rPr>
              <a:t>هُوَ بَيْتُ </a:t>
            </a:r>
            <a:r>
              <a:rPr lang="ar-SA" sz="3200" b="1" dirty="0">
                <a:solidFill>
                  <a:srgbClr val="FF0000"/>
                </a:solidFill>
              </a:rPr>
              <a:t>ا</a:t>
            </a:r>
            <a:r>
              <a:rPr lang="ar-MA" sz="3200" b="1" dirty="0">
                <a:solidFill>
                  <a:srgbClr val="FF0000"/>
                </a:solidFill>
              </a:rPr>
              <a:t>ؐلْأُ</a:t>
            </a:r>
            <a:r>
              <a:rPr lang="ar-MA" sz="3200" b="1" dirty="0">
                <a:solidFill>
                  <a:srgbClr val="FF0000"/>
                </a:solidFill>
                <a:latin typeface="Calibri" panose="020F0502020204030204"/>
                <a:cs typeface="Arial" panose="020B0604020202020204" pitchFamily="34" charset="0"/>
              </a:rPr>
              <a:t>سْرَةِ؛ </a:t>
            </a:r>
            <a:r>
              <a:rPr lang="ar-MA" sz="3200" b="1" dirty="0">
                <a:solidFill>
                  <a:schemeClr val="tx1"/>
                </a:solidFill>
                <a:latin typeface="Calibri" panose="020F0502020204030204"/>
                <a:cs typeface="Arial" panose="020B0604020202020204" pitchFamily="34" charset="0"/>
              </a:rPr>
              <a:t>لِأَنّنا</a:t>
            </a:r>
            <a:r>
              <a:rPr lang="ar-MA" sz="3200" b="1" dirty="0">
                <a:solidFill>
                  <a:srgbClr val="FF0000"/>
                </a:solidFill>
                <a:latin typeface="Calibri" panose="020F0502020204030204"/>
                <a:cs typeface="Arial" panose="020B0604020202020204" pitchFamily="34" charset="0"/>
              </a:rPr>
              <a:t> نَشَأْنا فيهِ، وَتَرَبَّيْنا فيهِ قَبْلَ الْمَدْرَسَةِ. </a:t>
            </a:r>
            <a:endParaRPr lang="fr-MA" sz="3200" b="1" dirty="0">
              <a:solidFill>
                <a:srgbClr val="FF0000"/>
              </a:solidFill>
              <a:latin typeface="Calibri" panose="020F0502020204030204"/>
              <a:cs typeface="Arial" panose="020B0604020202020204" pitchFamily="34" charset="0"/>
            </a:endParaRPr>
          </a:p>
        </p:txBody>
      </p:sp>
      <p:sp>
        <p:nvSpPr>
          <p:cNvPr id="9" name="Organigramme : Alternative 8">
            <a:extLst>
              <a:ext uri="{FF2B5EF4-FFF2-40B4-BE49-F238E27FC236}">
                <a16:creationId xmlns:a16="http://schemas.microsoft.com/office/drawing/2014/main" id="{D15EEE7F-0F96-8957-2A9D-35540A70F70F}"/>
              </a:ext>
            </a:extLst>
          </p:cNvPr>
          <p:cNvSpPr/>
          <p:nvPr/>
        </p:nvSpPr>
        <p:spPr>
          <a:xfrm>
            <a:off x="420890" y="5493685"/>
            <a:ext cx="6480122" cy="1555667"/>
          </a:xfrm>
          <a:prstGeom prst="flowChartAlternateProcess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algn="just" rtl="1">
              <a:lnSpc>
                <a:spcPct val="150000"/>
              </a:lnSpc>
            </a:pPr>
            <a:r>
              <a:rPr lang="ar-SA" sz="3200" b="1" dirty="0">
                <a:solidFill>
                  <a:prstClr val="black"/>
                </a:solidFill>
              </a:rPr>
              <a:t>يُمْكِنُ أَنْ نَتَعَلَّمَ في ا</a:t>
            </a:r>
            <a:r>
              <a:rPr lang="ar-MA" sz="3200" b="1" dirty="0">
                <a:solidFill>
                  <a:prstClr val="black"/>
                </a:solidFill>
              </a:rPr>
              <a:t>ؐ</a:t>
            </a:r>
            <a:r>
              <a:rPr lang="ar-SA" sz="3200" b="1" dirty="0">
                <a:solidFill>
                  <a:prstClr val="black"/>
                </a:solidFill>
              </a:rPr>
              <a:t>لْمَدْرَسَةِ</a:t>
            </a:r>
            <a:r>
              <a:rPr lang="ar-MA" sz="3200" b="1" dirty="0">
                <a:solidFill>
                  <a:prstClr val="black"/>
                </a:solidFill>
              </a:rPr>
              <a:t> </a:t>
            </a:r>
            <a:r>
              <a:rPr lang="ar-MA" sz="3200" b="1" dirty="0">
                <a:solidFill>
                  <a:srgbClr val="FF0000"/>
                </a:solidFill>
              </a:rPr>
              <a:t>اَلْأَخْلاقَ وَ</a:t>
            </a:r>
            <a:r>
              <a:rPr lang="ar-SA" sz="3200" b="1" dirty="0">
                <a:solidFill>
                  <a:srgbClr val="FF0000"/>
                </a:solidFill>
              </a:rPr>
              <a:t>ا</a:t>
            </a:r>
            <a:r>
              <a:rPr lang="ar-MA" sz="3200" b="1" dirty="0">
                <a:solidFill>
                  <a:srgbClr val="FF0000"/>
                </a:solidFill>
              </a:rPr>
              <a:t>ؐلْقِيَمَ وَحُبَّ </a:t>
            </a:r>
            <a:r>
              <a:rPr lang="ar-SA" sz="3200" b="1" dirty="0">
                <a:solidFill>
                  <a:srgbClr val="FF0000"/>
                </a:solidFill>
              </a:rPr>
              <a:t>ا</a:t>
            </a:r>
            <a:r>
              <a:rPr lang="ar-MA" sz="3200" b="1" dirty="0">
                <a:solidFill>
                  <a:srgbClr val="FF0000"/>
                </a:solidFill>
              </a:rPr>
              <a:t>ؐلْوَطَنِ...</a:t>
            </a:r>
            <a:r>
              <a:rPr lang="ar-SA" sz="3200" b="1" dirty="0">
                <a:solidFill>
                  <a:srgbClr val="FF0000"/>
                </a:solidFill>
              </a:rPr>
              <a:t> </a:t>
            </a:r>
            <a:endParaRPr lang="fr-FR" sz="3200" b="1" dirty="0">
              <a:solidFill>
                <a:srgbClr val="FF0000"/>
              </a:solidFill>
            </a:endParaRPr>
          </a:p>
        </p:txBody>
      </p:sp>
      <p:sp>
        <p:nvSpPr>
          <p:cNvPr id="5" name="Organigramme : Alternative 4">
            <a:extLst>
              <a:ext uri="{FF2B5EF4-FFF2-40B4-BE49-F238E27FC236}">
                <a16:creationId xmlns:a16="http://schemas.microsoft.com/office/drawing/2014/main" id="{40D961B7-8D80-0F76-18E6-3C7327C687C7}"/>
              </a:ext>
            </a:extLst>
          </p:cNvPr>
          <p:cNvSpPr/>
          <p:nvPr/>
        </p:nvSpPr>
        <p:spPr>
          <a:xfrm>
            <a:off x="7928134" y="2420770"/>
            <a:ext cx="5471879" cy="892553"/>
          </a:xfrm>
          <a:prstGeom prst="flowChartAlternateProcess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algn="ctr" rtl="1"/>
            <a:r>
              <a:rPr lang="ar-SA" sz="3200" b="1" dirty="0">
                <a:solidFill>
                  <a:prstClr val="black"/>
                </a:solidFill>
              </a:rPr>
              <a:t>ما ا</a:t>
            </a:r>
            <a:r>
              <a:rPr lang="ar-MA" sz="3200" b="1" dirty="0">
                <a:solidFill>
                  <a:prstClr val="black"/>
                </a:solidFill>
              </a:rPr>
              <a:t>ؐ</a:t>
            </a:r>
            <a:r>
              <a:rPr lang="ar-SA" sz="3200" b="1" dirty="0">
                <a:solidFill>
                  <a:prstClr val="black"/>
                </a:solidFill>
              </a:rPr>
              <a:t>لْمَقْصودُ </a:t>
            </a:r>
            <a:r>
              <a:rPr lang="ar-SA" sz="3200" b="1" dirty="0" err="1">
                <a:solidFill>
                  <a:prstClr val="black"/>
                </a:solidFill>
              </a:rPr>
              <a:t>با</a:t>
            </a:r>
            <a:r>
              <a:rPr lang="ar-MA" sz="3200" b="1" dirty="0">
                <a:solidFill>
                  <a:prstClr val="black"/>
                </a:solidFill>
              </a:rPr>
              <a:t>ؐ</a:t>
            </a:r>
            <a:r>
              <a:rPr lang="ar-SA" sz="3200" b="1" dirty="0">
                <a:solidFill>
                  <a:prstClr val="black"/>
                </a:solidFill>
              </a:rPr>
              <a:t>لْبَيْتِ ا</a:t>
            </a:r>
            <a:r>
              <a:rPr lang="ar-MA" sz="3200" b="1" dirty="0">
                <a:solidFill>
                  <a:prstClr val="black"/>
                </a:solidFill>
              </a:rPr>
              <a:t>ؐ</a:t>
            </a:r>
            <a:r>
              <a:rPr lang="ar-SA" sz="3200" b="1" dirty="0">
                <a:solidFill>
                  <a:prstClr val="black"/>
                </a:solidFill>
              </a:rPr>
              <a:t>لثّاني في ا</a:t>
            </a:r>
            <a:r>
              <a:rPr lang="ar-MA" sz="3200" b="1" dirty="0">
                <a:solidFill>
                  <a:prstClr val="black"/>
                </a:solidFill>
              </a:rPr>
              <a:t>ؐ</a:t>
            </a:r>
            <a:r>
              <a:rPr lang="ar-SA" sz="3200" b="1" dirty="0">
                <a:solidFill>
                  <a:prstClr val="black"/>
                </a:solidFill>
              </a:rPr>
              <a:t>لنَّصِّ</a:t>
            </a:r>
            <a:r>
              <a:rPr lang="ar-MA" sz="32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؟</a:t>
            </a:r>
            <a:endParaRPr lang="fr-MA" sz="3200" b="1" dirty="0">
              <a:solidFill>
                <a:prstClr val="black"/>
              </a:solidFill>
              <a:latin typeface="Calibri" panose="020F0502020204030204"/>
              <a:cs typeface="Arial" panose="020B0604020202020204" pitchFamily="34" charset="0"/>
            </a:endParaRPr>
          </a:p>
        </p:txBody>
      </p:sp>
      <p:sp>
        <p:nvSpPr>
          <p:cNvPr id="10" name="Flèche : gauche 9">
            <a:extLst>
              <a:ext uri="{FF2B5EF4-FFF2-40B4-BE49-F238E27FC236}">
                <a16:creationId xmlns:a16="http://schemas.microsoft.com/office/drawing/2014/main" id="{D4118883-0750-0DF2-FDC7-AB73966574A5}"/>
              </a:ext>
            </a:extLst>
          </p:cNvPr>
          <p:cNvSpPr/>
          <p:nvPr/>
        </p:nvSpPr>
        <p:spPr>
          <a:xfrm>
            <a:off x="6976336" y="2596808"/>
            <a:ext cx="756498" cy="509142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Organigramme : Alternative 10">
            <a:extLst>
              <a:ext uri="{FF2B5EF4-FFF2-40B4-BE49-F238E27FC236}">
                <a16:creationId xmlns:a16="http://schemas.microsoft.com/office/drawing/2014/main" id="{19CD536F-FBD6-A200-68F9-4F4C6CED1219}"/>
              </a:ext>
            </a:extLst>
          </p:cNvPr>
          <p:cNvSpPr/>
          <p:nvPr/>
        </p:nvSpPr>
        <p:spPr>
          <a:xfrm>
            <a:off x="7928134" y="3850265"/>
            <a:ext cx="5471879" cy="1123517"/>
          </a:xfrm>
          <a:prstGeom prst="flowChartAlternateProcess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lvl="0" algn="just" rtl="1">
              <a:defRPr/>
            </a:pPr>
            <a:r>
              <a:rPr lang="ar-SA" sz="3200" b="1" dirty="0">
                <a:solidFill>
                  <a:prstClr val="black"/>
                </a:solidFill>
              </a:rPr>
              <a:t>في نَظَرِكَ، ما هُوَ ا</a:t>
            </a:r>
            <a:r>
              <a:rPr lang="ar-MA" sz="3200" b="1" dirty="0">
                <a:solidFill>
                  <a:prstClr val="black"/>
                </a:solidFill>
              </a:rPr>
              <a:t>ؐ</a:t>
            </a:r>
            <a:r>
              <a:rPr lang="ar-SA" sz="3200" b="1" dirty="0">
                <a:solidFill>
                  <a:prstClr val="black"/>
                </a:solidFill>
              </a:rPr>
              <a:t>لْبَيْتُ ا</a:t>
            </a:r>
            <a:r>
              <a:rPr lang="ar-MA" sz="3200" b="1" dirty="0">
                <a:solidFill>
                  <a:prstClr val="black"/>
                </a:solidFill>
              </a:rPr>
              <a:t>ؐ</a:t>
            </a:r>
            <a:r>
              <a:rPr lang="ar-SA" sz="3200" b="1" dirty="0">
                <a:solidFill>
                  <a:prstClr val="black"/>
                </a:solidFill>
              </a:rPr>
              <a:t>لْأَوَّلُ؟ عَلِّلْ جَوابَكَ</a:t>
            </a:r>
            <a:r>
              <a:rPr lang="ar-MA" sz="32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؟</a:t>
            </a:r>
            <a:endParaRPr lang="fr-MA" sz="3200" b="1" dirty="0">
              <a:solidFill>
                <a:prstClr val="black"/>
              </a:solidFill>
              <a:latin typeface="Calibri" panose="020F0502020204030204"/>
              <a:cs typeface="Arial" panose="020B0604020202020204" pitchFamily="34" charset="0"/>
            </a:endParaRPr>
          </a:p>
        </p:txBody>
      </p:sp>
      <p:sp>
        <p:nvSpPr>
          <p:cNvPr id="12" name="Flèche : gauche 11">
            <a:extLst>
              <a:ext uri="{FF2B5EF4-FFF2-40B4-BE49-F238E27FC236}">
                <a16:creationId xmlns:a16="http://schemas.microsoft.com/office/drawing/2014/main" id="{EE66438C-08AB-A94F-B95C-1D508774372E}"/>
              </a:ext>
            </a:extLst>
          </p:cNvPr>
          <p:cNvSpPr/>
          <p:nvPr/>
        </p:nvSpPr>
        <p:spPr>
          <a:xfrm>
            <a:off x="7000600" y="4028920"/>
            <a:ext cx="756498" cy="509142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Organigramme : Alternative 12">
            <a:extLst>
              <a:ext uri="{FF2B5EF4-FFF2-40B4-BE49-F238E27FC236}">
                <a16:creationId xmlns:a16="http://schemas.microsoft.com/office/drawing/2014/main" id="{3D088A0A-BFC4-A101-1146-97A1107CC801}"/>
              </a:ext>
            </a:extLst>
          </p:cNvPr>
          <p:cNvSpPr/>
          <p:nvPr/>
        </p:nvSpPr>
        <p:spPr>
          <a:xfrm>
            <a:off x="7928134" y="5599615"/>
            <a:ext cx="5560289" cy="1449737"/>
          </a:xfrm>
          <a:prstGeom prst="flowChartAlternateProcess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lvl="0" algn="just" rtl="1">
              <a:defRPr/>
            </a:pPr>
            <a:r>
              <a:rPr lang="ar-SA" sz="3200" b="1" dirty="0">
                <a:solidFill>
                  <a:prstClr val="black"/>
                </a:solidFill>
              </a:rPr>
              <a:t>ما ا</a:t>
            </a:r>
            <a:r>
              <a:rPr lang="ar-MA" sz="3200" b="1" dirty="0">
                <a:solidFill>
                  <a:prstClr val="black"/>
                </a:solidFill>
              </a:rPr>
              <a:t>ؐ</a:t>
            </a:r>
            <a:r>
              <a:rPr lang="ar-SA" sz="3200" b="1" dirty="0">
                <a:solidFill>
                  <a:prstClr val="black"/>
                </a:solidFill>
              </a:rPr>
              <a:t>لْأُمورُ ا</a:t>
            </a:r>
            <a:r>
              <a:rPr lang="ar-MA" sz="3200" b="1" dirty="0">
                <a:solidFill>
                  <a:prstClr val="black"/>
                </a:solidFill>
              </a:rPr>
              <a:t>ؐ</a:t>
            </a:r>
            <a:r>
              <a:rPr lang="ar-SA" sz="3200" b="1" dirty="0">
                <a:solidFill>
                  <a:prstClr val="black"/>
                </a:solidFill>
              </a:rPr>
              <a:t>لَّتي يُمْكِنُ أَنْ نَتَعَلَّمَها في ا</a:t>
            </a:r>
            <a:r>
              <a:rPr lang="ar-MA" sz="3200" b="1" dirty="0">
                <a:solidFill>
                  <a:prstClr val="black"/>
                </a:solidFill>
              </a:rPr>
              <a:t>ؐ</a:t>
            </a:r>
            <a:r>
              <a:rPr lang="ar-SA" sz="3200" b="1" dirty="0">
                <a:solidFill>
                  <a:prstClr val="black"/>
                </a:solidFill>
              </a:rPr>
              <a:t>لْمَدْرَسَةِ مِنْ غيرِ ا</a:t>
            </a:r>
            <a:r>
              <a:rPr lang="ar-MA" sz="3200" b="1" dirty="0">
                <a:solidFill>
                  <a:prstClr val="black"/>
                </a:solidFill>
              </a:rPr>
              <a:t>ؐ</a:t>
            </a:r>
            <a:r>
              <a:rPr lang="ar-SA" sz="3200" b="1" dirty="0">
                <a:solidFill>
                  <a:prstClr val="black"/>
                </a:solidFill>
              </a:rPr>
              <a:t>لْقِراءَةِ </a:t>
            </a:r>
            <a:r>
              <a:rPr lang="ar-SA" sz="3200" b="1" dirty="0" err="1">
                <a:solidFill>
                  <a:prstClr val="black"/>
                </a:solidFill>
              </a:rPr>
              <a:t>وَا</a:t>
            </a:r>
            <a:r>
              <a:rPr lang="ar-MA" sz="3200" b="1" dirty="0">
                <a:solidFill>
                  <a:prstClr val="black"/>
                </a:solidFill>
              </a:rPr>
              <a:t>ؐ</a:t>
            </a:r>
            <a:r>
              <a:rPr lang="ar-SA" sz="3200" b="1" dirty="0">
                <a:solidFill>
                  <a:prstClr val="black"/>
                </a:solidFill>
              </a:rPr>
              <a:t>لْكِتابَةِ</a:t>
            </a:r>
            <a:r>
              <a:rPr lang="ar-MA" sz="32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؟</a:t>
            </a:r>
            <a:endParaRPr lang="fr-MA" sz="3200" b="1" dirty="0">
              <a:solidFill>
                <a:prstClr val="black"/>
              </a:solidFill>
              <a:latin typeface="Calibri" panose="020F0502020204030204"/>
              <a:cs typeface="Arial" panose="020B0604020202020204" pitchFamily="34" charset="0"/>
            </a:endParaRPr>
          </a:p>
        </p:txBody>
      </p:sp>
      <p:sp>
        <p:nvSpPr>
          <p:cNvPr id="14" name="Flèche : gauche 13">
            <a:extLst>
              <a:ext uri="{FF2B5EF4-FFF2-40B4-BE49-F238E27FC236}">
                <a16:creationId xmlns:a16="http://schemas.microsoft.com/office/drawing/2014/main" id="{59CA3858-6D1F-606B-2920-01562F865885}"/>
              </a:ext>
            </a:extLst>
          </p:cNvPr>
          <p:cNvSpPr/>
          <p:nvPr/>
        </p:nvSpPr>
        <p:spPr>
          <a:xfrm>
            <a:off x="7080857" y="8309026"/>
            <a:ext cx="676241" cy="454642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132A39E3-EE33-BEA8-0BBE-A5EFB6556E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7878" y="655614"/>
            <a:ext cx="1682642" cy="1280271"/>
          </a:xfrm>
          <a:prstGeom prst="rect">
            <a:avLst/>
          </a:prstGeom>
        </p:spPr>
      </p:pic>
      <p:sp>
        <p:nvSpPr>
          <p:cNvPr id="4" name="Organigramme : Alternative 3">
            <a:extLst>
              <a:ext uri="{FF2B5EF4-FFF2-40B4-BE49-F238E27FC236}">
                <a16:creationId xmlns:a16="http://schemas.microsoft.com/office/drawing/2014/main" id="{6818EE8B-1EC4-DEC7-E2AC-7CFE969C4370}"/>
              </a:ext>
            </a:extLst>
          </p:cNvPr>
          <p:cNvSpPr/>
          <p:nvPr/>
        </p:nvSpPr>
        <p:spPr>
          <a:xfrm>
            <a:off x="7928134" y="7866230"/>
            <a:ext cx="5560289" cy="1340234"/>
          </a:xfrm>
          <a:prstGeom prst="flowChartAlternateProcess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lvl="0" algn="just" rtl="1">
              <a:defRPr/>
            </a:pPr>
            <a:r>
              <a:rPr lang="ar-SA" sz="3200" b="1" dirty="0">
                <a:solidFill>
                  <a:prstClr val="black"/>
                </a:solidFill>
              </a:rPr>
              <a:t>ما هيَ أََهَمُّ ا</a:t>
            </a:r>
            <a:r>
              <a:rPr lang="ar-MA" sz="3200" b="1" dirty="0">
                <a:solidFill>
                  <a:prstClr val="black"/>
                </a:solidFill>
              </a:rPr>
              <a:t>ؐ</a:t>
            </a:r>
            <a:r>
              <a:rPr lang="ar-SA" sz="3200" b="1" dirty="0">
                <a:solidFill>
                  <a:prstClr val="black"/>
                </a:solidFill>
              </a:rPr>
              <a:t>لْقِيَمِ ا</a:t>
            </a:r>
            <a:r>
              <a:rPr lang="ar-MA" sz="3200" b="1" dirty="0">
                <a:solidFill>
                  <a:prstClr val="black"/>
                </a:solidFill>
              </a:rPr>
              <a:t>ؐ</a:t>
            </a:r>
            <a:r>
              <a:rPr lang="ar-SA" sz="3200" b="1" dirty="0">
                <a:solidFill>
                  <a:prstClr val="black"/>
                </a:solidFill>
              </a:rPr>
              <a:t>لَّتي نَكْتَسِبُها في ا</a:t>
            </a:r>
            <a:r>
              <a:rPr lang="ar-MA" sz="3200" b="1" dirty="0">
                <a:solidFill>
                  <a:prstClr val="black"/>
                </a:solidFill>
              </a:rPr>
              <a:t>ؐ</a:t>
            </a:r>
            <a:r>
              <a:rPr lang="ar-SA" sz="3200" b="1" dirty="0">
                <a:solidFill>
                  <a:prstClr val="black"/>
                </a:solidFill>
              </a:rPr>
              <a:t>لْمَدْرَسَةِ وتَمَّ ذِكْرُها في ا</a:t>
            </a:r>
            <a:r>
              <a:rPr lang="ar-MA" sz="3200" b="1" dirty="0">
                <a:solidFill>
                  <a:prstClr val="black"/>
                </a:solidFill>
              </a:rPr>
              <a:t>ؐ</a:t>
            </a:r>
            <a:r>
              <a:rPr lang="ar-SA" sz="3200" b="1" dirty="0">
                <a:solidFill>
                  <a:prstClr val="black"/>
                </a:solidFill>
              </a:rPr>
              <a:t>لنَّصِّ</a:t>
            </a:r>
            <a:r>
              <a:rPr lang="ar-MA" sz="32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؟</a:t>
            </a:r>
            <a:endParaRPr lang="fr-MA" sz="3200" b="1" dirty="0">
              <a:solidFill>
                <a:prstClr val="black"/>
              </a:solidFill>
              <a:latin typeface="Calibri" panose="020F0502020204030204"/>
              <a:cs typeface="Arial" panose="020B0604020202020204" pitchFamily="34" charset="0"/>
            </a:endParaRPr>
          </a:p>
        </p:txBody>
      </p:sp>
      <p:sp>
        <p:nvSpPr>
          <p:cNvPr id="6" name="Organigramme : Alternative 5">
            <a:extLst>
              <a:ext uri="{FF2B5EF4-FFF2-40B4-BE49-F238E27FC236}">
                <a16:creationId xmlns:a16="http://schemas.microsoft.com/office/drawing/2014/main" id="{F181CD3D-21C4-FAE2-5ABE-F9A2C6B57B2C}"/>
              </a:ext>
            </a:extLst>
          </p:cNvPr>
          <p:cNvSpPr/>
          <p:nvPr/>
        </p:nvSpPr>
        <p:spPr>
          <a:xfrm>
            <a:off x="377879" y="7417198"/>
            <a:ext cx="6622722" cy="2483296"/>
          </a:xfrm>
          <a:prstGeom prst="flowChartAlternateProcess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algn="just" rtl="1">
              <a:lnSpc>
                <a:spcPct val="150000"/>
              </a:lnSpc>
            </a:pPr>
            <a:r>
              <a:rPr lang="ar-SA" sz="3200" b="1" dirty="0">
                <a:solidFill>
                  <a:prstClr val="black"/>
                </a:solidFill>
              </a:rPr>
              <a:t>أََهَمُّ ا</a:t>
            </a:r>
            <a:r>
              <a:rPr lang="ar-MA" sz="3200" b="1" dirty="0">
                <a:solidFill>
                  <a:prstClr val="black"/>
                </a:solidFill>
              </a:rPr>
              <a:t>ؐ</a:t>
            </a:r>
            <a:r>
              <a:rPr lang="ar-SA" sz="3200" b="1" dirty="0">
                <a:solidFill>
                  <a:prstClr val="black"/>
                </a:solidFill>
              </a:rPr>
              <a:t>لْقِيَمِ ا</a:t>
            </a:r>
            <a:r>
              <a:rPr lang="ar-MA" sz="3200" b="1" dirty="0">
                <a:solidFill>
                  <a:prstClr val="black"/>
                </a:solidFill>
              </a:rPr>
              <a:t>ؐ</a:t>
            </a:r>
            <a:r>
              <a:rPr lang="ar-SA" sz="3200" b="1" dirty="0">
                <a:solidFill>
                  <a:prstClr val="black"/>
                </a:solidFill>
              </a:rPr>
              <a:t>لَّتي </a:t>
            </a:r>
            <a:r>
              <a:rPr lang="ar-MA" sz="3200" b="1" dirty="0">
                <a:solidFill>
                  <a:prstClr val="black"/>
                </a:solidFill>
              </a:rPr>
              <a:t>ذُكِرَتْ في </a:t>
            </a:r>
            <a:r>
              <a:rPr lang="ar-SA" sz="3200" b="1" dirty="0">
                <a:solidFill>
                  <a:prstClr val="black"/>
                </a:solidFill>
              </a:rPr>
              <a:t>ا</a:t>
            </a:r>
            <a:r>
              <a:rPr lang="ar-MA" sz="3200" b="1" dirty="0">
                <a:solidFill>
                  <a:prstClr val="black"/>
                </a:solidFill>
              </a:rPr>
              <a:t>ؐلنَّصِّ:</a:t>
            </a:r>
          </a:p>
          <a:p>
            <a:pPr algn="just" rtl="1">
              <a:lnSpc>
                <a:spcPct val="150000"/>
              </a:lnSpc>
            </a:pPr>
            <a:r>
              <a:rPr lang="ar-MA" sz="3200" b="1" dirty="0">
                <a:solidFill>
                  <a:srgbClr val="FF0000"/>
                </a:solidFill>
              </a:rPr>
              <a:t>اَلْإِصْغاءُ – حَلُّ </a:t>
            </a:r>
            <a:r>
              <a:rPr lang="ar-SA" sz="3200" b="1" dirty="0">
                <a:solidFill>
                  <a:srgbClr val="FF0000"/>
                </a:solidFill>
              </a:rPr>
              <a:t>ا</a:t>
            </a:r>
            <a:r>
              <a:rPr lang="ar-MA" sz="3200" b="1" dirty="0">
                <a:solidFill>
                  <a:srgbClr val="FF0000"/>
                </a:solidFill>
              </a:rPr>
              <a:t>ؐلْمُشْكِلاتِ – اَلْحِوارُ – اَلْمَحَبَّةُ – اَلاِحْتِرامُ – حُبُّ </a:t>
            </a:r>
            <a:r>
              <a:rPr lang="ar-SA" sz="3200" b="1" dirty="0">
                <a:solidFill>
                  <a:srgbClr val="FF0000"/>
                </a:solidFill>
              </a:rPr>
              <a:t>ا</a:t>
            </a:r>
            <a:r>
              <a:rPr lang="ar-MA" sz="3200" b="1" dirty="0">
                <a:solidFill>
                  <a:srgbClr val="FF0000"/>
                </a:solidFill>
              </a:rPr>
              <a:t>ؐلْوَطَنِ</a:t>
            </a:r>
            <a:r>
              <a:rPr lang="ar-MA" sz="3200" b="1" dirty="0">
                <a:solidFill>
                  <a:prstClr val="black"/>
                </a:solidFill>
              </a:rPr>
              <a:t>...</a:t>
            </a:r>
          </a:p>
          <a:p>
            <a:pPr algn="just" rtl="1">
              <a:lnSpc>
                <a:spcPct val="150000"/>
              </a:lnSpc>
            </a:pPr>
            <a:endParaRPr lang="fr-FR" sz="3200" b="1" dirty="0">
              <a:solidFill>
                <a:srgbClr val="FF0000"/>
              </a:solidFill>
              <a:latin typeface="Calibri" panose="020F0502020204030204"/>
              <a:cs typeface="Arial" panose="020B0604020202020204" pitchFamily="34" charset="0"/>
            </a:endParaRPr>
          </a:p>
        </p:txBody>
      </p:sp>
      <p:sp>
        <p:nvSpPr>
          <p:cNvPr id="15" name="Flèche : gauche 14">
            <a:extLst>
              <a:ext uri="{FF2B5EF4-FFF2-40B4-BE49-F238E27FC236}">
                <a16:creationId xmlns:a16="http://schemas.microsoft.com/office/drawing/2014/main" id="{D86CF645-D0B0-51F6-9FC2-E8E4AF056B5D}"/>
              </a:ext>
            </a:extLst>
          </p:cNvPr>
          <p:cNvSpPr/>
          <p:nvPr/>
        </p:nvSpPr>
        <p:spPr>
          <a:xfrm>
            <a:off x="7030307" y="5968902"/>
            <a:ext cx="702527" cy="454642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501862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5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4" grpId="0" animBg="1"/>
      <p:bldP spid="6" grpId="0" animBg="1"/>
      <p:bldP spid="15" grpId="0" animBg="1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DC2DB5-1B24-46AC-8D2F-8FA3B1EC89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E1C1E49D-E56D-5868-F703-E3FB3B6A6CF2}"/>
              </a:ext>
            </a:extLst>
          </p:cNvPr>
          <p:cNvSpPr txBox="1"/>
          <p:nvPr/>
        </p:nvSpPr>
        <p:spPr>
          <a:xfrm>
            <a:off x="271257" y="98490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rtl="1">
              <a:defRPr/>
            </a:pP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قراءات فردية: أحدكم يقرأ السؤال والآخر يقرأ الجواب</a:t>
            </a:r>
            <a:endParaRPr lang="fr-FR" sz="36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7" name="Organigramme : Alternative 6">
            <a:extLst>
              <a:ext uri="{FF2B5EF4-FFF2-40B4-BE49-F238E27FC236}">
                <a16:creationId xmlns:a16="http://schemas.microsoft.com/office/drawing/2014/main" id="{990A825D-D091-A8F1-EDB6-7F63697DAA47}"/>
              </a:ext>
            </a:extLst>
          </p:cNvPr>
          <p:cNvSpPr/>
          <p:nvPr/>
        </p:nvSpPr>
        <p:spPr>
          <a:xfrm>
            <a:off x="377878" y="2433850"/>
            <a:ext cx="6480122" cy="835059"/>
          </a:xfrm>
          <a:prstGeom prst="flowChartAlternateProcess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marL="0" marR="0" lvl="0" indent="0" algn="just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اَ</a:t>
            </a:r>
            <a:r>
              <a:rPr kumimoji="0" lang="ar-S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لْمَقْصودُ </a:t>
            </a:r>
            <a:r>
              <a:rPr kumimoji="0" lang="ar-SA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با</a:t>
            </a: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ؐ</a:t>
            </a:r>
            <a:r>
              <a:rPr kumimoji="0" lang="ar-S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لْبَيْتِ ا</a:t>
            </a: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ؐ</a:t>
            </a:r>
            <a:r>
              <a:rPr kumimoji="0" lang="ar-S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لثّاني في ا</a:t>
            </a: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ؐ</a:t>
            </a:r>
            <a:r>
              <a:rPr kumimoji="0" lang="ar-S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لنَّصِّ</a:t>
            </a: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:</a:t>
            </a:r>
            <a:r>
              <a:rPr kumimoji="0" lang="ar-SA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ا</a:t>
            </a: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َلْمَ</a:t>
            </a:r>
            <a:r>
              <a:rPr kumimoji="0" lang="ar-SA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دْرَسَة</a:t>
            </a: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ُ.</a:t>
            </a:r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0D667DD2-E250-E068-A6F2-3B609C675F65}"/>
              </a:ext>
            </a:extLst>
          </p:cNvPr>
          <p:cNvSpPr/>
          <p:nvPr/>
        </p:nvSpPr>
        <p:spPr>
          <a:xfrm>
            <a:off x="420890" y="3766874"/>
            <a:ext cx="6480122" cy="1206908"/>
          </a:xfrm>
          <a:prstGeom prst="flowChartAlternateProcess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اَلْ</a:t>
            </a:r>
            <a:r>
              <a:rPr kumimoji="0" lang="ar-S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بَيْتُ ا</a:t>
            </a: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ؐ</a:t>
            </a:r>
            <a:r>
              <a:rPr kumimoji="0" lang="ar-S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لْأَوَّلُ </a:t>
            </a: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هُوَ بَيْتُ </a:t>
            </a:r>
            <a:r>
              <a:rPr kumimoji="0" lang="ar-SA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</a:t>
            </a: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ؐلْأُسْرَةِ؛ </a:t>
            </a: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لِأَنّنا</a:t>
            </a: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نَشَأْنا فيهِ، وَتَرَبَّيْنا فيهِ قَبْلَ الْمَدْرَسَةِ. </a:t>
            </a:r>
            <a:endParaRPr kumimoji="0" lang="fr-MA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Organigramme : Alternative 8">
            <a:extLst>
              <a:ext uri="{FF2B5EF4-FFF2-40B4-BE49-F238E27FC236}">
                <a16:creationId xmlns:a16="http://schemas.microsoft.com/office/drawing/2014/main" id="{8F3D295F-69CE-C4DC-5265-D58530316684}"/>
              </a:ext>
            </a:extLst>
          </p:cNvPr>
          <p:cNvSpPr/>
          <p:nvPr/>
        </p:nvSpPr>
        <p:spPr>
          <a:xfrm>
            <a:off x="420890" y="5493685"/>
            <a:ext cx="6480122" cy="1555667"/>
          </a:xfrm>
          <a:prstGeom prst="flowChartAlternateProcess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marL="0" marR="0" lvl="0" indent="0" algn="just" defTabSz="914349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يُمْكِنُ أَنْ نَتَعَلَّمَ في ا</a:t>
            </a: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ؐ</a:t>
            </a:r>
            <a:r>
              <a:rPr kumimoji="0" lang="ar-S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لْمَدْرَسَةِ</a:t>
            </a:r>
            <a:r>
              <a:rPr lang="ar-MA" sz="32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 </a:t>
            </a: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اَلْأَخْلاقَ وَ</a:t>
            </a:r>
            <a:r>
              <a:rPr kumimoji="0" lang="ar-SA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</a:t>
            </a: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ؐلْقِيَمَ وَحُبَّ </a:t>
            </a:r>
            <a:r>
              <a:rPr kumimoji="0" lang="ar-SA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</a:t>
            </a: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ؐلْوَطَنِ...</a:t>
            </a:r>
            <a:r>
              <a:rPr kumimoji="0" lang="ar-SA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endParaRPr kumimoji="0" lang="fr-FR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Organigramme : Alternative 4">
            <a:extLst>
              <a:ext uri="{FF2B5EF4-FFF2-40B4-BE49-F238E27FC236}">
                <a16:creationId xmlns:a16="http://schemas.microsoft.com/office/drawing/2014/main" id="{C23FE349-02FA-44A3-708E-28428E950885}"/>
              </a:ext>
            </a:extLst>
          </p:cNvPr>
          <p:cNvSpPr/>
          <p:nvPr/>
        </p:nvSpPr>
        <p:spPr>
          <a:xfrm>
            <a:off x="7928134" y="2420770"/>
            <a:ext cx="5471879" cy="892553"/>
          </a:xfrm>
          <a:prstGeom prst="flowChartAlternateProcess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ما ا</a:t>
            </a: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ؐ</a:t>
            </a:r>
            <a:r>
              <a:rPr kumimoji="0" lang="ar-S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لْمَقْصودُ </a:t>
            </a:r>
            <a:r>
              <a:rPr kumimoji="0" lang="ar-SA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با</a:t>
            </a: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ؐ</a:t>
            </a:r>
            <a:r>
              <a:rPr kumimoji="0" lang="ar-S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لْبَيْتِ ا</a:t>
            </a: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ؐ</a:t>
            </a:r>
            <a:r>
              <a:rPr kumimoji="0" lang="ar-S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لثّاني في ا</a:t>
            </a: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ؐ</a:t>
            </a:r>
            <a:r>
              <a:rPr kumimoji="0" lang="ar-S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لنَّصِّ</a:t>
            </a: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؟</a:t>
            </a:r>
            <a:endParaRPr kumimoji="0" lang="fr-MA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0" name="Flèche : gauche 9">
            <a:extLst>
              <a:ext uri="{FF2B5EF4-FFF2-40B4-BE49-F238E27FC236}">
                <a16:creationId xmlns:a16="http://schemas.microsoft.com/office/drawing/2014/main" id="{928469D1-24B2-3273-1B08-FC62C74EE377}"/>
              </a:ext>
            </a:extLst>
          </p:cNvPr>
          <p:cNvSpPr/>
          <p:nvPr/>
        </p:nvSpPr>
        <p:spPr>
          <a:xfrm>
            <a:off x="6976336" y="2596808"/>
            <a:ext cx="756498" cy="509142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Organigramme : Alternative 10">
            <a:extLst>
              <a:ext uri="{FF2B5EF4-FFF2-40B4-BE49-F238E27FC236}">
                <a16:creationId xmlns:a16="http://schemas.microsoft.com/office/drawing/2014/main" id="{6D3CFA5E-AFE9-2862-1A5B-2C39C04063BE}"/>
              </a:ext>
            </a:extLst>
          </p:cNvPr>
          <p:cNvSpPr/>
          <p:nvPr/>
        </p:nvSpPr>
        <p:spPr>
          <a:xfrm>
            <a:off x="7928134" y="3850265"/>
            <a:ext cx="5471879" cy="1123517"/>
          </a:xfrm>
          <a:prstGeom prst="flowChartAlternateProcess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marL="0" marR="0" lvl="0" indent="0" algn="just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في نَظَرِكَ، ما هُوَ ا</a:t>
            </a: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ؐ</a:t>
            </a:r>
            <a:r>
              <a:rPr kumimoji="0" lang="ar-S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لْبَيْتُ ا</a:t>
            </a: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ؐ</a:t>
            </a:r>
            <a:r>
              <a:rPr kumimoji="0" lang="ar-S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لْأَوَّلُ؟ عَلِّلْ جَوابَكَ</a:t>
            </a: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؟</a:t>
            </a:r>
            <a:endParaRPr kumimoji="0" lang="fr-MA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2" name="Flèche : gauche 11">
            <a:extLst>
              <a:ext uri="{FF2B5EF4-FFF2-40B4-BE49-F238E27FC236}">
                <a16:creationId xmlns:a16="http://schemas.microsoft.com/office/drawing/2014/main" id="{69CCD43A-B611-5CAB-21A6-0BB867DBF8DA}"/>
              </a:ext>
            </a:extLst>
          </p:cNvPr>
          <p:cNvSpPr/>
          <p:nvPr/>
        </p:nvSpPr>
        <p:spPr>
          <a:xfrm>
            <a:off x="7000600" y="4028920"/>
            <a:ext cx="756498" cy="509142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Organigramme : Alternative 12">
            <a:extLst>
              <a:ext uri="{FF2B5EF4-FFF2-40B4-BE49-F238E27FC236}">
                <a16:creationId xmlns:a16="http://schemas.microsoft.com/office/drawing/2014/main" id="{EEEFD090-E551-7943-DB26-C94C56D935C8}"/>
              </a:ext>
            </a:extLst>
          </p:cNvPr>
          <p:cNvSpPr/>
          <p:nvPr/>
        </p:nvSpPr>
        <p:spPr>
          <a:xfrm>
            <a:off x="7928134" y="5599615"/>
            <a:ext cx="5560289" cy="1449737"/>
          </a:xfrm>
          <a:prstGeom prst="flowChartAlternateProcess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marL="0" marR="0" lvl="0" indent="0" algn="just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ما ا</a:t>
            </a: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ؐ</a:t>
            </a:r>
            <a:r>
              <a:rPr kumimoji="0" lang="ar-S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لْأُمورُ ا</a:t>
            </a: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ؐ</a:t>
            </a:r>
            <a:r>
              <a:rPr kumimoji="0" lang="ar-S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لَّتي يُمْكِنُ أَنْ نَتَعَلَّمَها في ا</a:t>
            </a: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ؐ</a:t>
            </a:r>
            <a:r>
              <a:rPr kumimoji="0" lang="ar-S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لْمَدْرَسَةِ مِنْ غيرِ ا</a:t>
            </a: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ؐ</a:t>
            </a:r>
            <a:r>
              <a:rPr kumimoji="0" lang="ar-S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لْقِراءَةِ </a:t>
            </a:r>
            <a:r>
              <a:rPr kumimoji="0" lang="ar-SA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وَا</a:t>
            </a: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ؐ</a:t>
            </a:r>
            <a:r>
              <a:rPr kumimoji="0" lang="ar-S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لْكِتابَةِ</a:t>
            </a: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؟</a:t>
            </a:r>
            <a:endParaRPr kumimoji="0" lang="fr-MA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4" name="Flèche : gauche 13">
            <a:extLst>
              <a:ext uri="{FF2B5EF4-FFF2-40B4-BE49-F238E27FC236}">
                <a16:creationId xmlns:a16="http://schemas.microsoft.com/office/drawing/2014/main" id="{533012AC-DB7E-401D-8C86-320420094786}"/>
              </a:ext>
            </a:extLst>
          </p:cNvPr>
          <p:cNvSpPr/>
          <p:nvPr/>
        </p:nvSpPr>
        <p:spPr>
          <a:xfrm>
            <a:off x="7080857" y="8309026"/>
            <a:ext cx="676241" cy="454642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Organigramme : Alternative 3">
            <a:extLst>
              <a:ext uri="{FF2B5EF4-FFF2-40B4-BE49-F238E27FC236}">
                <a16:creationId xmlns:a16="http://schemas.microsoft.com/office/drawing/2014/main" id="{B7F3E607-047F-4C9D-FB87-29EBD4906C59}"/>
              </a:ext>
            </a:extLst>
          </p:cNvPr>
          <p:cNvSpPr/>
          <p:nvPr/>
        </p:nvSpPr>
        <p:spPr>
          <a:xfrm>
            <a:off x="7928134" y="7866230"/>
            <a:ext cx="5560289" cy="1340234"/>
          </a:xfrm>
          <a:prstGeom prst="flowChartAlternateProcess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marL="0" marR="0" lvl="0" indent="0" algn="just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ما هيَ أََهَمُّ ا</a:t>
            </a: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ؐ</a:t>
            </a:r>
            <a:r>
              <a:rPr kumimoji="0" lang="ar-S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لْقِيَمِ ا</a:t>
            </a: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ؐ</a:t>
            </a:r>
            <a:r>
              <a:rPr kumimoji="0" lang="ar-S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لَّتي نَكْتَسِبُها في ا</a:t>
            </a: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ؐ</a:t>
            </a:r>
            <a:r>
              <a:rPr kumimoji="0" lang="ar-S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لْمَدْرَسَةِ وتَمَّ ذِكْرُها في ا</a:t>
            </a: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ؐ</a:t>
            </a:r>
            <a:r>
              <a:rPr kumimoji="0" lang="ar-S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لنَّصِّ</a:t>
            </a: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؟</a:t>
            </a:r>
            <a:endParaRPr kumimoji="0" lang="fr-MA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Organigramme : Alternative 5">
            <a:extLst>
              <a:ext uri="{FF2B5EF4-FFF2-40B4-BE49-F238E27FC236}">
                <a16:creationId xmlns:a16="http://schemas.microsoft.com/office/drawing/2014/main" id="{C598861F-9A5E-DF8B-8A3A-ED9ADC97671B}"/>
              </a:ext>
            </a:extLst>
          </p:cNvPr>
          <p:cNvSpPr/>
          <p:nvPr/>
        </p:nvSpPr>
        <p:spPr>
          <a:xfrm>
            <a:off x="377879" y="7417198"/>
            <a:ext cx="6622722" cy="2483296"/>
          </a:xfrm>
          <a:prstGeom prst="flowChartAlternateProcess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marL="0" marR="0" lvl="0" indent="0" algn="just" defTabSz="914349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أََهَمُّ ا</a:t>
            </a: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ؐ</a:t>
            </a:r>
            <a:r>
              <a:rPr kumimoji="0" lang="ar-S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لْقِيَمِ ا</a:t>
            </a: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ؐ</a:t>
            </a:r>
            <a:r>
              <a:rPr kumimoji="0" lang="ar-S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لَّتي </a:t>
            </a: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ذُكِرَتْ في </a:t>
            </a:r>
            <a:r>
              <a:rPr kumimoji="0" lang="ar-S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</a:t>
            </a: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ؐلنَّصِّ:</a:t>
            </a:r>
          </a:p>
          <a:p>
            <a:pPr marL="0" marR="0" lvl="0" indent="0" algn="just" defTabSz="914349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اَلْإِصْغاءُ – حَلُّ </a:t>
            </a:r>
            <a:r>
              <a:rPr kumimoji="0" lang="ar-SA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</a:t>
            </a: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ؐلْمُشْكِلاتِ – اَلْحِوارُ – اَلْمَحَبَّةُ – اَلاِحْتِرامُ – حُبُّ </a:t>
            </a:r>
            <a:r>
              <a:rPr kumimoji="0" lang="ar-SA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</a:t>
            </a: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ؐلْوَطَنِ</a:t>
            </a: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...</a:t>
            </a:r>
          </a:p>
          <a:p>
            <a:pPr marL="0" marR="0" lvl="0" indent="0" algn="just" defTabSz="914349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5" name="Flèche : gauche 14">
            <a:extLst>
              <a:ext uri="{FF2B5EF4-FFF2-40B4-BE49-F238E27FC236}">
                <a16:creationId xmlns:a16="http://schemas.microsoft.com/office/drawing/2014/main" id="{C70F442D-7D20-E640-AF71-F222DF552438}"/>
              </a:ext>
            </a:extLst>
          </p:cNvPr>
          <p:cNvSpPr/>
          <p:nvPr/>
        </p:nvSpPr>
        <p:spPr>
          <a:xfrm>
            <a:off x="7030307" y="5968902"/>
            <a:ext cx="702527" cy="454642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02DD4093-3F60-4656-1892-94378F2FC6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421" y="582456"/>
            <a:ext cx="1639966" cy="1426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43158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5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4" grpId="0" animBg="1"/>
      <p:bldP spid="6" grpId="0" animBg="1"/>
      <p:bldP spid="15" grpId="0" animBg="1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C953C2-C3D1-8204-831C-6E9EFE5291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19651D0A-B02D-74ED-ED20-0EB95E886048}"/>
              </a:ext>
            </a:extLst>
          </p:cNvPr>
          <p:cNvSpPr txBox="1"/>
          <p:nvPr/>
        </p:nvSpPr>
        <p:spPr>
          <a:xfrm>
            <a:off x="160421" y="834086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خذوا ألواحكم، كل واحد يكتب جملة جديدة تعلمها هذا اليوم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: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Organigramme : Alternative 5">
            <a:extLst>
              <a:ext uri="{FF2B5EF4-FFF2-40B4-BE49-F238E27FC236}">
                <a16:creationId xmlns:a16="http://schemas.microsoft.com/office/drawing/2014/main" id="{2325268A-1001-28C0-1B24-9567388D63E5}"/>
              </a:ext>
            </a:extLst>
          </p:cNvPr>
          <p:cNvSpPr/>
          <p:nvPr/>
        </p:nvSpPr>
        <p:spPr>
          <a:xfrm>
            <a:off x="1219201" y="2521528"/>
            <a:ext cx="11277600" cy="1084117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أكتب على لوحتي </a:t>
            </a: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جملة</a:t>
            </a: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 جديدة تعلمتها هذا اليوم:</a:t>
            </a:r>
          </a:p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87888848-E65E-F80C-6E40-97B537C4D6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3449" y="834085"/>
            <a:ext cx="1650511" cy="1119405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5B938C2F-BC8C-5CF0-08E0-02E6E4BCEA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09456" y="3780155"/>
            <a:ext cx="8506690" cy="5830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62150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88DB5F-1755-2E4D-AA23-47B6AD8770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DEFB8F52-8865-3EE2-618D-AB61CC4D900C}"/>
              </a:ext>
            </a:extLst>
          </p:cNvPr>
          <p:cNvSpPr txBox="1"/>
          <p:nvPr/>
        </p:nvSpPr>
        <p:spPr>
          <a:xfrm>
            <a:off x="271257" y="98490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 من يعيد قراءة النص بدقة وطلاقة واسترسال؟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A7D7FF0F-7260-2D49-F572-4012A1EE45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610164"/>
            <a:ext cx="1633870" cy="1426588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CA0C8F2B-C906-A801-B61D-B544F00DB1A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6860" y="1951729"/>
            <a:ext cx="12950620" cy="7954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0590668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7926516" y="1925353"/>
            <a:ext cx="4800601" cy="4348082"/>
          </a:xfrm>
        </p:spPr>
        <p:txBody>
          <a:bodyPr/>
          <a:lstStyle/>
          <a:p>
            <a:r>
              <a:rPr kumimoji="1" lang="en-US" altLang="ja-JP" sz="19500" dirty="0"/>
              <a:t>4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6519" y="6250870"/>
            <a:ext cx="4800601" cy="2091830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ألعاب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6" name="Organigramme : Alternative 5">
            <a:extLst>
              <a:ext uri="{FF2B5EF4-FFF2-40B4-BE49-F238E27FC236}">
                <a16:creationId xmlns:a16="http://schemas.microsoft.com/office/drawing/2014/main" id="{0C690669-5547-1024-7E46-4029CAEC4595}"/>
              </a:ext>
            </a:extLst>
          </p:cNvPr>
          <p:cNvSpPr/>
          <p:nvPr/>
        </p:nvSpPr>
        <p:spPr>
          <a:xfrm>
            <a:off x="554182" y="4099394"/>
            <a:ext cx="6886337" cy="1173201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لعبة وماذا بعد؟</a:t>
            </a:r>
          </a:p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48545125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19B27766-CF1F-0E90-1AFC-2D3D4298239D}"/>
              </a:ext>
            </a:extLst>
          </p:cNvPr>
          <p:cNvSpPr txBox="1"/>
          <p:nvPr/>
        </p:nvSpPr>
        <p:spPr>
          <a:xfrm>
            <a:off x="160421" y="957198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في مجموعات، ستتممون بأربع جمل لتكوين فقرة. وأنا أعطيكم الجملة الأولى</a:t>
            </a:r>
            <a:endParaRPr lang="fr-FR" sz="1600" b="1" dirty="0">
              <a:solidFill>
                <a:prstClr val="white">
                  <a:lumMod val="65000"/>
                </a:prstClr>
              </a:solidFill>
              <a:latin typeface="Dosis" pitchFamily="2" charset="0"/>
              <a:cs typeface="Arial" panose="020B0604020202020204" pitchFamily="34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5025B925-3969-CD72-23E2-2D1EAED5DB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2343" y="765942"/>
            <a:ext cx="1780186" cy="1182727"/>
          </a:xfrm>
          <a:prstGeom prst="rect">
            <a:avLst/>
          </a:prstGeom>
        </p:spPr>
      </p:pic>
      <p:sp>
        <p:nvSpPr>
          <p:cNvPr id="3" name="Organigramme : Alternative 2">
            <a:extLst>
              <a:ext uri="{FF2B5EF4-FFF2-40B4-BE49-F238E27FC236}">
                <a16:creationId xmlns:a16="http://schemas.microsoft.com/office/drawing/2014/main" id="{88B8A22B-80FD-06D1-3EDE-A4BA00528236}"/>
              </a:ext>
            </a:extLst>
          </p:cNvPr>
          <p:cNvSpPr/>
          <p:nvPr/>
        </p:nvSpPr>
        <p:spPr>
          <a:xfrm>
            <a:off x="1565564" y="3240352"/>
            <a:ext cx="10307781" cy="5862084"/>
          </a:xfrm>
          <a:prstGeom prst="flowChartAlternateProcess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lvl="0" algn="just" rtl="1">
              <a:lnSpc>
                <a:spcPct val="150000"/>
              </a:lnSpc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اِسْتَيْقَظَ تامِرٌ باكِراً </a:t>
            </a:r>
            <a:r>
              <a:rPr lang="ar-SA" sz="4400" b="1" dirty="0">
                <a:solidFill>
                  <a:prstClr val="black"/>
                </a:solidFill>
              </a:rPr>
              <a:t>ا</a:t>
            </a:r>
            <a:r>
              <a:rPr lang="ar-MA" sz="4400" b="1" dirty="0">
                <a:solidFill>
                  <a:prstClr val="black"/>
                </a:solidFill>
              </a:rPr>
              <a:t>ؐ</a:t>
            </a:r>
            <a:r>
              <a:rPr kumimoji="0" lang="ar-MA" sz="44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سْتِعْداداً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للذّهابِ إِلى مَدْرَسَتِهِ.</a:t>
            </a:r>
          </a:p>
          <a:p>
            <a:pPr algn="just" rtl="1">
              <a:lnSpc>
                <a:spcPct val="150000"/>
              </a:lnSpc>
              <a:defRPr/>
            </a:pPr>
            <a:r>
              <a:rPr lang="ar-MA" sz="4400" b="1" dirty="0">
                <a:solidFill>
                  <a:schemeClr val="tx1"/>
                </a:solidFill>
              </a:rPr>
              <a:t>......................................................................................................................</a:t>
            </a:r>
            <a:endParaRPr lang="fr-FR" sz="4400" b="1" dirty="0">
              <a:solidFill>
                <a:schemeClr val="tx1"/>
              </a:solidFill>
              <a:cs typeface="Arial" panose="020B0604020202020204" pitchFamily="34" charset="0"/>
            </a:endParaRPr>
          </a:p>
          <a:p>
            <a:pPr marL="0" marR="0" lvl="0" indent="0" algn="just" defTabSz="914349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4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2143944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179168-8232-069A-E0CD-793B57E791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AAEFED61-032C-14A6-EC20-1E7B084ED2EA}"/>
              </a:ext>
            </a:extLst>
          </p:cNvPr>
          <p:cNvSpPr txBox="1"/>
          <p:nvPr/>
        </p:nvSpPr>
        <p:spPr>
          <a:xfrm>
            <a:off x="160421" y="957198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عرض الاعمال. المجموعة الفائزة هي من تقدم فقرة متجانسة بدون أخطاء: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5241A55E-D36B-99FB-B174-6538F77B2B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7878" y="655614"/>
            <a:ext cx="1682642" cy="1280271"/>
          </a:xfrm>
          <a:prstGeom prst="rect">
            <a:avLst/>
          </a:prstGeom>
        </p:spPr>
      </p:pic>
      <p:sp>
        <p:nvSpPr>
          <p:cNvPr id="3" name="Organigramme : Alternative 2">
            <a:extLst>
              <a:ext uri="{FF2B5EF4-FFF2-40B4-BE49-F238E27FC236}">
                <a16:creationId xmlns:a16="http://schemas.microsoft.com/office/drawing/2014/main" id="{DF2334D7-B95A-99A1-C679-A17CDDF00581}"/>
              </a:ext>
            </a:extLst>
          </p:cNvPr>
          <p:cNvSpPr/>
          <p:nvPr/>
        </p:nvSpPr>
        <p:spPr>
          <a:xfrm>
            <a:off x="1565564" y="3240352"/>
            <a:ext cx="10307781" cy="5862084"/>
          </a:xfrm>
          <a:prstGeom prst="flowChartAlternateProcess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lvl="0" algn="just" rtl="1">
              <a:lnSpc>
                <a:spcPct val="150000"/>
              </a:lnSpc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اِسْتَيْقَظَ تامِرٌ باكِراً </a:t>
            </a:r>
            <a:r>
              <a:rPr lang="ar-SA" sz="4400" b="1" dirty="0">
                <a:solidFill>
                  <a:prstClr val="black"/>
                </a:solidFill>
              </a:rPr>
              <a:t>ا</a:t>
            </a:r>
            <a:r>
              <a:rPr lang="ar-MA" sz="4400" b="1" dirty="0">
                <a:solidFill>
                  <a:prstClr val="black"/>
                </a:solidFill>
              </a:rPr>
              <a:t>ؐ</a:t>
            </a:r>
            <a:r>
              <a:rPr kumimoji="0" lang="ar-MA" sz="44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سْتِعْداداً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للذّهابِ إِلى مَدْرَسَتِهِ.</a:t>
            </a:r>
          </a:p>
          <a:p>
            <a:pPr algn="just" rtl="1">
              <a:lnSpc>
                <a:spcPct val="150000"/>
              </a:lnSpc>
              <a:defRPr/>
            </a:pPr>
            <a:r>
              <a:rPr lang="ar-MA" sz="4400" b="1" dirty="0">
                <a:solidFill>
                  <a:schemeClr val="tx1"/>
                </a:solidFill>
              </a:rPr>
              <a:t>......................................................................................................................</a:t>
            </a:r>
            <a:endParaRPr lang="fr-FR" sz="4400" b="1" dirty="0">
              <a:solidFill>
                <a:schemeClr val="tx1"/>
              </a:solidFill>
              <a:cs typeface="Arial" panose="020B0604020202020204" pitchFamily="34" charset="0"/>
            </a:endParaRPr>
          </a:p>
          <a:p>
            <a:pPr marL="0" marR="0" lvl="0" indent="0" algn="just" defTabSz="914349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4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71022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2">
            <a:extLst>
              <a:ext uri="{FF2B5EF4-FFF2-40B4-BE49-F238E27FC236}">
                <a16:creationId xmlns:a16="http://schemas.microsoft.com/office/drawing/2014/main" id="{7C109445-F55E-DE60-7D27-858E1DB22C9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12" name="Group 3">
            <a:extLst>
              <a:ext uri="{FF2B5EF4-FFF2-40B4-BE49-F238E27FC236}">
                <a16:creationId xmlns:a16="http://schemas.microsoft.com/office/drawing/2014/main" id="{C6D6A489-F406-3292-97C0-95DDE4EF465D}"/>
              </a:ext>
            </a:extLst>
          </p:cNvPr>
          <p:cNvGrpSpPr/>
          <p:nvPr/>
        </p:nvGrpSpPr>
        <p:grpSpPr>
          <a:xfrm>
            <a:off x="983197" y="835347"/>
            <a:ext cx="12001500" cy="8880153"/>
            <a:chOff x="0" y="0"/>
            <a:chExt cx="3895412" cy="2555175"/>
          </a:xfrm>
        </p:grpSpPr>
        <p:sp>
          <p:nvSpPr>
            <p:cNvPr id="13" name="Freeform 4">
              <a:extLst>
                <a:ext uri="{FF2B5EF4-FFF2-40B4-BE49-F238E27FC236}">
                  <a16:creationId xmlns:a16="http://schemas.microsoft.com/office/drawing/2014/main" id="{A1BA34FA-79AF-67A8-87D2-D7B97195C3F6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34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5" name="TextBox 5">
              <a:extLst>
                <a:ext uri="{FF2B5EF4-FFF2-40B4-BE49-F238E27FC236}">
                  <a16:creationId xmlns:a16="http://schemas.microsoft.com/office/drawing/2014/main" id="{861A9722-8353-9D8F-0B17-E4548BBF22FB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algn="ctr" defTabSz="685834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24" name="Freeform 7">
            <a:extLst>
              <a:ext uri="{FF2B5EF4-FFF2-40B4-BE49-F238E27FC236}">
                <a16:creationId xmlns:a16="http://schemas.microsoft.com/office/drawing/2014/main" id="{8B9C7CEF-D288-3ACF-5EFB-1E516A7EA05C}"/>
              </a:ext>
            </a:extLst>
          </p:cNvPr>
          <p:cNvSpPr/>
          <p:nvPr/>
        </p:nvSpPr>
        <p:spPr>
          <a:xfrm>
            <a:off x="992691" y="338681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3311155" y="1706706"/>
            <a:ext cx="7520365" cy="5732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00">
              <a:lnSpc>
                <a:spcPts val="4199"/>
              </a:lnSpc>
              <a:defRPr/>
            </a:pPr>
            <a:r>
              <a:rPr lang="ar-MA" sz="4400" b="1" dirty="0">
                <a:solidFill>
                  <a:srgbClr val="1F497D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هيكلة الحصة</a:t>
            </a:r>
            <a:endParaRPr lang="en-US" sz="4400" b="1" dirty="0">
              <a:solidFill>
                <a:srgbClr val="1F497D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21" name="TextBox 10">
            <a:extLst>
              <a:ext uri="{FF2B5EF4-FFF2-40B4-BE49-F238E27FC236}">
                <a16:creationId xmlns:a16="http://schemas.microsoft.com/office/drawing/2014/main" id="{520975FF-C4E0-5D86-270B-BF29A19BF229}"/>
              </a:ext>
            </a:extLst>
          </p:cNvPr>
          <p:cNvSpPr txBox="1"/>
          <p:nvPr/>
        </p:nvSpPr>
        <p:spPr>
          <a:xfrm>
            <a:off x="1457379" y="3699359"/>
            <a:ext cx="4079744" cy="3847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685800">
              <a:lnSpc>
                <a:spcPts val="3026"/>
              </a:lnSpc>
              <a:defRPr/>
            </a:pPr>
            <a:r>
              <a:rPr lang="en-US" sz="2400" dirty="0">
                <a:solidFill>
                  <a:srgbClr val="8DC63F"/>
                </a:solidFill>
                <a:latin typeface="Carelia"/>
              </a:rPr>
              <a:t>   </a:t>
            </a:r>
            <a:endParaRPr lang="en-US" sz="2400" dirty="0">
              <a:solidFill>
                <a:srgbClr val="106585"/>
              </a:solidFill>
              <a:latin typeface="Carelia"/>
            </a:endParaRPr>
          </a:p>
        </p:txBody>
      </p:sp>
      <p:sp>
        <p:nvSpPr>
          <p:cNvPr id="33" name="TextBox 12">
            <a:extLst>
              <a:ext uri="{FF2B5EF4-FFF2-40B4-BE49-F238E27FC236}">
                <a16:creationId xmlns:a16="http://schemas.microsoft.com/office/drawing/2014/main" id="{62D5657B-BE79-BE5F-8DF7-DAFA860B9E8D}"/>
              </a:ext>
            </a:extLst>
          </p:cNvPr>
          <p:cNvSpPr txBox="1"/>
          <p:nvPr/>
        </p:nvSpPr>
        <p:spPr>
          <a:xfrm>
            <a:off x="1692101" y="5167660"/>
            <a:ext cx="10157725" cy="2949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76690" lvl="1" defTabSz="685800">
              <a:lnSpc>
                <a:spcPts val="2291"/>
              </a:lnSpc>
              <a:spcAft>
                <a:spcPts val="450"/>
              </a:spcAft>
              <a:defRPr/>
            </a:pPr>
            <a:r>
              <a:rPr lang="pt-BR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Dosis" pitchFamily="2" charset="0"/>
                <a:ea typeface="Cambria" panose="02040503050406030204" pitchFamily="18" charset="0"/>
              </a:rPr>
              <a:t>   </a:t>
            </a:r>
            <a:endParaRPr lang="en-US" sz="2550" dirty="0">
              <a:solidFill>
                <a:prstClr val="black">
                  <a:lumMod val="75000"/>
                  <a:lumOff val="25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59" name="Tableau 58">
            <a:extLst>
              <a:ext uri="{FF2B5EF4-FFF2-40B4-BE49-F238E27FC236}">
                <a16:creationId xmlns:a16="http://schemas.microsoft.com/office/drawing/2014/main" id="{6F7516E0-5AF9-99B0-509D-DD2CB5191F1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59293545"/>
              </p:ext>
            </p:extLst>
          </p:nvPr>
        </p:nvGraphicFramePr>
        <p:xfrm>
          <a:off x="1860223" y="2203580"/>
          <a:ext cx="9989603" cy="7162800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3329868">
                  <a:extLst>
                    <a:ext uri="{9D8B030D-6E8A-4147-A177-3AD203B41FA5}">
                      <a16:colId xmlns:a16="http://schemas.microsoft.com/office/drawing/2014/main" val="3161152025"/>
                    </a:ext>
                  </a:extLst>
                </a:gridCol>
                <a:gridCol w="264431">
                  <a:extLst>
                    <a:ext uri="{9D8B030D-6E8A-4147-A177-3AD203B41FA5}">
                      <a16:colId xmlns:a16="http://schemas.microsoft.com/office/drawing/2014/main" val="3449223050"/>
                    </a:ext>
                  </a:extLst>
                </a:gridCol>
                <a:gridCol w="6395304">
                  <a:extLst>
                    <a:ext uri="{9D8B030D-6E8A-4147-A177-3AD203B41FA5}">
                      <a16:colId xmlns:a16="http://schemas.microsoft.com/office/drawing/2014/main" val="872511244"/>
                    </a:ext>
                  </a:extLst>
                </a:gridCol>
              </a:tblGrid>
              <a:tr h="724906">
                <a:tc>
                  <a:txBody>
                    <a:bodyPr/>
                    <a:lstStyle/>
                    <a:p>
                      <a:pPr algn="r" rtl="1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افتتاح الحصة: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تعلم سلوك اليوم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التصريح بالهدف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6691148"/>
                  </a:ext>
                </a:extLst>
              </a:tr>
              <a:tr h="724906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 startAt="2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نشاط اعتيادي:</a:t>
                      </a:r>
                    </a:p>
                    <a:p>
                      <a:pPr marL="742950" marR="0" lvl="1" indent="-285750" algn="r" defTabSz="13716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قراءة فقرة بسيطة بدقة وطلاقة؛ 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إملاء كلمات تتضمن صعوبة إملائية: الهمزة المتطرفة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61648371"/>
                  </a:ext>
                </a:extLst>
              </a:tr>
              <a:tr h="724906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 startAt="3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أنشطة القراءة والكتابة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تنمية المعجم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قراءة نص بطلاقة والتفاعل معه؛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كتابة: الإجابة عن أسئلة الفهم.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67692720"/>
                  </a:ext>
                </a:extLst>
              </a:tr>
              <a:tr h="724906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4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لعبة: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  <a:p>
                      <a:pPr marL="352425" indent="0" algn="r" rtl="1">
                        <a:buFont typeface="Adobe Arabic" panose="02040503050201020203" pitchFamily="18" charset="-78"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 - وماذا بعد؟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40246648"/>
                  </a:ext>
                </a:extLst>
              </a:tr>
              <a:tr h="724906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5"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اختتام الحصة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  <a:p>
                      <a:pPr marL="352425" indent="0" algn="r" rtl="1">
                        <a:buFont typeface="Adobe Arabic" panose="02040503050201020203" pitchFamily="18" charset="-78"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 - تذكير بالواجبات المنزلية</a:t>
                      </a:r>
                    </a:p>
                    <a:p>
                      <a:pPr marL="352425" indent="0" algn="r" rtl="1">
                        <a:buFont typeface="Adobe Arabic" panose="02040503050201020203" pitchFamily="18" charset="-78"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- تبصر الحصة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14548469"/>
                  </a:ext>
                </a:extLst>
              </a:tr>
            </a:tbl>
          </a:graphicData>
        </a:graphic>
      </p:graphicFrame>
      <p:grpSp>
        <p:nvGrpSpPr>
          <p:cNvPr id="66" name="Groupe 65">
            <a:extLst>
              <a:ext uri="{FF2B5EF4-FFF2-40B4-BE49-F238E27FC236}">
                <a16:creationId xmlns:a16="http://schemas.microsoft.com/office/drawing/2014/main" id="{A72B98F2-FFEA-28C6-9769-AF30380503B3}"/>
              </a:ext>
            </a:extLst>
          </p:cNvPr>
          <p:cNvGrpSpPr/>
          <p:nvPr/>
        </p:nvGrpSpPr>
        <p:grpSpPr>
          <a:xfrm flipH="1">
            <a:off x="2376609" y="3336636"/>
            <a:ext cx="2010625" cy="698668"/>
            <a:chOff x="3700831" y="3540342"/>
            <a:chExt cx="896197" cy="385540"/>
          </a:xfrm>
        </p:grpSpPr>
        <p:sp>
          <p:nvSpPr>
            <p:cNvPr id="67" name="Rectangle : coins arrondis 66">
              <a:extLst>
                <a:ext uri="{FF2B5EF4-FFF2-40B4-BE49-F238E27FC236}">
                  <a16:creationId xmlns:a16="http://schemas.microsoft.com/office/drawing/2014/main" id="{34AA3812-3D6C-495B-946C-04A48605C082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68" name="Picture 2">
              <a:extLst>
                <a:ext uri="{FF2B5EF4-FFF2-40B4-BE49-F238E27FC236}">
                  <a16:creationId xmlns:a16="http://schemas.microsoft.com/office/drawing/2014/main" id="{1226C0A4-4292-47EF-1AA1-E63038C221D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9" name="ZoneTexte 68">
              <a:extLst>
                <a:ext uri="{FF2B5EF4-FFF2-40B4-BE49-F238E27FC236}">
                  <a16:creationId xmlns:a16="http://schemas.microsoft.com/office/drawing/2014/main" id="{AA1C6C27-911A-339B-CE39-229DC876F1F1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05 دقيقة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70" name="Groupe 69">
            <a:extLst>
              <a:ext uri="{FF2B5EF4-FFF2-40B4-BE49-F238E27FC236}">
                <a16:creationId xmlns:a16="http://schemas.microsoft.com/office/drawing/2014/main" id="{7F590FEE-F30C-7A4E-47CD-15296B33A39D}"/>
              </a:ext>
            </a:extLst>
          </p:cNvPr>
          <p:cNvGrpSpPr/>
          <p:nvPr/>
        </p:nvGrpSpPr>
        <p:grpSpPr>
          <a:xfrm flipH="1">
            <a:off x="2353780" y="4936735"/>
            <a:ext cx="2010625" cy="698668"/>
            <a:chOff x="3700831" y="3540342"/>
            <a:chExt cx="896197" cy="385540"/>
          </a:xfrm>
        </p:grpSpPr>
        <p:sp>
          <p:nvSpPr>
            <p:cNvPr id="71" name="Rectangle : coins arrondis 70">
              <a:extLst>
                <a:ext uri="{FF2B5EF4-FFF2-40B4-BE49-F238E27FC236}">
                  <a16:creationId xmlns:a16="http://schemas.microsoft.com/office/drawing/2014/main" id="{1BBD44C4-A87E-EA5E-4227-09A0444EB2BE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72" name="Picture 2">
              <a:extLst>
                <a:ext uri="{FF2B5EF4-FFF2-40B4-BE49-F238E27FC236}">
                  <a16:creationId xmlns:a16="http://schemas.microsoft.com/office/drawing/2014/main" id="{EBB4714D-6696-2C59-6083-E19A4577FF6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3" name="ZoneTexte 72">
              <a:extLst>
                <a:ext uri="{FF2B5EF4-FFF2-40B4-BE49-F238E27FC236}">
                  <a16:creationId xmlns:a16="http://schemas.microsoft.com/office/drawing/2014/main" id="{F5C3A839-097D-DAF4-2346-0E31E5605608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55  دقيقة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74" name="Groupe 73">
            <a:extLst>
              <a:ext uri="{FF2B5EF4-FFF2-40B4-BE49-F238E27FC236}">
                <a16:creationId xmlns:a16="http://schemas.microsoft.com/office/drawing/2014/main" id="{B240C497-93B7-D5A5-CC16-0CCCEF6AFA07}"/>
              </a:ext>
            </a:extLst>
          </p:cNvPr>
          <p:cNvGrpSpPr/>
          <p:nvPr/>
        </p:nvGrpSpPr>
        <p:grpSpPr>
          <a:xfrm flipH="1">
            <a:off x="2353780" y="7310491"/>
            <a:ext cx="2010625" cy="698668"/>
            <a:chOff x="3700831" y="3540342"/>
            <a:chExt cx="896197" cy="385540"/>
          </a:xfrm>
        </p:grpSpPr>
        <p:sp>
          <p:nvSpPr>
            <p:cNvPr id="75" name="Rectangle : coins arrondis 74">
              <a:extLst>
                <a:ext uri="{FF2B5EF4-FFF2-40B4-BE49-F238E27FC236}">
                  <a16:creationId xmlns:a16="http://schemas.microsoft.com/office/drawing/2014/main" id="{DBA96D9A-B1AB-3FC4-18F2-0ABC34CE9F49}"/>
                </a:ext>
              </a:extLst>
            </p:cNvPr>
            <p:cNvSpPr/>
            <p:nvPr/>
          </p:nvSpPr>
          <p:spPr>
            <a:xfrm>
              <a:off x="3848841" y="3631230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76" name="Picture 2">
              <a:extLst>
                <a:ext uri="{FF2B5EF4-FFF2-40B4-BE49-F238E27FC236}">
                  <a16:creationId xmlns:a16="http://schemas.microsoft.com/office/drawing/2014/main" id="{BB23B1FB-A001-330E-9C3A-0366729CC5F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7" name="ZoneTexte 76">
              <a:extLst>
                <a:ext uri="{FF2B5EF4-FFF2-40B4-BE49-F238E27FC236}">
                  <a16:creationId xmlns:a16="http://schemas.microsoft.com/office/drawing/2014/main" id="{A1644A5B-2517-F4C3-1BDC-8A68A399B5FE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5 دقائق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78" name="Groupe 77">
            <a:extLst>
              <a:ext uri="{FF2B5EF4-FFF2-40B4-BE49-F238E27FC236}">
                <a16:creationId xmlns:a16="http://schemas.microsoft.com/office/drawing/2014/main" id="{BF30825B-BC58-435B-A42C-8221948DEC05}"/>
              </a:ext>
            </a:extLst>
          </p:cNvPr>
          <p:cNvGrpSpPr/>
          <p:nvPr/>
        </p:nvGrpSpPr>
        <p:grpSpPr>
          <a:xfrm flipH="1">
            <a:off x="2353780" y="2092966"/>
            <a:ext cx="2010625" cy="698668"/>
            <a:chOff x="3700831" y="3540342"/>
            <a:chExt cx="896197" cy="385540"/>
          </a:xfrm>
        </p:grpSpPr>
        <p:sp>
          <p:nvSpPr>
            <p:cNvPr id="79" name="Rectangle : coins arrondis 78">
              <a:extLst>
                <a:ext uri="{FF2B5EF4-FFF2-40B4-BE49-F238E27FC236}">
                  <a16:creationId xmlns:a16="http://schemas.microsoft.com/office/drawing/2014/main" id="{3B94B07B-2099-8DE4-4396-997AB11F99A6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80" name="Picture 2">
              <a:extLst>
                <a:ext uri="{FF2B5EF4-FFF2-40B4-BE49-F238E27FC236}">
                  <a16:creationId xmlns:a16="http://schemas.microsoft.com/office/drawing/2014/main" id="{751C334E-9D7C-EFC5-6038-42F03FAD9AD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1" name="ZoneTexte 80">
              <a:extLst>
                <a:ext uri="{FF2B5EF4-FFF2-40B4-BE49-F238E27FC236}">
                  <a16:creationId xmlns:a16="http://schemas.microsoft.com/office/drawing/2014/main" id="{BE08A98F-D854-3397-0154-55F80662A1A3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3 دقائق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2" name="Groupe 1">
            <a:extLst>
              <a:ext uri="{FF2B5EF4-FFF2-40B4-BE49-F238E27FC236}">
                <a16:creationId xmlns:a16="http://schemas.microsoft.com/office/drawing/2014/main" id="{6C23A183-CC1F-51C8-8C37-81572760EA95}"/>
              </a:ext>
            </a:extLst>
          </p:cNvPr>
          <p:cNvGrpSpPr/>
          <p:nvPr/>
        </p:nvGrpSpPr>
        <p:grpSpPr>
          <a:xfrm flipH="1">
            <a:off x="2454991" y="8350333"/>
            <a:ext cx="2010625" cy="698668"/>
            <a:chOff x="3700831" y="3540342"/>
            <a:chExt cx="896197" cy="385540"/>
          </a:xfrm>
        </p:grpSpPr>
        <p:sp>
          <p:nvSpPr>
            <p:cNvPr id="3" name="Rectangle : coins arrondis 2">
              <a:extLst>
                <a:ext uri="{FF2B5EF4-FFF2-40B4-BE49-F238E27FC236}">
                  <a16:creationId xmlns:a16="http://schemas.microsoft.com/office/drawing/2014/main" id="{064936FB-F45E-5E99-51D0-38EA46B6D6FC}"/>
                </a:ext>
              </a:extLst>
            </p:cNvPr>
            <p:cNvSpPr/>
            <p:nvPr/>
          </p:nvSpPr>
          <p:spPr>
            <a:xfrm>
              <a:off x="3848841" y="3631230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4" name="Picture 2">
              <a:extLst>
                <a:ext uri="{FF2B5EF4-FFF2-40B4-BE49-F238E27FC236}">
                  <a16:creationId xmlns:a16="http://schemas.microsoft.com/office/drawing/2014/main" id="{52D0B7BF-F2F0-3C83-BAE9-123AE915A27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" name="ZoneTexte 4">
              <a:extLst>
                <a:ext uri="{FF2B5EF4-FFF2-40B4-BE49-F238E27FC236}">
                  <a16:creationId xmlns:a16="http://schemas.microsoft.com/office/drawing/2014/main" id="{10C4AA61-1EF0-3FFD-E0CD-1292EF045520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دقيقتان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69077855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5BE0C9-C54B-D2CF-0BC3-1F53EE84F1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152EBB06-CCA6-FAA6-1982-66E4A242024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0E34D6B8-8522-A58B-32EE-6075A6DCB40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926516" y="1925353"/>
            <a:ext cx="4800601" cy="4348082"/>
          </a:xfrm>
        </p:spPr>
        <p:txBody>
          <a:bodyPr/>
          <a:lstStyle/>
          <a:p>
            <a:r>
              <a:rPr kumimoji="1" lang="ar-MA" altLang="ja-JP" sz="19500" dirty="0"/>
              <a:t>5</a:t>
            </a:r>
            <a:endParaRPr kumimoji="1" lang="ja-JP" altLang="en-US" sz="19500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5C558200-1967-A0A1-6AEE-786EC432BA3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26582" y="6250870"/>
            <a:ext cx="4400538" cy="179862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اختتام الحصة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>
            <a:extLst>
              <a:ext uri="{FF2B5EF4-FFF2-40B4-BE49-F238E27FC236}">
                <a16:creationId xmlns:a16="http://schemas.microsoft.com/office/drawing/2014/main" id="{3B1347CB-AC3E-7D4D-47A5-D1366EC8B29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09B7A10F-2C0B-6279-2023-749AC3F790A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5F694CB2-0070-0692-1CCE-226A2B5FF9FB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0D7F42AF-2528-8CFC-FCBE-0286A9692C33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0" name="Sous-titre 2">
            <a:extLst>
              <a:ext uri="{FF2B5EF4-FFF2-40B4-BE49-F238E27FC236}">
                <a16:creationId xmlns:a16="http://schemas.microsoft.com/office/drawing/2014/main" id="{C1EB0F3F-76C4-B5CC-5F1E-8CD5BD5AC34B}"/>
              </a:ext>
            </a:extLst>
          </p:cNvPr>
          <p:cNvSpPr txBox="1">
            <a:spLocks/>
          </p:cNvSpPr>
          <p:nvPr/>
        </p:nvSpPr>
        <p:spPr>
          <a:xfrm>
            <a:off x="1241714" y="2114550"/>
            <a:ext cx="5033768" cy="6876254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ar-MA" sz="72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الواجبات المنزلية</a:t>
            </a:r>
          </a:p>
          <a:p>
            <a:pPr marL="342900" marR="0" lvl="0" indent="-34290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ar-MA" sz="72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تبصر الحصة</a:t>
            </a:r>
            <a:endParaRPr kumimoji="0" lang="fr-FR" sz="72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222612512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70C6D3E-D944-E7DF-6E2F-7037213AB7FF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في منازلكم، ستشتغلون على الكراسة الصفحة: 34، سأراقب عملكم بداية الحصة الموالية إن شاء الله.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Sous-titre 2">
            <a:extLst>
              <a:ext uri="{FF2B5EF4-FFF2-40B4-BE49-F238E27FC236}">
                <a16:creationId xmlns:a16="http://schemas.microsoft.com/office/drawing/2014/main" id="{D012E12E-157F-1F50-18B5-626DB37D1ECA}"/>
              </a:ext>
            </a:extLst>
          </p:cNvPr>
          <p:cNvSpPr txBox="1">
            <a:spLocks/>
          </p:cNvSpPr>
          <p:nvPr/>
        </p:nvSpPr>
        <p:spPr>
          <a:xfrm>
            <a:off x="6553200" y="2350873"/>
            <a:ext cx="5805055" cy="7222004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في منزلي سأقوم ب: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1- </a:t>
            </a:r>
            <a:r>
              <a:rPr lang="ar-MA" sz="4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أقرأ الكلمات بدقة وسرعة على أحد أفراد أسرتي؛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ar-MA" sz="4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2- أقرأ النص (البيت الثاني) بدقة وطلاقة واسترسال؛</a:t>
            </a:r>
          </a:p>
          <a:p>
            <a:pPr marL="0" marR="0" lvl="0" indent="0" algn="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3- </a:t>
            </a:r>
            <a:r>
              <a:rPr lang="ar-MA" sz="4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أجيب عن السؤال –ج- من(النشاط3) وأنقل الجواب على دفتري؛</a:t>
            </a:r>
            <a:endParaRPr kumimoji="0" lang="ar-MA" sz="4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4- أستعد لعرض إنجازي على أستاذي في الحصة المقبلة.</a:t>
            </a:r>
            <a:endParaRPr kumimoji="0" lang="fr-FR" sz="4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2F2FF6F7-C601-CFBC-78D7-2C1B89ECDE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7878" y="714122"/>
            <a:ext cx="1682642" cy="1286367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005155E3-19F5-EF51-26A5-B9BB6396465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7878" y="2350872"/>
            <a:ext cx="5570830" cy="7222005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A05AAD1E-1AA0-CB3E-F623-81B62A2E91CE}"/>
              </a:ext>
            </a:extLst>
          </p:cNvPr>
          <p:cNvSpPr/>
          <p:nvPr/>
        </p:nvSpPr>
        <p:spPr>
          <a:xfrm>
            <a:off x="1482437" y="8963890"/>
            <a:ext cx="4239488" cy="32408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512562272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15B2C3-4E5C-88A4-3F5C-59BCF0A876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A6468442-C041-F4C1-05C2-88146A38BFB8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أنهينا حصة اللغة العربية لهذا اليوم، شكرا لحسن تفاعلكم.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Sous-titre 2">
            <a:extLst>
              <a:ext uri="{FF2B5EF4-FFF2-40B4-BE49-F238E27FC236}">
                <a16:creationId xmlns:a16="http://schemas.microsoft.com/office/drawing/2014/main" id="{42F2735E-45A3-4A19-8BE8-FBDF012F157F}"/>
              </a:ext>
            </a:extLst>
          </p:cNvPr>
          <p:cNvSpPr txBox="1">
            <a:spLocks/>
          </p:cNvSpPr>
          <p:nvPr/>
        </p:nvSpPr>
        <p:spPr>
          <a:xfrm>
            <a:off x="969818" y="3408218"/>
            <a:ext cx="11346873" cy="4488873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6600" b="1" i="0" u="none" strike="noStrike" kern="1200" cap="none" spc="0" normalizeH="0" baseline="0" noProof="0" dirty="0">
                <a:ln w="0"/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إلى اللقاء...</a:t>
            </a:r>
            <a:r>
              <a:rPr kumimoji="0" lang="ar-MA" sz="6600" b="1" i="0" u="none" strike="noStrike" kern="1200" cap="none" spc="0" normalizeH="0" noProof="0" dirty="0">
                <a:ln w="0"/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نلتقي في الحصة القادمة إن شاء الله</a:t>
            </a:r>
            <a:endParaRPr kumimoji="0" lang="ar-MA" sz="6600" b="1" i="0" u="none" strike="noStrike" kern="1200" cap="none" spc="0" normalizeH="0" baseline="0" noProof="0" dirty="0">
              <a:ln w="0"/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328477974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26C150-565F-E9B6-B941-7FB1AA509C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1C89A226-C4D9-76DA-E051-3BDAECEB5A3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DC7D4EAB-B148-3A9F-D40F-CB0F518F755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073748" y="778324"/>
            <a:ext cx="4400538" cy="179862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تبصر الحصة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>
            <a:extLst>
              <a:ext uri="{FF2B5EF4-FFF2-40B4-BE49-F238E27FC236}">
                <a16:creationId xmlns:a16="http://schemas.microsoft.com/office/drawing/2014/main" id="{578337F2-884D-AB4D-5446-BF647AF776A6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2E5D6C05-FE43-AF1C-EF22-E34719EAE9AA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2D5DD3BA-9463-4504-7BBD-BDF84382148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875C675A-0183-D88B-4CFB-55949492E16E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0" name="Sous-titre 2">
            <a:extLst>
              <a:ext uri="{FF2B5EF4-FFF2-40B4-BE49-F238E27FC236}">
                <a16:creationId xmlns:a16="http://schemas.microsoft.com/office/drawing/2014/main" id="{D197CD53-4791-9A7C-F938-0D603394B6DA}"/>
              </a:ext>
            </a:extLst>
          </p:cNvPr>
          <p:cNvSpPr txBox="1">
            <a:spLocks/>
          </p:cNvSpPr>
          <p:nvPr/>
        </p:nvSpPr>
        <p:spPr>
          <a:xfrm>
            <a:off x="323828" y="1243981"/>
            <a:ext cx="7116689" cy="7098723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457200" rtl="1">
              <a:lnSpc>
                <a:spcPct val="100000"/>
              </a:lnSpc>
              <a:spcBef>
                <a:spcPts val="0"/>
              </a:spcBef>
              <a:buFontTx/>
              <a:buChar char="-"/>
              <a:defRPr/>
            </a:pPr>
            <a:r>
              <a:rPr lang="ar-MA" sz="54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</a:rPr>
              <a:t>يسجل الأستاذ ملاحظاته عن الحصة على المذكرة اليومية، ومدى تفاعل المتعلمين مع مجرياتها؛</a:t>
            </a:r>
          </a:p>
          <a:p>
            <a:pPr lvl="0" algn="ctr" defTabSz="457200" rtl="1">
              <a:lnSpc>
                <a:spcPct val="100000"/>
              </a:lnSpc>
              <a:spcBef>
                <a:spcPts val="0"/>
              </a:spcBef>
              <a:buFontTx/>
              <a:buChar char="-"/>
              <a:defRPr/>
            </a:pPr>
            <a:r>
              <a:rPr lang="ar-MA" sz="54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</a:rPr>
              <a:t> يسجل النسبة المئوية التي يقدرها لتحقق أهداف الحصة.</a:t>
            </a:r>
          </a:p>
        </p:txBody>
      </p:sp>
    </p:spTree>
    <p:extLst>
      <p:ext uri="{BB962C8B-B14F-4D97-AF65-F5344CB8AC3E}">
        <p14:creationId xmlns:p14="http://schemas.microsoft.com/office/powerpoint/2010/main" val="17474818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5351A4-652B-63E5-80D9-77B2819FFC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A9FEB241-5878-679C-A993-CB0EEBBF046C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ر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تتذكرون النشاط المنزلي الذي كلفتكم به نهاية الحصة السابقة(الصفحة 33). سأراقب ما قمتم به، قبل أن نبدأ حصة اليوم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Sous-titre 2">
            <a:extLst>
              <a:ext uri="{FF2B5EF4-FFF2-40B4-BE49-F238E27FC236}">
                <a16:creationId xmlns:a16="http://schemas.microsoft.com/office/drawing/2014/main" id="{5394EC40-AA7B-93B6-8C50-F35907C26AC9}"/>
              </a:ext>
            </a:extLst>
          </p:cNvPr>
          <p:cNvSpPr txBox="1">
            <a:spLocks/>
          </p:cNvSpPr>
          <p:nvPr/>
        </p:nvSpPr>
        <p:spPr>
          <a:xfrm>
            <a:off x="6553200" y="2350873"/>
            <a:ext cx="5805055" cy="7222004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في منزلي سأقوم ب: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1- أنجز (النشاط1) وأقرأ الكلمات بدقة وسرعة؛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2- أقرأ النص (يوم في القرية) بدقة وطلاقة واسترسال؛</a:t>
            </a:r>
          </a:p>
          <a:p>
            <a:pPr marL="0" marR="0" lvl="0" indent="0" algn="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3- أجيب عن السؤالين ج – د  من(النشاط3) وأنقل الجواب على دفتري؛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4- أستعد لعرض إنجازي على أستاذي في الحصة المقبلة.</a:t>
            </a:r>
            <a:endParaRPr kumimoji="0" lang="fr-FR" sz="4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60581C0E-2BFC-7EBD-79E9-5BAE21536F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7879" y="2184616"/>
            <a:ext cx="5805055" cy="7776802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B0A8A834-4433-2E94-D790-5DB4CC4A4DE4}"/>
              </a:ext>
            </a:extLst>
          </p:cNvPr>
          <p:cNvSpPr/>
          <p:nvPr/>
        </p:nvSpPr>
        <p:spPr>
          <a:xfrm>
            <a:off x="1745674" y="8977745"/>
            <a:ext cx="4239488" cy="748146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060C2E7B-833E-FC0A-6FAC-6626526CEBD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5202" y="668398"/>
            <a:ext cx="1767993" cy="13778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68636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3B3E83-6109-E0CC-3675-D3BA2B8993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5B649852-56F5-6D22-B3D5-9237B25A98F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14206D73-72FA-5A0A-840A-F66D6F75E0C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ar-MA" altLang="ja-JP" sz="19500" dirty="0"/>
              <a:t>1</a:t>
            </a:r>
            <a:endParaRPr kumimoji="1" lang="ja-JP" altLang="en-US" sz="19500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8EFB52CE-5E0B-1267-6B4A-214C40CA085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5376" y="6225150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افتتاح الحصة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E2254ED2-4515-2421-D891-10F1B056EE7D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>
            <a:extLst>
              <a:ext uri="{FF2B5EF4-FFF2-40B4-BE49-F238E27FC236}">
                <a16:creationId xmlns:a16="http://schemas.microsoft.com/office/drawing/2014/main" id="{011A56B4-2739-712A-8414-00F609FF690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>
            <a:extLst>
              <a:ext uri="{FF2B5EF4-FFF2-40B4-BE49-F238E27FC236}">
                <a16:creationId xmlns:a16="http://schemas.microsoft.com/office/drawing/2014/main" id="{154E63D5-6A4E-3ECB-6476-499C76572C73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>
            <a:extLst>
              <a:ext uri="{FF2B5EF4-FFF2-40B4-BE49-F238E27FC236}">
                <a16:creationId xmlns:a16="http://schemas.microsoft.com/office/drawing/2014/main" id="{EAD9453F-68E3-C39B-3823-F09860BEC9DE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696521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DBBD2A1A-397F-47FD-07E2-CC7973B4AAA2}"/>
              </a:ext>
            </a:extLst>
          </p:cNvPr>
          <p:cNvSpPr txBox="1"/>
          <p:nvPr/>
        </p:nvSpPr>
        <p:spPr>
          <a:xfrm>
            <a:off x="215839" y="86793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مرحبا بكم، سننطلق في حصة اللغة العربية.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DF59BCB5-B94F-6202-C02B-273F14871DF2}"/>
              </a:ext>
            </a:extLst>
          </p:cNvPr>
          <p:cNvSpPr/>
          <p:nvPr/>
        </p:nvSpPr>
        <p:spPr>
          <a:xfrm>
            <a:off x="3893127" y="3685309"/>
            <a:ext cx="7841673" cy="1276941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سلوك اليوم</a:t>
            </a:r>
            <a:endParaRPr kumimoji="0" lang="fr-FR" sz="6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0D0A9685-5183-B6A8-663E-E24D55208507}"/>
              </a:ext>
            </a:extLst>
          </p:cNvPr>
          <p:cNvSpPr/>
          <p:nvPr/>
        </p:nvSpPr>
        <p:spPr>
          <a:xfrm>
            <a:off x="1080656" y="6511634"/>
            <a:ext cx="9240982" cy="1276941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 rtl="1">
              <a:defRPr/>
            </a:pPr>
            <a:r>
              <a:rPr lang="ar-MA" sz="6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العمل في ثنائيات</a:t>
            </a:r>
            <a:endParaRPr lang="fr-FR" sz="600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90D42A93-6B1E-5187-0EB6-29B39AC197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6592" y="742174"/>
            <a:ext cx="1710864" cy="1307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70331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heme/theme1.xml><?xml version="1.0" encoding="utf-8"?>
<a:theme xmlns:a="http://schemas.openxmlformats.org/drawingml/2006/main" name="3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2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1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Thème Office 2013 – 2022">
  <a:themeElements>
    <a:clrScheme name="Thème Office 2013 – 202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 2013 – 2022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 2013 – 2022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2_Thème Office 2013 – 2022">
  <a:themeElements>
    <a:clrScheme name="Thème Office 2013 – 202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 2013 – 2022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 2013 – 2022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923</TotalTime>
  <Words>1857</Words>
  <Application>Microsoft Office PowerPoint</Application>
  <PresentationFormat>Personnalisé</PresentationFormat>
  <Paragraphs>324</Paragraphs>
  <Slides>63</Slides>
  <Notes>6</Notes>
  <HiddenSlides>0</HiddenSlides>
  <MMClips>0</MMClips>
  <ScaleCrop>false</ScaleCrop>
  <HeadingPairs>
    <vt:vector size="6" baseType="variant">
      <vt:variant>
        <vt:lpstr>Polices utilisées</vt:lpstr>
      </vt:variant>
      <vt:variant>
        <vt:i4>14</vt:i4>
      </vt:variant>
      <vt:variant>
        <vt:lpstr>Thème</vt:lpstr>
      </vt:variant>
      <vt:variant>
        <vt:i4>6</vt:i4>
      </vt:variant>
      <vt:variant>
        <vt:lpstr>Titres des diapositives</vt:lpstr>
      </vt:variant>
      <vt:variant>
        <vt:i4>63</vt:i4>
      </vt:variant>
    </vt:vector>
  </HeadingPairs>
  <TitlesOfParts>
    <vt:vector size="83" baseType="lpstr">
      <vt:lpstr>Adobe Arabic</vt:lpstr>
      <vt:lpstr>Air Strip Arabic</vt:lpstr>
      <vt:lpstr>Aptos</vt:lpstr>
      <vt:lpstr>Aptos Display</vt:lpstr>
      <vt:lpstr>Arial</vt:lpstr>
      <vt:lpstr>Calibri</vt:lpstr>
      <vt:lpstr>Calibri Light</vt:lpstr>
      <vt:lpstr>Carelia</vt:lpstr>
      <vt:lpstr>Dosis</vt:lpstr>
      <vt:lpstr>Georgia</vt:lpstr>
      <vt:lpstr>GeosansLight</vt:lpstr>
      <vt:lpstr>Microsoft Uighur</vt:lpstr>
      <vt:lpstr>Times New Roman</vt:lpstr>
      <vt:lpstr>Wingdings</vt:lpstr>
      <vt:lpstr>3_Conception personnalisée</vt:lpstr>
      <vt:lpstr>2_Conception personnalisée</vt:lpstr>
      <vt:lpstr>1_Conception personnalisée</vt:lpstr>
      <vt:lpstr>Conception personnalisée</vt:lpstr>
      <vt:lpstr>Thème Office 2013 – 2022</vt:lpstr>
      <vt:lpstr>2_Thème Office 2013 – 2022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SimpleSmart</dc:creator>
  <cp:lastModifiedBy>FERHANE EL MOSTAFA</cp:lastModifiedBy>
  <cp:revision>2202</cp:revision>
  <dcterms:created xsi:type="dcterms:W3CDTF">2014-10-09T07:32:24Z</dcterms:created>
  <dcterms:modified xsi:type="dcterms:W3CDTF">2025-09-21T22:25:14Z</dcterms:modified>
</cp:coreProperties>
</file>