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2"/>
  </p:notesMasterIdLst>
  <p:handoutMasterIdLst>
    <p:handoutMasterId r:id="rId73"/>
  </p:handoutMasterIdLst>
  <p:sldIdLst>
    <p:sldId id="2134808444" r:id="rId7"/>
    <p:sldId id="2134808445" r:id="rId8"/>
    <p:sldId id="2134808446" r:id="rId9"/>
    <p:sldId id="2134808737" r:id="rId10"/>
    <p:sldId id="2134808448" r:id="rId11"/>
    <p:sldId id="2134805155" r:id="rId12"/>
    <p:sldId id="2134808727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2134808694" r:id="rId28"/>
    <p:sldId id="2134808695" r:id="rId29"/>
    <p:sldId id="597" r:id="rId30"/>
    <p:sldId id="2134808671" r:id="rId31"/>
    <p:sldId id="2134808728" r:id="rId32"/>
    <p:sldId id="2134808729" r:id="rId33"/>
    <p:sldId id="2134808700" r:id="rId34"/>
    <p:sldId id="2134808730" r:id="rId35"/>
    <p:sldId id="2134808731" r:id="rId36"/>
    <p:sldId id="2134808732" r:id="rId37"/>
    <p:sldId id="2134808710" r:id="rId38"/>
    <p:sldId id="2134808711" r:id="rId39"/>
    <p:sldId id="2134808713" r:id="rId40"/>
    <p:sldId id="2134808712" r:id="rId41"/>
    <p:sldId id="2134808714" r:id="rId42"/>
    <p:sldId id="2134808733" r:id="rId43"/>
    <p:sldId id="2134808715" r:id="rId44"/>
    <p:sldId id="2134808706" r:id="rId45"/>
    <p:sldId id="2134808707" r:id="rId46"/>
    <p:sldId id="2134808698" r:id="rId47"/>
    <p:sldId id="2134808602" r:id="rId48"/>
    <p:sldId id="2134808639" r:id="rId49"/>
    <p:sldId id="2134808640" r:id="rId50"/>
    <p:sldId id="2134808643" r:id="rId51"/>
    <p:sldId id="2134808641" r:id="rId52"/>
    <p:sldId id="2134808717" r:id="rId53"/>
    <p:sldId id="2134808718" r:id="rId54"/>
    <p:sldId id="2134808719" r:id="rId55"/>
    <p:sldId id="2134808720" r:id="rId56"/>
    <p:sldId id="2134808734" r:id="rId57"/>
    <p:sldId id="2134808735" r:id="rId58"/>
    <p:sldId id="2134808723" r:id="rId59"/>
    <p:sldId id="2134808627" r:id="rId60"/>
    <p:sldId id="2134808654" r:id="rId61"/>
    <p:sldId id="2134808736" r:id="rId62"/>
    <p:sldId id="2134808560" r:id="rId63"/>
    <p:sldId id="2134808678" r:id="rId64"/>
    <p:sldId id="838" r:id="rId65"/>
    <p:sldId id="989" r:id="rId66"/>
    <p:sldId id="2134808725" r:id="rId67"/>
    <p:sldId id="2134808501" r:id="rId68"/>
    <p:sldId id="2134808561" r:id="rId69"/>
    <p:sldId id="2134808503" r:id="rId70"/>
    <p:sldId id="2134808502" r:id="rId7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37"/>
            <p14:sldId id="2134808448"/>
            <p14:sldId id="2134805155"/>
            <p14:sldId id="213480872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28"/>
            <p14:sldId id="2134808729"/>
            <p14:sldId id="2134808700"/>
            <p14:sldId id="2134808730"/>
            <p14:sldId id="2134808731"/>
            <p14:sldId id="2134808732"/>
            <p14:sldId id="2134808710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07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34"/>
            <p14:sldId id="2134808735"/>
            <p14:sldId id="2134808723"/>
            <p14:sldId id="2134808627"/>
            <p14:sldId id="2134808654"/>
            <p14:sldId id="2134808736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commentAuthors" Target="commentAuthors.xml"/><Relationship Id="rId79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51.393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51.393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51.393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30T10:37:22.407" v="2436" actId="20577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03ECC52A-3917-4E4A-BCC6-67EB2827AB44}" dt="2025-08-30T08:19:05.012" v="2362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03ECC52A-3917-4E4A-BCC6-67EB2827AB44}" dt="2025-08-30T10:21:14.302" v="236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03ECC52A-3917-4E4A-BCC6-67EB2827AB44}" dt="2025-08-30T10:21:14.302" v="2363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30T10:37:22.407" v="243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30T10:37:22.407" v="243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3ECC52A-3917-4E4A-BCC6-67EB2827AB44}" dt="2025-08-20T23:23:42.554" v="2341" actId="14100"/>
          <ac:spMkLst>
            <pc:docMk/>
            <pc:sldMk cId="512562272" sldId="2134808561"/>
            <ac:spMk id="9" creationId="{9090C0B1-7B06-EE9E-A23B-86219FA9DF26}"/>
          </ac:spMkLst>
        </pc:spChg>
        <pc:picChg chg="add mod">
          <ac:chgData name="FERHANE EL MOSTAFA" userId="612e3f77-08f4-424c-9bd0-6ac275dcda07" providerId="ADAL" clId="{03ECC52A-3917-4E4A-BCC6-67EB2827AB44}" dt="2025-08-20T23:23:05.649" v="2335" actId="14100"/>
          <ac:picMkLst>
            <pc:docMk/>
            <pc:sldMk cId="512562272" sldId="2134808561"/>
            <ac:picMk id="6" creationId="{EDAB9CBF-84A8-FF87-F3E7-8B059F41F3D3}"/>
          </ac:picMkLst>
        </pc:pic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30T10:36:13.405" v="2434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03ECC52A-3917-4E4A-BCC6-67EB2827AB44}" dt="2025-08-30T10:36:13.405" v="2434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03ECC52A-3917-4E4A-BCC6-67EB2827AB44}" dt="2025-08-20T22:38:54.867" v="1621"/>
          <ac:picMkLst>
            <pc:docMk/>
            <pc:sldMk cId="3555504287" sldId="2134808639"/>
            <ac:picMk id="3" creationId="{50DB03DE-5FC7-32A4-F1E2-71CF51BF1DAB}"/>
          </ac:picMkLst>
        </pc:picChg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03ECC52A-3917-4E4A-BCC6-67EB2827AB44}" dt="2025-08-20T22:38:58.950" v="1623"/>
          <ac:picMkLst>
            <pc:docMk/>
            <pc:sldMk cId="2115320888" sldId="2134808640"/>
            <ac:picMk id="3" creationId="{5664DDC3-564A-ADDA-87CF-42E6EE9290A1}"/>
          </ac:picMkLst>
        </pc:picChg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03ECC52A-3917-4E4A-BCC6-67EB2827AB44}" dt="2025-08-20T22:39:11.164" v="1627"/>
          <ac:picMkLst>
            <pc:docMk/>
            <pc:sldMk cId="322019483" sldId="2134808641"/>
            <ac:picMk id="3" creationId="{C42FD8F7-D891-3712-6A0E-B819C6873411}"/>
          </ac:picMkLst>
        </pc:picChg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  <pc:picChg chg="add mod">
          <ac:chgData name="FERHANE EL MOSTAFA" userId="612e3f77-08f4-424c-9bd0-6ac275dcda07" providerId="ADAL" clId="{03ECC52A-3917-4E4A-BCC6-67EB2827AB44}" dt="2025-08-20T22:39:05.118" v="1625"/>
          <ac:picMkLst>
            <pc:docMk/>
            <pc:sldMk cId="1231011705" sldId="2134808643"/>
            <ac:picMk id="3" creationId="{FE68377F-C487-664E-A8D0-C877263F0AFD}"/>
          </ac:picMkLst>
        </pc:picChg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add mod">
          <ac:chgData name="FERHANE EL MOSTAFA" userId="612e3f77-08f4-424c-9bd0-6ac275dcda07" providerId="ADAL" clId="{03ECC52A-3917-4E4A-BCC6-67EB2827AB44}" dt="2025-08-20T23:17:37.665" v="2120" actId="1076"/>
          <ac:spMkLst>
            <pc:docMk/>
            <pc:sldMk cId="2150186220" sldId="2134808654"/>
            <ac:spMk id="4" creationId="{6818EE8B-1EC4-DEC7-E2AC-7CFE969C4370}"/>
          </ac:spMkLst>
        </pc:spChg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add mod">
          <ac:chgData name="FERHANE EL MOSTAFA" userId="612e3f77-08f4-424c-9bd0-6ac275dcda07" providerId="ADAL" clId="{03ECC52A-3917-4E4A-BCC6-67EB2827AB44}" dt="2025-08-20T23:17:29.420" v="2118" actId="1076"/>
          <ac:spMkLst>
            <pc:docMk/>
            <pc:sldMk cId="2150186220" sldId="2134808654"/>
            <ac:spMk id="6" creationId="{F181CD3D-21C4-FAE2-5ABE-F9A2C6B57B2C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3ECC52A-3917-4E4A-BCC6-67EB2827AB44}" dt="2025-08-20T23:17:31.708" v="2119" actId="1076"/>
          <ac:spMkLst>
            <pc:docMk/>
            <pc:sldMk cId="2150186220" sldId="2134808654"/>
            <ac:spMk id="14" creationId="{59CA3858-6D1F-606B-2920-01562F865885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3ECC52A-3917-4E4A-BCC6-67EB2827AB44}" dt="2025-08-20T23:20:10.527" v="2135"/>
          <ac:picMkLst>
            <pc:docMk/>
            <pc:sldMk cId="4220590668" sldId="2134808678"/>
            <ac:picMk id="3" creationId="{ADA9A227-FC8F-EE18-4D23-86046E9D7C0D}"/>
          </ac:picMkLst>
        </pc:picChg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03ECC52A-3917-4E4A-BCC6-67EB2827AB44}" dt="2025-08-20T20:21:41.703" v="213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03ECC52A-3917-4E4A-BCC6-67EB2827AB44}" dt="2025-08-20T20:21:49.492" v="219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03ECC52A-3917-4E4A-BCC6-67EB2827AB44}" dt="2025-08-20T20:16:53.607" v="89"/>
          <ac:spMkLst>
            <pc:docMk/>
            <pc:sldMk cId="3630681292" sldId="2134808696"/>
            <ac:spMk id="3" creationId="{A902CEB0-F79D-E41F-B0EB-1D6E3D92FEF0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03ECC52A-3917-4E4A-BCC6-67EB2827AB44}" dt="2025-08-20T20:17:01.202" v="91"/>
          <ac:spMkLst>
            <pc:docMk/>
            <pc:sldMk cId="3631818263" sldId="2134808697"/>
            <ac:spMk id="2" creationId="{038AD28B-EBB8-6C31-9EED-459F261756F3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03ECC52A-3917-4E4A-BCC6-67EB2827AB44}" dt="2025-08-20T22:38:48.884" v="1619"/>
          <ac:picMkLst>
            <pc:docMk/>
            <pc:sldMk cId="1075695747" sldId="2134808698"/>
            <ac:picMk id="5" creationId="{7F1C8F52-4923-510E-2C53-9444DD2C01F6}"/>
          </ac:picMkLst>
        </pc:picChg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 modAnim">
        <pc:chgData name="FERHANE EL MOSTAFA" userId="612e3f77-08f4-424c-9bd0-6ac275dcda07" providerId="ADAL" clId="{03ECC52A-3917-4E4A-BCC6-67EB2827AB44}" dt="2025-08-30T10:24:36.154" v="2373" actId="1076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03ECC52A-3917-4E4A-BCC6-67EB2827AB44}" dt="2025-08-30T10:24:36.154" v="2373" actId="1076"/>
          <ac:spMkLst>
            <pc:docMk/>
            <pc:sldMk cId="175661024" sldId="2134808700"/>
            <ac:spMk id="4" creationId="{23871CAC-1B75-6ABF-980B-1B5E25D09186}"/>
          </ac:spMkLst>
        </pc:spChg>
        <pc:graphicFrameChg chg="mod modGraphic">
          <ac:chgData name="FERHANE EL MOSTAFA" userId="612e3f77-08f4-424c-9bd0-6ac275dcda07" providerId="ADAL" clId="{03ECC52A-3917-4E4A-BCC6-67EB2827AB44}" dt="2025-08-30T10:24:26.775" v="2371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03ECC52A-3917-4E4A-BCC6-67EB2827AB44}" dt="2025-08-20T21:42:30.206" v="471" actId="1076"/>
          <ac:picMkLst>
            <pc:docMk/>
            <pc:sldMk cId="175661024" sldId="2134808700"/>
            <ac:picMk id="5" creationId="{341AFB0C-6066-515E-8B5A-6D5A670DA2B9}"/>
          </ac:picMkLst>
        </pc:pic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30T10:35:58.635" v="2433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spChg chg="add mod">
          <ac:chgData name="FERHANE EL MOSTAFA" userId="612e3f77-08f4-424c-9bd0-6ac275dcda07" providerId="ADAL" clId="{03ECC52A-3917-4E4A-BCC6-67EB2827AB44}" dt="2025-08-30T10:33:50.901" v="2407" actId="1076"/>
          <ac:spMkLst>
            <pc:docMk/>
            <pc:sldMk cId="1030826978" sldId="2134808707"/>
            <ac:spMk id="5" creationId="{83321687-AD52-2B0D-B1EC-37B858136BDF}"/>
          </ac:spMkLst>
        </pc:spChg>
        <pc:spChg chg="add mod">
          <ac:chgData name="FERHANE EL MOSTAFA" userId="612e3f77-08f4-424c-9bd0-6ac275dcda07" providerId="ADAL" clId="{03ECC52A-3917-4E4A-BCC6-67EB2827AB44}" dt="2025-08-30T10:35:58.635" v="2433" actId="14100"/>
          <ac:spMkLst>
            <pc:docMk/>
            <pc:sldMk cId="1030826978" sldId="2134808707"/>
            <ac:spMk id="6" creationId="{23D06E7B-14B7-6B79-FE11-549EC4A12AD0}"/>
          </ac:spMkLst>
        </pc:spChg>
        <pc:spChg chg="add mod">
          <ac:chgData name="FERHANE EL MOSTAFA" userId="612e3f77-08f4-424c-9bd0-6ac275dcda07" providerId="ADAL" clId="{03ECC52A-3917-4E4A-BCC6-67EB2827AB44}" dt="2025-08-30T10:34:35.826" v="2418" actId="1076"/>
          <ac:spMkLst>
            <pc:docMk/>
            <pc:sldMk cId="1030826978" sldId="2134808707"/>
            <ac:spMk id="8" creationId="{20309B69-FE66-8836-D7ED-206BB796BC26}"/>
          </ac:spMkLst>
        </pc:spChg>
        <pc:spChg chg="add mod">
          <ac:chgData name="FERHANE EL MOSTAFA" userId="612e3f77-08f4-424c-9bd0-6ac275dcda07" providerId="ADAL" clId="{03ECC52A-3917-4E4A-BCC6-67EB2827AB44}" dt="2025-08-30T10:35:05.491" v="2423" actId="14100"/>
          <ac:spMkLst>
            <pc:docMk/>
            <pc:sldMk cId="1030826978" sldId="2134808707"/>
            <ac:spMk id="14" creationId="{1F1C613B-5720-602B-FF3D-DF879F59B5BE}"/>
          </ac:spMkLst>
        </pc:spChg>
        <pc:spChg chg="add mod">
          <ac:chgData name="FERHANE EL MOSTAFA" userId="612e3f77-08f4-424c-9bd0-6ac275dcda07" providerId="ADAL" clId="{03ECC52A-3917-4E4A-BCC6-67EB2827AB44}" dt="2025-08-30T10:35:29.882" v="2429" actId="14100"/>
          <ac:spMkLst>
            <pc:docMk/>
            <pc:sldMk cId="1030826978" sldId="2134808707"/>
            <ac:spMk id="15" creationId="{E534EF3B-DD82-590D-0921-802D4DD00E04}"/>
          </ac:spMkLst>
        </pc:spChg>
        <pc:spChg chg="add mod">
          <ac:chgData name="FERHANE EL MOSTAFA" userId="612e3f77-08f4-424c-9bd0-6ac275dcda07" providerId="ADAL" clId="{03ECC52A-3917-4E4A-BCC6-67EB2827AB44}" dt="2025-08-30T10:35:42.786" v="2432" actId="1076"/>
          <ac:spMkLst>
            <pc:docMk/>
            <pc:sldMk cId="1030826978" sldId="2134808707"/>
            <ac:spMk id="16" creationId="{6533AB0F-99A2-06BD-DAEF-1809F71138CB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  <pc:picChg chg="add mod">
          <ac:chgData name="FERHANE EL MOSTAFA" userId="612e3f77-08f4-424c-9bd0-6ac275dcda07" providerId="ADAL" clId="{03ECC52A-3917-4E4A-BCC6-67EB2827AB44}" dt="2025-08-30T10:35:24.542" v="2428" actId="1076"/>
          <ac:picMkLst>
            <pc:docMk/>
            <pc:sldMk cId="1030826978" sldId="2134808707"/>
            <ac:picMk id="4" creationId="{6DF1A883-C4EE-D7F2-498F-B98AC4A66A09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30T10:28:57.685" v="2395" actId="14100"/>
        <pc:sldMkLst>
          <pc:docMk/>
          <pc:sldMk cId="3184985472" sldId="2134808710"/>
        </pc:sldMkLst>
        <pc:spChg chg="mod">
          <ac:chgData name="FERHANE EL MOSTAFA" userId="612e3f77-08f4-424c-9bd0-6ac275dcda07" providerId="ADAL" clId="{03ECC52A-3917-4E4A-BCC6-67EB2827AB44}" dt="2025-08-30T10:27:42.347" v="2388" actId="108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03ECC52A-3917-4E4A-BCC6-67EB2827AB44}" dt="2025-08-30T10:25:21.588" v="2380" actId="20577"/>
          <ac:spMkLst>
            <pc:docMk/>
            <pc:sldMk cId="3184985472" sldId="2134808710"/>
            <ac:spMk id="3" creationId="{443F73D2-9151-4A3B-95E4-784578D3A796}"/>
          </ac:spMkLst>
        </pc:spChg>
        <pc:spChg chg="mod">
          <ac:chgData name="FERHANE EL MOSTAFA" userId="612e3f77-08f4-424c-9bd0-6ac275dcda07" providerId="ADAL" clId="{03ECC52A-3917-4E4A-BCC6-67EB2827AB44}" dt="2025-08-30T10:28:57.685" v="2395" actId="14100"/>
          <ac:spMkLst>
            <pc:docMk/>
            <pc:sldMk cId="3184985472" sldId="2134808710"/>
            <ac:spMk id="5" creationId="{E4EFB6E7-6528-F9DA-53F0-5758A06A88E0}"/>
          </ac:spMkLst>
        </pc:spChg>
        <pc:spChg chg="mod">
          <ac:chgData name="FERHANE EL MOSTAFA" userId="612e3f77-08f4-424c-9bd0-6ac275dcda07" providerId="ADAL" clId="{03ECC52A-3917-4E4A-BCC6-67EB2827AB44}" dt="2025-08-20T21:56:32.739" v="731" actId="20577"/>
          <ac:spMkLst>
            <pc:docMk/>
            <pc:sldMk cId="3184985472" sldId="2134808710"/>
            <ac:spMk id="6" creationId="{0EA03F6E-E42A-D944-B351-9D4191785D9D}"/>
          </ac:spMkLst>
        </pc:spChg>
        <pc:spChg chg="mod">
          <ac:chgData name="FERHANE EL MOSTAFA" userId="612e3f77-08f4-424c-9bd0-6ac275dcda07" providerId="ADAL" clId="{03ECC52A-3917-4E4A-BCC6-67EB2827AB44}" dt="2025-08-20T21:57:04.046" v="739" actId="20577"/>
          <ac:spMkLst>
            <pc:docMk/>
            <pc:sldMk cId="3184985472" sldId="2134808710"/>
            <ac:spMk id="7" creationId="{879B8263-ECF2-73EA-F7DB-3A192F5EC306}"/>
          </ac:spMkLst>
        </pc:spChg>
        <pc:spChg chg="mod">
          <ac:chgData name="FERHANE EL MOSTAFA" userId="612e3f77-08f4-424c-9bd0-6ac275dcda07" providerId="ADAL" clId="{03ECC52A-3917-4E4A-BCC6-67EB2827AB44}" dt="2025-08-20T21:57:25.025" v="745" actId="20577"/>
          <ac:spMkLst>
            <pc:docMk/>
            <pc:sldMk cId="3184985472" sldId="2134808710"/>
            <ac:spMk id="10" creationId="{C4DF9247-F79C-CF5A-C1FF-F0376C851604}"/>
          </ac:spMkLst>
        </pc:spChg>
      </pc:sldChg>
      <pc:sldChg chg="modSp">
        <pc:chgData name="FERHANE EL MOSTAFA" userId="612e3f77-08f4-424c-9bd0-6ac275dcda07" providerId="ADAL" clId="{03ECC52A-3917-4E4A-BCC6-67EB2827AB44}" dt="2025-08-30T10:27:56.575" v="238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30T10:27:56.575" v="238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30T10:28:23.471" v="239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30T10:28:11.736" v="2391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03ECC52A-3917-4E4A-BCC6-67EB2827AB44}" dt="2025-08-30T10:26:17.781" v="2381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30T10:26:25.940" v="2384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30T10:28:23.471" v="2393" actId="20577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03ECC52A-3917-4E4A-BCC6-67EB2827AB44}" dt="2025-08-30T10:26:20.458" v="2382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03ECC52A-3917-4E4A-BCC6-67EB2827AB44}" dt="2025-08-30T10:29:43.218" v="2398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30T10:28:01.071" v="239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3:21.297" v="1085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03ECC52A-3917-4E4A-BCC6-67EB2827AB44}" dt="2025-08-20T22:13:28.719" v="1099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03ECC52A-3917-4E4A-BCC6-67EB2827AB44}" dt="2025-08-20T20:27:21.246" v="381" actId="14100"/>
          <ac:picMkLst>
            <pc:docMk/>
            <pc:sldMk cId="1705819537" sldId="2134808714"/>
            <ac:picMk id="6" creationId="{3FC6F466-25F7-178E-0C8C-8375B70DDCE2}"/>
          </ac:picMkLst>
        </pc:picChg>
      </pc:sldChg>
      <pc:sldChg chg="modSp mod modAnim">
        <pc:chgData name="FERHANE EL MOSTAFA" userId="612e3f77-08f4-424c-9bd0-6ac275dcda07" providerId="ADAL" clId="{03ECC52A-3917-4E4A-BCC6-67EB2827AB44}" dt="2025-08-30T10:31:51.372" v="2404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39.714" v="1346" actId="1076"/>
          <ac:spMkLst>
            <pc:docMk/>
            <pc:sldMk cId="1366020049" sldId="2134808715"/>
            <ac:spMk id="8" creationId="{98CDCE78-7945-1312-310F-2F46BEB2148E}"/>
          </ac:spMkLst>
        </pc:spChg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30T10:30:43.411" v="2399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30T10:30:47.311" v="24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30T10:31:51.372" v="2404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03ECC52A-3917-4E4A-BCC6-67EB2827AB44}" dt="2025-08-30T10:31:48.179" v="2403" actId="20577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03ECC52A-3917-4E4A-BCC6-67EB2827AB44}" dt="2025-08-20T22:41:54.791" v="1671"/>
          <ac:picMkLst>
            <pc:docMk/>
            <pc:sldMk cId="11916258" sldId="2134808717"/>
            <ac:picMk id="6" creationId="{084ECBF0-5F41-2158-D955-7C2D664CF1D7}"/>
          </ac:picMkLst>
        </pc:picChg>
        <pc:picChg chg="add mod">
          <ac:chgData name="FERHANE EL MOSTAFA" userId="612e3f77-08f4-424c-9bd0-6ac275dcda07" providerId="ADAL" clId="{03ECC52A-3917-4E4A-BCC6-67EB2827AB44}" dt="2025-08-20T22:42:09.216" v="1674" actId="1076"/>
          <ac:picMkLst>
            <pc:docMk/>
            <pc:sldMk cId="11916258" sldId="2134808717"/>
            <ac:picMk id="7" creationId="{5E887575-B3F6-0EE9-EF32-2044682C1330}"/>
          </ac:picMkLst>
        </pc:pic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03ECC52A-3917-4E4A-BCC6-67EB2827AB44}" dt="2025-08-20T22:42:49.043" v="1682"/>
          <ac:picMkLst>
            <pc:docMk/>
            <pc:sldMk cId="342120363" sldId="2134808718"/>
            <ac:picMk id="3" creationId="{8203D484-C1A2-3624-CD11-3DD42E5E6E48}"/>
          </ac:picMkLst>
        </pc:picChg>
        <pc:picChg chg="add mod">
          <ac:chgData name="FERHANE EL MOSTAFA" userId="612e3f77-08f4-424c-9bd0-6ac275dcda07" providerId="ADAL" clId="{03ECC52A-3917-4E4A-BCC6-67EB2827AB44}" dt="2025-08-20T22:42:58.419" v="1683"/>
          <ac:picMkLst>
            <pc:docMk/>
            <pc:sldMk cId="342120363" sldId="2134808718"/>
            <ac:picMk id="7" creationId="{5967918E-D273-FDDE-F51C-AAB832AB0541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  <pc:picChg chg="add mod">
          <ac:chgData name="FERHANE EL MOSTAFA" userId="612e3f77-08f4-424c-9bd0-6ac275dcda07" providerId="ADAL" clId="{03ECC52A-3917-4E4A-BCC6-67EB2827AB44}" dt="2025-08-20T22:44:03.893" v="1690"/>
          <ac:picMkLst>
            <pc:docMk/>
            <pc:sldMk cId="2143469606" sldId="2134808719"/>
            <ac:picMk id="6" creationId="{1EE3557E-6471-805A-D4B4-4C4777D67D2F}"/>
          </ac:picMkLst>
        </pc:picChg>
        <pc:picChg chg="add mod">
          <ac:chgData name="FERHANE EL MOSTAFA" userId="612e3f77-08f4-424c-9bd0-6ac275dcda07" providerId="ADAL" clId="{03ECC52A-3917-4E4A-BCC6-67EB2827AB44}" dt="2025-08-20T22:44:11.300" v="1691"/>
          <ac:picMkLst>
            <pc:docMk/>
            <pc:sldMk cId="2143469606" sldId="2134808719"/>
            <ac:picMk id="9" creationId="{8077256E-9D2C-06F9-A007-B30670D6E5D5}"/>
          </ac:picMkLst>
        </pc:picChg>
        <pc:picChg chg="add mod">
          <ac:chgData name="FERHANE EL MOSTAFA" userId="612e3f77-08f4-424c-9bd0-6ac275dcda07" providerId="ADAL" clId="{03ECC52A-3917-4E4A-BCC6-67EB2827AB44}" dt="2025-08-20T22:46:15.111" v="1700" actId="14100"/>
          <ac:picMkLst>
            <pc:docMk/>
            <pc:sldMk cId="2143469606" sldId="2134808719"/>
            <ac:picMk id="10" creationId="{46760098-8726-92AA-0A0A-2A8AEF3E8E35}"/>
          </ac:picMkLst>
        </pc:picChg>
        <pc:picChg chg="add mod">
          <ac:chgData name="FERHANE EL MOSTAFA" userId="612e3f77-08f4-424c-9bd0-6ac275dcda07" providerId="ADAL" clId="{03ECC52A-3917-4E4A-BCC6-67EB2827AB44}" dt="2025-08-20T22:45:29.999" v="1698" actId="14100"/>
          <ac:picMkLst>
            <pc:docMk/>
            <pc:sldMk cId="2143469606" sldId="2134808719"/>
            <ac:picMk id="11" creationId="{A408F647-029F-2C0C-75CC-902FBE06F4D6}"/>
          </ac:picMkLst>
        </pc:picChg>
        <pc:picChg chg="add mod">
          <ac:chgData name="FERHANE EL MOSTAFA" userId="612e3f77-08f4-424c-9bd0-6ac275dcda07" providerId="ADAL" clId="{03ECC52A-3917-4E4A-BCC6-67EB2827AB44}" dt="2025-08-20T22:44:47.048" v="1696" actId="14100"/>
          <ac:picMkLst>
            <pc:docMk/>
            <pc:sldMk cId="2143469606" sldId="2134808719"/>
            <ac:picMk id="12" creationId="{1BC59E29-F5C8-FB19-6411-E07D72F0340F}"/>
          </ac:picMkLst>
        </pc:picChg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03ECC52A-3917-4E4A-BCC6-67EB2827AB44}" dt="2025-08-20T22:52:47.482" v="1797" actId="1076"/>
          <ac:picMkLst>
            <pc:docMk/>
            <pc:sldMk cId="827506173" sldId="2134808720"/>
            <ac:picMk id="5" creationId="{FE7F3AE3-5F35-B535-1E2A-49EDA0C55C56}"/>
          </ac:picMkLst>
        </pc:pic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03ECC52A-3917-4E4A-BCC6-67EB2827AB44}" dt="2025-08-20T23:01:29.784" v="1941" actId="14100"/>
          <ac:spMkLst>
            <pc:docMk/>
            <pc:sldMk cId="2746584739" sldId="2134808723"/>
            <ac:spMk id="8" creationId="{598C38B5-E4DE-AAE9-18E9-2C39073236A9}"/>
          </ac:spMkLst>
        </pc:spChg>
        <pc:picChg chg="add mod">
          <ac:chgData name="FERHANE EL MOSTAFA" userId="612e3f77-08f4-424c-9bd0-6ac275dcda07" providerId="ADAL" clId="{03ECC52A-3917-4E4A-BCC6-67EB2827AB44}" dt="2025-08-20T23:01:10.268" v="1938" actId="14100"/>
          <ac:picMkLst>
            <pc:docMk/>
            <pc:sldMk cId="2746584739" sldId="2134808723"/>
            <ac:picMk id="6" creationId="{DAC6B361-7594-AF29-D7CD-038C77C5B005}"/>
          </ac:picMkLst>
        </pc:pic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  <pc:spChg chg="add mod">
          <ac:chgData name="FERHANE EL MOSTAFA" userId="612e3f77-08f4-424c-9bd0-6ac275dcda07" providerId="ADAL" clId="{03ECC52A-3917-4E4A-BCC6-67EB2827AB44}" dt="2025-08-20T23:22:23.559" v="2326" actId="20577"/>
          <ac:spMkLst>
            <pc:docMk/>
            <pc:sldMk cId="3657102211" sldId="2134808725"/>
            <ac:spMk id="2" creationId="{09F3FC7A-5B65-19E1-0D71-D965F6BC2CDB}"/>
          </ac:spMkLst>
        </pc:spChg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  <pc:spChg chg="mod">
          <ac:chgData name="FERHANE EL MOSTAFA" userId="612e3f77-08f4-424c-9bd0-6ac275dcda07" providerId="ADAL" clId="{03ECC52A-3917-4E4A-BCC6-67EB2827AB44}" dt="2025-08-20T20:11:17.663" v="11" actId="20577"/>
          <ac:spMkLst>
            <pc:docMk/>
            <pc:sldMk cId="1670954483" sldId="2134808727"/>
            <ac:spMk id="2" creationId="{8AB7E6F7-3FAD-9010-167E-3C426AB3F219}"/>
          </ac:spMkLst>
        </pc:spChg>
        <pc:picChg chg="add mod">
          <ac:chgData name="FERHANE EL MOSTAFA" userId="612e3f77-08f4-424c-9bd0-6ac275dcda07" providerId="ADAL" clId="{03ECC52A-3917-4E4A-BCC6-67EB2827AB44}" dt="2025-08-20T20:10:57.708" v="8"/>
          <ac:picMkLst>
            <pc:docMk/>
            <pc:sldMk cId="1670954483" sldId="2134808727"/>
            <ac:picMk id="6" creationId="{39DE027C-671E-5FD2-2774-49DA86729BCD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  <pc:spChg chg="mod">
          <ac:chgData name="FERHANE EL MOSTAFA" userId="612e3f77-08f4-424c-9bd0-6ac275dcda07" providerId="ADAL" clId="{03ECC52A-3917-4E4A-BCC6-67EB2827AB44}" dt="2025-08-20T20:28:36.284" v="385"/>
          <ac:spMkLst>
            <pc:docMk/>
            <pc:sldMk cId="2670485127" sldId="2134808728"/>
            <ac:spMk id="3" creationId="{FA2D7C69-20E1-2BED-2FB2-2C94DE2429F7}"/>
          </ac:spMkLst>
        </pc:spChg>
        <pc:picChg chg="add mod">
          <ac:chgData name="FERHANE EL MOSTAFA" userId="612e3f77-08f4-424c-9bd0-6ac275dcda07" providerId="ADAL" clId="{03ECC52A-3917-4E4A-BCC6-67EB2827AB44}" dt="2025-08-20T20:28:18.044" v="384"/>
          <ac:picMkLst>
            <pc:docMk/>
            <pc:sldMk cId="2670485127" sldId="2134808728"/>
            <ac:picMk id="5" creationId="{DB5584E3-1A0C-B865-3900-A40378F31258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  <pc:spChg chg="mod">
          <ac:chgData name="FERHANE EL MOSTAFA" userId="612e3f77-08f4-424c-9bd0-6ac275dcda07" providerId="ADAL" clId="{03ECC52A-3917-4E4A-BCC6-67EB2827AB44}" dt="2025-08-20T21:40:37.144" v="421" actId="20577"/>
          <ac:spMkLst>
            <pc:docMk/>
            <pc:sldMk cId="3443806565" sldId="2134808729"/>
            <ac:spMk id="3" creationId="{536149B8-60DF-A2F0-42B0-5BCEC8C71A82}"/>
          </ac:spMkLst>
        </pc:spChg>
        <pc:picChg chg="add mod">
          <ac:chgData name="FERHANE EL MOSTAFA" userId="612e3f77-08f4-424c-9bd0-6ac275dcda07" providerId="ADAL" clId="{03ECC52A-3917-4E4A-BCC6-67EB2827AB44}" dt="2025-08-20T21:40:15.277" v="389"/>
          <ac:picMkLst>
            <pc:docMk/>
            <pc:sldMk cId="3443806565" sldId="2134808729"/>
            <ac:picMk id="4" creationId="{8B250DFC-ACBC-3F63-294E-85FEF17C1799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30T10:23:39.665" v="2368"/>
        <pc:sldMkLst>
          <pc:docMk/>
          <pc:sldMk cId="3816293835" sldId="2134808730"/>
        </pc:sldMkLst>
        <pc:spChg chg="mod">
          <ac:chgData name="FERHANE EL MOSTAFA" userId="612e3f77-08f4-424c-9bd0-6ac275dcda07" providerId="ADAL" clId="{03ECC52A-3917-4E4A-BCC6-67EB2827AB44}" dt="2025-08-20T21:46:16.494" v="598" actId="20577"/>
          <ac:spMkLst>
            <pc:docMk/>
            <pc:sldMk cId="3816293835" sldId="2134808730"/>
            <ac:spMk id="3" creationId="{6990092F-0C02-D1CC-1F68-B72A4A805D1D}"/>
          </ac:spMkLst>
        </pc:spChg>
        <pc:spChg chg="add mod">
          <ac:chgData name="FERHANE EL MOSTAFA" userId="612e3f77-08f4-424c-9bd0-6ac275dcda07" providerId="ADAL" clId="{03ECC52A-3917-4E4A-BCC6-67EB2827AB44}" dt="2025-08-20T21:47:04.863" v="603" actId="20577"/>
          <ac:spMkLst>
            <pc:docMk/>
            <pc:sldMk cId="3816293835" sldId="2134808730"/>
            <ac:spMk id="6" creationId="{A1BC5DC3-FFBD-C8A5-D3A2-222F59AD67A0}"/>
          </ac:spMkLst>
        </pc:spChg>
        <pc:spChg chg="add mod">
          <ac:chgData name="FERHANE EL MOSTAFA" userId="612e3f77-08f4-424c-9bd0-6ac275dcda07" providerId="ADAL" clId="{03ECC52A-3917-4E4A-BCC6-67EB2827AB44}" dt="2025-08-20T22:06:27.813" v="1011" actId="20577"/>
          <ac:spMkLst>
            <pc:docMk/>
            <pc:sldMk cId="3816293835" sldId="2134808730"/>
            <ac:spMk id="7" creationId="{F166746E-DF91-3DB6-35E9-BC0C617A28AD}"/>
          </ac:spMkLst>
        </pc:spChg>
        <pc:spChg chg="add mod">
          <ac:chgData name="FERHANE EL MOSTAFA" userId="612e3f77-08f4-424c-9bd0-6ac275dcda07" providerId="ADAL" clId="{03ECC52A-3917-4E4A-BCC6-67EB2827AB44}" dt="2025-08-20T21:51:29.180" v="617" actId="20577"/>
          <ac:spMkLst>
            <pc:docMk/>
            <pc:sldMk cId="3816293835" sldId="2134808730"/>
            <ac:spMk id="8" creationId="{74616069-3306-520C-4F3B-83F5B61B3B04}"/>
          </ac:spMkLst>
        </pc:spChg>
        <pc:spChg chg="add mod">
          <ac:chgData name="FERHANE EL MOSTAFA" userId="612e3f77-08f4-424c-9bd0-6ac275dcda07" providerId="ADAL" clId="{03ECC52A-3917-4E4A-BCC6-67EB2827AB44}" dt="2025-08-20T22:09:55.066" v="1048" actId="20577"/>
          <ac:spMkLst>
            <pc:docMk/>
            <pc:sldMk cId="3816293835" sldId="2134808730"/>
            <ac:spMk id="13" creationId="{D835FA01-7031-A5C1-D812-1166300E5A78}"/>
          </ac:spMkLst>
        </pc:spChg>
        <pc:spChg chg="add mod">
          <ac:chgData name="FERHANE EL MOSTAFA" userId="612e3f77-08f4-424c-9bd0-6ac275dcda07" providerId="ADAL" clId="{03ECC52A-3917-4E4A-BCC6-67EB2827AB44}" dt="2025-08-20T21:52:56.076" v="654" actId="20577"/>
          <ac:spMkLst>
            <pc:docMk/>
            <pc:sldMk cId="3816293835" sldId="2134808730"/>
            <ac:spMk id="14" creationId="{3037B4FF-D498-AA27-8052-00F279D18CAD}"/>
          </ac:spMkLst>
        </pc:spChg>
        <pc:spChg chg="add mod">
          <ac:chgData name="FERHANE EL MOSTAFA" userId="612e3f77-08f4-424c-9bd0-6ac275dcda07" providerId="ADAL" clId="{03ECC52A-3917-4E4A-BCC6-67EB2827AB44}" dt="2025-08-20T21:52:38.999" v="643" actId="1076"/>
          <ac:spMkLst>
            <pc:docMk/>
            <pc:sldMk cId="3816293835" sldId="2134808730"/>
            <ac:spMk id="15" creationId="{5E164E8A-6E83-22B4-DB9E-D7C6549287CA}"/>
          </ac:spMkLst>
        </pc:spChg>
        <pc:graphicFrameChg chg="mod modGraphic">
          <ac:chgData name="FERHANE EL MOSTAFA" userId="612e3f77-08f4-424c-9bd0-6ac275dcda07" providerId="ADAL" clId="{03ECC52A-3917-4E4A-BCC6-67EB2827AB44}" dt="2025-08-30T10:23:39.665" v="2368"/>
          <ac:graphicFrameMkLst>
            <pc:docMk/>
            <pc:sldMk cId="3816293835" sldId="2134808730"/>
            <ac:graphicFrameMk id="2" creationId="{25BC48A4-39DC-CF74-7F7F-A6E20A5A4FBA}"/>
          </ac:graphicFrameMkLst>
        </pc:graphicFrameChg>
        <pc:picChg chg="add mod">
          <ac:chgData name="FERHANE EL MOSTAFA" userId="612e3f77-08f4-424c-9bd0-6ac275dcda07" providerId="ADAL" clId="{03ECC52A-3917-4E4A-BCC6-67EB2827AB44}" dt="2025-08-20T21:45:18.334" v="521"/>
          <ac:picMkLst>
            <pc:docMk/>
            <pc:sldMk cId="3816293835" sldId="2134808730"/>
            <ac:picMk id="4" creationId="{BF663D90-4646-B1C7-9049-54A2B4B350A6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30T10:23:44.422" v="2369"/>
        <pc:sldMkLst>
          <pc:docMk/>
          <pc:sldMk cId="2516559366" sldId="2134808731"/>
        </pc:sldMkLst>
        <pc:spChg chg="mod">
          <ac:chgData name="FERHANE EL MOSTAFA" userId="612e3f77-08f4-424c-9bd0-6ac275dcda07" providerId="ADAL" clId="{03ECC52A-3917-4E4A-BCC6-67EB2827AB44}" dt="2025-08-20T21:54:34.600" v="676" actId="20577"/>
          <ac:spMkLst>
            <pc:docMk/>
            <pc:sldMk cId="2516559366" sldId="2134808731"/>
            <ac:spMk id="3" creationId="{17E86DB1-3729-610D-8246-B9D38494F710}"/>
          </ac:spMkLst>
        </pc:spChg>
        <pc:spChg chg="mod">
          <ac:chgData name="FERHANE EL MOSTAFA" userId="612e3f77-08f4-424c-9bd0-6ac275dcda07" providerId="ADAL" clId="{03ECC52A-3917-4E4A-BCC6-67EB2827AB44}" dt="2025-08-20T22:06:07.216" v="1000" actId="20577"/>
          <ac:spMkLst>
            <pc:docMk/>
            <pc:sldMk cId="2516559366" sldId="2134808731"/>
            <ac:spMk id="7" creationId="{D340DFC5-2F9A-A852-E227-4970536E90E2}"/>
          </ac:spMkLst>
        </pc:spChg>
        <pc:spChg chg="mod">
          <ac:chgData name="FERHANE EL MOSTAFA" userId="612e3f77-08f4-424c-9bd0-6ac275dcda07" providerId="ADAL" clId="{03ECC52A-3917-4E4A-BCC6-67EB2827AB44}" dt="2025-08-20T22:10:13.030" v="1049"/>
          <ac:spMkLst>
            <pc:docMk/>
            <pc:sldMk cId="2516559366" sldId="2134808731"/>
            <ac:spMk id="13" creationId="{253206DE-B726-251D-8402-2CD9C53E709B}"/>
          </ac:spMkLst>
        </pc:spChg>
        <pc:graphicFrameChg chg="mod">
          <ac:chgData name="FERHANE EL MOSTAFA" userId="612e3f77-08f4-424c-9bd0-6ac275dcda07" providerId="ADAL" clId="{03ECC52A-3917-4E4A-BCC6-67EB2827AB44}" dt="2025-08-30T10:23:44.422" v="2369"/>
          <ac:graphicFrameMkLst>
            <pc:docMk/>
            <pc:sldMk cId="2516559366" sldId="2134808731"/>
            <ac:graphicFrameMk id="2" creationId="{1627E4F6-1E39-C794-693D-0602A50C7C68}"/>
          </ac:graphicFrameMkLst>
        </pc:graphicFrameChg>
        <pc:picChg chg="add mod">
          <ac:chgData name="FERHANE EL MOSTAFA" userId="612e3f77-08f4-424c-9bd0-6ac275dcda07" providerId="ADAL" clId="{03ECC52A-3917-4E4A-BCC6-67EB2827AB44}" dt="2025-08-20T21:54:17.294" v="667"/>
          <ac:picMkLst>
            <pc:docMk/>
            <pc:sldMk cId="2516559366" sldId="2134808731"/>
            <ac:picMk id="5" creationId="{3676CFF9-798A-33BF-5EE7-91306B593B14}"/>
          </ac:picMkLst>
        </pc:picChg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  <pc:spChg chg="mod">
          <ac:chgData name="FERHANE EL MOSTAFA" userId="612e3f77-08f4-424c-9bd0-6ac275dcda07" providerId="ADAL" clId="{03ECC52A-3917-4E4A-BCC6-67EB2827AB44}" dt="2025-08-20T22:04:18.252" v="977" actId="20577"/>
          <ac:spMkLst>
            <pc:docMk/>
            <pc:sldMk cId="2985476707" sldId="2134808732"/>
            <ac:spMk id="3" creationId="{E8899C6C-7DAC-5740-1A21-FA13CE1BAAB1}"/>
          </ac:spMkLst>
        </pc:spChg>
        <pc:spChg chg="add mod">
          <ac:chgData name="FERHANE EL MOSTAFA" userId="612e3f77-08f4-424c-9bd0-6ac275dcda07" providerId="ADAL" clId="{03ECC52A-3917-4E4A-BCC6-67EB2827AB44}" dt="2025-08-20T22:11:07.490" v="1063" actId="1076"/>
          <ac:spMkLst>
            <pc:docMk/>
            <pc:sldMk cId="2985476707" sldId="2134808732"/>
            <ac:spMk id="5" creationId="{B523F3D9-CB19-0629-10DA-FAF43ACA47E7}"/>
          </ac:spMkLst>
        </pc:spChg>
        <pc:spChg chg="mod">
          <ac:chgData name="FERHANE EL MOSTAFA" userId="612e3f77-08f4-424c-9bd0-6ac275dcda07" providerId="ADAL" clId="{03ECC52A-3917-4E4A-BCC6-67EB2827AB44}" dt="2025-08-20T22:10:53.913" v="1060" actId="207"/>
          <ac:spMkLst>
            <pc:docMk/>
            <pc:sldMk cId="2985476707" sldId="2134808732"/>
            <ac:spMk id="6" creationId="{3DBCD353-CCCC-24F9-E445-103FE4C215BD}"/>
          </ac:spMkLst>
        </pc:spChg>
        <pc:spChg chg="mod">
          <ac:chgData name="FERHANE EL MOSTAFA" userId="612e3f77-08f4-424c-9bd0-6ac275dcda07" providerId="ADAL" clId="{03ECC52A-3917-4E4A-BCC6-67EB2827AB44}" dt="2025-08-20T22:10:56.670" v="1061" actId="207"/>
          <ac:spMkLst>
            <pc:docMk/>
            <pc:sldMk cId="2985476707" sldId="2134808732"/>
            <ac:spMk id="13" creationId="{3D7DCC21-152D-22B4-6AAC-B027889468D4}"/>
          </ac:spMkLst>
        </pc:spChg>
        <pc:spChg chg="mod">
          <ac:chgData name="FERHANE EL MOSTAFA" userId="612e3f77-08f4-424c-9bd0-6ac275dcda07" providerId="ADAL" clId="{03ECC52A-3917-4E4A-BCC6-67EB2827AB44}" dt="2025-08-20T22:10:50.885" v="1059" actId="207"/>
          <ac:spMkLst>
            <pc:docMk/>
            <pc:sldMk cId="2985476707" sldId="2134808732"/>
            <ac:spMk id="14" creationId="{F51097DD-170E-0156-09D3-D2CD56A5D99A}"/>
          </ac:spMkLst>
        </pc:spChg>
        <pc:picChg chg="add mod">
          <ac:chgData name="FERHANE EL MOSTAFA" userId="612e3f77-08f4-424c-9bd0-6ac275dcda07" providerId="ADAL" clId="{03ECC52A-3917-4E4A-BCC6-67EB2827AB44}" dt="2025-08-20T22:04:49.595" v="981" actId="1076"/>
          <ac:picMkLst>
            <pc:docMk/>
            <pc:sldMk cId="2985476707" sldId="2134808732"/>
            <ac:picMk id="18" creationId="{1951B883-E406-0D97-F686-63474A306B9E}"/>
          </ac:picMkLst>
        </pc:picChg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  <pc:spChg chg="mod">
          <ac:chgData name="FERHANE EL MOSTAFA" userId="612e3f77-08f4-424c-9bd0-6ac275dcda07" providerId="ADAL" clId="{03ECC52A-3917-4E4A-BCC6-67EB2827AB44}" dt="2025-08-20T22:58:21.973" v="1907" actId="20577"/>
          <ac:spMkLst>
            <pc:docMk/>
            <pc:sldMk cId="4012810430" sldId="2134808734"/>
            <ac:spMk id="3" creationId="{32ECE476-268B-5FC3-DCEE-A08E94AFD03F}"/>
          </ac:spMkLst>
        </pc:spChg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1.253" v="1901" actId="1076"/>
          <ac:spMkLst>
            <pc:docMk/>
            <pc:sldMk cId="2349550496" sldId="2134808735"/>
            <ac:spMk id="5" creationId="{1B283EE3-24C7-6962-E13A-2A0671BEAB47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  <pc:spChg chg="mod">
          <ac:chgData name="FERHANE EL MOSTAFA" userId="612e3f77-08f4-424c-9bd0-6ac275dcda07" providerId="ADAL" clId="{03ECC52A-3917-4E4A-BCC6-67EB2827AB44}" dt="2025-08-20T23:19:45.359" v="2132"/>
          <ac:spMkLst>
            <pc:docMk/>
            <pc:sldMk cId="3074834879" sldId="2134808736"/>
            <ac:spMk id="2" creationId="{B6E7AA35-FDE5-41FF-5697-5550A216CE4A}"/>
          </ac:spMkLst>
        </pc:spChg>
        <pc:picChg chg="add mod">
          <ac:chgData name="FERHANE EL MOSTAFA" userId="612e3f77-08f4-424c-9bd0-6ac275dcda07" providerId="ADAL" clId="{03ECC52A-3917-4E4A-BCC6-67EB2827AB44}" dt="2025-08-20T23:19:28.147" v="2131"/>
          <ac:picMkLst>
            <pc:docMk/>
            <pc:sldMk cId="3074834879" sldId="2134808736"/>
            <ac:picMk id="16" creationId="{3651C4FA-4EB1-603D-AD4E-2CC32A5CCEE5}"/>
          </ac:picMkLst>
        </pc:picChg>
      </pc:sldChg>
      <pc:sldChg chg="add">
        <pc:chgData name="FERHANE EL MOSTAFA" userId="612e3f77-08f4-424c-9bd0-6ac275dcda07" providerId="ADAL" clId="{03ECC52A-3917-4E4A-BCC6-67EB2827AB44}" dt="2025-08-30T08:19:02.661" v="2361"/>
        <pc:sldMkLst>
          <pc:docMk/>
          <pc:sldMk cId="1341450229" sldId="213480873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2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شروط العمل في ثنائيات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333134" y="1508068"/>
            <a:ext cx="10057357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أستعد للعمل مع زميلي/زميلتي مع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ظهور الأيقونة؛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أشارك العمل مع زميلي</a:t>
            </a:r>
            <a:r>
              <a:rPr lang="ar-MA" sz="4400" b="1" dirty="0">
                <a:solidFill>
                  <a:srgbClr val="00B050"/>
                </a:solidFill>
              </a:rPr>
              <a:t> /زميلتي</a:t>
            </a: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 بهدوء؛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أنصحه إذا خالف أحد بنود ميثاق القسم؛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أقدم له المساعدة متى ما طلبها مني؛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أعيره وسيلتي الخاصة إذا طلبها مني؛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أصحح له خطأه بأدب؛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أقبل تصحيحه لخطئي وأستفيد منه؛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7" y="2164108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ٱلْغابَةُ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أَهَمَّ عُنْصُرٍ في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يُحافِظُ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ٱلزُّوّارُ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نَظافَةِ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02CEB0-F79D-E41F-B0EB-1D6E3D92FEF0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ٱلْغابَةُ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أَهَمَّ عُنْصُرٍ في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يُحافِظُ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ٱلزُّوّارُ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نَظافَةِ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8AD28B-EBB8-6C31-9EED-459F261756F3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ٱلْغابَةُ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أَهَمَّ عُنْصُرٍ في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يُحافِظُ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ٱلزُّوّارُ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نَظافَةِ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تذكروا القاعدة التي رأيناها في الحصة السابقة.  اُكتبوا: رسمتُ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رَسَمْ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مكتبة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مَكْتَبَ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صوت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صَوْتٌ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سارةُ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سارَةُ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2794"/>
            <a:ext cx="6720083" cy="33614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لاحظوا كيف سأجد ضد الكلمات الآتية(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يمكن تركيب الكلمات شفهيا في جمل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71431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اَلْحاضِرُ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اَلصَّباحُ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تُفْرِغُ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اَلْمَساءُ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تَمْلَأُ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707B0-4DBD-75C5-1C08-5A523D18E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A2D7C69-20E1-2BED-2FB2-2C94DE2429F7}"/>
              </a:ext>
            </a:extLst>
          </p:cNvPr>
          <p:cNvSpPr txBox="1"/>
          <p:nvPr/>
        </p:nvSpPr>
        <p:spPr>
          <a:xfrm>
            <a:off x="215839" y="68019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846169-919C-8174-5AD5-3AF6BA2319F1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اَلْحاضِرُ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اَلصَّباحُ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تُفْرِغُ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460B970-50A2-FFE2-DEA0-DD3E2EAD5732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98CBD7-C835-2B7B-0227-AE4268416C2E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اَلْمَساءُ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00D592-6556-5E15-89C8-FE55183EF17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تَمْلَأُ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8F4A12-FCFC-8F15-EF55-11114524F981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3CFD55B0-D7BF-983D-48A8-5FA7161A3122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95457B5-EB0F-C4BF-1FC7-11C2254EEF7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5584E3-1A0C-B865-3900-A40378F31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85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F38B1-1577-AD8B-B5B9-282B71F1B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36149B8-60DF-A2F0-42B0-5BCEC8C71A82}"/>
              </a:ext>
            </a:extLst>
          </p:cNvPr>
          <p:cNvSpPr txBox="1"/>
          <p:nvPr/>
        </p:nvSpPr>
        <p:spPr>
          <a:xfrm>
            <a:off x="215839" y="68019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AF0149-7D02-311C-7170-B5DB459F29B3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اَلْحاضِرُ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اَلصَّباحُ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تُفْرِغُ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F513604-204A-9911-F457-31A048DC0B8B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2DCC3D-1209-9CF6-21F3-9A3B50951BA7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اَلْمَساءُ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0FA0871-7024-7DED-DE90-0EC73CF1531E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تَمْلَأُ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81C6783-3ECA-AE23-8F8B-688225057A57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85751FF-6EAC-9514-6189-CF88637A07E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84F9DA6-8168-BEB5-ADCE-86A25C409EB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250DFC-ACBC-3F63-294E-85FEF17C179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43806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مجموعة ستبحث عن ضد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055142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ذَهبَ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اَلْمَغيبُ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اَلْبارِدُ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اَلْحُزْنُ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1028808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41AFB0C-6066-515E-8B5A-6D5A670DA2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9" y="645435"/>
            <a:ext cx="1950937" cy="1300625"/>
          </a:xfrm>
          <a:prstGeom prst="rect">
            <a:avLst/>
          </a:prstGeom>
        </p:spPr>
      </p:pic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23871CAC-1B75-6ABF-980B-1B5E25D09186}"/>
              </a:ext>
            </a:extLst>
          </p:cNvPr>
          <p:cNvSpPr/>
          <p:nvPr/>
        </p:nvSpPr>
        <p:spPr>
          <a:xfrm>
            <a:off x="6594764" y="9336695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EDE3A-6B43-F99E-ED3C-DA438F167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990092F-0C02-D1CC-1F68-B72A4A805D1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لنصحح جماعة: المجموعة الفائزة هي من وجدت أضداد الكلمات الخمس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BC48A4-39DC-CF74-7F7F-A6E20A5A4F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377889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ذَهبَ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اَلْمَغيبُ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اَلْبارِدُ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اَلْحُزْنُ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1944171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58E6FA2D-32D6-6F52-AA38-FB569D3B589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4AAEAAF-24B3-8CD5-F01E-6211B754E7F6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39D3D39-4DA1-E220-D2B0-DCF22D84D538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172F6FDE-6F7F-5063-CD98-087E6D186795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F663D90-4646-B1C7-9049-54A2B4B35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BC5DC3-FFBD-C8A5-D3A2-222F59AD67A0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جاءَ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166746E-DF91-3DB6-35E9-BC0C617A28AD}"/>
              </a:ext>
            </a:extLst>
          </p:cNvPr>
          <p:cNvSpPr txBox="1"/>
          <p:nvPr/>
        </p:nvSpPr>
        <p:spPr>
          <a:xfrm>
            <a:off x="3179616" y="43505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اَلْشُّروقُ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616069-3306-520C-4F3B-83F5B61B3B04}"/>
              </a:ext>
            </a:extLst>
          </p:cNvPr>
          <p:cNvSpPr txBox="1"/>
          <p:nvPr/>
        </p:nvSpPr>
        <p:spPr>
          <a:xfrm>
            <a:off x="2944088" y="600628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بَعيدٌ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35FA01-7031-A5C1-D812-1166300E5A78}"/>
              </a:ext>
            </a:extLst>
          </p:cNvPr>
          <p:cNvSpPr txBox="1"/>
          <p:nvPr/>
        </p:nvSpPr>
        <p:spPr>
          <a:xfrm>
            <a:off x="2944088" y="743617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اَلْحارُّ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37B4FF-D498-AA27-8052-00F279D18CAD}"/>
              </a:ext>
            </a:extLst>
          </p:cNvPr>
          <p:cNvSpPr txBox="1"/>
          <p:nvPr/>
        </p:nvSpPr>
        <p:spPr>
          <a:xfrm>
            <a:off x="2964868" y="878664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5E164E8A-6E83-22B4-DB9E-D7C6549287CA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29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44304-5DA7-531A-6CCC-21D2EB1EF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7E86DB1-3729-610D-8246-B9D38494F71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627E4F6-1E39-C794-693D-0602A50C7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898172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ذَهبَ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اَلْمَغيبُ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اَلْبارِدُ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اَلْحُزْنُ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1944171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86560A9A-F25B-6568-078B-76409259B72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3B56381-15B5-6832-EA2A-FAE38D9447C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9C019DE9-303B-5910-0F15-79D99ED64001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9BD6656-0D8C-BD2D-D5CE-8157BB122009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8BAB78-B776-718F-A0B4-E8D51710338B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جاءَ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340DFC5-2F9A-A852-E227-4970536E90E2}"/>
              </a:ext>
            </a:extLst>
          </p:cNvPr>
          <p:cNvSpPr txBox="1"/>
          <p:nvPr/>
        </p:nvSpPr>
        <p:spPr>
          <a:xfrm>
            <a:off x="3179616" y="43505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اَلْشُّروقُ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575929F-BA38-E3D9-B7DF-00F2EECF7A2D}"/>
              </a:ext>
            </a:extLst>
          </p:cNvPr>
          <p:cNvSpPr txBox="1"/>
          <p:nvPr/>
        </p:nvSpPr>
        <p:spPr>
          <a:xfrm>
            <a:off x="2944088" y="600628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بَعيدٌ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3206DE-B726-251D-8402-2CD9C53E709B}"/>
              </a:ext>
            </a:extLst>
          </p:cNvPr>
          <p:cNvSpPr txBox="1"/>
          <p:nvPr/>
        </p:nvSpPr>
        <p:spPr>
          <a:xfrm>
            <a:off x="2944088" y="743617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FB6E3D5-2BC6-9A85-4B2E-8E81C2CE8856}"/>
              </a:ext>
            </a:extLst>
          </p:cNvPr>
          <p:cNvSpPr txBox="1"/>
          <p:nvPr/>
        </p:nvSpPr>
        <p:spPr>
          <a:xfrm>
            <a:off x="2964868" y="878664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191820D4-5D80-B055-1F34-590352245DDD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76CFF9-798A-33BF-5EE7-91306B593B1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1655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6" grpId="0"/>
      <p:bldP spid="7" grpId="0"/>
      <p:bldP spid="8" grpId="0"/>
      <p:bldP spid="13" grpId="0"/>
      <p:bldP spid="14" grpId="0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</a:t>
            </a:r>
            <a:r>
              <a:rPr lang="ar-MA" sz="1600" b="1" noProof="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عليكم كتابة ضد الكلمة على اللوحة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029690" y="245960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جاءَ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7DCC21-152D-22B4-6AAC-B027889468D4}"/>
              </a:ext>
            </a:extLst>
          </p:cNvPr>
          <p:cNvSpPr txBox="1"/>
          <p:nvPr/>
        </p:nvSpPr>
        <p:spPr>
          <a:xfrm>
            <a:off x="2279075" y="611173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اَلْحارُّ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365674" y="257212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23F3D9-CB19-0629-10DA-FAF43ACA47E7}"/>
              </a:ext>
            </a:extLst>
          </p:cNvPr>
          <p:cNvSpPr txBox="1"/>
          <p:nvPr/>
        </p:nvSpPr>
        <p:spPr>
          <a:xfrm>
            <a:off x="9206344" y="600636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الجديد انطلاقا من عنوانه، تابعوا كيف سأفعل ذلك  عن طريق الخريطة الذهنية للعنوان 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193253" y="4187535"/>
            <a:ext cx="3112547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8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</a:t>
            </a:r>
            <a:r>
              <a:rPr lang="ar-MA" sz="4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ٱلْقَريَةِ</a:t>
            </a:r>
            <a:endParaRPr lang="fr-FR" sz="4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عُطْلَةٌ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فِلاحَةٌ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4DF9247-F79C-CF5A-C1FF-F0376C851604}"/>
              </a:ext>
            </a:extLst>
          </p:cNvPr>
          <p:cNvSpPr/>
          <p:nvPr/>
        </p:nvSpPr>
        <p:spPr>
          <a:xfrm>
            <a:off x="5193253" y="839674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حَصادٌ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CA7C2EB4-6995-8FCA-64A7-CEA79126B1FC}"/>
              </a:ext>
            </a:extLst>
          </p:cNvPr>
          <p:cNvSpPr/>
          <p:nvPr/>
        </p:nvSpPr>
        <p:spPr>
          <a:xfrm>
            <a:off x="6141713" y="72394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7574804" y="7282741"/>
            <a:ext cx="5725317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َٱلنّصُّ عَنْ أَشْغالِ يَوْمٍ في قَرْيَةٍ.</a:t>
            </a:r>
            <a:endParaRPr lang="fr-M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للعنوان، ويطرح توقعين أو ثلاثة عن مضمون النص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 ٱلْقَريَةِ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جميعا في صياغة التوقعات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عيد سيتحدث النص؟ ماذا تعرفون عن العيد؟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 ٱلْقَريَةِ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عُطْلَةٌ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فِلاحَةٌ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حَصادٌ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D18D6610-2D0F-269D-FC9F-FCE84EC7A771}"/>
              </a:ext>
            </a:extLst>
          </p:cNvPr>
          <p:cNvSpPr/>
          <p:nvPr/>
        </p:nvSpPr>
        <p:spPr>
          <a:xfrm>
            <a:off x="9353551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1D367BC-9B14-7FCE-274C-A642F8560969}"/>
              </a:ext>
            </a:extLst>
          </p:cNvPr>
          <p:cNvSpPr/>
          <p:nvPr/>
        </p:nvSpPr>
        <p:spPr>
          <a:xfrm>
            <a:off x="1827644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63404E5-7201-80DB-1440-F9B23B42A047}"/>
              </a:ext>
            </a:extLst>
          </p:cNvPr>
          <p:cNvCxnSpPr>
            <a:cxnSpLocks/>
          </p:cNvCxnSpPr>
          <p:nvPr/>
        </p:nvCxnSpPr>
        <p:spPr>
          <a:xfrm flipH="1">
            <a:off x="4209195" y="6012762"/>
            <a:ext cx="930841" cy="653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0A7FAE0-5219-FFCF-AD9F-9C29D2369AF4}"/>
              </a:ext>
            </a:extLst>
          </p:cNvPr>
          <p:cNvCxnSpPr>
            <a:cxnSpLocks/>
          </p:cNvCxnSpPr>
          <p:nvPr/>
        </p:nvCxnSpPr>
        <p:spPr>
          <a:xfrm>
            <a:off x="8246481" y="6247598"/>
            <a:ext cx="1055532" cy="53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أَشْغالِ يَوْمٍ في قَرْيَةٍ.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قد 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أَحْداثِ يَوْمٍ لِطِفْلٍ في قَرْيَةٍ.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7956826" y="7213571"/>
            <a:ext cx="5392315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رُبَّما سَيَتَحَدَّثُ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يَوْمِ حَصادٍ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A2DE14-D358-A90D-3031-9827EB5F39FB}"/>
              </a:ext>
            </a:extLst>
          </p:cNvPr>
          <p:cNvSpPr/>
          <p:nvPr/>
        </p:nvSpPr>
        <p:spPr>
          <a:xfrm>
            <a:off x="366858" y="7326606"/>
            <a:ext cx="6491141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أَظُنُّ أَنَّ َ</a:t>
            </a:r>
            <a:r>
              <a:rPr lang="ar-MA" sz="2800" b="1" dirty="0" err="1">
                <a:solidFill>
                  <a:schemeClr val="tx1"/>
                </a:solidFill>
              </a:rPr>
              <a:t>ٱلنّصَّ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أَسْرَةٍ قَضَتْ يَوْماً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 ٱلْقَريَةِ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C6F466-25F7-178E-0C8C-8375B70DD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738B5F-53AD-D78F-473C-68CBDA888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َٱلنّصُّ عَنْ أَشْغالِ يَوْمٍ في قَرْيَةٍ.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رُبَّما سَيَتَحَدَّثُ َٱلنّصُّ عَنْ يَوْمِ حَصادٍ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858000" y="6767148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أَظُنُّ أَنَّ َ</a:t>
            </a:r>
            <a:r>
              <a:rPr lang="ar-MA" sz="2800" b="1" dirty="0" err="1">
                <a:solidFill>
                  <a:schemeClr val="tx1"/>
                </a:solidFill>
              </a:rPr>
              <a:t>ٱلنّصَّ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أَسْرَةٍ قَضَتْ يَوْماً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8415406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قد يَتَحَدَّثَ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أَحْداثِ يَوْمٍ لِطِفْلٍ في قَرْيَةٍ.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CDCE78-7945-1312-310F-2F46BEB2148E}"/>
              </a:ext>
            </a:extLst>
          </p:cNvPr>
          <p:cNvSpPr/>
          <p:nvPr/>
        </p:nvSpPr>
        <p:spPr>
          <a:xfrm>
            <a:off x="2916668" y="6767148"/>
            <a:ext cx="1420378" cy="91439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8415406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7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اِسْتَنْشَقَ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اَلْماضي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اَلْمَغيبِ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لَذيذاً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اَلْفَرَحِ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اَلْأَجْدادِ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502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الفائز من وحد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DF1A883-C4EE-D7F2-498F-B98AC4A66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sp>
        <p:nvSpPr>
          <p:cNvPr id="5" name="Signe Moins 4">
            <a:extLst>
              <a:ext uri="{FF2B5EF4-FFF2-40B4-BE49-F238E27FC236}">
                <a16:creationId xmlns:a16="http://schemas.microsoft.com/office/drawing/2014/main" id="{83321687-AD52-2B0D-B1EC-37B858136BDF}"/>
              </a:ext>
            </a:extLst>
          </p:cNvPr>
          <p:cNvSpPr/>
          <p:nvPr/>
        </p:nvSpPr>
        <p:spPr>
          <a:xfrm>
            <a:off x="8945737" y="3689261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Signe Moins 5">
            <a:extLst>
              <a:ext uri="{FF2B5EF4-FFF2-40B4-BE49-F238E27FC236}">
                <a16:creationId xmlns:a16="http://schemas.microsoft.com/office/drawing/2014/main" id="{23D06E7B-14B7-6B79-FE11-549EC4A12AD0}"/>
              </a:ext>
            </a:extLst>
          </p:cNvPr>
          <p:cNvSpPr/>
          <p:nvPr/>
        </p:nvSpPr>
        <p:spPr>
          <a:xfrm>
            <a:off x="3416604" y="6078192"/>
            <a:ext cx="1529469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20309B69-FE66-8836-D7ED-206BB796BC26}"/>
              </a:ext>
            </a:extLst>
          </p:cNvPr>
          <p:cNvSpPr/>
          <p:nvPr/>
        </p:nvSpPr>
        <p:spPr>
          <a:xfrm>
            <a:off x="9817404" y="8480857"/>
            <a:ext cx="1348259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1F1C613B-5720-602B-FF3D-DF879F59B5BE}"/>
              </a:ext>
            </a:extLst>
          </p:cNvPr>
          <p:cNvSpPr/>
          <p:nvPr/>
        </p:nvSpPr>
        <p:spPr>
          <a:xfrm>
            <a:off x="3754582" y="4429501"/>
            <a:ext cx="1010281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E534EF3B-DD82-590D-0921-802D4DD00E04}"/>
              </a:ext>
            </a:extLst>
          </p:cNvPr>
          <p:cNvSpPr/>
          <p:nvPr/>
        </p:nvSpPr>
        <p:spPr>
          <a:xfrm>
            <a:off x="9047018" y="4496899"/>
            <a:ext cx="1037991" cy="21272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6533AB0F-99A2-06BD-DAEF-1809F71138CB}"/>
              </a:ext>
            </a:extLst>
          </p:cNvPr>
          <p:cNvSpPr/>
          <p:nvPr/>
        </p:nvSpPr>
        <p:spPr>
          <a:xfrm>
            <a:off x="881222" y="9262408"/>
            <a:ext cx="1348259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4" grpId="0" animBg="1"/>
      <p:bldP spid="15" grpId="0" animBg="1"/>
      <p:bldP spid="1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1C8F52-4923-510E-2C53-9444DD2C0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0DB03DE-5FC7-32A4-F1E2-71CF51BF1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664DDC3-564A-ADDA-87CF-42E6EE92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E68377F-C487-664E-A8D0-C877263F0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2FD8F7-D891-3712-6A0E-B819C6873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السرور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84ECBF0-5F41-2158-D955-7C2D664CF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887575-B3F6-0EE9-EF32-2044682C1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3759071"/>
            <a:ext cx="95596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مرادفات: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بترحاب – الأجواء - الغروب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03D484-C1A2-3624-CD11-3DD42E5E6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67918E-D273-FDDE-F51C-AAB832AB0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3759071"/>
            <a:ext cx="95596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E3557E-6471-805A-D4B4-4C4777D67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7256E-9D2C-06F9-A007-B30670D6E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3759071"/>
            <a:ext cx="955963" cy="8596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6760098-8726-92AA-0A0A-2A8AEF3E8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473" y="3024780"/>
            <a:ext cx="1149927" cy="8596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408F647-029F-2C0C-75CC-902FBE06F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4073" y="6128198"/>
            <a:ext cx="1149927" cy="8596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BC59E29-F5C8-FB19-6411-E07D72F03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873" y="7707616"/>
            <a:ext cx="1330035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746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مجموعة ستقوم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630761"/>
              </p:ext>
            </p:extLst>
          </p:nvPr>
        </p:nvGraphicFramePr>
        <p:xfrm>
          <a:off x="1132606" y="2624732"/>
          <a:ext cx="10771911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اَلْفَرَحُ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بِتِرْحابٍ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اَلْأَجْواءُ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اَلسُّرورُ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بِحَفاوَةٍ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اَلْأَرْجاءُ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3" y="487421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104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مرادفها على الألواح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بِتِرْحابٍ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5548744" y="615876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اَلْغُروبُ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ص:33،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– ت -ث)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AC6B361-7594-AF29-D7CD-038C77C5B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063" y="2161309"/>
            <a:ext cx="5907989" cy="81023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8C38B5-E4DE-AAE9-18E9-2C39073236A9}"/>
              </a:ext>
            </a:extLst>
          </p:cNvPr>
          <p:cNvSpPr/>
          <p:nvPr/>
        </p:nvSpPr>
        <p:spPr>
          <a:xfrm>
            <a:off x="3810002" y="7785814"/>
            <a:ext cx="5333999" cy="15382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ذَهَبَ أًيورُ إِلى </a:t>
            </a:r>
            <a:r>
              <a:rPr lang="ar-MA" sz="3200" b="1" dirty="0" err="1">
                <a:solidFill>
                  <a:prstClr val="black"/>
                </a:solidFill>
              </a:rPr>
              <a:t>اؐلْقَرْيَةِ</a:t>
            </a:r>
            <a:r>
              <a:rPr lang="ar-MA" sz="3200" b="1" dirty="0">
                <a:solidFill>
                  <a:prstClr val="black"/>
                </a:solidFill>
              </a:rPr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في عُطْلَةِ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اؐلصَّيْفِ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اؐلْماضي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3888798"/>
            <a:ext cx="6269408" cy="9357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اِسْتَقْبَلَهُ أَبْناءُ عُمومَتِهِ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بِحَفاوَةٍ وَفَرَحٍ. </a:t>
            </a:r>
            <a:endParaRPr lang="f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77878" y="5462425"/>
            <a:ext cx="7466917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أَعَدَّتْ </a:t>
            </a:r>
            <a:r>
              <a:rPr lang="ar-MA" sz="3200" b="1" dirty="0" err="1">
                <a:solidFill>
                  <a:prstClr val="black"/>
                </a:solidFill>
              </a:rPr>
              <a:t>تِتْريتُ</a:t>
            </a:r>
            <a:r>
              <a:rPr lang="ar-MA" sz="3200" b="1" dirty="0">
                <a:solidFill>
                  <a:prstClr val="black"/>
                </a:solidFill>
              </a:rPr>
              <a:t> لِلْعَشاءِ</a:t>
            </a:r>
            <a:r>
              <a:rPr lang="ar-MA" b="1" dirty="0"/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طَبَقاً لَذيذاً مِنَ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اؐلثََريدِ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بِلَحْمِ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اؐلدَّجاجِ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332573" y="2420770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متى ذَهَبَ أًيورُ إِلى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اؐلْقَرْيَةِ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110240" y="2575022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631382" y="3850265"/>
            <a:ext cx="476863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اؐسْتَقْبَلَهُ أَبْناءُ عُمومَتِهِ؟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171636" y="4065666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9360304" y="5462424"/>
            <a:ext cx="4039709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أَعَدَّتْ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تِتْريتُ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لِلْعَشاءِ؟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997518" y="8032388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818EE8B-1EC4-DEC7-E2AC-7CFE969C4370}"/>
              </a:ext>
            </a:extLst>
          </p:cNvPr>
          <p:cNvSpPr/>
          <p:nvPr/>
        </p:nvSpPr>
        <p:spPr>
          <a:xfrm>
            <a:off x="8088648" y="7400739"/>
            <a:ext cx="5399775" cy="17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اؐلْأَعْمالُ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قامَ بِها أَيورُ صَباحًا في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اؐلْقَرْيَةِ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181CD3D-21C4-FAE2-5ABE-F9A2C6B57B2C}"/>
              </a:ext>
            </a:extLst>
          </p:cNvPr>
          <p:cNvSpPr/>
          <p:nvPr/>
        </p:nvSpPr>
        <p:spPr>
          <a:xfrm>
            <a:off x="502567" y="7148090"/>
            <a:ext cx="6355433" cy="248329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قامَ أَيورُ صَباحًا بِما يَلي: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شارَكَ</a:t>
            </a:r>
            <a:r>
              <a:rPr lang="he-IL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في سَقْيِ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اؐلذُّرَةِ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......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8178911" y="5640033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252A0-4B42-7B2A-DF77-14916E9F3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6E7AA35-FDE5-41FF-5697-5550A216CE4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F887F1-F583-E0EC-EEE9-08DF6FCA0E72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ذَهَبَ أًيورُ إِلى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عُطْلَةِ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اؐلصَّيْفِ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اؐلْماضي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9E7B122-51A1-2E3D-823F-6ED068419B2B}"/>
              </a:ext>
            </a:extLst>
          </p:cNvPr>
          <p:cNvSpPr/>
          <p:nvPr/>
        </p:nvSpPr>
        <p:spPr>
          <a:xfrm>
            <a:off x="420890" y="3888798"/>
            <a:ext cx="6269408" cy="9357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اِسْتَقْبَلَهُ أَبْناءُ عُمومَتِهِ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بِحَفاوَةٍ وَفَرِحٍ.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F1DF2DA-4605-751A-2B85-457506BE7CB3}"/>
              </a:ext>
            </a:extLst>
          </p:cNvPr>
          <p:cNvSpPr/>
          <p:nvPr/>
        </p:nvSpPr>
        <p:spPr>
          <a:xfrm>
            <a:off x="377878" y="5462425"/>
            <a:ext cx="7466917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أَعَدَّتْ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تِتْريتُ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لِلْعَشاءِ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طَبَقاً لَذيذا مِنَ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اؐلثََريدِ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بِلَحْمِ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اؐلدَّجاجِ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63F66C5-7118-3BCD-09CA-B0A6222347D8}"/>
              </a:ext>
            </a:extLst>
          </p:cNvPr>
          <p:cNvSpPr/>
          <p:nvPr/>
        </p:nvSpPr>
        <p:spPr>
          <a:xfrm>
            <a:off x="8332573" y="2420770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متى ذَهَبَ أًيورُ إِلى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8B59EBF3-BCD6-A334-39CF-02AAE1801376}"/>
              </a:ext>
            </a:extLst>
          </p:cNvPr>
          <p:cNvSpPr/>
          <p:nvPr/>
        </p:nvSpPr>
        <p:spPr>
          <a:xfrm>
            <a:off x="7110240" y="2575022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857E5148-5206-EF2B-2F90-DB5215E2081C}"/>
              </a:ext>
            </a:extLst>
          </p:cNvPr>
          <p:cNvSpPr/>
          <p:nvPr/>
        </p:nvSpPr>
        <p:spPr>
          <a:xfrm>
            <a:off x="8631382" y="3850265"/>
            <a:ext cx="476863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اؐسْتَقْبَلَهُ أَبْناءُ عُمومَتِهِ؟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556FD117-9675-CDAB-83A0-DCAB9BF6FD11}"/>
              </a:ext>
            </a:extLst>
          </p:cNvPr>
          <p:cNvSpPr/>
          <p:nvPr/>
        </p:nvSpPr>
        <p:spPr>
          <a:xfrm>
            <a:off x="7171636" y="4065666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F0CDBE1-51F0-E933-DE85-ED3E0E39AF65}"/>
              </a:ext>
            </a:extLst>
          </p:cNvPr>
          <p:cNvSpPr/>
          <p:nvPr/>
        </p:nvSpPr>
        <p:spPr>
          <a:xfrm>
            <a:off x="9360304" y="5462424"/>
            <a:ext cx="4039709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أَعَدَّتْ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تِتْريتُ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لِلْعَشاءِ؟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7942239A-275E-D3E3-F53B-AC0D84C890C2}"/>
              </a:ext>
            </a:extLst>
          </p:cNvPr>
          <p:cNvSpPr/>
          <p:nvPr/>
        </p:nvSpPr>
        <p:spPr>
          <a:xfrm>
            <a:off x="6997518" y="8032419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6E1AE29-A7D6-9EF1-280F-72CF833A797A}"/>
              </a:ext>
            </a:extLst>
          </p:cNvPr>
          <p:cNvSpPr/>
          <p:nvPr/>
        </p:nvSpPr>
        <p:spPr>
          <a:xfrm>
            <a:off x="8088648" y="7400739"/>
            <a:ext cx="5399775" cy="1563152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اؐلْأَعْمالُ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قامَ بِها أَيورُ صَباحًا في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EE66C92-E416-8BA9-5F47-E5E578F35B38}"/>
              </a:ext>
            </a:extLst>
          </p:cNvPr>
          <p:cNvSpPr/>
          <p:nvPr/>
        </p:nvSpPr>
        <p:spPr>
          <a:xfrm>
            <a:off x="571365" y="7407876"/>
            <a:ext cx="6355433" cy="194545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قامَ أَيورُ صَباحًا بِما يَلي: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شارَكَ</a:t>
            </a:r>
            <a:r>
              <a:rPr kumimoji="0" lang="he-IL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سَقْيِ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اؐلذُّرَةِ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........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77453B9D-006E-03C2-17DD-03C7F40D1D6C}"/>
              </a:ext>
            </a:extLst>
          </p:cNvPr>
          <p:cNvSpPr/>
          <p:nvPr/>
        </p:nvSpPr>
        <p:spPr>
          <a:xfrm>
            <a:off x="8178911" y="5640033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651C4FA-4EB1-603D-AD4E-2CC32A5CC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3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A9A227-FC8F-EE18-4D23-86046E9D7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986244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ت/ة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325420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سافَرْتُ يَوْمَ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لْأَحَدِ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لْماضي إِلى قَرْيَةِ جَدّي.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أخطاء,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09F3FC7A-5B65-19E1-0D71-D965F6BC2CDB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سافَرْتُ يَوْمَ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لْأَحَدِ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لْماضي إِلى قَرْيَةِ جَدّي.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33،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(يوم في القرية)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السؤالين ج – د 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DAB9CBF-84A8-FF87-F3E7-8B059F41F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9" y="2184616"/>
            <a:ext cx="5805055" cy="77768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90C0B1-7B06-EE9E-A23B-86219FA9DF26}"/>
              </a:ext>
            </a:extLst>
          </p:cNvPr>
          <p:cNvSpPr/>
          <p:nvPr/>
        </p:nvSpPr>
        <p:spPr>
          <a:xfrm>
            <a:off x="1745674" y="8977745"/>
            <a:ext cx="4239488" cy="7481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F1FCC-A74F-07E9-D68E-52B5BFD10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B7E6F7-3FAD-9010-167E-3C426AB3F219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32).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A58FBA1-D982-E17E-A055-1E1314CEDAF9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(يوم العيد)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6DD2D4-91AA-359D-618C-F487F19AC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2350873"/>
            <a:ext cx="4668982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1BA7ED-CE30-0D58-7E3C-B58DD83AC5DD}"/>
              </a:ext>
            </a:extLst>
          </p:cNvPr>
          <p:cNvSpPr/>
          <p:nvPr/>
        </p:nvSpPr>
        <p:spPr>
          <a:xfrm>
            <a:off x="2060520" y="8908473"/>
            <a:ext cx="3495153" cy="482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E027C-671E-5FD2-2774-49DA86729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5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1637</Words>
  <Application>Microsoft Office PowerPoint</Application>
  <PresentationFormat>Personnalisé</PresentationFormat>
  <Paragraphs>333</Paragraphs>
  <Slides>65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65</vt:i4>
      </vt:variant>
    </vt:vector>
  </HeadingPairs>
  <TitlesOfParts>
    <vt:vector size="8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2194</cp:revision>
  <dcterms:created xsi:type="dcterms:W3CDTF">2014-10-09T07:32:24Z</dcterms:created>
  <dcterms:modified xsi:type="dcterms:W3CDTF">2025-09-18T10:56:34Z</dcterms:modified>
</cp:coreProperties>
</file>