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  <p:sldMasterId id="2147483952" r:id="rId5"/>
  </p:sldMasterIdLst>
  <p:notesMasterIdLst>
    <p:notesMasterId r:id="rId54"/>
  </p:notesMasterIdLst>
  <p:handoutMasterIdLst>
    <p:handoutMasterId r:id="rId55"/>
  </p:handoutMasterIdLst>
  <p:sldIdLst>
    <p:sldId id="2134808717" r:id="rId6"/>
    <p:sldId id="2134804867" r:id="rId7"/>
    <p:sldId id="2134808718" r:id="rId8"/>
    <p:sldId id="2134808522" r:id="rId9"/>
    <p:sldId id="2134805392" r:id="rId10"/>
    <p:sldId id="2134808719" r:id="rId11"/>
    <p:sldId id="2134808704" r:id="rId12"/>
    <p:sldId id="2134808454" r:id="rId13"/>
    <p:sldId id="2134808724" r:id="rId14"/>
    <p:sldId id="2134808449" r:id="rId15"/>
    <p:sldId id="2134808531" r:id="rId16"/>
    <p:sldId id="542" r:id="rId17"/>
    <p:sldId id="2134808680" r:id="rId18"/>
    <p:sldId id="2134808721" r:id="rId19"/>
    <p:sldId id="2134808682" r:id="rId20"/>
    <p:sldId id="2134808681" r:id="rId21"/>
    <p:sldId id="2134808705" r:id="rId22"/>
    <p:sldId id="2134808706" r:id="rId23"/>
    <p:sldId id="2134808725" r:id="rId24"/>
    <p:sldId id="2134808563" r:id="rId25"/>
    <p:sldId id="2134808726" r:id="rId26"/>
    <p:sldId id="2134808597" r:id="rId27"/>
    <p:sldId id="2134808727" r:id="rId28"/>
    <p:sldId id="2134808598" r:id="rId29"/>
    <p:sldId id="597" r:id="rId30"/>
    <p:sldId id="2134808630" r:id="rId31"/>
    <p:sldId id="2134808722" r:id="rId32"/>
    <p:sldId id="2134808697" r:id="rId33"/>
    <p:sldId id="2134808698" r:id="rId34"/>
    <p:sldId id="2134808699" r:id="rId35"/>
    <p:sldId id="2134808709" r:id="rId36"/>
    <p:sldId id="2134808702" r:id="rId37"/>
    <p:sldId id="2134808710" r:id="rId38"/>
    <p:sldId id="2134808638" r:id="rId39"/>
    <p:sldId id="2134808711" r:id="rId40"/>
    <p:sldId id="2134808713" r:id="rId41"/>
    <p:sldId id="2134808641" r:id="rId42"/>
    <p:sldId id="2134808684" r:id="rId43"/>
    <p:sldId id="2134808723" r:id="rId44"/>
    <p:sldId id="2134808530" r:id="rId45"/>
    <p:sldId id="2134808523" r:id="rId46"/>
    <p:sldId id="2134808547" r:id="rId47"/>
    <p:sldId id="2134808526" r:id="rId48"/>
    <p:sldId id="2134808728" r:id="rId49"/>
    <p:sldId id="2134808501" r:id="rId50"/>
    <p:sldId id="2134808561" r:id="rId51"/>
    <p:sldId id="2134808503" r:id="rId52"/>
    <p:sldId id="2134808502" r:id="rId5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717"/>
            <p14:sldId id="2134804867"/>
            <p14:sldId id="2134808718"/>
            <p14:sldId id="2134808522"/>
            <p14:sldId id="2134805392"/>
            <p14:sldId id="2134808719"/>
            <p14:sldId id="2134808704"/>
          </p14:sldIdLst>
        </p14:section>
        <p14:section name="افتتاح الحصة" id="{B4CCA7F9-F5CC-4171-9420-75CE68236B45}">
          <p14:sldIdLst>
            <p14:sldId id="2134808454"/>
            <p14:sldId id="2134808724"/>
            <p14:sldId id="2134808449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80"/>
            <p14:sldId id="2134808721"/>
            <p14:sldId id="2134808682"/>
            <p14:sldId id="2134808681"/>
            <p14:sldId id="2134808705"/>
            <p14:sldId id="2134808706"/>
            <p14:sldId id="2134808725"/>
            <p14:sldId id="2134808563"/>
            <p14:sldId id="2134808726"/>
            <p14:sldId id="2134808597"/>
            <p14:sldId id="2134808727"/>
            <p14:sldId id="2134808598"/>
          </p14:sldIdLst>
        </p14:section>
        <p14:section name="أنشطة القراءةوالكتابة" id="{A25CF4A3-DA66-4B51-A640-2EC4C5A8918F}">
          <p14:sldIdLst>
            <p14:sldId id="597"/>
            <p14:sldId id="2134808630"/>
            <p14:sldId id="2134808722"/>
            <p14:sldId id="2134808697"/>
            <p14:sldId id="2134808698"/>
            <p14:sldId id="2134808699"/>
            <p14:sldId id="2134808709"/>
            <p14:sldId id="2134808702"/>
            <p14:sldId id="2134808710"/>
            <p14:sldId id="2134808638"/>
            <p14:sldId id="2134808711"/>
            <p14:sldId id="2134808713"/>
            <p14:sldId id="2134808641"/>
            <p14:sldId id="2134808684"/>
            <p14:sldId id="2134808723"/>
            <p14:sldId id="2134808530"/>
            <p14:sldId id="2134808523"/>
            <p14:sldId id="2134808547"/>
            <p14:sldId id="2134808526"/>
            <p14:sldId id="2134808728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97F012-BB9B-477F-8FAC-EF7AC2A44962}" v="1" dt="2025-08-30T08:45:13.5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microsoft.com/office/2016/11/relationships/changesInfo" Target="changesInfos/changesInfo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notesMaster" Target="notesMasters/notesMaster1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presProps" Target="pres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9B97F012-BB9B-477F-8FAC-EF7AC2A44962}"/>
    <pc:docChg chg="addSld delSld modSld modSection">
      <pc:chgData name="FERHANE EL MOSTAFA" userId="612e3f77-08f4-424c-9bd0-6ac275dcda07" providerId="ADAL" clId="{9B97F012-BB9B-477F-8FAC-EF7AC2A44962}" dt="2025-08-30T08:45:15.222" v="3" actId="47"/>
      <pc:docMkLst>
        <pc:docMk/>
      </pc:docMkLst>
      <pc:sldChg chg="del">
        <pc:chgData name="FERHANE EL MOSTAFA" userId="612e3f77-08f4-424c-9bd0-6ac275dcda07" providerId="ADAL" clId="{9B97F012-BB9B-477F-8FAC-EF7AC2A44962}" dt="2025-08-30T08:45:15.222" v="3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9B97F012-BB9B-477F-8FAC-EF7AC2A44962}" dt="2025-08-30T08:45:13.501" v="2"/>
        <pc:sldMkLst>
          <pc:docMk/>
          <pc:sldMk cId="2533095450" sldId="2134808522"/>
        </pc:sldMkLst>
      </pc:sldChg>
      <pc:sldChg chg="modSp mod">
        <pc:chgData name="FERHANE EL MOSTAFA" userId="612e3f77-08f4-424c-9bd0-6ac275dcda07" providerId="ADAL" clId="{9B97F012-BB9B-477F-8FAC-EF7AC2A44962}" dt="2025-08-24T11:30:53.455" v="1" actId="20577"/>
        <pc:sldMkLst>
          <pc:docMk/>
          <pc:sldMk cId="0" sldId="2134808717"/>
        </pc:sldMkLst>
        <pc:spChg chg="mod">
          <ac:chgData name="FERHANE EL MOSTAFA" userId="612e3f77-08f4-424c-9bd0-6ac275dcda07" providerId="ADAL" clId="{9B97F012-BB9B-477F-8FAC-EF7AC2A44962}" dt="2025-08-24T11:30:53.455" v="1" actId="20577"/>
          <ac:spMkLst>
            <pc:docMk/>
            <pc:sldMk cId="0" sldId="2134808717"/>
            <ac:spMk id="9" creationId="{45B0A1E8-F2BA-31DC-A793-BDED4E478A5A}"/>
          </ac:spMkLst>
        </pc:spChg>
        <pc:spChg chg="mod">
          <ac:chgData name="FERHANE EL MOSTAFA" userId="612e3f77-08f4-424c-9bd0-6ac275dcda07" providerId="ADAL" clId="{9B97F012-BB9B-477F-8FAC-EF7AC2A44962}" dt="2025-08-24T11:30:49.148" v="0" actId="20577"/>
          <ac:spMkLst>
            <pc:docMk/>
            <pc:sldMk cId="0" sldId="2134808717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9396636D-ADCF-466F-A010-CDF7A4432432}"/>
    <pc:docChg chg="custSel modSld">
      <pc:chgData name="FERHANE EL MOSTAFA" userId="612e3f77-08f4-424c-9bd0-6ac275dcda07" providerId="ADAL" clId="{9396636D-ADCF-466F-A010-CDF7A4432432}" dt="2025-08-15T10:46:16.172" v="0" actId="478"/>
      <pc:docMkLst>
        <pc:docMk/>
      </pc:docMkLst>
      <pc:sldChg chg="delSp mod">
        <pc:chgData name="FERHANE EL MOSTAFA" userId="612e3f77-08f4-424c-9bd0-6ac275dcda07" providerId="ADAL" clId="{9396636D-ADCF-466F-A010-CDF7A4432432}" dt="2025-08-15T10:46:16.172" v="0" actId="478"/>
        <pc:sldMkLst>
          <pc:docMk/>
          <pc:sldMk cId="334418718" sldId="2134808704"/>
        </pc:sldMkLst>
      </pc:sldChg>
    </pc:docChg>
  </pc:docChgLst>
  <pc:docChgLst>
    <pc:chgData name="FERHANE EL MOSTAFA" userId="612e3f77-08f4-424c-9bd0-6ac275dcda07" providerId="ADAL" clId="{C31EA469-F18C-4EAC-9389-AC42A8D1FF77}"/>
    <pc:docChg chg="modSld">
      <pc:chgData name="FERHANE EL MOSTAFA" userId="612e3f77-08f4-424c-9bd0-6ac275dcda07" providerId="ADAL" clId="{C31EA469-F18C-4EAC-9389-AC42A8D1FF77}" dt="2025-08-16T09:44:43.688" v="8"/>
      <pc:docMkLst>
        <pc:docMk/>
      </pc:docMkLst>
      <pc:sldChg chg="modAnim">
        <pc:chgData name="FERHANE EL MOSTAFA" userId="612e3f77-08f4-424c-9bd0-6ac275dcda07" providerId="ADAL" clId="{C31EA469-F18C-4EAC-9389-AC42A8D1FF77}" dt="2025-08-16T09:43:50.402" v="4"/>
        <pc:sldMkLst>
          <pc:docMk/>
          <pc:sldMk cId="2200463605" sldId="2134808638"/>
        </pc:sldMkLst>
      </pc:sldChg>
      <pc:sldChg chg="modAnim">
        <pc:chgData name="FERHANE EL MOSTAFA" userId="612e3f77-08f4-424c-9bd0-6ac275dcda07" providerId="ADAL" clId="{C31EA469-F18C-4EAC-9389-AC42A8D1FF77}" dt="2025-08-16T09:44:15.299" v="7"/>
        <pc:sldMkLst>
          <pc:docMk/>
          <pc:sldMk cId="488445246" sldId="2134808684"/>
        </pc:sldMkLst>
      </pc:sldChg>
      <pc:sldChg chg="modAnim">
        <pc:chgData name="FERHANE EL MOSTAFA" userId="612e3f77-08f4-424c-9bd0-6ac275dcda07" providerId="ADAL" clId="{C31EA469-F18C-4EAC-9389-AC42A8D1FF77}" dt="2025-08-16T09:42:42.736" v="0"/>
        <pc:sldMkLst>
          <pc:docMk/>
          <pc:sldMk cId="2281701825" sldId="2134808697"/>
        </pc:sldMkLst>
      </pc:sldChg>
      <pc:sldChg chg="modAnim">
        <pc:chgData name="FERHANE EL MOSTAFA" userId="612e3f77-08f4-424c-9bd0-6ac275dcda07" providerId="ADAL" clId="{C31EA469-F18C-4EAC-9389-AC42A8D1FF77}" dt="2025-08-16T09:43:20.778" v="3"/>
        <pc:sldMkLst>
          <pc:docMk/>
          <pc:sldMk cId="3185743173" sldId="2134808702"/>
        </pc:sldMkLst>
      </pc:sldChg>
      <pc:sldChg chg="modSp mod">
        <pc:chgData name="FERHANE EL MOSTAFA" userId="612e3f77-08f4-424c-9bd0-6ac275dcda07" providerId="ADAL" clId="{C31EA469-F18C-4EAC-9389-AC42A8D1FF77}" dt="2025-08-16T09:43:12.687" v="2"/>
        <pc:sldMkLst>
          <pc:docMk/>
          <pc:sldMk cId="1016264566" sldId="2134808709"/>
        </pc:sldMkLst>
        <pc:graphicFrameChg chg="mod modGraphic">
          <ac:chgData name="FERHANE EL MOSTAFA" userId="612e3f77-08f4-424c-9bd0-6ac275dcda07" providerId="ADAL" clId="{C31EA469-F18C-4EAC-9389-AC42A8D1FF77}" dt="2025-08-16T09:43:12.687" v="2"/>
          <ac:graphicFrameMkLst>
            <pc:docMk/>
            <pc:sldMk cId="1016264566" sldId="2134808709"/>
            <ac:graphicFrameMk id="4" creationId="{B6B58CFA-2637-FEC4-8EA3-C5462F9994C2}"/>
          </ac:graphicFrameMkLst>
        </pc:graphicFrameChg>
      </pc:sldChg>
      <pc:sldChg chg="modAnim">
        <pc:chgData name="FERHANE EL MOSTAFA" userId="612e3f77-08f4-424c-9bd0-6ac275dcda07" providerId="ADAL" clId="{C31EA469-F18C-4EAC-9389-AC42A8D1FF77}" dt="2025-08-16T09:43:54.401" v="5"/>
        <pc:sldMkLst>
          <pc:docMk/>
          <pc:sldMk cId="3373598049" sldId="2134808711"/>
        </pc:sldMkLst>
      </pc:sldChg>
      <pc:sldChg chg="modAnim">
        <pc:chgData name="FERHANE EL MOSTAFA" userId="612e3f77-08f4-424c-9bd0-6ac275dcda07" providerId="ADAL" clId="{C31EA469-F18C-4EAC-9389-AC42A8D1FF77}" dt="2025-08-16T09:44:02.401" v="6"/>
        <pc:sldMkLst>
          <pc:docMk/>
          <pc:sldMk cId="2413080565" sldId="2134808713"/>
        </pc:sldMkLst>
      </pc:sldChg>
      <pc:sldChg chg="modAnim">
        <pc:chgData name="FERHANE EL MOSTAFA" userId="612e3f77-08f4-424c-9bd0-6ac275dcda07" providerId="ADAL" clId="{C31EA469-F18C-4EAC-9389-AC42A8D1FF77}" dt="2025-08-16T09:44:43.688" v="8"/>
        <pc:sldMkLst>
          <pc:docMk/>
          <pc:sldMk cId="1988282312" sldId="213480872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421766"/>
      </p:ext>
    </p:extLst>
  </p:cSld>
  <p:clrMapOvr>
    <a:masterClrMapping/>
  </p:clrMapOvr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373926"/>
      </p:ext>
    </p:extLst>
  </p:cSld>
  <p:clrMapOvr>
    <a:masterClrMapping/>
  </p:clrMapOvr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492736"/>
      </p:ext>
    </p:extLst>
  </p:cSld>
  <p:clrMapOvr>
    <a:masterClrMapping/>
  </p:clrMapOvr>
  <p:hf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526868"/>
      </p:ext>
    </p:extLst>
  </p:cSld>
  <p:clrMapOvr>
    <a:masterClrMapping/>
  </p:clrMapOvr>
  <p:hf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81550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689234"/>
      </p:ext>
    </p:extLst>
  </p:cSld>
  <p:clrMapOvr>
    <a:masterClrMapping/>
  </p:clrMapOvr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076259"/>
      </p:ext>
    </p:extLst>
  </p:cSld>
  <p:clrMapOvr>
    <a:masterClrMapping/>
  </p:clrMapOvr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585202"/>
      </p:ext>
    </p:extLst>
  </p:cSld>
  <p:clrMapOvr>
    <a:masterClrMapping/>
  </p:clrMapOvr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602309"/>
      </p:ext>
    </p:extLst>
  </p:cSld>
  <p:clrMapOvr>
    <a:masterClrMapping/>
  </p:clrMapOvr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317065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44804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05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9543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7674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82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595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559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297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3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312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92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858659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6815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2558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55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8011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4664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4247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8222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738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729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26" Type="http://schemas.openxmlformats.org/officeDocument/2006/relationships/slideLayout" Target="../slideLayouts/slideLayout90.xml"/><Relationship Id="rId3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85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9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3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24" Type="http://schemas.openxmlformats.org/officeDocument/2006/relationships/slideLayout" Target="../slideLayouts/slideLayout8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87.xml"/><Relationship Id="rId28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31" Type="http://schemas.openxmlformats.org/officeDocument/2006/relationships/slideLayout" Target="../slideLayouts/slideLayout95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slideLayout" Target="../slideLayouts/slideLayout86.xml"/><Relationship Id="rId27" Type="http://schemas.openxmlformats.org/officeDocument/2006/relationships/slideLayout" Target="../slideLayouts/slideLayout91.xml"/><Relationship Id="rId30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5427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  <p:sldLayoutId id="2147483964" r:id="rId12"/>
    <p:sldLayoutId id="2147483965" r:id="rId13"/>
    <p:sldLayoutId id="2147483966" r:id="rId14"/>
    <p:sldLayoutId id="2147483967" r:id="rId15"/>
    <p:sldLayoutId id="2147483968" r:id="rId16"/>
    <p:sldLayoutId id="2147483969" r:id="rId17"/>
    <p:sldLayoutId id="2147483970" r:id="rId18"/>
    <p:sldLayoutId id="2147483971" r:id="rId19"/>
    <p:sldLayoutId id="2147483972" r:id="rId20"/>
    <p:sldLayoutId id="2147483973" r:id="rId21"/>
    <p:sldLayoutId id="2147483974" r:id="rId22"/>
    <p:sldLayoutId id="2147483975" r:id="rId23"/>
    <p:sldLayoutId id="2147483976" r:id="rId24"/>
    <p:sldLayoutId id="2147483977" r:id="rId25"/>
    <p:sldLayoutId id="2147483978" r:id="rId26"/>
    <p:sldLayoutId id="2147483979" r:id="rId27"/>
    <p:sldLayoutId id="2147483980" r:id="rId28"/>
    <p:sldLayoutId id="2147483981" r:id="rId29"/>
    <p:sldLayoutId id="2147483982" r:id="rId30"/>
    <p:sldLayoutId id="214748398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86597" y="9257003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9826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5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9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B34948-E3A0-CCDE-52CD-08D0CE712D30}"/>
              </a:ext>
            </a:extLst>
          </p:cNvPr>
          <p:cNvSpPr/>
          <p:nvPr/>
        </p:nvSpPr>
        <p:spPr>
          <a:xfrm>
            <a:off x="4301837" y="7622269"/>
            <a:ext cx="4568476" cy="813494"/>
          </a:xfrm>
          <a:prstGeom prst="roundRect">
            <a:avLst>
              <a:gd name="adj" fmla="val 32324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توليف وتصديق على اللبنة</a:t>
            </a:r>
            <a:endParaRPr kumimoji="0" lang="fr-MA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لنتذكر جميعا السلوكات التي تدربنا عليها سابقا. هيا بنا.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EB354BC-5FBD-DC71-7D1A-75D7F286DDFC}"/>
              </a:ext>
            </a:extLst>
          </p:cNvPr>
          <p:cNvSpPr/>
          <p:nvPr/>
        </p:nvSpPr>
        <p:spPr>
          <a:xfrm>
            <a:off x="340530" y="2378354"/>
            <a:ext cx="8637215" cy="872839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شروطه وضوابطه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772A848-394B-C186-E15A-7826E4170716}"/>
              </a:ext>
            </a:extLst>
          </p:cNvPr>
          <p:cNvSpPr/>
          <p:nvPr/>
        </p:nvSpPr>
        <p:spPr>
          <a:xfrm>
            <a:off x="9892147" y="2378355"/>
            <a:ext cx="3089563" cy="872838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السلوك</a:t>
            </a:r>
            <a:endParaRPr kumimoji="0" lang="fr-FR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F1E5C38-AF96-03CF-4334-93C5F350E6D1}"/>
              </a:ext>
            </a:extLst>
          </p:cNvPr>
          <p:cNvSpPr/>
          <p:nvPr/>
        </p:nvSpPr>
        <p:spPr>
          <a:xfrm>
            <a:off x="464052" y="4768261"/>
            <a:ext cx="8513693" cy="8728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لنتذكر جميعا </a:t>
            </a:r>
            <a:r>
              <a:rPr lang="ar-MA" sz="4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شروط الحفاظ على الوسائل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E3E1F83-A416-E46C-7BAF-46C370CC70E4}"/>
              </a:ext>
            </a:extLst>
          </p:cNvPr>
          <p:cNvSpPr/>
          <p:nvPr/>
        </p:nvSpPr>
        <p:spPr>
          <a:xfrm>
            <a:off x="9864437" y="4792533"/>
            <a:ext cx="3241963" cy="8728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الحفاظ على الوسائل</a:t>
            </a:r>
            <a:endParaRPr kumimoji="0" lang="fr-FR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201D7805-3232-6BFC-8AF2-A8E84CEA814A}"/>
              </a:ext>
            </a:extLst>
          </p:cNvPr>
          <p:cNvSpPr/>
          <p:nvPr/>
        </p:nvSpPr>
        <p:spPr>
          <a:xfrm>
            <a:off x="464054" y="6302653"/>
            <a:ext cx="8513692" cy="8728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لنتذكر جميعا شروط العمل في مجموعات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B455F97-37F2-7EDE-BCFF-D9D8CF972848}"/>
              </a:ext>
            </a:extLst>
          </p:cNvPr>
          <p:cNvSpPr/>
          <p:nvPr/>
        </p:nvSpPr>
        <p:spPr>
          <a:xfrm>
            <a:off x="9892147" y="6302653"/>
            <a:ext cx="3241963" cy="8728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العمل في مجموعات</a:t>
            </a:r>
            <a:endParaRPr kumimoji="0" lang="fr-FR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CD6408-EC6E-A636-FC03-5F822FD2F3BE}"/>
              </a:ext>
            </a:extLst>
          </p:cNvPr>
          <p:cNvSpPr/>
          <p:nvPr/>
        </p:nvSpPr>
        <p:spPr>
          <a:xfrm>
            <a:off x="464054" y="8031009"/>
            <a:ext cx="8513691" cy="8728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لنتذكر جميعا كيف نستعمل ألواحنا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C48BEA5-E948-7C8F-CCA7-817113AD8EFC}"/>
              </a:ext>
            </a:extLst>
          </p:cNvPr>
          <p:cNvSpPr/>
          <p:nvPr/>
        </p:nvSpPr>
        <p:spPr>
          <a:xfrm>
            <a:off x="9822873" y="8031009"/>
            <a:ext cx="3131127" cy="8728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استعمال الألواح</a:t>
            </a:r>
            <a:endParaRPr kumimoji="0" lang="fr-FR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Flèche : bas 2">
            <a:extLst>
              <a:ext uri="{FF2B5EF4-FFF2-40B4-BE49-F238E27FC236}">
                <a16:creationId xmlns:a16="http://schemas.microsoft.com/office/drawing/2014/main" id="{5F93A1EB-16E9-BC93-8432-EF1EF218DEB3}"/>
              </a:ext>
            </a:extLst>
          </p:cNvPr>
          <p:cNvSpPr/>
          <p:nvPr/>
        </p:nvSpPr>
        <p:spPr>
          <a:xfrm>
            <a:off x="11146120" y="349548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bas 3">
            <a:extLst>
              <a:ext uri="{FF2B5EF4-FFF2-40B4-BE49-F238E27FC236}">
                <a16:creationId xmlns:a16="http://schemas.microsoft.com/office/drawing/2014/main" id="{D277FA52-6489-110E-9BA4-C5C400B5DC30}"/>
              </a:ext>
            </a:extLst>
          </p:cNvPr>
          <p:cNvSpPr/>
          <p:nvPr/>
        </p:nvSpPr>
        <p:spPr>
          <a:xfrm>
            <a:off x="4478582" y="3495484"/>
            <a:ext cx="484632" cy="97840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45FE9188-7B02-279D-D288-5AA7819355DB}"/>
              </a:ext>
            </a:extLst>
          </p:cNvPr>
          <p:cNvSpPr/>
          <p:nvPr/>
        </p:nvSpPr>
        <p:spPr>
          <a:xfrm>
            <a:off x="9123218" y="4986636"/>
            <a:ext cx="595745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F3A2CB28-9531-FE0A-8A2E-7A4628A30469}"/>
              </a:ext>
            </a:extLst>
          </p:cNvPr>
          <p:cNvSpPr/>
          <p:nvPr/>
        </p:nvSpPr>
        <p:spPr>
          <a:xfrm>
            <a:off x="9123218" y="6496756"/>
            <a:ext cx="595745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EA579FE0-F3B3-B1F4-CB1A-D5DE16EC2E4C}"/>
              </a:ext>
            </a:extLst>
          </p:cNvPr>
          <p:cNvSpPr/>
          <p:nvPr/>
        </p:nvSpPr>
        <p:spPr>
          <a:xfrm>
            <a:off x="9123218" y="8225112"/>
            <a:ext cx="595745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8016C92-72B9-19D1-9C9D-B60E61FEB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0846" y="2552622"/>
            <a:ext cx="60965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12" grpId="0" animBg="1"/>
      <p:bldP spid="13" grpId="0" animBg="1"/>
      <p:bldP spid="15" grpId="0" animBg="1"/>
      <p:bldP spid="16" grpId="0" animBg="1"/>
      <p:bldP spid="3" grpId="0" animBg="1"/>
      <p:bldP spid="4" grpId="0" animBg="1"/>
      <p:bldP spid="11" grpId="0" animBg="1"/>
      <p:bldP spid="14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5B6C4-2582-050C-B099-0CFECC15C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EAAC341-399E-9661-B01E-6515CC0EE373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سأعرض عليكم الكلمات البصرية، عليكم قراءتها. وتحديد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0C05E78-FC13-9605-AB7A-96A00F625DDB}"/>
              </a:ext>
            </a:extLst>
          </p:cNvPr>
          <p:cNvGrpSpPr/>
          <p:nvPr/>
        </p:nvGrpSpPr>
        <p:grpSpPr>
          <a:xfrm>
            <a:off x="689811" y="2910281"/>
            <a:ext cx="12336378" cy="2927955"/>
            <a:chOff x="0" y="2"/>
            <a:chExt cx="6991704" cy="1233724"/>
          </a:xfrm>
          <a:noFill/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E4AB9A4F-7929-A5A0-E47D-59391A0BF787}"/>
                </a:ext>
              </a:extLst>
            </p:cNvPr>
            <p:cNvGrpSpPr/>
            <p:nvPr/>
          </p:nvGrpSpPr>
          <p:grpSpPr>
            <a:xfrm>
              <a:off x="0" y="2"/>
              <a:ext cx="6991704" cy="1233724"/>
              <a:chOff x="0" y="2"/>
              <a:chExt cx="6991704" cy="1452783"/>
            </a:xfrm>
            <a:grpFill/>
            <a:effectLst/>
          </p:grpSpPr>
          <p:sp>
            <p:nvSpPr>
              <p:cNvPr id="52" name="مستطيل: زوايا مستديرة 4">
                <a:extLst>
                  <a:ext uri="{FF2B5EF4-FFF2-40B4-BE49-F238E27FC236}">
                    <a16:creationId xmlns:a16="http://schemas.microsoft.com/office/drawing/2014/main" id="{B87B2FA7-B406-880C-AB01-E450C77BD9B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مستطيل: زوايا مستديرة 4">
                <a:extLst>
                  <a:ext uri="{FF2B5EF4-FFF2-40B4-BE49-F238E27FC236}">
                    <a16:creationId xmlns:a16="http://schemas.microsoft.com/office/drawing/2014/main" id="{D01127C8-9BE4-1139-C68A-8455625A5B2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مستطيل: زوايا مستديرة 4">
                <a:extLst>
                  <a:ext uri="{FF2B5EF4-FFF2-40B4-BE49-F238E27FC236}">
                    <a16:creationId xmlns:a16="http://schemas.microsoft.com/office/drawing/2014/main" id="{90D36A22-D57F-FD42-02D8-0ABB0C3941D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مستطيل: زوايا مستديرة 4">
                <a:extLst>
                  <a:ext uri="{FF2B5EF4-FFF2-40B4-BE49-F238E27FC236}">
                    <a16:creationId xmlns:a16="http://schemas.microsoft.com/office/drawing/2014/main" id="{AEB6779E-DBB1-261A-8BD5-DCB995B8A8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مستطيل: زوايا مستديرة 4">
                <a:extLst>
                  <a:ext uri="{FF2B5EF4-FFF2-40B4-BE49-F238E27FC236}">
                    <a16:creationId xmlns:a16="http://schemas.microsoft.com/office/drawing/2014/main" id="{3A821C68-7B8F-A40C-56B8-0350DD99B3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مستطيل: زوايا مستديرة 4">
                <a:extLst>
                  <a:ext uri="{FF2B5EF4-FFF2-40B4-BE49-F238E27FC236}">
                    <a16:creationId xmlns:a16="http://schemas.microsoft.com/office/drawing/2014/main" id="{E2F4ECA7-2A1A-731E-ECD2-A35D12C4134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مستطيل: زوايا مستديرة 4">
                <a:extLst>
                  <a:ext uri="{FF2B5EF4-FFF2-40B4-BE49-F238E27FC236}">
                    <a16:creationId xmlns:a16="http://schemas.microsoft.com/office/drawing/2014/main" id="{6E8CBBE0-58FA-3E0C-2DF9-57732182458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مستطيل: زوايا مستديرة 4">
                <a:extLst>
                  <a:ext uri="{FF2B5EF4-FFF2-40B4-BE49-F238E27FC236}">
                    <a16:creationId xmlns:a16="http://schemas.microsoft.com/office/drawing/2014/main" id="{DCCB0DC3-3E6E-41F1-3371-6C133A3BF4C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44410562-B393-38D3-CD82-60DF7465AF2B}"/>
                </a:ext>
              </a:extLst>
            </p:cNvPr>
            <p:cNvGrpSpPr/>
            <p:nvPr/>
          </p:nvGrpSpPr>
          <p:grpSpPr>
            <a:xfrm>
              <a:off x="0" y="632373"/>
              <a:ext cx="2665926" cy="586349"/>
              <a:chOff x="0" y="632373"/>
              <a:chExt cx="2665926" cy="690460"/>
            </a:xfrm>
            <a:grpFill/>
            <a:effectLst/>
          </p:grpSpPr>
          <p:sp>
            <p:nvSpPr>
              <p:cNvPr id="42" name="مستطيل: زوايا مستديرة 4">
                <a:extLst>
                  <a:ext uri="{FF2B5EF4-FFF2-40B4-BE49-F238E27FC236}">
                    <a16:creationId xmlns:a16="http://schemas.microsoft.com/office/drawing/2014/main" id="{497FAE86-80C0-4646-77F2-11B2BC7B281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مستطيل: زوايا مستديرة 4">
                <a:extLst>
                  <a:ext uri="{FF2B5EF4-FFF2-40B4-BE49-F238E27FC236}">
                    <a16:creationId xmlns:a16="http://schemas.microsoft.com/office/drawing/2014/main" id="{4779E070-9D46-6056-F9CA-3DA0570CBA8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" name="مستطيل: زوايا مستديرة 4">
            <a:extLst>
              <a:ext uri="{FF2B5EF4-FFF2-40B4-BE49-F238E27FC236}">
                <a16:creationId xmlns:a16="http://schemas.microsoft.com/office/drawing/2014/main" id="{20ABB6C4-86EC-4888-58FC-7BB89EEE346D}"/>
              </a:ext>
            </a:extLst>
          </p:cNvPr>
          <p:cNvSpPr>
            <a:spLocks/>
          </p:cNvSpPr>
          <p:nvPr/>
        </p:nvSpPr>
        <p:spPr>
          <a:xfrm>
            <a:off x="1949684" y="7012840"/>
            <a:ext cx="10044544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B02CE33-5185-2BF7-C1FF-4C22B8D59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02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A1F15-CB79-B4A4-6B72-ABA6C52F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3D39CC-765E-9109-26AF-0DA1C25C8BA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كلمات اخرى، ونقرأها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عليكم تحديد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B406EA-AD9D-0DE3-F911-016DE4386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5E21343C-957A-1411-FCB1-EE5E7DA7E884}"/>
              </a:ext>
            </a:extLst>
          </p:cNvPr>
          <p:cNvGrpSpPr/>
          <p:nvPr/>
        </p:nvGrpSpPr>
        <p:grpSpPr>
          <a:xfrm>
            <a:off x="689810" y="2192564"/>
            <a:ext cx="12336380" cy="4820276"/>
            <a:chOff x="0" y="1270871"/>
            <a:chExt cx="6991705" cy="1222962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73F66DD7-C12C-9C60-6162-59C606CCADAE}"/>
                </a:ext>
              </a:extLst>
            </p:cNvPr>
            <p:cNvGrpSpPr/>
            <p:nvPr/>
          </p:nvGrpSpPr>
          <p:grpSpPr>
            <a:xfrm>
              <a:off x="0" y="1290652"/>
              <a:ext cx="2665926" cy="550291"/>
              <a:chOff x="0" y="1519818"/>
              <a:chExt cx="2665926" cy="648000"/>
            </a:xfrm>
            <a:grpFill/>
            <a:effectLst/>
          </p:grpSpPr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CD343FD7-02E7-EA6D-0E88-D4C080BBDA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9A88D45E-0BED-7079-B8CC-64F8F09B82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001ED306-5587-2612-1736-23333A5E15C7}"/>
                </a:ext>
              </a:extLst>
            </p:cNvPr>
            <p:cNvGrpSpPr/>
            <p:nvPr/>
          </p:nvGrpSpPr>
          <p:grpSpPr>
            <a:xfrm>
              <a:off x="1441926" y="1270871"/>
              <a:ext cx="5549779" cy="1222962"/>
              <a:chOff x="1441926" y="1384242"/>
              <a:chExt cx="5549779" cy="1440111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15242FF9-8159-096A-7F9C-01C62B4667E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11DF7FD1-AED6-C9F0-7EC5-7F77A59509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F37EC60A-5EAA-17BA-2A70-908F8FC1DD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DF1D96BE-4257-5D6C-ADCA-F76574EB435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FD8EFA28-6495-E400-844D-CC5C7B84C1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DE1EFA77-E083-58C4-BDFC-986054B26D2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</a:t>
                </a: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1AAA1B4C-C1D1-D01D-8261-10F31E1F71C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" name="مستطيل: زوايا مستديرة 4">
            <a:extLst>
              <a:ext uri="{FF2B5EF4-FFF2-40B4-BE49-F238E27FC236}">
                <a16:creationId xmlns:a16="http://schemas.microsoft.com/office/drawing/2014/main" id="{8DAD98C3-B7C0-7A26-4207-70D8C0A24C4E}"/>
              </a:ext>
            </a:extLst>
          </p:cNvPr>
          <p:cNvSpPr>
            <a:spLocks/>
          </p:cNvSpPr>
          <p:nvPr/>
        </p:nvSpPr>
        <p:spPr>
          <a:xfrm>
            <a:off x="1949684" y="7650149"/>
            <a:ext cx="10044544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39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182C7-1A93-C409-9689-FAD57BCD1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CEE2BF3-D529-BC68-E15A-90E7149A894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ننتقل إلى كلمات اخرى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ونقرأها.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عليكم تحديد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200F939-0F83-2DF4-0C7F-67BF36EC8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4" name="مستطيل: زوايا مستديرة 4">
            <a:extLst>
              <a:ext uri="{FF2B5EF4-FFF2-40B4-BE49-F238E27FC236}">
                <a16:creationId xmlns:a16="http://schemas.microsoft.com/office/drawing/2014/main" id="{8AC2DFED-DE31-E467-2F1E-FD89AD68CAA5}"/>
              </a:ext>
            </a:extLst>
          </p:cNvPr>
          <p:cNvSpPr>
            <a:spLocks/>
          </p:cNvSpPr>
          <p:nvPr/>
        </p:nvSpPr>
        <p:spPr>
          <a:xfrm>
            <a:off x="1949684" y="7012840"/>
            <a:ext cx="10044544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6769FAB9-6D61-194A-1EE4-57137638318D}"/>
              </a:ext>
            </a:extLst>
          </p:cNvPr>
          <p:cNvGrpSpPr/>
          <p:nvPr/>
        </p:nvGrpSpPr>
        <p:grpSpPr>
          <a:xfrm>
            <a:off x="504831" y="2531526"/>
            <a:ext cx="12341251" cy="3449240"/>
            <a:chOff x="-104838" y="2005106"/>
            <a:chExt cx="6994466" cy="1453373"/>
          </a:xfrm>
          <a:noFill/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4A37BA5C-9928-3666-3BA1-3FD550D7D569}"/>
                </a:ext>
              </a:extLst>
            </p:cNvPr>
            <p:cNvGrpSpPr/>
            <p:nvPr/>
          </p:nvGrpSpPr>
          <p:grpSpPr>
            <a:xfrm>
              <a:off x="-104838" y="2005106"/>
              <a:ext cx="6994466" cy="1453373"/>
              <a:chOff x="-104838" y="1907395"/>
              <a:chExt cx="6994466" cy="1711431"/>
            </a:xfrm>
            <a:grpFill/>
            <a:effectLst/>
          </p:grpSpPr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EDF2DF80-4DE7-CB4D-C9C2-450FA5A2874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392034" y="2902871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8003A19B-1FD9-A6A5-2A37-A0B3495AB89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-104838" y="297082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E0596A77-2DC0-DA51-68BC-951B8DDCFF1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665628" y="195187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7D53F73C-765A-0581-8F55-C4854848843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937779" y="297082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9DF04DCF-4BAB-FFAF-041B-DB00A9CD945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274806" y="1907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مستطيل: زوايا مستديرة 4">
              <a:extLst>
                <a:ext uri="{FF2B5EF4-FFF2-40B4-BE49-F238E27FC236}">
                  <a16:creationId xmlns:a16="http://schemas.microsoft.com/office/drawing/2014/main" id="{4207F515-DD6E-C2DF-0951-390BFE92C9CD}"/>
                </a:ext>
              </a:extLst>
            </p:cNvPr>
            <p:cNvSpPr>
              <a:spLocks/>
            </p:cNvSpPr>
            <p:nvPr/>
          </p:nvSpPr>
          <p:spPr>
            <a:xfrm>
              <a:off x="884218" y="2042877"/>
              <a:ext cx="1224000" cy="55029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solidFill>
                <a:srgbClr val="31859C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87279" tIns="43640" rIns="87279" bIns="436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765"/>
                </a:spcAft>
                <a:buNone/>
              </a:pPr>
              <a:r>
                <a:rPr lang="a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أَكَــلَ</a:t>
              </a:r>
              <a:endParaRPr lang="fr-M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673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A1F15-CB79-B4A4-6B72-ABA6C52F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3D39CC-765E-9109-26AF-0DA1C25C8BA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ننتقل إلى كلمات اخرى، ونقرأها. عليكم تحديد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B406EA-AD9D-0DE3-F911-016DE4386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8B3B43F8-BCC1-8DC2-4303-9D10B0481C27}"/>
              </a:ext>
            </a:extLst>
          </p:cNvPr>
          <p:cNvGrpSpPr/>
          <p:nvPr/>
        </p:nvGrpSpPr>
        <p:grpSpPr>
          <a:xfrm>
            <a:off x="551265" y="2549984"/>
            <a:ext cx="12336378" cy="2927956"/>
            <a:chOff x="0" y="2"/>
            <a:chExt cx="6991704" cy="1233724"/>
          </a:xfrm>
          <a:noFill/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386AB489-DAD3-BCBE-D4D8-648DE2C3DC75}"/>
                </a:ext>
              </a:extLst>
            </p:cNvPr>
            <p:cNvGrpSpPr/>
            <p:nvPr/>
          </p:nvGrpSpPr>
          <p:grpSpPr>
            <a:xfrm>
              <a:off x="0" y="2"/>
              <a:ext cx="6991704" cy="1233724"/>
              <a:chOff x="0" y="2"/>
              <a:chExt cx="6991704" cy="1452783"/>
            </a:xfrm>
            <a:grpFill/>
            <a:effectLst/>
          </p:grpSpPr>
          <p:sp>
            <p:nvSpPr>
              <p:cNvPr id="9" name="مستطيل: زوايا مستديرة 4">
                <a:extLst>
                  <a:ext uri="{FF2B5EF4-FFF2-40B4-BE49-F238E27FC236}">
                    <a16:creationId xmlns:a16="http://schemas.microsoft.com/office/drawing/2014/main" id="{E650F741-3975-6774-9B89-8F5D53459A6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77BCAA44-F690-5E84-9CB6-BE6D3BFCDDF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B0E82443-88F2-3D9C-FE9B-DB8AE19B4EF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EAA23F49-5D1D-258B-02F4-4D3929339B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5D134D39-763D-9E50-FE05-803F56182F5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233929EB-30E4-D26B-E5A5-5891989C5C2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5887C6EF-01A8-7A6D-110D-1CAA2C6B6A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0DB5D755-52ED-020A-BE02-3147DF08FB6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7F6C8A98-54E8-F712-4E98-56D9CF0140EC}"/>
                </a:ext>
              </a:extLst>
            </p:cNvPr>
            <p:cNvGrpSpPr/>
            <p:nvPr/>
          </p:nvGrpSpPr>
          <p:grpSpPr>
            <a:xfrm>
              <a:off x="0" y="632373"/>
              <a:ext cx="2665926" cy="586349"/>
              <a:chOff x="0" y="632373"/>
              <a:chExt cx="2665926" cy="690460"/>
            </a:xfrm>
            <a:grpFill/>
            <a:effectLst/>
          </p:grpSpPr>
          <p:sp>
            <p:nvSpPr>
              <p:cNvPr id="7" name="مستطيل: زوايا مستديرة 4">
                <a:extLst>
                  <a:ext uri="{FF2B5EF4-FFF2-40B4-BE49-F238E27FC236}">
                    <a16:creationId xmlns:a16="http://schemas.microsoft.com/office/drawing/2014/main" id="{8AA63034-D9FB-9EB9-5527-732CFCAC96A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مستطيل: زوايا مستديرة 4">
                <a:extLst>
                  <a:ext uri="{FF2B5EF4-FFF2-40B4-BE49-F238E27FC236}">
                    <a16:creationId xmlns:a16="http://schemas.microsoft.com/office/drawing/2014/main" id="{1A769458-41EB-F8F7-D97C-F899944C9EC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7" name="مستطيل: زوايا مستديرة 4">
            <a:extLst>
              <a:ext uri="{FF2B5EF4-FFF2-40B4-BE49-F238E27FC236}">
                <a16:creationId xmlns:a16="http://schemas.microsoft.com/office/drawing/2014/main" id="{257D2CAF-0615-34E7-5B5A-F0166F26523D}"/>
              </a:ext>
            </a:extLst>
          </p:cNvPr>
          <p:cNvSpPr>
            <a:spLocks/>
          </p:cNvSpPr>
          <p:nvPr/>
        </p:nvSpPr>
        <p:spPr>
          <a:xfrm>
            <a:off x="2992582" y="7012840"/>
            <a:ext cx="7735398" cy="13059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تُسَمّى هَذِهِ الْكَلِماتُ؟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7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2816F-BBD6-7438-2758-F22BE4061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F7BDDC9-DC35-8281-BF01-8E73B3B15DD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ننتقل إلى كلمات اخرى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ونقرأها. عليكم تحديد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B5C9EF-507C-49E9-357A-42FBDE6EA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7" name="مستطيل: زوايا مستديرة 4">
            <a:extLst>
              <a:ext uri="{FF2B5EF4-FFF2-40B4-BE49-F238E27FC236}">
                <a16:creationId xmlns:a16="http://schemas.microsoft.com/office/drawing/2014/main" id="{83CEAFCB-59DF-848B-6228-47539AA19C06}"/>
              </a:ext>
            </a:extLst>
          </p:cNvPr>
          <p:cNvSpPr>
            <a:spLocks/>
          </p:cNvSpPr>
          <p:nvPr/>
        </p:nvSpPr>
        <p:spPr>
          <a:xfrm>
            <a:off x="3574472" y="7012840"/>
            <a:ext cx="7098089" cy="13059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تُسَمّى هَذِهِ الْكَلِماتُ؟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76BA61BE-0C0D-485D-1353-582928E690F7}"/>
              </a:ext>
            </a:extLst>
          </p:cNvPr>
          <p:cNvGrpSpPr/>
          <p:nvPr/>
        </p:nvGrpSpPr>
        <p:grpSpPr>
          <a:xfrm>
            <a:off x="495846" y="2722374"/>
            <a:ext cx="12336380" cy="2902414"/>
            <a:chOff x="0" y="1270871"/>
            <a:chExt cx="6991705" cy="1222962"/>
          </a:xfrm>
          <a:noFill/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01EFECE6-BA54-9E7D-5333-4742F6F80DFD}"/>
                </a:ext>
              </a:extLst>
            </p:cNvPr>
            <p:cNvGrpSpPr/>
            <p:nvPr/>
          </p:nvGrpSpPr>
          <p:grpSpPr>
            <a:xfrm>
              <a:off x="0" y="1290651"/>
              <a:ext cx="2665926" cy="550291"/>
              <a:chOff x="0" y="1519818"/>
              <a:chExt cx="2665926" cy="648000"/>
            </a:xfrm>
            <a:grpFill/>
            <a:effectLst/>
          </p:grpSpPr>
          <p:sp>
            <p:nvSpPr>
              <p:cNvPr id="38" name="مستطيل: زوايا مستديرة 4">
                <a:extLst>
                  <a:ext uri="{FF2B5EF4-FFF2-40B4-BE49-F238E27FC236}">
                    <a16:creationId xmlns:a16="http://schemas.microsoft.com/office/drawing/2014/main" id="{A4BB6F71-D596-20FB-1080-27672198E43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مستطيل: زوايا مستديرة 4">
                <a:extLst>
                  <a:ext uri="{FF2B5EF4-FFF2-40B4-BE49-F238E27FC236}">
                    <a16:creationId xmlns:a16="http://schemas.microsoft.com/office/drawing/2014/main" id="{4EA51A42-16E3-CC2F-BB21-83CABAD04CF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1FAEF377-807A-CA84-8783-443D27A372CE}"/>
                </a:ext>
              </a:extLst>
            </p:cNvPr>
            <p:cNvGrpSpPr/>
            <p:nvPr/>
          </p:nvGrpSpPr>
          <p:grpSpPr>
            <a:xfrm>
              <a:off x="1441926" y="1270871"/>
              <a:ext cx="5549779" cy="1222962"/>
              <a:chOff x="1441926" y="1384242"/>
              <a:chExt cx="5549779" cy="1440111"/>
            </a:xfrm>
            <a:grpFill/>
            <a:effectLst/>
          </p:grpSpPr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FF08E8A3-FB5C-3499-33F4-8847983D47B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555C488D-7BA8-8488-F05B-A8CE5124F35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2E5BF497-0C4B-73F6-11F7-BEAB9F96C92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4CD80304-08DA-DB0C-9466-5DE9948480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BE7FD485-75C9-8383-1A96-FA721DBE884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FC05713C-14D0-8EF9-3041-5B93D4268BB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0F5E4C69-5A13-F182-B74C-9CB26DC3D40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8695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B4A9F-8DA6-16AA-A5E2-E87C32D53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F23C10-0AB1-DECD-E537-C165F376D9BE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ننتقل إلى كلمات اخرى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ونقرأها. عليكم تحديد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7FC1356-AF1D-E694-566F-B11499103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7" name="مستطيل: زوايا مستديرة 4">
            <a:extLst>
              <a:ext uri="{FF2B5EF4-FFF2-40B4-BE49-F238E27FC236}">
                <a16:creationId xmlns:a16="http://schemas.microsoft.com/office/drawing/2014/main" id="{49A55659-1D7F-DAEC-48EE-C55A41D91E3B}"/>
              </a:ext>
            </a:extLst>
          </p:cNvPr>
          <p:cNvSpPr>
            <a:spLocks/>
          </p:cNvSpPr>
          <p:nvPr/>
        </p:nvSpPr>
        <p:spPr>
          <a:xfrm>
            <a:off x="4073236" y="7012840"/>
            <a:ext cx="7287491" cy="13059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تُسَمّى هَذِهِ الْكَلِماتُ؟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8DA8D82-F720-4777-1F3A-E99110BB9340}"/>
              </a:ext>
            </a:extLst>
          </p:cNvPr>
          <p:cNvGrpSpPr/>
          <p:nvPr/>
        </p:nvGrpSpPr>
        <p:grpSpPr>
          <a:xfrm>
            <a:off x="554385" y="2410120"/>
            <a:ext cx="12641180" cy="3506232"/>
            <a:chOff x="-141338" y="1885041"/>
            <a:chExt cx="7164452" cy="1477387"/>
          </a:xfrm>
          <a:noFill/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90249BCE-F27F-E7AF-DDFC-87A3DD7A6BAF}"/>
                </a:ext>
              </a:extLst>
            </p:cNvPr>
            <p:cNvGrpSpPr/>
            <p:nvPr/>
          </p:nvGrpSpPr>
          <p:grpSpPr>
            <a:xfrm>
              <a:off x="-141338" y="1923022"/>
              <a:ext cx="7164452" cy="1439406"/>
              <a:chOff x="-141338" y="1810740"/>
              <a:chExt cx="7164452" cy="1694985"/>
            </a:xfrm>
            <a:grpFill/>
            <a:effectLst/>
          </p:grpSpPr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2CA2B57B-3429-029F-E5AB-2B004A742F8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271853" y="2834670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AF042ABD-8B80-7E09-7021-EFEE67D7D7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-141338" y="285772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110AE054-5F22-20A9-3084-249B0896029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99114" y="1810740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4AE5A022-189B-0782-1BBA-E05C2601ED1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016766" y="2841003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B539E024-EAD6-31CC-A70B-74E768B0AA1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292162" y="1810740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مستطيل: زوايا مستديرة 4">
              <a:extLst>
                <a:ext uri="{FF2B5EF4-FFF2-40B4-BE49-F238E27FC236}">
                  <a16:creationId xmlns:a16="http://schemas.microsoft.com/office/drawing/2014/main" id="{5EE2BF9B-DB45-C130-551B-32A253AEFB89}"/>
                </a:ext>
              </a:extLst>
            </p:cNvPr>
            <p:cNvSpPr>
              <a:spLocks/>
            </p:cNvSpPr>
            <p:nvPr/>
          </p:nvSpPr>
          <p:spPr>
            <a:xfrm>
              <a:off x="714543" y="1885041"/>
              <a:ext cx="1224000" cy="550291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 cap="flat" cmpd="sng" algn="ctr">
              <a:solidFill>
                <a:srgbClr val="31859C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87279" tIns="43640" rIns="87279" bIns="436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765"/>
                </a:spcAft>
                <a:buNone/>
              </a:pPr>
              <a:r>
                <a:rPr lang="ar-MA" sz="6000" b="1" kern="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وَراءَ</a:t>
              </a:r>
              <a:endParaRPr lang="fr-M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119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مما قرأناه سابقا. استعدوا. 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هاتان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104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هاتانِ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B5A0AA-3D7D-D34B-E712-F39E196B1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5A7B6-F070-F978-E3EB-B9255BB05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D0AFF99-DE59-4CF1-C018-200D6D686A81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اُكتبوا: حينئذ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148576F-39B9-C6C3-C9E2-D8B757659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B3081AF-9833-B1E3-961B-9B1393B50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0412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حينَئِذٍ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5B78B57-0752-329C-30C5-92F559F97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FA1A0-2FB3-D6DF-9F43-2163AD7BB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0F882EF-E73B-DC8A-4C04-CE11C24384FA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اُكتبوا: اللذيْن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13C5029-F5E9-F13C-77A8-1768D0EF1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F83CF27-66D1-C688-40DD-EA5403888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6859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اَللَّذَيْنِ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F461DA-1D19-DD3B-25AE-7C6938DF4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5"/>
            <a:ext cx="6456219" cy="41649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مسحية: البحث عن كلمات في النص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النص بطلاقة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</a:t>
            </a: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سأعرض عليكم كلمات، ونقرأها. وستبحثون عنها في النص.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87BD7F-2105-CC35-8EA4-3CACDB292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فَجْأَةً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جَرّةً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الْقِرْدُ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فَشِلَ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ذَكِيّاً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يَقْفِزُ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217EE-A99C-FC77-5F3B-2ED4D0488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7171EB-20C8-FDDE-F71E-2BEE643B1F5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التصحيح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3D6DF356-D275-BBD7-F4A4-1076991A825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فَجْأَةً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0B52BBB0-0A2E-43DB-5A29-766C2E33D351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جَرّةً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947C7200-2DEB-6030-5EA8-9F962730B04B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الْقِرْدُ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0D93554-3792-45C6-1D8F-52D99F22FEB0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فَشِلَ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C59A2459-CEC4-2901-EAD1-70B1B0CC074E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ذَكِيّاً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22043E79-3097-173C-3DFE-B2A3F3BD485B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يَقْفِزُ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D4BFC71-A30C-720D-63E4-286D84AA4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7615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6DEEE-C851-0B56-AC83-E59E514A0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9795DF7-6562-8E64-B4E4-B95F89C093F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مسحية: حددوا مكان تواجد الكلمات في النص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تكتب الكلمات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CAD49B9-7FB4-3F68-F3B4-4FF473191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1999308"/>
            <a:ext cx="13202760" cy="769550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B2D8C8D-56C3-2E43-9DE1-E28FFDE5E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70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9422A-1C8B-F753-08C7-E711E7C16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22B68E-7E9B-0701-0909-B9E2E38C348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3AC151-1C88-F88E-7F81-E6139DEF5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A2C74A8-F17F-F23A-89F6-DDB4BBCFB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682" y="2040871"/>
            <a:ext cx="13202760" cy="7695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1E1B9BD-9AA7-5972-3316-8D8A16A81DB0}"/>
              </a:ext>
            </a:extLst>
          </p:cNvPr>
          <p:cNvSpPr/>
          <p:nvPr/>
        </p:nvSpPr>
        <p:spPr>
          <a:xfrm>
            <a:off x="6189518" y="4696689"/>
            <a:ext cx="775854" cy="72043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1864FE-6F1A-AB52-6B0A-8C206BF95B83}"/>
              </a:ext>
            </a:extLst>
          </p:cNvPr>
          <p:cNvSpPr/>
          <p:nvPr/>
        </p:nvSpPr>
        <p:spPr>
          <a:xfrm>
            <a:off x="11805934" y="4696690"/>
            <a:ext cx="891756" cy="72043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8C9E30-30E0-FD87-592F-A66CEC77F4D0}"/>
              </a:ext>
            </a:extLst>
          </p:cNvPr>
          <p:cNvSpPr/>
          <p:nvPr/>
        </p:nvSpPr>
        <p:spPr>
          <a:xfrm>
            <a:off x="498763" y="4603962"/>
            <a:ext cx="891755" cy="81316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10172AD-415E-B9B2-1246-E28EFF306C2A}"/>
              </a:ext>
            </a:extLst>
          </p:cNvPr>
          <p:cNvSpPr/>
          <p:nvPr/>
        </p:nvSpPr>
        <p:spPr>
          <a:xfrm>
            <a:off x="6054436" y="6308071"/>
            <a:ext cx="910936" cy="72043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A2203E-A840-A3F7-DDD9-871A510797C4}"/>
              </a:ext>
            </a:extLst>
          </p:cNvPr>
          <p:cNvSpPr/>
          <p:nvPr/>
        </p:nvSpPr>
        <p:spPr>
          <a:xfrm>
            <a:off x="11540835" y="7954318"/>
            <a:ext cx="789709" cy="72043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7121A8-958A-4EFD-4389-942D1B28BE5E}"/>
              </a:ext>
            </a:extLst>
          </p:cNvPr>
          <p:cNvSpPr/>
          <p:nvPr/>
        </p:nvSpPr>
        <p:spPr>
          <a:xfrm>
            <a:off x="3477491" y="3066108"/>
            <a:ext cx="838200" cy="72043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112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1179966" y="5219890"/>
            <a:ext cx="10762652" cy="2972377"/>
            <a:chOff x="2370868" y="5219889"/>
            <a:chExt cx="9165935" cy="222008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370868" y="5219889"/>
              <a:ext cx="9165935" cy="1289804"/>
              <a:chOff x="3513314" y="5115132"/>
              <a:chExt cx="9165935" cy="1289804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513314" y="5117652"/>
                <a:ext cx="8547581" cy="48274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نص قصير بطلاقة.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370868" y="6043307"/>
              <a:ext cx="8547581" cy="48274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726C26D5-DDAB-4BAC-C441-A2E261944BF3}"/>
              </a:ext>
            </a:extLst>
          </p:cNvPr>
          <p:cNvSpPr txBox="1"/>
          <p:nvPr/>
        </p:nvSpPr>
        <p:spPr>
          <a:xfrm>
            <a:off x="1179966" y="7487244"/>
            <a:ext cx="1003658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اجتياز رائز التصديق على اللبنة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179C704-EF7C-A643-826E-A352E3321655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95823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D1DD0-C49C-6D88-BCCA-338491171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9142C15-9D95-3EB0-6602-2BD3F816FAF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ركزوا مع قراءتي ولا ترددوا ورائي، سأطلب رأيكم في قراءتي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42A3F59-AD41-9C3D-8196-0A8404313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39" y="1972463"/>
            <a:ext cx="13202760" cy="769550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CE8AB10-CC3B-79B6-D089-77E0918EB1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01" y="618447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970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88021-6F4C-22A1-BBF3-A72EC8C48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5D3139-1C9C-0D0D-055F-72FA04396C8B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6B58CFA-2637-FEC4-8EA3-C5462F9994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879694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EF3BAC6-807F-3453-3E8A-A2905B647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645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ED50A-8CBE-1228-E2AB-D22776385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A9F4A3-A4A0-77AC-BDCE-D515AE65B327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ثنائيات اقرأوا بشكل هامس، وحددوا عدد فقرات النص، ونهاية كل فقرة.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EA26E2-A73A-C66A-BD49-55E86D542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39" y="1972463"/>
            <a:ext cx="13202760" cy="7695504"/>
          </a:xfrm>
          <a:prstGeom prst="rect">
            <a:avLst/>
          </a:prstGeom>
        </p:spPr>
      </p:pic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AED0B07-4FD7-08E6-7B01-3B2F704496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48849" y="662220"/>
            <a:ext cx="1909442" cy="126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74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82265-1E2B-6B95-A6FF-7A6F0B5EA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1C67B18-555E-F3C8-A265-64EE0A2F91B5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مناقشة وتصحيح جماعي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39205DA2-6B8A-C321-5057-FE0125AF08F5}"/>
              </a:ext>
            </a:extLst>
          </p:cNvPr>
          <p:cNvSpPr/>
          <p:nvPr/>
        </p:nvSpPr>
        <p:spPr>
          <a:xfrm>
            <a:off x="5860472" y="4015411"/>
            <a:ext cx="7021555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اَلْفِقْرَةُ الْأولى تَنْتَهي بِ: </a:t>
            </a:r>
            <a:r>
              <a:rPr lang="ar-MA" sz="4400" b="1" dirty="0">
                <a:solidFill>
                  <a:srgbClr val="002060"/>
                </a:solidFill>
              </a:rPr>
              <a:t>بِسُرورٍ</a:t>
            </a:r>
            <a:endParaRPr lang="fr-MA" sz="4400" b="1" dirty="0">
              <a:solidFill>
                <a:srgbClr val="00206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C46B87C-13B2-EC9D-ADFA-340D9A0E3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83322"/>
            <a:ext cx="1682642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CDDA2851-F463-DDB8-619B-4AB516F9CFA4}"/>
              </a:ext>
            </a:extLst>
          </p:cNvPr>
          <p:cNvSpPr/>
          <p:nvPr/>
        </p:nvSpPr>
        <p:spPr>
          <a:xfrm>
            <a:off x="2701636" y="2506379"/>
            <a:ext cx="5831335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يَتَكَوَّنُ</a:t>
            </a:r>
            <a:r>
              <a:rPr lang="ar-MA" sz="4000" b="1" dirty="0">
                <a:solidFill>
                  <a:prstClr val="black"/>
                </a:solidFill>
              </a:rPr>
              <a:t> النَّصُّ مِنْ </a:t>
            </a:r>
            <a:r>
              <a:rPr lang="ar-MA" sz="4400" b="1" dirty="0">
                <a:solidFill>
                  <a:srgbClr val="002060"/>
                </a:solidFill>
              </a:rPr>
              <a:t>ثَلاثِ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فِقْراتٍ.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1DAE6EF-FAB1-92DA-51C4-D43D0FFF8737}"/>
              </a:ext>
            </a:extLst>
          </p:cNvPr>
          <p:cNvSpPr/>
          <p:nvPr/>
        </p:nvSpPr>
        <p:spPr>
          <a:xfrm>
            <a:off x="4461162" y="6026752"/>
            <a:ext cx="7021555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اَلْفِقْرَةُ الثّانْيَّةُ تَنْتَهي بِ: </a:t>
            </a:r>
            <a:r>
              <a:rPr lang="ar-MA" sz="4400" b="1" dirty="0">
                <a:solidFill>
                  <a:srgbClr val="002060"/>
                </a:solidFill>
              </a:rPr>
              <a:t>فَشِلَ</a:t>
            </a:r>
            <a:endParaRPr lang="fr-MA" sz="4400" b="1" dirty="0">
              <a:solidFill>
                <a:srgbClr val="002060"/>
              </a:solidFill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F74A4CA-285A-2C50-054D-831A128DE542}"/>
              </a:ext>
            </a:extLst>
          </p:cNvPr>
          <p:cNvSpPr/>
          <p:nvPr/>
        </p:nvSpPr>
        <p:spPr>
          <a:xfrm>
            <a:off x="1773381" y="7922393"/>
            <a:ext cx="7021555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اَلْفِقْرَةُ الثّانْيَّةُ تَنْتَهي بِ: </a:t>
            </a:r>
            <a:r>
              <a:rPr lang="ar-MA" sz="4400" b="1" dirty="0">
                <a:solidFill>
                  <a:srgbClr val="002060"/>
                </a:solidFill>
              </a:rPr>
              <a:t>يَكْفيهِ</a:t>
            </a:r>
            <a:endParaRPr lang="fr-MA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17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  <p:bldP spid="4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اقرؤوا فرديا النص بشكل هامس، سأمر بين الصفوف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08B0351-E967-1BD1-6DC5-0F1067E3B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39" y="1972463"/>
            <a:ext cx="13202760" cy="769550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F924213-C328-FD71-5657-3E4A132891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99221-0376-E88C-7FC9-A31CE6099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902EBE5-B5DF-E340-D196-E13A69DBA452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جهرية، كل متعلم يقرأ فقرة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7B40B0D-F016-F026-C1A0-C9B7F9BED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39" y="1972463"/>
            <a:ext cx="13202760" cy="769550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55647DB-6EAF-685C-091E-FEF46BD0A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59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AAE73-E8E9-344D-AF5D-EEAC9B046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438CB4-B016-1FA9-25BA-0B0B84FE05F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ثنائيات، ابحثوا في النص عن مرادفات الكلمات: أخْفقَ – إناءٌ - طريٌّ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25DCF9-679F-D171-C476-F39722F77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39" y="1972463"/>
            <a:ext cx="13202760" cy="7695504"/>
          </a:xfrm>
          <a:prstGeom prst="rect">
            <a:avLst/>
          </a:prstGeom>
        </p:spPr>
      </p:pic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FC394B0-8DFC-6FFF-5A49-89BC747775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48849" y="662220"/>
            <a:ext cx="1909442" cy="126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08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أخْفقَ – إناءٌ - طريٌّ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82D2C02-8AB6-9A41-8237-5E9DFEA79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52905F2-6550-72B0-C2CD-F859A1F43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198" y="2056762"/>
            <a:ext cx="13202760" cy="769550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12CBA6F-9C7D-AC97-B018-F7E635DBCD1E}"/>
              </a:ext>
            </a:extLst>
          </p:cNvPr>
          <p:cNvSpPr/>
          <p:nvPr/>
        </p:nvSpPr>
        <p:spPr>
          <a:xfrm>
            <a:off x="6982690" y="2258291"/>
            <a:ext cx="789709" cy="65730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7CBCB0-BC8F-E948-DDCF-422313299868}"/>
              </a:ext>
            </a:extLst>
          </p:cNvPr>
          <p:cNvSpPr/>
          <p:nvPr/>
        </p:nvSpPr>
        <p:spPr>
          <a:xfrm>
            <a:off x="7661564" y="4765963"/>
            <a:ext cx="1066800" cy="78970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F106E3-599B-5DE8-0319-878275A881CB}"/>
              </a:ext>
            </a:extLst>
          </p:cNvPr>
          <p:cNvSpPr/>
          <p:nvPr/>
        </p:nvSpPr>
        <p:spPr>
          <a:xfrm>
            <a:off x="5952700" y="6234248"/>
            <a:ext cx="1029990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04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82C91-92DB-1378-9059-605C45AF7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B140BFE-9743-1DAE-EEF4-9D5D995B19E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للكلمات: يمكن تركيبها فر جمل شفهيا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9F94DEA-F5CC-4A3E-FAAF-7B530266E5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796689"/>
              </p:ext>
            </p:extLst>
          </p:nvPr>
        </p:nvGraphicFramePr>
        <p:xfrm>
          <a:off x="1794290" y="2504208"/>
          <a:ext cx="9552582" cy="6071755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776291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776291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1060279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 مِنَ النَّصِّ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670492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إِناءٌ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670492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طَرِيٌّ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670492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أَخْفَقَ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9D5E358-CB57-6112-D972-D20913225D08}"/>
              </a:ext>
            </a:extLst>
          </p:cNvPr>
          <p:cNvSpPr txBox="1"/>
          <p:nvPr/>
        </p:nvSpPr>
        <p:spPr>
          <a:xfrm>
            <a:off x="3131127" y="356533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جَرّةٌ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0C6CF63-E302-9F50-CADC-3FC23C1A3ACF}"/>
              </a:ext>
            </a:extLst>
          </p:cNvPr>
          <p:cNvSpPr txBox="1"/>
          <p:nvPr/>
        </p:nvSpPr>
        <p:spPr>
          <a:xfrm>
            <a:off x="3030745" y="527512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ناضِجٌ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B55AB2E-0198-11E7-C6C0-3B52C303A0FF}"/>
              </a:ext>
            </a:extLst>
          </p:cNvPr>
          <p:cNvSpPr txBox="1"/>
          <p:nvPr/>
        </p:nvSpPr>
        <p:spPr>
          <a:xfrm>
            <a:off x="2821064" y="687940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فَشِلَ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803541D-1E7C-C2FE-981F-2A79FB1092C5}"/>
              </a:ext>
            </a:extLst>
          </p:cNvPr>
          <p:cNvSpPr/>
          <p:nvPr/>
        </p:nvSpPr>
        <p:spPr>
          <a:xfrm>
            <a:off x="6594764" y="4288605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45DCCD15-7CCE-0C31-EA74-3BBBE53CAEF4}"/>
              </a:ext>
            </a:extLst>
          </p:cNvPr>
          <p:cNvSpPr/>
          <p:nvPr/>
        </p:nvSpPr>
        <p:spPr>
          <a:xfrm>
            <a:off x="6594764" y="5998395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193E0E5-E36D-1CB8-F879-3DE6AA20FFA9}"/>
              </a:ext>
            </a:extLst>
          </p:cNvPr>
          <p:cNvSpPr/>
          <p:nvPr/>
        </p:nvSpPr>
        <p:spPr>
          <a:xfrm>
            <a:off x="6594764" y="760268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F7B04DD-B4B4-6689-3900-87512C62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452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F4DF5-C652-5024-3F70-7416D104D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962890-B343-9B95-AE01-0AC2DD31678C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يعيد قراءة النص بطلاقة واسترسال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BC6E72-3913-A22D-D6FF-109421FA5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39" y="1972463"/>
            <a:ext cx="13202760" cy="769550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AAEF498-80A2-3F87-A537-6FCC580E8B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28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9AEC9-4B0F-D192-6A81-C00313D8E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3CA48A8-716C-AA5C-61CE-79ED2E63CE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2848FB35-A22E-1F80-9FDD-8A82FE07ED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01E1FF9-355F-3832-9F11-9BC104DF1D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رائز التصديق على اللبنة</a:t>
            </a:r>
            <a:endParaRPr kumimoji="1" lang="fr-FR" altLang="ja-JP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E9C789A-F843-2ADF-6CA5-EF424CB861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76E746-792E-3B92-9B3C-611062BA1D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26D939C-EAAD-2145-B627-0B762477FD1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02E76B3-B75B-F639-E0C6-4ED6EA385DA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66409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92C29-1F4C-0D8D-F91A-4BB7F9954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8DC3A1-762B-030F-C6F1-C0C45F28500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يهيئ الأستاذ مكانا خاصا لتمرير رائز التصديق على اللبنة. الرائز يمرر بشكل فردي.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E0B89405-27CB-1A27-E7E5-F0345CC86644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925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9F341F2-6F55-8376-7B11-EA012CEEEAE5}"/>
              </a:ext>
            </a:extLst>
          </p:cNvPr>
          <p:cNvSpPr txBox="1">
            <a:spLocks/>
          </p:cNvSpPr>
          <p:nvPr/>
        </p:nvSpPr>
        <p:spPr>
          <a:xfrm>
            <a:off x="520700" y="3512352"/>
            <a:ext cx="63373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بالموازاة مع تمرير الرائز الفردي يطلب الأستاذ من باقي المتعلمين(في ثنائيات) إنجاز النشاط رقم 3 من الصفحة 30 على الدفاتر  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18996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خذوا كراساتكم الصفحة 30، ستجيبون عن أسئلة الفهم داخل الإطار الأحمر، على الدفاتر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E7E5847-2F8A-2089-05B4-B6B4C69F3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031" y="2477305"/>
            <a:ext cx="5333998" cy="725856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6E509DA-F3FA-B332-DC57-E4971BE24FC8}"/>
              </a:ext>
            </a:extLst>
          </p:cNvPr>
          <p:cNvSpPr/>
          <p:nvPr/>
        </p:nvSpPr>
        <p:spPr>
          <a:xfrm>
            <a:off x="3366655" y="7343037"/>
            <a:ext cx="4990555" cy="210987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0C97C73-A7E1-7D8D-16E5-5859CD869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508" y="707576"/>
            <a:ext cx="1883382" cy="124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7129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88B36-C8EA-4F98-A9B6-A0C0DFB7A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1ECD235-C585-9E5B-0E17-E2B10C7DAB4A}"/>
              </a:ext>
            </a:extLst>
          </p:cNvPr>
          <p:cNvSpPr txBox="1"/>
          <p:nvPr/>
        </p:nvSpPr>
        <p:spPr>
          <a:xfrm>
            <a:off x="5250235" y="710975"/>
            <a:ext cx="753751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كل متعلم قراءة الفقرة. شروط التحكم هي نفسها شروط رائز الموضعة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يعبئ الأستاذ النتائج في الشبكة.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5848276-7F87-AA54-999F-2035CE8D5BCA}"/>
              </a:ext>
            </a:extLst>
          </p:cNvPr>
          <p:cNvSpPr txBox="1">
            <a:spLocks/>
          </p:cNvSpPr>
          <p:nvPr/>
        </p:nvSpPr>
        <p:spPr>
          <a:xfrm>
            <a:off x="354385" y="895641"/>
            <a:ext cx="4425434" cy="8035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1E6406DA-B098-1718-481C-26FFABB4D429}"/>
              </a:ext>
            </a:extLst>
          </p:cNvPr>
          <p:cNvSpPr txBox="1">
            <a:spLocks/>
          </p:cNvSpPr>
          <p:nvPr/>
        </p:nvSpPr>
        <p:spPr>
          <a:xfrm>
            <a:off x="354385" y="2215834"/>
            <a:ext cx="12649199" cy="781396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 fontScale="92500"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50000"/>
              </a:lnSpc>
              <a:buNone/>
            </a:pPr>
            <a:r>
              <a:rPr lang="ar-MA" sz="6600" b="1" dirty="0"/>
              <a:t>  </a:t>
            </a:r>
            <a:r>
              <a:rPr lang="ar-SA" sz="6600" b="1" dirty="0"/>
              <a:t>ي</a:t>
            </a:r>
            <a:r>
              <a:rPr lang="ar-MA" sz="6600" b="1" dirty="0"/>
              <a:t>َعي</a:t>
            </a:r>
            <a:r>
              <a:rPr lang="ar-SA" sz="6600" b="1" dirty="0"/>
              <a:t>شُ </a:t>
            </a:r>
            <a:r>
              <a:rPr lang="ar-SA" sz="6600" b="1" dirty="0" err="1"/>
              <a:t>اؐلْإِنْسانُ</a:t>
            </a:r>
            <a:r>
              <a:rPr lang="ar-SA" sz="6600" b="1" dirty="0"/>
              <a:t> فِي كَوكَبِ </a:t>
            </a:r>
            <a:r>
              <a:rPr lang="ar-SA" sz="6600" b="1" dirty="0" err="1"/>
              <a:t>اؐلْأَرْضِ</a:t>
            </a:r>
            <a:r>
              <a:rPr lang="ar-SA" sz="6600" b="1" dirty="0"/>
              <a:t>، يَسْتَمْتِعُ بِجَمالِ </a:t>
            </a:r>
            <a:r>
              <a:rPr lang="ar-SA" sz="6600" b="1" dirty="0" err="1"/>
              <a:t>اؐلطَّبِيعَةِ</a:t>
            </a:r>
            <a:r>
              <a:rPr lang="ar-MA" sz="6600" b="1" dirty="0"/>
              <a:t>:</a:t>
            </a:r>
            <a:r>
              <a:rPr lang="ar-SA" sz="6600" b="1" dirty="0"/>
              <a:t> اَلْغابَةِ، </a:t>
            </a:r>
            <a:r>
              <a:rPr lang="ar-SA" sz="6600" b="1" dirty="0" err="1"/>
              <a:t>وَاؐلْجِبالِ</a:t>
            </a:r>
            <a:r>
              <a:rPr lang="ar-SA" sz="6600" b="1" dirty="0"/>
              <a:t>، وَاؐلْأَزْهارِ، وَاؐلْحَيَواناتِ... </a:t>
            </a:r>
            <a:endParaRPr lang="fr-MA" sz="6600" b="1" dirty="0"/>
          </a:p>
          <a:p>
            <a:pPr marL="0" indent="0" algn="just" rtl="1">
              <a:lnSpc>
                <a:spcPct val="150000"/>
              </a:lnSpc>
              <a:buNone/>
            </a:pPr>
            <a:r>
              <a:rPr lang="ar-MA" sz="6600" b="1" dirty="0" err="1"/>
              <a:t>يَجِ</a:t>
            </a:r>
            <a:r>
              <a:rPr lang="ar-SA" sz="6600" b="1" dirty="0"/>
              <a:t>بُ عَلَيْنا أَنْ نُحافِظَ عَلَيْها؛ فَلا نُلَوِّثُ </a:t>
            </a:r>
            <a:r>
              <a:rPr lang="ar-SA" sz="6600" b="1" dirty="0" err="1"/>
              <a:t>اؐلْمِيَاهَ</a:t>
            </a:r>
            <a:r>
              <a:rPr lang="ar-SA" sz="6600" b="1" dirty="0"/>
              <a:t>، وَلا نَقْطَعُ اؐلْأَشْجارَ، وَنَضَعُ </a:t>
            </a:r>
            <a:r>
              <a:rPr lang="ar-SA" sz="6600" b="1" dirty="0" err="1"/>
              <a:t>اؐلنُّفايَاتِ</a:t>
            </a:r>
            <a:r>
              <a:rPr lang="ar-SA" sz="6600" b="1" dirty="0"/>
              <a:t> فِي مَكانِها... اَلطَّبِيعَةُ تَمْنَحُنا </a:t>
            </a:r>
            <a:r>
              <a:rPr lang="ar-SA" sz="6600" b="1" dirty="0" err="1"/>
              <a:t>اؐلْحَيَاةَ</a:t>
            </a:r>
            <a:r>
              <a:rPr lang="ar-SA" sz="6600" b="1" dirty="0"/>
              <a:t>.</a:t>
            </a:r>
            <a:endParaRPr lang="fr-MA" sz="6600" b="1" dirty="0"/>
          </a:p>
        </p:txBody>
      </p:sp>
    </p:spTree>
    <p:extLst>
      <p:ext uri="{BB962C8B-B14F-4D97-AF65-F5344CB8AC3E}">
        <p14:creationId xmlns:p14="http://schemas.microsoft.com/office/powerpoint/2010/main" val="4678033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312D8-D310-3B58-2815-3813E9329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CE7A98E-34E9-DECB-05AD-A62B8F010BAF}"/>
              </a:ext>
            </a:extLst>
          </p:cNvPr>
          <p:cNvSpPr txBox="1"/>
          <p:nvPr/>
        </p:nvSpPr>
        <p:spPr>
          <a:xfrm>
            <a:off x="4779180" y="710975"/>
            <a:ext cx="753751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المعلم السؤالين ويختار الجواب الصحيح ويقرأه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شرط التحقق هو أن يتوفق في السؤالين معا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E4162F6-6E0B-EFFE-6571-F577B575CA3D}"/>
              </a:ext>
            </a:extLst>
          </p:cNvPr>
          <p:cNvSpPr txBox="1">
            <a:spLocks/>
          </p:cNvSpPr>
          <p:nvPr/>
        </p:nvSpPr>
        <p:spPr>
          <a:xfrm>
            <a:off x="354385" y="895641"/>
            <a:ext cx="349717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التحقق من الفهم</a:t>
            </a:r>
            <a:endParaRPr kumimoji="0" lang="fr-FR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AB66A29-22CC-5AF6-53AA-6D65C98E65E7}"/>
              </a:ext>
            </a:extLst>
          </p:cNvPr>
          <p:cNvSpPr txBox="1"/>
          <p:nvPr/>
        </p:nvSpPr>
        <p:spPr>
          <a:xfrm>
            <a:off x="1551710" y="2047536"/>
            <a:ext cx="11353479" cy="4022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1">
              <a:lnSpc>
                <a:spcPct val="107000"/>
              </a:lnSpc>
              <a:spcAft>
                <a:spcPts val="800"/>
              </a:spcAft>
            </a:pPr>
            <a:r>
              <a:rPr lang="ar-MA" sz="3200" b="1" dirty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1-</a:t>
            </a:r>
            <a:r>
              <a:rPr lang="ar-MA" sz="32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ar-MA" sz="3600" b="1" dirty="0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ما ٱلَّذي يُعْطي لِلطَّبيعَةِ جَمالاً؟</a:t>
            </a:r>
            <a:endParaRPr lang="fr-MA" sz="3600" b="1" dirty="0">
              <a:solidFill>
                <a:srgbClr val="0070C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</a:pP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اَلْغابَة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ُ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، </a:t>
            </a:r>
            <a:r>
              <a:rPr lang="ar-SA" sz="36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وَاؐلْ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أَطْفالُ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، </a:t>
            </a:r>
            <a:r>
              <a:rPr lang="ar-SA" sz="36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وَاؐلْ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سَّيّاراتُ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، </a:t>
            </a:r>
            <a:r>
              <a:rPr lang="ar-SA" sz="36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وَاؐلْحَيَوانا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تُ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؛</a:t>
            </a:r>
            <a:endParaRPr lang="fr-MA" sz="36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</a:pPr>
            <a:r>
              <a:rPr lang="f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اَلْغابَة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ُ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، </a:t>
            </a:r>
            <a:r>
              <a:rPr lang="ar-SA" sz="36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وَاؐلْجِبال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ُ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، وَاؐلْأَزْهار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ُ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، وَاؐلْحَيَوانات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ُ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؛</a:t>
            </a:r>
            <a:endParaRPr lang="fr-MA" sz="36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</a:pP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اَل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سَّيّاراتُ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، وَاؐلْحَيَوانات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ُ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، وَاؐلْأَزْهار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ُ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،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ar-SA" sz="36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وَاؐل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زُّوّارُ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؛</a:t>
            </a:r>
            <a:endParaRPr lang="ar-MA" sz="36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</a:pP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اَلْ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أَطْفالُ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، </a:t>
            </a:r>
            <a:r>
              <a:rPr lang="ar-SA" sz="36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وَاؐل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سَّيّاراتُ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،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ar-SA" sz="36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وَاؐلْ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غابَةُ، </a:t>
            </a:r>
            <a:r>
              <a:rPr lang="ar-SA" sz="36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وَاؐلْ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زُّوّارُ.</a:t>
            </a:r>
            <a:endParaRPr lang="fr-MA" sz="36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9FE8B16-1459-E19A-D1DD-BFBF22E9146B}"/>
              </a:ext>
            </a:extLst>
          </p:cNvPr>
          <p:cNvSpPr txBox="1"/>
          <p:nvPr/>
        </p:nvSpPr>
        <p:spPr>
          <a:xfrm>
            <a:off x="1551710" y="5848759"/>
            <a:ext cx="11492025" cy="4158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buSzPts val="1600"/>
            </a:pPr>
            <a:r>
              <a:rPr lang="ar-MA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2-</a:t>
            </a:r>
            <a:r>
              <a:rPr lang="ar-M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ar-MA" sz="3600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كَيْفَ سَنُحافِظُ عَلى </a:t>
            </a:r>
            <a:r>
              <a:rPr lang="ar-MA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ٱ</a:t>
            </a:r>
            <a:r>
              <a:rPr lang="ar-MA" sz="3600" b="1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لطَّبيعَةِ</a:t>
            </a:r>
            <a:r>
              <a:rPr lang="ar-MA" sz="3600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؟</a:t>
            </a:r>
            <a:endParaRPr lang="fr-MA" sz="24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</a:pP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لا نُ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لَوِّثُ </a:t>
            </a:r>
            <a:r>
              <a:rPr lang="ar-SA" sz="36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اؐلْمِيَاهَ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، وَنَقْطَعُ اؐلْأَشْجارَ، وَ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نَطْرَحُ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ar-SA" sz="36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اؐلنُّفايَاتِ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 فِي </a:t>
            </a:r>
            <a:r>
              <a:rPr lang="ar-SA" sz="36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اؐلْأَ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رْضِ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؛</a:t>
            </a:r>
            <a:endParaRPr lang="fr-MA" sz="36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</a:pPr>
            <a:r>
              <a:rPr lang="f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نُلَوِّثُ </a:t>
            </a:r>
            <a:r>
              <a:rPr lang="ar-SA" sz="36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اؐلْمِيَاهَ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، وَنَقْطَعُ اؐلْأَشْجارَ، وَنَضَعُ </a:t>
            </a:r>
            <a:r>
              <a:rPr lang="ar-SA" sz="36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اؐلنُّفايَاتِ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 فِي مَكانِها؛</a:t>
            </a:r>
            <a:endParaRPr lang="fr-MA" sz="36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</a:pP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لا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 نُلَوِّثُ </a:t>
            </a:r>
            <a:r>
              <a:rPr lang="ar-SA" sz="36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اؐلْمِيَاهَ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، وَلا نَقْطَعُ اؐلْأَشْجارَ، وَنَضَعُ </a:t>
            </a:r>
            <a:r>
              <a:rPr lang="ar-SA" sz="36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اؐلنُّفايَاتِ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 فِي مَكانِها؛</a:t>
            </a:r>
            <a:endParaRPr lang="ar-MA" sz="36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</a:pP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لا نُ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لَوِّثُ </a:t>
            </a:r>
            <a:r>
              <a:rPr lang="ar-SA" sz="36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اؐلْمِيَاهَ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، وَنَقْطَعُ اؐلْأَشْجارَ، وَ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نَضَعُ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ar-SA" sz="36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اؐلنُّفايَاتِ</a:t>
            </a:r>
            <a:r>
              <a:rPr lang="ar-S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 فِي </a:t>
            </a:r>
            <a:r>
              <a:rPr lang="ar-SA" sz="36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اؐل</a:t>
            </a:r>
            <a:r>
              <a:rPr lang="ar-MA" sz="3600" b="1" dirty="0">
                <a:latin typeface="Times New Roman" panose="02020603050405020304" pitchFamily="18" charset="0"/>
                <a:cs typeface="Calibri" panose="020F0502020204030204" pitchFamily="34" charset="0"/>
              </a:rPr>
              <a:t>ْماءِ.</a:t>
            </a:r>
            <a:endParaRPr lang="fr-MA" sz="36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7118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30،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الكلمات  (النشاط1) بسرعة ودقة على أحد أفراد أسرتي؛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أقرأ النص(جرة الفواكه)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سؤالين آخرين مرتبطين بالنص وأجيب عنهما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E29A608-385D-4A80-7E7B-3CF2426DE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149" y="2468981"/>
            <a:ext cx="5334462" cy="726096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31F543B-9E76-643A-5861-DA1834AE5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E9CB911-D90D-F05E-DD8E-FFBA3891F4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4431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284960"/>
              </p:ext>
            </p:extLst>
          </p:nvPr>
        </p:nvGraphicFramePr>
        <p:xfrm>
          <a:off x="1246909" y="1536450"/>
          <a:ext cx="11166764" cy="87827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336460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50202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64242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73691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3. 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مسحية: البحث عن كلمات في النص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النص بطلاقة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224639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4. رائز التصديق على اللبنة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قراءة الفقرة: قراءات فردية</a:t>
                      </a:r>
                    </a:p>
                    <a:p>
                      <a:pPr marL="809625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تعبئة شبكة التصديق على اللبنة</a:t>
                      </a:r>
                    </a:p>
                    <a:p>
                      <a:pPr marL="352425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5.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</a:p>
                    <a:p>
                      <a:pPr marL="352425" indent="0" algn="r" rtl="1">
                        <a:buFontTx/>
                        <a:buNone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الأنشطة المنزلية وتبصر الحصة  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64242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090340" y="2989821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123776" y="5227591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123776" y="7062460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25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123776" y="1441302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C99C1D-B96C-6C5D-E64D-9CBF392B6317}"/>
              </a:ext>
            </a:extLst>
          </p:cNvPr>
          <p:cNvGrpSpPr/>
          <p:nvPr/>
        </p:nvGrpSpPr>
        <p:grpSpPr>
          <a:xfrm flipH="1">
            <a:off x="2081234" y="8620287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79AC28-880A-23B5-D7A6-EE06ABC93396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3F64696-B1B1-4AF2-283A-9B918625A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FD56CBC-5B0A-E22A-ED89-9B41C040007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2 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1400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31).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D8B2B7D-FE73-E173-C53F-6BFF487FE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D5254A47-7A61-8F29-0FE3-1A893F10EA0B}"/>
              </a:ext>
            </a:extLst>
          </p:cNvPr>
          <p:cNvSpPr txBox="1">
            <a:spLocks/>
          </p:cNvSpPr>
          <p:nvPr/>
        </p:nvSpPr>
        <p:spPr>
          <a:xfrm>
            <a:off x="6968836" y="2350873"/>
            <a:ext cx="6192982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النص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أجيب عن السؤال الأخير من(النشاط2) وأنقل الجواب على دفتري: أعبر عن ذلك في 4 أسطر على الأقل؛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24057D2-C410-0EC3-C54F-3EA7CA716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05" y="2350873"/>
            <a:ext cx="5997860" cy="758408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A8BC63E-B27D-6A53-F319-07258DE8D5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4109" y="8726956"/>
            <a:ext cx="4861115" cy="84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8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9F739F-A9D3-28BA-842C-C17074BB76D9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تذكير </a:t>
            </a:r>
            <a:r>
              <a:rPr lang="ar-MA" sz="6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بالسلوكات</a:t>
            </a: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التي رأيناها سابقا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7755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2309</TotalTime>
  <Words>1245</Words>
  <Application>Microsoft Office PowerPoint</Application>
  <PresentationFormat>Personnalisé</PresentationFormat>
  <Paragraphs>255</Paragraphs>
  <Slides>48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48</vt:i4>
      </vt:variant>
    </vt:vector>
  </HeadingPairs>
  <TitlesOfParts>
    <vt:vector size="67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1_Thème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2205</cp:revision>
  <dcterms:created xsi:type="dcterms:W3CDTF">2014-10-09T07:32:24Z</dcterms:created>
  <dcterms:modified xsi:type="dcterms:W3CDTF">2025-09-20T17:13:29Z</dcterms:modified>
</cp:coreProperties>
</file>