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1"/>
  </p:notesMasterIdLst>
  <p:handoutMasterIdLst>
    <p:handoutMasterId r:id="rId62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89" r:id="rId11"/>
    <p:sldId id="2134808454" r:id="rId12"/>
    <p:sldId id="2134808450" r:id="rId13"/>
    <p:sldId id="2134808451" r:id="rId14"/>
    <p:sldId id="2134808531" r:id="rId15"/>
    <p:sldId id="542" r:id="rId16"/>
    <p:sldId id="2134808620" r:id="rId17"/>
    <p:sldId id="2134808684" r:id="rId18"/>
    <p:sldId id="2134808617" r:id="rId19"/>
    <p:sldId id="2134808619" r:id="rId20"/>
    <p:sldId id="2134808680" r:id="rId21"/>
    <p:sldId id="2134808681" r:id="rId22"/>
    <p:sldId id="2134808691" r:id="rId23"/>
    <p:sldId id="2134808532" r:id="rId24"/>
    <p:sldId id="2134808563" r:id="rId25"/>
    <p:sldId id="2134808537" r:id="rId26"/>
    <p:sldId id="2134808597" r:id="rId27"/>
    <p:sldId id="2134808581" r:id="rId28"/>
    <p:sldId id="2134808598" r:id="rId29"/>
    <p:sldId id="2134808448" r:id="rId30"/>
    <p:sldId id="2134808648" r:id="rId31"/>
    <p:sldId id="2134808564" r:id="rId32"/>
    <p:sldId id="2134808627" r:id="rId33"/>
    <p:sldId id="2134808566" r:id="rId34"/>
    <p:sldId id="2134808692" r:id="rId35"/>
    <p:sldId id="2134808628" r:id="rId36"/>
    <p:sldId id="2134808629" r:id="rId37"/>
    <p:sldId id="597" r:id="rId38"/>
    <p:sldId id="2134808693" r:id="rId39"/>
    <p:sldId id="2134808696" r:id="rId40"/>
    <p:sldId id="2134808694" r:id="rId41"/>
    <p:sldId id="2134808698" r:id="rId42"/>
    <p:sldId id="2134808699" r:id="rId43"/>
    <p:sldId id="2134808638" r:id="rId44"/>
    <p:sldId id="2134808602" r:id="rId45"/>
    <p:sldId id="2134808639" r:id="rId46"/>
    <p:sldId id="2134808640" r:id="rId47"/>
    <p:sldId id="2134808641" r:id="rId48"/>
    <p:sldId id="2134808547" r:id="rId49"/>
    <p:sldId id="2134808657" r:id="rId50"/>
    <p:sldId id="2134808654" r:id="rId51"/>
    <p:sldId id="2134808700" r:id="rId52"/>
    <p:sldId id="2134808560" r:id="rId53"/>
    <p:sldId id="2134808678" r:id="rId54"/>
    <p:sldId id="838" r:id="rId55"/>
    <p:sldId id="2134808562" r:id="rId56"/>
    <p:sldId id="2134808501" r:id="rId57"/>
    <p:sldId id="2134808561" r:id="rId58"/>
    <p:sldId id="2134808503" r:id="rId59"/>
    <p:sldId id="2134808502" r:id="rId6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89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0"/>
            <p14:sldId id="2134808684"/>
            <p14:sldId id="2134808617"/>
            <p14:sldId id="2134808619"/>
            <p14:sldId id="2134808680"/>
            <p14:sldId id="2134808681"/>
            <p14:sldId id="2134808691"/>
            <p14:sldId id="2134808532"/>
            <p14:sldId id="2134808563"/>
            <p14:sldId id="2134808537"/>
            <p14:sldId id="2134808597"/>
            <p14:sldId id="2134808581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692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93"/>
            <p14:sldId id="2134808696"/>
            <p14:sldId id="2134808694"/>
            <p14:sldId id="2134808698"/>
            <p14:sldId id="2134808699"/>
            <p14:sldId id="2134808638"/>
            <p14:sldId id="2134808602"/>
            <p14:sldId id="2134808639"/>
            <p14:sldId id="2134808640"/>
            <p14:sldId id="2134808641"/>
            <p14:sldId id="2134808547"/>
            <p14:sldId id="2134808657"/>
            <p14:sldId id="2134808654"/>
            <p14:sldId id="2134808700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commentAuthors" Target="commentAuthors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9207473-6B5B-4E26-802E-D570F833C31C}"/>
    <pc:docChg chg="undo custSel addSld delSld modSld modSection">
      <pc:chgData name="FERHANE EL MOSTAFA" userId="612e3f77-08f4-424c-9bd0-6ac275dcda07" providerId="ADAL" clId="{09207473-6B5B-4E26-802E-D570F833C31C}" dt="2025-08-12T18:50:19.799" v="2213" actId="20577"/>
      <pc:docMkLst>
        <pc:docMk/>
      </pc:docMkLst>
      <pc:sldChg chg="modSp mod">
        <pc:chgData name="FERHANE EL MOSTAFA" userId="612e3f77-08f4-424c-9bd0-6ac275dcda07" providerId="ADAL" clId="{09207473-6B5B-4E26-802E-D570F833C31C}" dt="2025-08-11T17:07:11.220" v="10" actId="20577"/>
        <pc:sldMkLst>
          <pc:docMk/>
          <pc:sldMk cId="0" sldId="257"/>
        </pc:sldMkLst>
        <pc:spChg chg="mod">
          <ac:chgData name="FERHANE EL MOSTAFA" userId="612e3f77-08f4-424c-9bd0-6ac275dcda07" providerId="ADAL" clId="{09207473-6B5B-4E26-802E-D570F833C31C}" dt="2025-08-11T17:07:11.220" v="1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9207473-6B5B-4E26-802E-D570F833C31C}" dt="2025-08-12T17:43:07.844" v="1012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9207473-6B5B-4E26-802E-D570F833C31C}" dt="2025-08-12T17:43:07.844" v="1012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09207473-6B5B-4E26-802E-D570F833C31C}" dt="2025-08-12T18:45:08.670" v="2072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09207473-6B5B-4E26-802E-D570F833C31C}" dt="2025-08-11T17:08:25.729" v="7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207473-6B5B-4E26-802E-D570F833C31C}" dt="2025-08-11T17:07:56.782" v="4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207473-6B5B-4E26-802E-D570F833C31C}" dt="2025-08-11T17:08:25.729" v="7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207473-6B5B-4E26-802E-D570F833C31C}" dt="2025-08-11T17:11:06.010" v="19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207473-6B5B-4E26-802E-D570F833C31C}" dt="2025-08-11T17:11:06.010" v="19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09207473-6B5B-4E26-802E-D570F833C31C}" dt="2025-08-12T18:46:33.481" v="2114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207473-6B5B-4E26-802E-D570F833C31C}" dt="2025-08-11T17:11:56.611" v="21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207473-6B5B-4E26-802E-D570F833C31C}" dt="2025-08-11T17:11:56.611" v="21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207473-6B5B-4E26-802E-D570F833C31C}" dt="2025-08-11T17:59:05.339" v="498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207473-6B5B-4E26-802E-D570F833C31C}" dt="2025-08-11T17:59:05.339" v="498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207473-6B5B-4E26-802E-D570F833C31C}" dt="2025-08-11T17:59:47.984" v="51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207473-6B5B-4E26-802E-D570F833C31C}" dt="2025-08-11T17:59:47.984" v="51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38:52.343" v="1981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207473-6B5B-4E26-802E-D570F833C31C}" dt="2025-08-12T18:38:28.083" v="1978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09207473-6B5B-4E26-802E-D570F833C31C}" dt="2025-08-12T18:27:17.905" v="1786"/>
          <ac:picMkLst>
            <pc:docMk/>
            <pc:sldMk cId="2254889488" sldId="2134808547"/>
            <ac:picMk id="8" creationId="{AF98176F-707B-C657-83F6-7A93D61A513D}"/>
          </ac:picMkLst>
        </pc:picChg>
      </pc:sldChg>
      <pc:sldChg chg="modSp">
        <pc:chgData name="FERHANE EL MOSTAFA" userId="612e3f77-08f4-424c-9bd0-6ac275dcda07" providerId="ADAL" clId="{09207473-6B5B-4E26-802E-D570F833C31C}" dt="2025-08-12T18:43:40.322" v="2068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9207473-6B5B-4E26-802E-D570F833C31C}" dt="2025-08-12T18:43:40.322" v="2068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9207473-6B5B-4E26-802E-D570F833C31C}" dt="2025-08-12T18:43:35.252" v="2063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50:19.799" v="2213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207473-6B5B-4E26-802E-D570F833C31C}" dt="2025-08-12T18:50:19.799" v="2213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9207473-6B5B-4E26-802E-D570F833C31C}" dt="2025-08-12T18:49:46.064" v="2207" actId="1076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09207473-6B5B-4E26-802E-D570F833C31C}" dt="2025-08-12T18:45:11.627" v="2073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09207473-6B5B-4E26-802E-D570F833C31C}" dt="2025-08-11T17:59:17.010" v="505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207473-6B5B-4E26-802E-D570F833C31C}" dt="2025-08-11T17:59:17.010" v="505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207473-6B5B-4E26-802E-D570F833C31C}" dt="2025-08-12T17:25:04.485" v="754"/>
        <pc:sldMkLst>
          <pc:docMk/>
          <pc:sldMk cId="2317388228" sldId="2134808564"/>
        </pc:sldMkLst>
        <pc:spChg chg="mod">
          <ac:chgData name="FERHANE EL MOSTAFA" userId="612e3f77-08f4-424c-9bd0-6ac275dcda07" providerId="ADAL" clId="{09207473-6B5B-4E26-802E-D570F833C31C}" dt="2025-08-12T17:24:39.552" v="727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207473-6B5B-4E26-802E-D570F833C31C}" dt="2025-08-12T17:25:04.485" v="754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2T17:40:03.759" v="990" actId="14100"/>
        <pc:sldMkLst>
          <pc:docMk/>
          <pc:sldMk cId="2709170444" sldId="2134808566"/>
        </pc:sldMkLst>
        <pc:spChg chg="mod">
          <ac:chgData name="FERHANE EL MOSTAFA" userId="612e3f77-08f4-424c-9bd0-6ac275dcda07" providerId="ADAL" clId="{09207473-6B5B-4E26-802E-D570F833C31C}" dt="2025-08-12T17:39:39.988" v="988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207473-6B5B-4E26-802E-D570F833C31C}" dt="2025-08-12T17:40:03.759" v="990" actId="14100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207473-6B5B-4E26-802E-D570F833C31C}" dt="2025-08-12T17:39:58.986" v="989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207473-6B5B-4E26-802E-D570F833C31C}" dt="2025-08-12T17:26:29.910" v="809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1T18:00:28.212" v="528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207473-6B5B-4E26-802E-D570F833C31C}" dt="2025-08-11T18:00:28.212" v="528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09207473-6B5B-4E26-802E-D570F833C31C}" dt="2025-08-11T18:00:44.707" v="535" actId="4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09207473-6B5B-4E26-802E-D570F833C31C}" dt="2025-08-12T18:47:15.980" v="2130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207473-6B5B-4E26-802E-D570F833C31C}" dt="2025-08-11T17:59:58.841" v="519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207473-6B5B-4E26-802E-D570F833C31C}" dt="2025-08-11T17:59:58.841" v="519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207473-6B5B-4E26-802E-D570F833C31C}" dt="2025-08-11T18:00:36.391" v="534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207473-6B5B-4E26-802E-D570F833C31C}" dt="2025-08-11T18:00:36.391" v="534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9207473-6B5B-4E26-802E-D570F833C31C}" dt="2025-08-11T18:00:46.641" v="536" actId="47"/>
        <pc:sldMkLst>
          <pc:docMk/>
          <pc:sldMk cId="2158557976" sldId="2134808599"/>
        </pc:sldMkLst>
      </pc:sldChg>
      <pc:sldChg chg="add del">
        <pc:chgData name="FERHANE EL MOSTAFA" userId="612e3f77-08f4-424c-9bd0-6ac275dcda07" providerId="ADAL" clId="{09207473-6B5B-4E26-802E-D570F833C31C}" dt="2025-08-11T17:56:04.970" v="435" actId="47"/>
        <pc:sldMkLst>
          <pc:docMk/>
          <pc:sldMk cId="1931734198" sldId="2134808604"/>
        </pc:sldMkLst>
      </pc:sldChg>
      <pc:sldChg chg="addSp delSp modSp del mod">
        <pc:chgData name="FERHANE EL MOSTAFA" userId="612e3f77-08f4-424c-9bd0-6ac275dcda07" providerId="ADAL" clId="{09207473-6B5B-4E26-802E-D570F833C31C}" dt="2025-08-11T17:43:36.297" v="274" actId="47"/>
        <pc:sldMkLst>
          <pc:docMk/>
          <pc:sldMk cId="246076526" sldId="2134808617"/>
        </pc:sldMkLst>
      </pc:sldChg>
      <pc:sldChg chg="addSp delSp modSp mod">
        <pc:chgData name="FERHANE EL MOSTAFA" userId="612e3f77-08f4-424c-9bd0-6ac275dcda07" providerId="ADAL" clId="{09207473-6B5B-4E26-802E-D570F833C31C}" dt="2025-08-11T18:08:03.654" v="643" actId="20577"/>
        <pc:sldMkLst>
          <pc:docMk/>
          <pc:sldMk cId="1519930428" sldId="2134808619"/>
        </pc:sldMkLst>
        <pc:spChg chg="mod">
          <ac:chgData name="FERHANE EL MOSTAFA" userId="612e3f77-08f4-424c-9bd0-6ac275dcda07" providerId="ADAL" clId="{09207473-6B5B-4E26-802E-D570F833C31C}" dt="2025-08-11T18:08:03.654" v="643" actId="20577"/>
          <ac:spMkLst>
            <pc:docMk/>
            <pc:sldMk cId="1519930428" sldId="2134808619"/>
            <ac:spMk id="6" creationId="{604BD7AE-769A-DD1C-D18F-F1E01EF51F5B}"/>
          </ac:spMkLst>
        </pc:spChg>
      </pc:sldChg>
      <pc:sldChg chg="addSp delSp modSp mod modAnim">
        <pc:chgData name="FERHANE EL MOSTAFA" userId="612e3f77-08f4-424c-9bd0-6ac275dcda07" providerId="ADAL" clId="{09207473-6B5B-4E26-802E-D570F833C31C}" dt="2025-08-11T18:07:46.113" v="640"/>
        <pc:sldMkLst>
          <pc:docMk/>
          <pc:sldMk cId="711559964" sldId="2134808620"/>
        </pc:sldMkLst>
        <pc:spChg chg="mod">
          <ac:chgData name="FERHANE EL MOSTAFA" userId="612e3f77-08f4-424c-9bd0-6ac275dcda07" providerId="ADAL" clId="{09207473-6B5B-4E26-802E-D570F833C31C}" dt="2025-08-11T18:07:33.913" v="639" actId="20577"/>
          <ac:spMkLst>
            <pc:docMk/>
            <pc:sldMk cId="711559964" sldId="2134808620"/>
            <ac:spMk id="6" creationId="{414ECBB3-7FA3-C939-8DB4-72EA90F3AC41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37" creationId="{D0CC3AA8-F616-826F-855F-3882A6B84280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39" creationId="{D612FC2F-5F0B-020F-B6C5-6BDFFC2B69D4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41" creationId="{A66BA116-DE5F-C9BB-5613-4A657565C93D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46" creationId="{B0C711BA-328C-B6CB-D375-A057F8694E31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48" creationId="{1DEEA253-BB3B-1C89-93AF-6DF6AD4B7D25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0" creationId="{3C86E306-B1AB-A91C-C6B1-62BD8DAA0B4F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2" creationId="{61250E66-2F3D-24A7-5FCC-79089E633856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3" creationId="{FAD67C19-2E53-ED31-A034-05AB28CCD7C3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6" creationId="{2DD5FEA2-686B-211D-34A1-412F0909B0FD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7" creationId="{0619F8A8-3D14-071A-6C3A-D64367D813E9}"/>
          </ac:spMkLst>
        </pc:spChg>
      </pc:sldChg>
      <pc:sldChg chg="modSp modAnim">
        <pc:chgData name="FERHANE EL MOSTAFA" userId="612e3f77-08f4-424c-9bd0-6ac275dcda07" providerId="ADAL" clId="{09207473-6B5B-4E26-802E-D570F833C31C}" dt="2025-08-12T17:42:37.835" v="1010" actId="20577"/>
        <pc:sldMkLst>
          <pc:docMk/>
          <pc:sldMk cId="1596164037" sldId="2134808628"/>
        </pc:sldMkLst>
      </pc:sldChg>
      <pc:sldChg chg="addSp delSp modSp mod modAnim">
        <pc:chgData name="FERHANE EL MOSTAFA" userId="612e3f77-08f4-424c-9bd0-6ac275dcda07" providerId="ADAL" clId="{09207473-6B5B-4E26-802E-D570F833C31C}" dt="2025-08-12T17:42:30.125" v="1008" actId="20577"/>
        <pc:sldMkLst>
          <pc:docMk/>
          <pc:sldMk cId="758098065" sldId="2134808629"/>
        </pc:sldMkLst>
      </pc:sldChg>
      <pc:sldChg chg="del">
        <pc:chgData name="FERHANE EL MOSTAFA" userId="612e3f77-08f4-424c-9bd0-6ac275dcda07" providerId="ADAL" clId="{09207473-6B5B-4E26-802E-D570F833C31C}" dt="2025-08-12T18:19:09.968" v="1690" actId="47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09207473-6B5B-4E26-802E-D570F833C31C}" dt="2025-08-12T18:19:22.925" v="1693" actId="4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207473-6B5B-4E26-802E-D570F833C31C}" dt="2025-08-12T18:21:00.689" v="1719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207473-6B5B-4E26-802E-D570F833C31C}" dt="2025-08-12T18:21:00.689" v="1719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19:53.643" v="1701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09207473-6B5B-4E26-802E-D570F833C31C}" dt="2025-08-12T18:20:04.691" v="1703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09207473-6B5B-4E26-802E-D570F833C31C}" dt="2025-08-12T18:21:26.080" v="17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09207473-6B5B-4E26-802E-D570F833C31C}" dt="2025-08-12T18:21:26.080" v="17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del">
        <pc:chgData name="FERHANE EL MOSTAFA" userId="612e3f77-08f4-424c-9bd0-6ac275dcda07" providerId="ADAL" clId="{09207473-6B5B-4E26-802E-D570F833C31C}" dt="2025-08-12T18:21:51.463" v="1734" actId="47"/>
        <pc:sldMkLst>
          <pc:docMk/>
          <pc:sldMk cId="2726756666" sldId="2134808646"/>
        </pc:sldMkLst>
      </pc:sldChg>
      <pc:sldChg chg="addSp delSp modSp mod">
        <pc:chgData name="FERHANE EL MOSTAFA" userId="612e3f77-08f4-424c-9bd0-6ac275dcda07" providerId="ADAL" clId="{09207473-6B5B-4E26-802E-D570F833C31C}" dt="2025-08-12T17:24:19.273" v="709" actId="1076"/>
        <pc:sldMkLst>
          <pc:docMk/>
          <pc:sldMk cId="1251160541" sldId="2134808648"/>
        </pc:sldMkLst>
      </pc:sldChg>
      <pc:sldChg chg="add">
        <pc:chgData name="FERHANE EL MOSTAFA" userId="612e3f77-08f4-424c-9bd0-6ac275dcda07" providerId="ADAL" clId="{09207473-6B5B-4E26-802E-D570F833C31C}" dt="2025-08-12T17:59:12.305" v="1281"/>
        <pc:sldMkLst>
          <pc:docMk/>
          <pc:sldMk cId="1075695747" sldId="2134808650"/>
        </pc:sldMkLst>
      </pc:sldChg>
      <pc:sldChg chg="addSp delSp modSp del mod">
        <pc:chgData name="FERHANE EL MOSTAFA" userId="612e3f77-08f4-424c-9bd0-6ac275dcda07" providerId="ADAL" clId="{09207473-6B5B-4E26-802E-D570F833C31C}" dt="2025-08-12T17:58:50.889" v="1280" actId="2696"/>
        <pc:sldMkLst>
          <pc:docMk/>
          <pc:sldMk cId="2757630257" sldId="2134808650"/>
        </pc:sldMkLst>
      </pc:sldChg>
      <pc:sldChg chg="del">
        <pc:chgData name="FERHANE EL MOSTAFA" userId="612e3f77-08f4-424c-9bd0-6ac275dcda07" providerId="ADAL" clId="{09207473-6B5B-4E26-802E-D570F833C31C}" dt="2025-08-12T18:19:20.210" v="1692" actId="47"/>
        <pc:sldMkLst>
          <pc:docMk/>
          <pc:sldMk cId="1215925978" sldId="2134808651"/>
        </pc:sldMkLst>
      </pc:sldChg>
      <pc:sldChg chg="del">
        <pc:chgData name="FERHANE EL MOSTAFA" userId="612e3f77-08f4-424c-9bd0-6ac275dcda07" providerId="ADAL" clId="{09207473-6B5B-4E26-802E-D570F833C31C}" dt="2025-08-12T18:21:45.155" v="1733" actId="47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09207473-6B5B-4E26-802E-D570F833C31C}" dt="2025-08-12T18:41:51.054" v="2006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09207473-6B5B-4E26-802E-D570F833C31C}" dt="2025-08-12T18:30:26.980" v="1840"/>
          <ac:spMkLst>
            <pc:docMk/>
            <pc:sldMk cId="2150186220" sldId="2134808654"/>
            <ac:spMk id="2" creationId="{5CEE8907-AC92-378C-EDA1-26AE064E0E41}"/>
          </ac:spMkLst>
        </pc:spChg>
        <pc:spChg chg="mod">
          <ac:chgData name="FERHANE EL MOSTAFA" userId="612e3f77-08f4-424c-9bd0-6ac275dcda07" providerId="ADAL" clId="{09207473-6B5B-4E26-802E-D570F833C31C}" dt="2025-08-12T18:40:02.044" v="1993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9207473-6B5B-4E26-802E-D570F833C31C}" dt="2025-08-12T18:40:16.322" v="1996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9207473-6B5B-4E26-802E-D570F833C31C}" dt="2025-08-12T18:40:21.437" v="1997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9207473-6B5B-4E26-802E-D570F833C31C}" dt="2025-08-12T18:41:49.552" v="2005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9207473-6B5B-4E26-802E-D570F833C31C}" dt="2025-08-12T18:39:59.420" v="1992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9207473-6B5B-4E26-802E-D570F833C31C}" dt="2025-08-12T18:39:53.813" v="1991" actId="1076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9207473-6B5B-4E26-802E-D570F833C31C}" dt="2025-08-12T18:39:50.918" v="1990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9207473-6B5B-4E26-802E-D570F833C31C}" dt="2025-08-12T18:41:51.054" v="2006" actId="20577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9207473-6B5B-4E26-802E-D570F833C31C}" dt="2025-08-12T18:40:11.064" v="1995" actId="1076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Sp delSp modSp del mod">
        <pc:chgData name="FERHANE EL MOSTAFA" userId="612e3f77-08f4-424c-9bd0-6ac275dcda07" providerId="ADAL" clId="{09207473-6B5B-4E26-802E-D570F833C31C}" dt="2025-08-12T18:28:27.500" v="1832" actId="4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207473-6B5B-4E26-802E-D570F833C31C}" dt="2025-08-12T18:49:13.640" v="2200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09207473-6B5B-4E26-802E-D570F833C31C}" dt="2025-08-12T18:28:16.865" v="1830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del">
        <pc:chgData name="FERHANE EL MOSTAFA" userId="612e3f77-08f4-424c-9bd0-6ac275dcda07" providerId="ADAL" clId="{09207473-6B5B-4E26-802E-D570F833C31C}" dt="2025-08-12T18:28:23.586" v="1831" actId="47"/>
        <pc:sldMkLst>
          <pc:docMk/>
          <pc:sldMk cId="3060800121" sldId="2134808658"/>
        </pc:sldMkLst>
      </pc:sldChg>
      <pc:sldChg chg="add">
        <pc:chgData name="FERHANE EL MOSTAFA" userId="612e3f77-08f4-424c-9bd0-6ac275dcda07" providerId="ADAL" clId="{09207473-6B5B-4E26-802E-D570F833C31C}" dt="2025-08-12T18:45:05.635" v="2071"/>
        <pc:sldMkLst>
          <pc:docMk/>
          <pc:sldMk cId="505075092" sldId="2134808662"/>
        </pc:sldMkLst>
      </pc:sldChg>
      <pc:sldChg chg="delSp del mod delAnim">
        <pc:chgData name="FERHANE EL MOSTAFA" userId="612e3f77-08f4-424c-9bd0-6ac275dcda07" providerId="ADAL" clId="{09207473-6B5B-4E26-802E-D570F833C31C}" dt="2025-08-12T18:30:30.569" v="1841" actId="47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09207473-6B5B-4E26-802E-D570F833C31C}" dt="2025-08-11T17:07:02.598" v="9" actId="47"/>
        <pc:sldMkLst>
          <pc:docMk/>
          <pc:sldMk cId="490503375" sldId="2134808669"/>
        </pc:sldMkLst>
      </pc:sldChg>
      <pc:sldChg chg="del">
        <pc:chgData name="FERHANE EL MOSTAFA" userId="612e3f77-08f4-424c-9bd0-6ac275dcda07" providerId="ADAL" clId="{09207473-6B5B-4E26-802E-D570F833C31C}" dt="2025-08-12T17:35:33.418" v="917" actId="47"/>
        <pc:sldMkLst>
          <pc:docMk/>
          <pc:sldMk cId="2845834963" sldId="2134808670"/>
        </pc:sldMkLst>
      </pc:sldChg>
      <pc:sldChg chg="modSp mod">
        <pc:chgData name="FERHANE EL MOSTAFA" userId="612e3f77-08f4-424c-9bd0-6ac275dcda07" providerId="ADAL" clId="{09207473-6B5B-4E26-802E-D570F833C31C}" dt="2025-08-12T17:54:32.099" v="1261" actId="20577"/>
        <pc:sldMkLst>
          <pc:docMk/>
          <pc:sldMk cId="2487464742" sldId="2134808671"/>
        </pc:sldMkLst>
      </pc:sldChg>
      <pc:sldChg chg="addSp delSp modSp del mod">
        <pc:chgData name="FERHANE EL MOSTAFA" userId="612e3f77-08f4-424c-9bd0-6ac275dcda07" providerId="ADAL" clId="{09207473-6B5B-4E26-802E-D570F833C31C}" dt="2025-08-12T17:57:33.014" v="1270" actId="47"/>
        <pc:sldMkLst>
          <pc:docMk/>
          <pc:sldMk cId="3935438735" sldId="2134808672"/>
        </pc:sldMkLst>
      </pc:sldChg>
      <pc:sldChg chg="delSp modSp del mod delAnim modAnim">
        <pc:chgData name="FERHANE EL MOSTAFA" userId="612e3f77-08f4-424c-9bd0-6ac275dcda07" providerId="ADAL" clId="{09207473-6B5B-4E26-802E-D570F833C31C}" dt="2025-08-12T18:04:18.139" v="1399" actId="2696"/>
        <pc:sldMkLst>
          <pc:docMk/>
          <pc:sldMk cId="1082416666" sldId="2134808673"/>
        </pc:sldMkLst>
      </pc:sldChg>
      <pc:sldChg chg="addSp delSp modSp add del mod delAnim">
        <pc:chgData name="FERHANE EL MOSTAFA" userId="612e3f77-08f4-424c-9bd0-6ac275dcda07" providerId="ADAL" clId="{09207473-6B5B-4E26-802E-D570F833C31C}" dt="2025-08-12T18:10:48.357" v="1517" actId="47"/>
        <pc:sldMkLst>
          <pc:docMk/>
          <pc:sldMk cId="3727604126" sldId="2134808673"/>
        </pc:sldMkLst>
      </pc:sldChg>
      <pc:sldChg chg="del">
        <pc:chgData name="FERHANE EL MOSTAFA" userId="612e3f77-08f4-424c-9bd0-6ac275dcda07" providerId="ADAL" clId="{09207473-6B5B-4E26-802E-D570F833C31C}" dt="2025-08-12T18:19:04.421" v="1689" actId="47"/>
        <pc:sldMkLst>
          <pc:docMk/>
          <pc:sldMk cId="316936350" sldId="2134808674"/>
        </pc:sldMkLst>
      </pc:sldChg>
      <pc:sldChg chg="del">
        <pc:chgData name="FERHANE EL MOSTAFA" userId="612e3f77-08f4-424c-9bd0-6ac275dcda07" providerId="ADAL" clId="{09207473-6B5B-4E26-802E-D570F833C31C}" dt="2025-08-12T18:19:13.720" v="1691" actId="47"/>
        <pc:sldMkLst>
          <pc:docMk/>
          <pc:sldMk cId="3519988655" sldId="2134808675"/>
        </pc:sldMkLst>
      </pc:sldChg>
      <pc:sldChg chg="del">
        <pc:chgData name="FERHANE EL MOSTAFA" userId="612e3f77-08f4-424c-9bd0-6ac275dcda07" providerId="ADAL" clId="{09207473-6B5B-4E26-802E-D570F833C31C}" dt="2025-08-12T18:21:57.893" v="1735" actId="47"/>
        <pc:sldMkLst>
          <pc:docMk/>
          <pc:sldMk cId="3930610775" sldId="2134808676"/>
        </pc:sldMkLst>
      </pc:sldChg>
      <pc:sldChg chg="delSp del mod">
        <pc:chgData name="FERHANE EL MOSTAFA" userId="612e3f77-08f4-424c-9bd0-6ac275dcda07" providerId="ADAL" clId="{09207473-6B5B-4E26-802E-D570F833C31C}" dt="2025-08-12T18:43:16.040" v="2058" actId="47"/>
        <pc:sldMkLst>
          <pc:docMk/>
          <pc:sldMk cId="4164082556" sldId="2134808677"/>
        </pc:sldMkLst>
      </pc:sldChg>
      <pc:sldChg chg="addSp delSp modSp mod">
        <pc:chgData name="FERHANE EL MOSTAFA" userId="612e3f77-08f4-424c-9bd0-6ac275dcda07" providerId="ADAL" clId="{09207473-6B5B-4E26-802E-D570F833C31C}" dt="2025-08-12T18:43:57.144" v="2070"/>
        <pc:sldMkLst>
          <pc:docMk/>
          <pc:sldMk cId="4220590668" sldId="2134808678"/>
        </pc:sldMkLst>
      </pc:sldChg>
      <pc:sldChg chg="addSp delSp modSp add mod">
        <pc:chgData name="FERHANE EL MOSTAFA" userId="612e3f77-08f4-424c-9bd0-6ac275dcda07" providerId="ADAL" clId="{09207473-6B5B-4E26-802E-D570F833C31C}" dt="2025-08-11T17:06:57.206" v="8" actId="20577"/>
        <pc:sldMkLst>
          <pc:docMk/>
          <pc:sldMk cId="1185213107" sldId="2134808679"/>
        </pc:sldMkLst>
      </pc:sldChg>
      <pc:sldChg chg="add del">
        <pc:chgData name="FERHANE EL MOSTAFA" userId="612e3f77-08f4-424c-9bd0-6ac275dcda07" providerId="ADAL" clId="{09207473-6B5B-4E26-802E-D570F833C31C}" dt="2025-08-11T17:48:54.279" v="304" actId="47"/>
        <pc:sldMkLst>
          <pc:docMk/>
          <pc:sldMk cId="1302679046" sldId="2134808680"/>
        </pc:sldMkLst>
      </pc:sldChg>
      <pc:sldChg chg="addSp delSp modSp add mod modAnim">
        <pc:chgData name="FERHANE EL MOSTAFA" userId="612e3f77-08f4-424c-9bd0-6ac275dcda07" providerId="ADAL" clId="{09207473-6B5B-4E26-802E-D570F833C31C}" dt="2025-08-11T17:55:50.830" v="434" actId="6549"/>
        <pc:sldMkLst>
          <pc:docMk/>
          <pc:sldMk cId="2194023215" sldId="2134808680"/>
        </pc:sldMkLst>
        <pc:spChg chg="add mod">
          <ac:chgData name="FERHANE EL MOSTAFA" userId="612e3f77-08f4-424c-9bd0-6ac275dcda07" providerId="ADAL" clId="{09207473-6B5B-4E26-802E-D570F833C31C}" dt="2025-08-11T17:54:33.797" v="401" actId="20577"/>
          <ac:spMkLst>
            <pc:docMk/>
            <pc:sldMk cId="2194023215" sldId="2134808680"/>
            <ac:spMk id="2" creationId="{20ABB6C4-86EC-4888-58FC-7BB89EEE346D}"/>
          </ac:spMkLst>
        </pc:spChg>
        <pc:spChg chg="mod">
          <ac:chgData name="FERHANE EL MOSTAFA" userId="612e3f77-08f4-424c-9bd0-6ac275dcda07" providerId="ADAL" clId="{09207473-6B5B-4E26-802E-D570F833C31C}" dt="2025-08-11T17:55:50.830" v="434" actId="6549"/>
          <ac:spMkLst>
            <pc:docMk/>
            <pc:sldMk cId="2194023215" sldId="2134808680"/>
            <ac:spMk id="6" creationId="{4EAAC341-399E-9661-B01E-6515CC0EE373}"/>
          </ac:spMkLst>
        </pc:spChg>
        <pc:picChg chg="add mod">
          <ac:chgData name="FERHANE EL MOSTAFA" userId="612e3f77-08f4-424c-9bd0-6ac275dcda07" providerId="ADAL" clId="{09207473-6B5B-4E26-802E-D570F833C31C}" dt="2025-08-11T17:50:00.566" v="312"/>
          <ac:picMkLst>
            <pc:docMk/>
            <pc:sldMk cId="2194023215" sldId="2134808680"/>
            <ac:picMk id="5" creationId="{FB02CE33-5185-2BF7-C1FF-4C22B8D59E49}"/>
          </ac:picMkLst>
        </pc:picChg>
      </pc:sldChg>
      <pc:sldChg chg="addSp delSp modSp add mod delAnim">
        <pc:chgData name="FERHANE EL MOSTAFA" userId="612e3f77-08f4-424c-9bd0-6ac275dcda07" providerId="ADAL" clId="{09207473-6B5B-4E26-802E-D570F833C31C}" dt="2025-08-11T18:08:46.886" v="658" actId="20577"/>
        <pc:sldMkLst>
          <pc:docMk/>
          <pc:sldMk cId="2335178556" sldId="2134808681"/>
        </pc:sldMkLst>
        <pc:spChg chg="mod">
          <ac:chgData name="FERHANE EL MOSTAFA" userId="612e3f77-08f4-424c-9bd0-6ac275dcda07" providerId="ADAL" clId="{09207473-6B5B-4E26-802E-D570F833C31C}" dt="2025-08-11T18:08:46.886" v="658" actId="20577"/>
          <ac:spMkLst>
            <pc:docMk/>
            <pc:sldMk cId="2335178556" sldId="2134808681"/>
            <ac:spMk id="6" creationId="{9D3D39CC-765E-9109-26AF-0DA1C25C8BA9}"/>
          </ac:spMkLst>
        </pc:spChg>
      </pc:sldChg>
      <pc:sldChg chg="addSp delSp modSp add mod">
        <pc:chgData name="FERHANE EL MOSTAFA" userId="612e3f77-08f4-424c-9bd0-6ac275dcda07" providerId="ADAL" clId="{09207473-6B5B-4E26-802E-D570F833C31C}" dt="2025-08-11T18:11:28.245" v="702" actId="1076"/>
        <pc:sldMkLst>
          <pc:docMk/>
          <pc:sldMk cId="3986733693" sldId="2134808682"/>
        </pc:sldMkLst>
      </pc:sldChg>
      <pc:sldChg chg="addSp delSp modSp add mod modAnim">
        <pc:chgData name="FERHANE EL MOSTAFA" userId="612e3f77-08f4-424c-9bd0-6ac275dcda07" providerId="ADAL" clId="{09207473-6B5B-4E26-802E-D570F833C31C}" dt="2025-08-12T17:40:25.174" v="994" actId="20577"/>
        <pc:sldMkLst>
          <pc:docMk/>
          <pc:sldMk cId="1729104250" sldId="2134808683"/>
        </pc:sldMkLst>
      </pc:sldChg>
      <pc:sldChg chg="addSp delSp modSp add mod modAnim">
        <pc:chgData name="FERHANE EL MOSTAFA" userId="612e3f77-08f4-424c-9bd0-6ac275dcda07" providerId="ADAL" clId="{09207473-6B5B-4E26-802E-D570F833C31C}" dt="2025-08-12T17:57:23.022" v="1269"/>
        <pc:sldMkLst>
          <pc:docMk/>
          <pc:sldMk cId="488445246" sldId="2134808684"/>
        </pc:sldMkLst>
      </pc:sldChg>
      <pc:sldChg chg="addSp delSp modSp add mod delAnim modAnim">
        <pc:chgData name="FERHANE EL MOSTAFA" userId="612e3f77-08f4-424c-9bd0-6ac275dcda07" providerId="ADAL" clId="{09207473-6B5B-4E26-802E-D570F833C31C}" dt="2025-08-12T18:01:55.399" v="1319" actId="20577"/>
        <pc:sldMkLst>
          <pc:docMk/>
          <pc:sldMk cId="2407232" sldId="2134808685"/>
        </pc:sldMkLst>
      </pc:sldChg>
      <pc:sldChg chg="addSp delSp modSp add mod modAnim">
        <pc:chgData name="FERHANE EL MOSTAFA" userId="612e3f77-08f4-424c-9bd0-6ac275dcda07" providerId="ADAL" clId="{09207473-6B5B-4E26-802E-D570F833C31C}" dt="2025-08-12T18:14:36.325" v="1572"/>
        <pc:sldMkLst>
          <pc:docMk/>
          <pc:sldMk cId="657170249" sldId="2134808686"/>
        </pc:sldMkLst>
      </pc:sldChg>
      <pc:sldChg chg="addSp delSp modSp add mod modAnim">
        <pc:chgData name="FERHANE EL MOSTAFA" userId="612e3f77-08f4-424c-9bd0-6ac275dcda07" providerId="ADAL" clId="{09207473-6B5B-4E26-802E-D570F833C31C}" dt="2025-08-12T18:18:33.455" v="1688"/>
        <pc:sldMkLst>
          <pc:docMk/>
          <pc:sldMk cId="1528552578" sldId="2134808687"/>
        </pc:sldMkLst>
      </pc:sldChg>
      <pc:sldChg chg="addSp delSp modSp add mod modAnim">
        <pc:chgData name="FERHANE EL MOSTAFA" userId="612e3f77-08f4-424c-9bd0-6ac275dcda07" providerId="ADAL" clId="{09207473-6B5B-4E26-802E-D570F833C31C}" dt="2025-08-12T18:43:11.493" v="2057" actId="20577"/>
        <pc:sldMkLst>
          <pc:docMk/>
          <pc:sldMk cId="2772335970" sldId="2134808688"/>
        </pc:sldMkLst>
      </pc:sldChg>
    </pc:docChg>
  </pc:docChgLst>
  <pc:docChgLst>
    <pc:chgData name="FERHANE EL MOSTAFA" userId="612e3f77-08f4-424c-9bd0-6ac275dcda07" providerId="ADAL" clId="{0E1024C3-58F3-4E60-9D56-58152775B348}"/>
    <pc:docChg chg="delSld modSld modSection">
      <pc:chgData name="FERHANE EL MOSTAFA" userId="612e3f77-08f4-424c-9bd0-6ac275dcda07" providerId="ADAL" clId="{0E1024C3-58F3-4E60-9D56-58152775B348}" dt="2025-08-31T18:15:32.099" v="12" actId="20577"/>
      <pc:docMkLst>
        <pc:docMk/>
      </pc:docMkLst>
      <pc:sldChg chg="modSp mod">
        <pc:chgData name="FERHANE EL MOSTAFA" userId="612e3f77-08f4-424c-9bd0-6ac275dcda07" providerId="ADAL" clId="{0E1024C3-58F3-4E60-9D56-58152775B348}" dt="2025-08-31T18:15:32.099" v="12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0E1024C3-58F3-4E60-9D56-58152775B348}" dt="2025-08-31T18:15:32.099" v="12" actId="20577"/>
          <ac:spMkLst>
            <pc:docMk/>
            <pc:sldMk cId="998925571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E1024C3-58F3-4E60-9D56-58152775B348}" dt="2025-08-31T18:15:20.357" v="11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1T18:15:20.357" v="11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modSp mod">
        <pc:chgData name="FERHANE EL MOSTAFA" userId="612e3f77-08f4-424c-9bd0-6ac275dcda07" providerId="ADAL" clId="{0E1024C3-58F3-4E60-9D56-58152775B348}" dt="2025-08-31T18:15:01.724" v="5" actId="20577"/>
        <pc:sldMkLst>
          <pc:docMk/>
          <pc:sldMk cId="1850423050" sldId="2134808694"/>
        </pc:sldMkLst>
        <pc:spChg chg="mod">
          <ac:chgData name="FERHANE EL MOSTAFA" userId="612e3f77-08f4-424c-9bd0-6ac275dcda07" providerId="ADAL" clId="{0E1024C3-58F3-4E60-9D56-58152775B348}" dt="2025-08-31T18:15:01.724" v="5" actId="20577"/>
          <ac:spMkLst>
            <pc:docMk/>
            <pc:sldMk cId="1850423050" sldId="2134808694"/>
            <ac:spMk id="3" creationId="{230F6259-AC9B-07D4-6D28-030E1BE83D6F}"/>
          </ac:spMkLst>
        </pc:spChg>
      </pc:sldChg>
      <pc:sldChg chg="del">
        <pc:chgData name="FERHANE EL MOSTAFA" userId="612e3f77-08f4-424c-9bd0-6ac275dcda07" providerId="ADAL" clId="{0E1024C3-58F3-4E60-9D56-58152775B348}" dt="2025-08-31T18:14:53.957" v="0" actId="47"/>
        <pc:sldMkLst>
          <pc:docMk/>
          <pc:sldMk cId="2281701825" sldId="2134808697"/>
        </pc:sldMkLst>
      </pc:sldChg>
    </pc:docChg>
  </pc:docChgLst>
  <pc:docChgLst>
    <pc:chgData name="FERHANE EL MOSTAFA" userId="612e3f77-08f4-424c-9bd0-6ac275dcda07" providerId="ADAL" clId="{B08A21FD-E0D2-4FA0-B276-5DE5DD90116F}"/>
    <pc:docChg chg="undo redo custSel addSld delSld modSld modSection">
      <pc:chgData name="FERHANE EL MOSTAFA" userId="612e3f77-08f4-424c-9bd0-6ac275dcda07" providerId="ADAL" clId="{B08A21FD-E0D2-4FA0-B276-5DE5DD90116F}" dt="2025-08-11T11:46:43.892" v="2852" actId="20577"/>
      <pc:docMkLst>
        <pc:docMk/>
      </pc:docMkLst>
      <pc:sldChg chg="modSp mod">
        <pc:chgData name="FERHANE EL MOSTAFA" userId="612e3f77-08f4-424c-9bd0-6ac275dcda07" providerId="ADAL" clId="{B08A21FD-E0D2-4FA0-B276-5DE5DD90116F}" dt="2025-08-11T08:57:07.890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B08A21FD-E0D2-4FA0-B276-5DE5DD90116F}" dt="2025-08-11T08:57:07.890" v="2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B08A21FD-E0D2-4FA0-B276-5DE5DD90116F}" dt="2025-08-11T09:57:35.516" v="115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B08A21FD-E0D2-4FA0-B276-5DE5DD90116F}" dt="2025-08-11T09:57:35.516" v="115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B08A21FD-E0D2-4FA0-B276-5DE5DD90116F}" dt="2025-08-11T09:01:53.712" v="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B08A21FD-E0D2-4FA0-B276-5DE5DD90116F}" dt="2025-08-11T09:01:53.712" v="2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B08A21FD-E0D2-4FA0-B276-5DE5DD90116F}" dt="2025-08-11T09:03:58.458" v="8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B08A21FD-E0D2-4FA0-B276-5DE5DD90116F}" dt="2025-08-11T09:03:58.458" v="8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B08A21FD-E0D2-4FA0-B276-5DE5DD90116F}" dt="2025-08-11T09:05:14.917" v="91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B08A21FD-E0D2-4FA0-B276-5DE5DD90116F}" dt="2025-08-11T09:05:14.917" v="91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15:27.642" v="411"/>
        <pc:sldMkLst>
          <pc:docMk/>
          <pc:sldMk cId="368224478" sldId="2134808451"/>
        </pc:sldMkLst>
        <pc:spChg chg="mod">
          <ac:chgData name="FERHANE EL MOSTAFA" userId="612e3f77-08f4-424c-9bd0-6ac275dcda07" providerId="ADAL" clId="{B08A21FD-E0D2-4FA0-B276-5DE5DD90116F}" dt="2025-08-11T09:15:22.850" v="410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B08A21FD-E0D2-4FA0-B276-5DE5DD90116F}" dt="2025-08-11T09:06:07.707" v="150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B08A21FD-E0D2-4FA0-B276-5DE5DD90116F}" dt="2025-08-11T09:32:28.423" v="72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B08A21FD-E0D2-4FA0-B276-5DE5DD90116F}" dt="2025-08-11T09:32:28.423" v="72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B08A21FD-E0D2-4FA0-B276-5DE5DD90116F}" dt="2025-08-11T09:32:44.596" v="73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B08A21FD-E0D2-4FA0-B276-5DE5DD90116F}" dt="2025-08-11T09:32:44.596" v="73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6:40.963" v="258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B08A21FD-E0D2-4FA0-B276-5DE5DD90116F}" dt="2025-08-11T11:26:40.963" v="258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46:43.892" v="285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B08A21FD-E0D2-4FA0-B276-5DE5DD90116F}" dt="2025-08-11T11:46:14.308" v="28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B08A21FD-E0D2-4FA0-B276-5DE5DD90116F}" dt="2025-08-11T11:46:43.892" v="285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686837063" sldId="2134808562"/>
        </pc:sldMkLst>
      </pc:sldChg>
      <pc:sldChg chg="modSp modAnim">
        <pc:chgData name="FERHANE EL MOSTAFA" userId="612e3f77-08f4-424c-9bd0-6ac275dcda07" providerId="ADAL" clId="{B08A21FD-E0D2-4FA0-B276-5DE5DD90116F}" dt="2025-08-11T09:32:37.288" v="7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B08A21FD-E0D2-4FA0-B276-5DE5DD90116F}" dt="2025-08-11T09:32:37.288" v="734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B08A21FD-E0D2-4FA0-B276-5DE5DD90116F}" dt="2025-08-11T09:37:44.432" v="835"/>
        <pc:sldMkLst>
          <pc:docMk/>
          <pc:sldMk cId="2317388228" sldId="2134808564"/>
        </pc:sldMkLst>
        <pc:spChg chg="mod">
          <ac:chgData name="FERHANE EL MOSTAFA" userId="612e3f77-08f4-424c-9bd0-6ac275dcda07" providerId="ADAL" clId="{B08A21FD-E0D2-4FA0-B276-5DE5DD90116F}" dt="2025-08-11T09:37:16.703" v="81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B08A21FD-E0D2-4FA0-B276-5DE5DD90116F}" dt="2025-08-11T09:37:44.432" v="835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50:48.237" v="1044" actId="20577"/>
        <pc:sldMkLst>
          <pc:docMk/>
          <pc:sldMk cId="2709170444" sldId="2134808566"/>
        </pc:sldMkLst>
        <pc:spChg chg="mod">
          <ac:chgData name="FERHANE EL MOSTAFA" userId="612e3f77-08f4-424c-9bd0-6ac275dcda07" providerId="ADAL" clId="{B08A21FD-E0D2-4FA0-B276-5DE5DD90116F}" dt="2025-08-11T09:50:48.237" v="1044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B08A21FD-E0D2-4FA0-B276-5DE5DD90116F}" dt="2025-08-11T09:50:05.855" v="1042" actId="1076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B08A21FD-E0D2-4FA0-B276-5DE5DD90116F}" dt="2025-08-11T09:49:55.907" v="1041" actId="1076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B08A21FD-E0D2-4FA0-B276-5DE5DD90116F}" dt="2025-08-11T09:49:44.696" v="1040" actId="404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B08A21FD-E0D2-4FA0-B276-5DE5DD90116F}" dt="2025-08-11T09:49:32.808" v="1038" actId="1076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33:30.172" v="76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B08A21FD-E0D2-4FA0-B276-5DE5DD90116F}" dt="2025-08-11T09:33:30.172" v="76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B08A21FD-E0D2-4FA0-B276-5DE5DD90116F}" dt="2025-08-11T09:34:00.498" v="784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1097258087" sldId="2134808583"/>
        </pc:sldMkLst>
      </pc:sldChg>
      <pc:sldChg chg="modSp modAnim">
        <pc:chgData name="FERHANE EL MOSTAFA" userId="612e3f77-08f4-424c-9bd0-6ac275dcda07" providerId="ADAL" clId="{B08A21FD-E0D2-4FA0-B276-5DE5DD90116F}" dt="2025-08-11T09:33:00.633" v="75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B08A21FD-E0D2-4FA0-B276-5DE5DD90116F}" dt="2025-08-11T09:33:00.633" v="75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3:43.156" v="77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B08A21FD-E0D2-4FA0-B276-5DE5DD90116F}" dt="2025-08-11T09:33:43.156" v="77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4:11.480" v="796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B08A21FD-E0D2-4FA0-B276-5DE5DD90116F}" dt="2025-08-11T09:30:33.559" v="711" actId="1076"/>
        <pc:sldMkLst>
          <pc:docMk/>
          <pc:sldMk cId="246076526" sldId="2134808617"/>
        </pc:sldMkLst>
      </pc:sldChg>
      <pc:sldChg chg="del">
        <pc:chgData name="FERHANE EL MOSTAFA" userId="612e3f77-08f4-424c-9bd0-6ac275dcda07" providerId="ADAL" clId="{B08A21FD-E0D2-4FA0-B276-5DE5DD90116F}" dt="2025-08-11T09:31:15.897" v="714" actId="47"/>
        <pc:sldMkLst>
          <pc:docMk/>
          <pc:sldMk cId="379981990" sldId="2134808618"/>
        </pc:sldMkLst>
      </pc:sldChg>
      <pc:sldChg chg="addSp delSp modSp mod">
        <pc:chgData name="FERHANE EL MOSTAFA" userId="612e3f77-08f4-424c-9bd0-6ac275dcda07" providerId="ADAL" clId="{B08A21FD-E0D2-4FA0-B276-5DE5DD90116F}" dt="2025-08-11T09:31:34.031" v="716"/>
        <pc:sldMkLst>
          <pc:docMk/>
          <pc:sldMk cId="1519930428" sldId="2134808619"/>
        </pc:sldMkLst>
      </pc:sldChg>
      <pc:sldChg chg="addSp delSp modSp mod">
        <pc:chgData name="FERHANE EL MOSTAFA" userId="612e3f77-08f4-424c-9bd0-6ac275dcda07" providerId="ADAL" clId="{B08A21FD-E0D2-4FA0-B276-5DE5DD90116F}" dt="2025-08-11T09:31:03.362" v="713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B08A21FD-E0D2-4FA0-B276-5DE5DD90116F}" dt="2025-08-11T09:37:58.816" v="84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B08A21FD-E0D2-4FA0-B276-5DE5DD90116F}" dt="2025-08-11T09:37:58.816" v="84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B08A21FD-E0D2-4FA0-B276-5DE5DD90116F}" dt="2025-08-11T09:56:00.356" v="1145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B08A21FD-E0D2-4FA0-B276-5DE5DD90116F}" dt="2025-08-11T09:56:00.356" v="1145" actId="20577"/>
          <ac:spMkLst>
            <pc:docMk/>
            <pc:sldMk cId="1596164037" sldId="2134808628"/>
            <ac:spMk id="6" creationId="{AE190684-55DC-5777-7988-F759C5965A18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57:04.875" v="1154"/>
        <pc:sldMkLst>
          <pc:docMk/>
          <pc:sldMk cId="758098065" sldId="2134808629"/>
        </pc:sldMkLst>
        <pc:spChg chg="mod">
          <ac:chgData name="FERHANE EL MOSTAFA" userId="612e3f77-08f4-424c-9bd0-6ac275dcda07" providerId="ADAL" clId="{B08A21FD-E0D2-4FA0-B276-5DE5DD90116F}" dt="2025-08-11T09:55:05.421" v="1116" actId="20577"/>
          <ac:spMkLst>
            <pc:docMk/>
            <pc:sldMk cId="758098065" sldId="2134808629"/>
            <ac:spMk id="6" creationId="{362FE494-C1B5-99F4-E590-7E847563FF3D}"/>
          </ac:spMkLst>
        </pc:spChg>
      </pc:sldChg>
      <pc:sldChg chg="modSp mod">
        <pc:chgData name="FERHANE EL MOSTAFA" userId="612e3f77-08f4-424c-9bd0-6ac275dcda07" providerId="ADAL" clId="{B08A21FD-E0D2-4FA0-B276-5DE5DD90116F}" dt="2025-08-11T10:32:58.985" v="1717" actId="20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0:45:35.595" v="1810" actId="2057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B08A21FD-E0D2-4FA0-B276-5DE5DD90116F}" dt="2025-08-11T10:28:40.869" v="1647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B08A21FD-E0D2-4FA0-B276-5DE5DD90116F}" dt="2025-08-11T10:46:12.972" v="1813" actId="1076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B08A21FD-E0D2-4FA0-B276-5DE5DD90116F}" dt="2025-08-11T10:54:41.060" v="1816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B08A21FD-E0D2-4FA0-B276-5DE5DD90116F}" dt="2025-08-11T10:55:04.892" v="182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B08A21FD-E0D2-4FA0-B276-5DE5DD90116F}" dt="2025-08-11T10:54:48.734" v="1817" actId="47"/>
        <pc:sldMkLst>
          <pc:docMk/>
          <pc:sldMk cId="1231011705" sldId="2134808643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23:24.348" v="2563"/>
        <pc:sldMkLst>
          <pc:docMk/>
          <pc:sldMk cId="2726756666" sldId="2134808646"/>
        </pc:sldMkLst>
      </pc:sldChg>
      <pc:sldChg chg="addSp modSp mod">
        <pc:chgData name="FERHANE EL MOSTAFA" userId="612e3f77-08f4-424c-9bd0-6ac275dcda07" providerId="ADAL" clId="{B08A21FD-E0D2-4FA0-B276-5DE5DD90116F}" dt="2025-08-11T09:56:25.136" v="1153" actId="20577"/>
        <pc:sldMkLst>
          <pc:docMk/>
          <pc:sldMk cId="1251160541" sldId="2134808648"/>
        </pc:sldMkLst>
        <pc:spChg chg="mod">
          <ac:chgData name="FERHANE EL MOSTAFA" userId="612e3f77-08f4-424c-9bd0-6ac275dcda07" providerId="ADAL" clId="{B08A21FD-E0D2-4FA0-B276-5DE5DD90116F}" dt="2025-08-11T09:56:25.136" v="1153" actId="20577"/>
          <ac:spMkLst>
            <pc:docMk/>
            <pc:sldMk cId="1251160541" sldId="2134808648"/>
            <ac:spMk id="6" creationId="{1B155A66-866E-E463-318C-EE1278D49B2D}"/>
          </ac:spMkLst>
        </pc:spChg>
      </pc:sldChg>
      <pc:sldChg chg="del">
        <pc:chgData name="FERHANE EL MOSTAFA" userId="612e3f77-08f4-424c-9bd0-6ac275dcda07" providerId="ADAL" clId="{B08A21FD-E0D2-4FA0-B276-5DE5DD90116F}" dt="2025-08-11T10:34:32.140" v="1724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B08A21FD-E0D2-4FA0-B276-5DE5DD90116F}" dt="2025-08-11T10:34:54.258" v="1732" actId="20577"/>
        <pc:sldMkLst>
          <pc:docMk/>
          <pc:sldMk cId="2757630257" sldId="2134808650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1T10:45:27.843" v="1808" actId="21"/>
        <pc:sldMkLst>
          <pc:docMk/>
          <pc:sldMk cId="1215925978" sldId="2134808651"/>
        </pc:sldMkLst>
      </pc:sldChg>
      <pc:sldChg chg="addSp delSp modSp del mod delAnim modAnim">
        <pc:chgData name="FERHANE EL MOSTAFA" userId="612e3f77-08f4-424c-9bd0-6ac275dcda07" providerId="ADAL" clId="{B08A21FD-E0D2-4FA0-B276-5DE5DD90116F}" dt="2025-08-11T10:43:00.933" v="1794" actId="2696"/>
        <pc:sldMkLst>
          <pc:docMk/>
          <pc:sldMk cId="3157513240" sldId="2134808651"/>
        </pc:sldMkLst>
      </pc:sldChg>
      <pc:sldChg chg="del">
        <pc:chgData name="FERHANE EL MOSTAFA" userId="612e3f77-08f4-424c-9bd0-6ac275dcda07" providerId="ADAL" clId="{B08A21FD-E0D2-4FA0-B276-5DE5DD90116F}" dt="2025-08-11T10:55:11.339" v="1821" actId="47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B08A21FD-E0D2-4FA0-B276-5DE5DD90116F}" dt="2025-08-11T11:15:31.072" v="2503" actId="14100"/>
        <pc:sldMkLst>
          <pc:docMk/>
          <pc:sldMk cId="2659619727" sldId="2134808653"/>
        </pc:sldMkLst>
      </pc:sldChg>
      <pc:sldChg chg="del">
        <pc:chgData name="FERHANE EL MOSTAFA" userId="612e3f77-08f4-424c-9bd0-6ac275dcda07" providerId="ADAL" clId="{B08A21FD-E0D2-4FA0-B276-5DE5DD90116F}" dt="2025-08-11T11:24:50.582" v="2573" actId="47"/>
        <pc:sldMkLst>
          <pc:docMk/>
          <pc:sldMk cId="2150186220" sldId="2134808654"/>
        </pc:sldMkLst>
      </pc:sldChg>
      <pc:sldChg chg="addSp delSp modSp mod modAnim">
        <pc:chgData name="FERHANE EL MOSTAFA" userId="612e3f77-08f4-424c-9bd0-6ac275dcda07" providerId="ADAL" clId="{B08A21FD-E0D2-4FA0-B276-5DE5DD90116F}" dt="2025-08-11T11:32:32.200" v="2683"/>
        <pc:sldMkLst>
          <pc:docMk/>
          <pc:sldMk cId="1720944958" sldId="2134808655"/>
        </pc:sldMkLst>
      </pc:sldChg>
      <pc:sldChg chg="modSp del mod">
        <pc:chgData name="FERHANE EL MOSTAFA" userId="612e3f77-08f4-424c-9bd0-6ac275dcda07" providerId="ADAL" clId="{B08A21FD-E0D2-4FA0-B276-5DE5DD90116F}" dt="2025-08-11T11:27:25.049" v="2591" actId="47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B08A21FD-E0D2-4FA0-B276-5DE5DD90116F}" dt="2025-08-11T11:28:27.806" v="2633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B08A21FD-E0D2-4FA0-B276-5DE5DD90116F}" dt="2025-08-11T11:27:58.256" v="2631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9:23.864" v="2663" actId="20577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505075092" sldId="2134808662"/>
        </pc:sldMkLst>
      </pc:sldChg>
      <pc:sldChg chg="modSp del mod">
        <pc:chgData name="FERHANE EL MOSTAFA" userId="612e3f77-08f4-424c-9bd0-6ac275dcda07" providerId="ADAL" clId="{B08A21FD-E0D2-4FA0-B276-5DE5DD90116F}" dt="2025-08-11T09:01:25.429" v="9" actId="47"/>
        <pc:sldMkLst>
          <pc:docMk/>
          <pc:sldMk cId="2452135936" sldId="2134808663"/>
        </pc:sldMkLst>
      </pc:sldChg>
      <pc:sldChg chg="delSp del mod">
        <pc:chgData name="FERHANE EL MOSTAFA" userId="612e3f77-08f4-424c-9bd0-6ac275dcda07" providerId="ADAL" clId="{B08A21FD-E0D2-4FA0-B276-5DE5DD90116F}" dt="2025-08-11T11:29:01.114" v="2638" actId="47"/>
        <pc:sldMkLst>
          <pc:docMk/>
          <pc:sldMk cId="3512690890" sldId="2134808664"/>
        </pc:sldMkLst>
      </pc:sldChg>
      <pc:sldChg chg="del">
        <pc:chgData name="FERHANE EL MOSTAFA" userId="612e3f77-08f4-424c-9bd0-6ac275dcda07" providerId="ADAL" clId="{B08A21FD-E0D2-4FA0-B276-5DE5DD90116F}" dt="2025-08-11T11:29:28.782" v="2664" actId="47"/>
        <pc:sldMkLst>
          <pc:docMk/>
          <pc:sldMk cId="2681396421" sldId="2134808665"/>
        </pc:sldMkLst>
      </pc:sldChg>
      <pc:sldChg chg="del">
        <pc:chgData name="FERHANE EL MOSTAFA" userId="612e3f77-08f4-424c-9bd0-6ac275dcda07" providerId="ADAL" clId="{B08A21FD-E0D2-4FA0-B276-5DE5DD90116F}" dt="2025-08-11T11:29:30.853" v="2665" actId="47"/>
        <pc:sldMkLst>
          <pc:docMk/>
          <pc:sldMk cId="2269882199" sldId="2134808666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42:56.524" v="2771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B08A21FD-E0D2-4FA0-B276-5DE5DD90116F}" dt="2025-08-11T11:43:18.768" v="2772" actId="47"/>
        <pc:sldMkLst>
          <pc:docMk/>
          <pc:sldMk cId="303726759" sldId="2134808668"/>
        </pc:sldMkLst>
      </pc:sldChg>
      <pc:sldChg chg="addSp delSp modSp add mod">
        <pc:chgData name="FERHANE EL MOSTAFA" userId="612e3f77-08f4-424c-9bd0-6ac275dcda07" providerId="ADAL" clId="{B08A21FD-E0D2-4FA0-B276-5DE5DD90116F}" dt="2025-08-11T09:01:01.663" v="8"/>
        <pc:sldMkLst>
          <pc:docMk/>
          <pc:sldMk cId="490503375" sldId="2134808669"/>
        </pc:sldMkLst>
      </pc:sldChg>
      <pc:sldChg chg="addSp delSp modSp add mod modAnim">
        <pc:chgData name="FERHANE EL MOSTAFA" userId="612e3f77-08f4-424c-9bd0-6ac275dcda07" providerId="ADAL" clId="{B08A21FD-E0D2-4FA0-B276-5DE5DD90116F}" dt="2025-08-11T09:52:16.512" v="1087"/>
        <pc:sldMkLst>
          <pc:docMk/>
          <pc:sldMk cId="2845834963" sldId="2134808670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09.482" v="1622" actId="1076"/>
        <pc:sldMkLst>
          <pc:docMk/>
          <pc:sldMk cId="2487464742" sldId="2134808671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48.540" v="1631" actId="1076"/>
        <pc:sldMkLst>
          <pc:docMk/>
          <pc:sldMk cId="3935438735" sldId="2134808672"/>
        </pc:sldMkLst>
      </pc:sldChg>
      <pc:sldChg chg="addSp delSp modSp add mod modAnim">
        <pc:chgData name="FERHANE EL MOSTAFA" userId="612e3f77-08f4-424c-9bd0-6ac275dcda07" providerId="ADAL" clId="{B08A21FD-E0D2-4FA0-B276-5DE5DD90116F}" dt="2025-08-11T10:27:06.275" v="1633" actId="1076"/>
        <pc:sldMkLst>
          <pc:docMk/>
          <pc:sldMk cId="1082416666" sldId="2134808673"/>
        </pc:sldMkLst>
      </pc:sldChg>
      <pc:sldChg chg="addSp delSp modSp add mod">
        <pc:chgData name="FERHANE EL MOSTAFA" userId="612e3f77-08f4-424c-9bd0-6ac275dcda07" providerId="ADAL" clId="{B08A21FD-E0D2-4FA0-B276-5DE5DD90116F}" dt="2025-08-11T10:27:26.369" v="1635" actId="1076"/>
        <pc:sldMkLst>
          <pc:docMk/>
          <pc:sldMk cId="316936350" sldId="2134808674"/>
        </pc:sldMkLst>
      </pc:sldChg>
      <pc:sldChg chg="addSp delSp modSp add mod modAnim">
        <pc:chgData name="FERHANE EL MOSTAFA" userId="612e3f77-08f4-424c-9bd0-6ac275dcda07" providerId="ADAL" clId="{B08A21FD-E0D2-4FA0-B276-5DE5DD90116F}" dt="2025-08-11T10:34:19.744" v="1723"/>
        <pc:sldMkLst>
          <pc:docMk/>
          <pc:sldMk cId="3519988655" sldId="2134808675"/>
        </pc:sldMkLst>
      </pc:sldChg>
      <pc:sldChg chg="addSp delSp modSp add mod modAnim">
        <pc:chgData name="FERHANE EL MOSTAFA" userId="612e3f77-08f4-424c-9bd0-6ac275dcda07" providerId="ADAL" clId="{B08A21FD-E0D2-4FA0-B276-5DE5DD90116F}" dt="2025-08-11T11:24:43.528" v="2572"/>
        <pc:sldMkLst>
          <pc:docMk/>
          <pc:sldMk cId="3930610775" sldId="2134808676"/>
        </pc:sldMkLst>
      </pc:sldChg>
      <pc:sldChg chg="addSp delSp modSp add mod">
        <pc:chgData name="FERHANE EL MOSTAFA" userId="612e3f77-08f4-424c-9bd0-6ac275dcda07" providerId="ADAL" clId="{B08A21FD-E0D2-4FA0-B276-5DE5DD90116F}" dt="2025-08-11T11:42:27.321" v="2766" actId="20577"/>
        <pc:sldMkLst>
          <pc:docMk/>
          <pc:sldMk cId="4164082556" sldId="2134808677"/>
        </pc:sldMkLst>
      </pc:sldChg>
      <pc:sldChg chg="modSp add mod">
        <pc:chgData name="FERHANE EL MOSTAFA" userId="612e3f77-08f4-424c-9bd0-6ac275dcda07" providerId="ADAL" clId="{B08A21FD-E0D2-4FA0-B276-5DE5DD90116F}" dt="2025-08-11T11:44:28.589" v="2823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B08A21FD-E0D2-4FA0-B276-5DE5DD90116F}" dt="2025-08-11T11:44:28.589" v="2823" actId="20577"/>
          <ac:spMkLst>
            <pc:docMk/>
            <pc:sldMk cId="4220590668" sldId="2134808678"/>
            <ac:spMk id="2" creationId="{DEFB8F52-8865-3EE2-618D-AB61CC4D900C}"/>
          </ac:spMkLst>
        </pc:spChg>
      </pc:sldChg>
    </pc:docChg>
  </pc:docChgLst>
  <pc:docChgLst>
    <pc:chgData name="FERHANE EL MOSTAFA" userId="612e3f77-08f4-424c-9bd0-6ac275dcda07" providerId="ADAL" clId="{C501EBD0-9C31-4115-8F1C-217CFABA330A}"/>
    <pc:docChg chg="addSld delSld modSld modSection">
      <pc:chgData name="FERHANE EL MOSTAFA" userId="612e3f77-08f4-424c-9bd0-6ac275dcda07" providerId="ADAL" clId="{C501EBD0-9C31-4115-8F1C-217CFABA330A}" dt="2025-08-30T08:44:36.956" v="3" actId="47"/>
      <pc:docMkLst>
        <pc:docMk/>
      </pc:docMkLst>
      <pc:sldChg chg="modSp mod">
        <pc:chgData name="FERHANE EL MOSTAFA" userId="612e3f77-08f4-424c-9bd0-6ac275dcda07" providerId="ADAL" clId="{C501EBD0-9C31-4115-8F1C-217CFABA330A}" dt="2025-08-24T11:29:42.552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C501EBD0-9C31-4115-8F1C-217CFABA330A}" dt="2025-08-24T11:29:42.552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C501EBD0-9C31-4115-8F1C-217CFABA330A}" dt="2025-08-24T11:29:38.427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C501EBD0-9C31-4115-8F1C-217CFABA330A}" dt="2025-08-30T08:44:36.956" v="3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C501EBD0-9C31-4115-8F1C-217CFABA330A}" dt="2025-08-30T08:44:35.315" v="2"/>
        <pc:sldMkLst>
          <pc:docMk/>
          <pc:sldMk cId="2533095450" sldId="2134808522"/>
        </pc:sldMkLst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  <pc:spChg chg="mod">
          <ac:chgData name="FERHANE EL MOSTAFA" userId="612e3f77-08f4-424c-9bd0-6ac275dcda07" providerId="ADAL" clId="{FCA29AAA-D710-4D78-A2D2-24EF3512CA01}" dt="2025-08-09T09:48:31.678" v="606" actId="20577"/>
          <ac:spMkLst>
            <pc:docMk/>
            <pc:sldMk cId="711559964" sldId="2134808620"/>
            <ac:spMk id="6" creationId="{414ECBB3-7FA3-C939-8DB4-72EA90F3AC41}"/>
          </ac:spMkLst>
        </pc:spChg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EE376D67-94C7-4356-B602-B5B1B6C0BDBB}"/>
    <pc:docChg chg="undo redo custSel addSld delSld modSld modSection">
      <pc:chgData name="FERHANE EL MOSTAFA" userId="612e3f77-08f4-424c-9bd0-6ac275dcda07" providerId="ADAL" clId="{EE376D67-94C7-4356-B602-B5B1B6C0BDBB}" dt="2025-08-19T10:32:20.976" v="2461" actId="20577"/>
      <pc:docMkLst>
        <pc:docMk/>
      </pc:docMkLst>
      <pc:sldChg chg="modSp mod">
        <pc:chgData name="FERHANE EL MOSTAFA" userId="612e3f77-08f4-424c-9bd0-6ac275dcda07" providerId="ADAL" clId="{EE376D67-94C7-4356-B602-B5B1B6C0BDBB}" dt="2025-08-12T18:52:34.311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EE376D67-94C7-4356-B602-B5B1B6C0BDBB}" dt="2025-08-12T18:52:34.311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EE376D67-94C7-4356-B602-B5B1B6C0BDBB}" dt="2025-08-14T08:47:52.922" v="1524"/>
        <pc:sldMkLst>
          <pc:docMk/>
          <pc:sldMk cId="1861730519" sldId="597"/>
        </pc:sldMkLst>
        <pc:spChg chg="mod">
          <ac:chgData name="FERHANE EL MOSTAFA" userId="612e3f77-08f4-424c-9bd0-6ac275dcda07" providerId="ADAL" clId="{EE376D67-94C7-4356-B602-B5B1B6C0BDBB}" dt="2025-08-14T08:47:52.922" v="1524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EE376D67-94C7-4356-B602-B5B1B6C0BDBB}" dt="2025-08-14T09:34:11.288" v="203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EE376D67-94C7-4356-B602-B5B1B6C0BDBB}" dt="2025-08-12T18:54:39.311" v="103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E376D67-94C7-4356-B602-B5B1B6C0BDBB}" dt="2025-08-12T18:54:39.311" v="103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EE376D67-94C7-4356-B602-B5B1B6C0BDBB}" dt="2025-08-14T09:34:19.803" v="2039" actId="47"/>
        <pc:sldMkLst>
          <pc:docMk/>
          <pc:sldMk cId="2922113435" sldId="2134808446"/>
        </pc:sldMkLst>
      </pc:sldChg>
      <pc:sldChg chg="addSp delSp modSp mod delAnim modAnim">
        <pc:chgData name="FERHANE EL MOSTAFA" userId="612e3f77-08f4-424c-9bd0-6ac275dcda07" providerId="ADAL" clId="{EE376D67-94C7-4356-B602-B5B1B6C0BDBB}" dt="2025-08-13T06:29:58.174" v="563"/>
        <pc:sldMkLst>
          <pc:docMk/>
          <pc:sldMk cId="368224478" sldId="2134808451"/>
        </pc:sldMkLst>
        <pc:spChg chg="mod">
          <ac:chgData name="FERHANE EL MOSTAFA" userId="612e3f77-08f4-424c-9bd0-6ac275dcda07" providerId="ADAL" clId="{EE376D67-94C7-4356-B602-B5B1B6C0BDBB}" dt="2025-08-13T06:29:46.329" v="561" actId="20577"/>
          <ac:spMkLst>
            <pc:docMk/>
            <pc:sldMk cId="368224478" sldId="2134808451"/>
            <ac:spMk id="3" creationId="{41989D0E-6C5B-56AB-232F-70DC720C2D89}"/>
          </ac:spMkLst>
        </pc:spChg>
        <pc:spChg chg="add mod">
          <ac:chgData name="FERHANE EL MOSTAFA" userId="612e3f77-08f4-424c-9bd0-6ac275dcda07" providerId="ADAL" clId="{EE376D67-94C7-4356-B602-B5B1B6C0BDBB}" dt="2025-08-13T06:27:22.902" v="545" actId="20577"/>
          <ac:spMkLst>
            <pc:docMk/>
            <pc:sldMk cId="368224478" sldId="2134808451"/>
            <ac:spMk id="5" creationId="{64E23678-12F5-F529-7672-AAFFC4CA417C}"/>
          </ac:spMkLst>
        </pc:spChg>
        <pc:spChg chg="mod">
          <ac:chgData name="FERHANE EL MOSTAFA" userId="612e3f77-08f4-424c-9bd0-6ac275dcda07" providerId="ADAL" clId="{EE376D67-94C7-4356-B602-B5B1B6C0BDBB}" dt="2025-08-13T06:19:12.795" v="191" actId="20577"/>
          <ac:spMkLst>
            <pc:docMk/>
            <pc:sldMk cId="368224478" sldId="2134808451"/>
            <ac:spMk id="6" creationId="{58942D4D-0471-6477-9F3F-AF08839F7B89}"/>
          </ac:spMkLst>
        </pc:spChg>
        <pc:spChg chg="add mod">
          <ac:chgData name="FERHANE EL MOSTAFA" userId="612e3f77-08f4-424c-9bd0-6ac275dcda07" providerId="ADAL" clId="{EE376D67-94C7-4356-B602-B5B1B6C0BDBB}" dt="2025-08-13T06:27:33.955" v="546" actId="207"/>
          <ac:spMkLst>
            <pc:docMk/>
            <pc:sldMk cId="368224478" sldId="2134808451"/>
            <ac:spMk id="7" creationId="{127B04B5-DF13-9968-4AB0-E90663509881}"/>
          </ac:spMkLst>
        </pc:spChg>
        <pc:spChg chg="add mod">
          <ac:chgData name="FERHANE EL MOSTAFA" userId="612e3f77-08f4-424c-9bd0-6ac275dcda07" providerId="ADAL" clId="{EE376D67-94C7-4356-B602-B5B1B6C0BDBB}" dt="2025-08-13T06:27:37.990" v="547" actId="207"/>
          <ac:spMkLst>
            <pc:docMk/>
            <pc:sldMk cId="368224478" sldId="2134808451"/>
            <ac:spMk id="8" creationId="{9832FD9A-5F5A-40D6-CD82-1DA3CF242611}"/>
          </ac:spMkLst>
        </pc:spChg>
        <pc:spChg chg="add mod">
          <ac:chgData name="FERHANE EL MOSTAFA" userId="612e3f77-08f4-424c-9bd0-6ac275dcda07" providerId="ADAL" clId="{EE376D67-94C7-4356-B602-B5B1B6C0BDBB}" dt="2025-08-13T06:26:56.696" v="539" actId="20577"/>
          <ac:spMkLst>
            <pc:docMk/>
            <pc:sldMk cId="368224478" sldId="2134808451"/>
            <ac:spMk id="9" creationId="{F6A724EE-F54B-F89D-18FE-9E5DC9CB773A}"/>
          </ac:spMkLst>
        </pc:spChg>
        <pc:spChg chg="add mod">
          <ac:chgData name="FERHANE EL MOSTAFA" userId="612e3f77-08f4-424c-9bd0-6ac275dcda07" providerId="ADAL" clId="{EE376D67-94C7-4356-B602-B5B1B6C0BDBB}" dt="2025-08-13T06:26:42.843" v="535" actId="20577"/>
          <ac:spMkLst>
            <pc:docMk/>
            <pc:sldMk cId="368224478" sldId="2134808451"/>
            <ac:spMk id="10" creationId="{2C7E7A52-A535-F5A3-5748-BC17C2B8BB8D}"/>
          </ac:spMkLst>
        </pc:spChg>
        <pc:spChg chg="add mod">
          <ac:chgData name="FERHANE EL MOSTAFA" userId="612e3f77-08f4-424c-9bd0-6ac275dcda07" providerId="ADAL" clId="{EE376D67-94C7-4356-B602-B5B1B6C0BDBB}" dt="2025-08-13T06:27:45.718" v="548" actId="207"/>
          <ac:spMkLst>
            <pc:docMk/>
            <pc:sldMk cId="368224478" sldId="2134808451"/>
            <ac:spMk id="11" creationId="{6C08DB19-9003-F91A-A8DA-F2C9B0B1C7DB}"/>
          </ac:spMkLst>
        </pc:spChg>
      </pc:sldChg>
      <pc:sldChg chg="modSp mod">
        <pc:chgData name="FERHANE EL MOSTAFA" userId="612e3f77-08f4-424c-9bd0-6ac275dcda07" providerId="ADAL" clId="{EE376D67-94C7-4356-B602-B5B1B6C0BDBB}" dt="2025-08-13T07:52:02.807" v="1202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E376D67-94C7-4356-B602-B5B1B6C0BDBB}" dt="2025-08-13T07:52:02.807" v="1202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EE376D67-94C7-4356-B602-B5B1B6C0BDBB}" dt="2025-08-13T07:52:37.973" v="1212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EE376D67-94C7-4356-B602-B5B1B6C0BDBB}" dt="2025-08-13T07:52:37.973" v="1212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EE376D67-94C7-4356-B602-B5B1B6C0BDBB}" dt="2025-08-14T09:23:21.301" v="1957" actId="478"/>
        <pc:sldMkLst>
          <pc:docMk/>
          <pc:sldMk cId="2254889488" sldId="2134808547"/>
        </pc:sldMkLst>
        <pc:spChg chg="add mod">
          <ac:chgData name="FERHANE EL MOSTAFA" userId="612e3f77-08f4-424c-9bd0-6ac275dcda07" providerId="ADAL" clId="{EE376D67-94C7-4356-B602-B5B1B6C0BDBB}" dt="2025-08-14T09:23:18.230" v="1956" actId="1076"/>
          <ac:spMkLst>
            <pc:docMk/>
            <pc:sldMk cId="2254889488" sldId="2134808547"/>
            <ac:spMk id="9" creationId="{4893861E-A714-FC30-7BDE-49980755DB9F}"/>
          </ac:spMkLst>
        </pc:spChg>
        <pc:picChg chg="add mod">
          <ac:chgData name="FERHANE EL MOSTAFA" userId="612e3f77-08f4-424c-9bd0-6ac275dcda07" providerId="ADAL" clId="{EE376D67-94C7-4356-B602-B5B1B6C0BDBB}" dt="2025-08-14T09:22:48.529" v="1949" actId="14100"/>
          <ac:picMkLst>
            <pc:docMk/>
            <pc:sldMk cId="2254889488" sldId="2134808547"/>
            <ac:picMk id="6" creationId="{25725550-433C-2196-3228-F3C5C57536BF}"/>
          </ac:picMkLst>
        </pc:picChg>
      </pc:sldChg>
      <pc:sldChg chg="addSp delSp modSp mod">
        <pc:chgData name="FERHANE EL MOSTAFA" userId="612e3f77-08f4-424c-9bd0-6ac275dcda07" providerId="ADAL" clId="{EE376D67-94C7-4356-B602-B5B1B6C0BDBB}" dt="2025-08-16T09:33:19.169" v="2435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E376D67-94C7-4356-B602-B5B1B6C0BDBB}" dt="2025-08-16T09:33:19.169" v="24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E376D67-94C7-4356-B602-B5B1B6C0BDBB}" dt="2025-08-14T09:36:55.685" v="2068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EE376D67-94C7-4356-B602-B5B1B6C0BDBB}" dt="2025-08-14T09:35:36.291" v="2055" actId="14100"/>
          <ac:spMkLst>
            <pc:docMk/>
            <pc:sldMk cId="512562272" sldId="2134808561"/>
            <ac:spMk id="8" creationId="{F4DEA984-4A09-154A-F333-A0EBCA6250FD}"/>
          </ac:spMkLst>
        </pc:spChg>
        <pc:picChg chg="add mod">
          <ac:chgData name="FERHANE EL MOSTAFA" userId="612e3f77-08f4-424c-9bd0-6ac275dcda07" providerId="ADAL" clId="{EE376D67-94C7-4356-B602-B5B1B6C0BDBB}" dt="2025-08-14T09:35:01.685" v="2049" actId="14100"/>
          <ac:picMkLst>
            <pc:docMk/>
            <pc:sldMk cId="512562272" sldId="2134808561"/>
            <ac:picMk id="3" creationId="{9AC805A5-2402-3D56-1CE8-AB0FF6B14592}"/>
          </ac:picMkLst>
        </pc:picChg>
      </pc:sldChg>
      <pc:sldChg chg="add">
        <pc:chgData name="FERHANE EL MOSTAFA" userId="612e3f77-08f4-424c-9bd0-6ac275dcda07" providerId="ADAL" clId="{EE376D67-94C7-4356-B602-B5B1B6C0BDBB}" dt="2025-08-14T09:34:11.288" v="203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EE376D67-94C7-4356-B602-B5B1B6C0BDBB}" dt="2025-08-13T07:52:10.310" v="120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E376D67-94C7-4356-B602-B5B1B6C0BDBB}" dt="2025-08-13T07:52:10.310" v="1208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EE376D67-94C7-4356-B602-B5B1B6C0BDBB}" dt="2025-08-13T07:58:52.335" v="1265" actId="403"/>
        <pc:sldMkLst>
          <pc:docMk/>
          <pc:sldMk cId="2317388228" sldId="2134808564"/>
        </pc:sldMkLst>
        <pc:spChg chg="mod">
          <ac:chgData name="FERHANE EL MOSTAFA" userId="612e3f77-08f4-424c-9bd0-6ac275dcda07" providerId="ADAL" clId="{EE376D67-94C7-4356-B602-B5B1B6C0BDBB}" dt="2025-08-13T07:54:47.642" v="1254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EE376D67-94C7-4356-B602-B5B1B6C0BDBB}" dt="2025-08-13T07:58:52.335" v="1265" actId="403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EE376D67-94C7-4356-B602-B5B1B6C0BDBB}" dt="2025-08-14T11:34:12.690" v="2402"/>
        <pc:sldMkLst>
          <pc:docMk/>
          <pc:sldMk cId="2709170444" sldId="2134808566"/>
        </pc:sldMkLst>
        <pc:spChg chg="mod">
          <ac:chgData name="FERHANE EL MOSTAFA" userId="612e3f77-08f4-424c-9bd0-6ac275dcda07" providerId="ADAL" clId="{EE376D67-94C7-4356-B602-B5B1B6C0BDBB}" dt="2025-08-14T11:34:05.516" v="2400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EE376D67-94C7-4356-B602-B5B1B6C0BDBB}" dt="2025-08-14T11:34:12.690" v="2402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EE376D67-94C7-4356-B602-B5B1B6C0BDBB}" dt="2025-08-13T08:10:38.839" v="1437" actId="1076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EE376D67-94C7-4356-B602-B5B1B6C0BDBB}" dt="2025-08-13T08:09:44.673" v="1427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EE376D67-94C7-4356-B602-B5B1B6C0BDBB}" dt="2025-08-14T10:57:42.846" v="2358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EE376D67-94C7-4356-B602-B5B1B6C0BDBB}" dt="2025-08-14T10:57:42.846" v="2358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EE376D67-94C7-4356-B602-B5B1B6C0BDBB}" dt="2025-08-14T09:34:19.803" v="2039" actId="47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EE376D67-94C7-4356-B602-B5B1B6C0BDBB}" dt="2025-08-13T07:52:45.855" v="121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EE376D67-94C7-4356-B602-B5B1B6C0BDBB}" dt="2025-08-13T07:52:45.855" v="121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EE376D67-94C7-4356-B602-B5B1B6C0BDBB}" dt="2025-08-14T10:57:52.810" v="2364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EE376D67-94C7-4356-B602-B5B1B6C0BDBB}" dt="2025-08-14T10:57:52.810" v="2364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addSp delSp modSp add mod delAnim modAnim">
        <pc:chgData name="FERHANE EL MOSTAFA" userId="612e3f77-08f4-424c-9bd0-6ac275dcda07" providerId="ADAL" clId="{EE376D67-94C7-4356-B602-B5B1B6C0BDBB}" dt="2025-08-14T10:53:44.230" v="2302" actId="6549"/>
        <pc:sldMkLst>
          <pc:docMk/>
          <pc:sldMk cId="246076526" sldId="2134808617"/>
        </pc:sldMkLst>
        <pc:spChg chg="mod">
          <ac:chgData name="FERHANE EL MOSTAFA" userId="612e3f77-08f4-424c-9bd0-6ac275dcda07" providerId="ADAL" clId="{EE376D67-94C7-4356-B602-B5B1B6C0BDBB}" dt="2025-08-14T10:53:44.230" v="2302" actId="6549"/>
          <ac:spMkLst>
            <pc:docMk/>
            <pc:sldMk cId="246076526" sldId="2134808617"/>
            <ac:spMk id="6" creationId="{15A840B5-9D49-6F25-FD5A-F9F6572B9945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66" creationId="{9E649F0F-D0CA-BD82-F6C0-F6B92F178BB1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68" creationId="{7CC8D442-B68E-3900-AAC6-52CF17E8A83D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73" creationId="{617F9024-C4F4-A52B-B15C-38E9A0489513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77" creationId="{E157D40C-49BB-4E69-00F9-B0FCBC64CAF8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2" creationId="{F7FB5B26-4CC5-ADC5-DDAE-C6DCB3724DC8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3" creationId="{FF7F0AF6-4D72-CF25-6741-E87B3C1EBD40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4" creationId="{048C669F-92CB-CA37-6037-615EBC04DAE0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5" creationId="{AC728129-B360-E500-6068-11967A16AAFC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6" creationId="{8D4629F1-C438-8888-BE2A-6028B2D1A312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90" creationId="{AF44A0DF-B870-E033-515D-C950DD4CA2A9}"/>
          </ac:spMkLst>
        </pc:spChg>
      </pc:sldChg>
      <pc:sldChg chg="addSp delSp modSp add del mod modAnim">
        <pc:chgData name="FERHANE EL MOSTAFA" userId="612e3f77-08f4-424c-9bd0-6ac275dcda07" providerId="ADAL" clId="{EE376D67-94C7-4356-B602-B5B1B6C0BDBB}" dt="2025-08-14T10:53:58.098" v="2304"/>
        <pc:sldMkLst>
          <pc:docMk/>
          <pc:sldMk cId="1519930428" sldId="2134808619"/>
        </pc:sldMkLst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11" creationId="{EEF43480-CCF6-AE7B-0154-FF44DFCF00C7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13" creationId="{04D7497F-59C9-39EB-2BF6-98BA0F8DCDE5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15" creationId="{EFA99849-7AC4-78C5-E167-27EE5096F47B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17" creationId="{F1D624ED-BF85-F2E5-E4D6-FE6F717A4884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0" creationId="{07D7A3FF-2706-3F0D-8133-19FE7A4660CE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1" creationId="{1E23B9BB-CF98-A94C-64C1-3223B4A25C88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2" creationId="{5F967FF5-A92A-A611-4EB1-62850462689A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4" creationId="{426D8EFE-AD31-F38E-6EAE-F8F90A5FAFB2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8" creationId="{491D0A53-6BAA-958F-1015-5C4AE4C5CE47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31" creationId="{BD95005F-BEE3-6CF2-F785-2807B4CF8D2B}"/>
          </ac:spMkLst>
        </pc:spChg>
      </pc:sldChg>
      <pc:sldChg chg="addSp delSp modSp mod">
        <pc:chgData name="FERHANE EL MOSTAFA" userId="612e3f77-08f4-424c-9bd0-6ac275dcda07" providerId="ADAL" clId="{EE376D67-94C7-4356-B602-B5B1B6C0BDBB}" dt="2025-08-14T10:53:09.222" v="2297" actId="20577"/>
        <pc:sldMkLst>
          <pc:docMk/>
          <pc:sldMk cId="711559964" sldId="2134808620"/>
        </pc:sldMkLst>
        <pc:spChg chg="mod">
          <ac:chgData name="FERHANE EL MOSTAFA" userId="612e3f77-08f4-424c-9bd0-6ac275dcda07" providerId="ADAL" clId="{EE376D67-94C7-4356-B602-B5B1B6C0BDBB}" dt="2025-08-14T10:53:09.222" v="2297" actId="20577"/>
          <ac:spMkLst>
            <pc:docMk/>
            <pc:sldMk cId="711559964" sldId="2134808620"/>
            <ac:spMk id="6" creationId="{414ECBB3-7FA3-C939-8DB4-72EA90F3AC41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37" creationId="{D0CC3AA8-F616-826F-855F-3882A6B84280}"/>
          </ac:spMkLst>
        </pc:spChg>
        <pc:spChg chg="mod">
          <ac:chgData name="FERHANE EL MOSTAFA" userId="612e3f77-08f4-424c-9bd0-6ac275dcda07" providerId="ADAL" clId="{EE376D67-94C7-4356-B602-B5B1B6C0BDBB}" dt="2025-08-14T10:49:54.212" v="2211" actId="20577"/>
          <ac:spMkLst>
            <pc:docMk/>
            <pc:sldMk cId="711559964" sldId="2134808620"/>
            <ac:spMk id="38" creationId="{8A07D1CD-B0DE-AC06-65F4-CB9134514940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39" creationId="{D612FC2F-5F0B-020F-B6C5-6BDFFC2B69D4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40" creationId="{481141A0-DCD0-3274-4C55-45D23B72F7B1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41" creationId="{A66BA116-DE5F-C9BB-5613-4A657565C93D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42" creationId="{082F9F6F-78A2-FD19-2CBB-8D345D83D607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43" creationId="{22A94FAD-E1F9-83C0-66C2-B8D810080191}"/>
          </ac:spMkLst>
        </pc:spChg>
        <pc:spChg chg="mod">
          <ac:chgData name="FERHANE EL MOSTAFA" userId="612e3f77-08f4-424c-9bd0-6ac275dcda07" providerId="ADAL" clId="{EE376D67-94C7-4356-B602-B5B1B6C0BDBB}" dt="2025-08-13T07:03:33.120" v="791" actId="20577"/>
          <ac:spMkLst>
            <pc:docMk/>
            <pc:sldMk cId="711559964" sldId="2134808620"/>
            <ac:spMk id="44" creationId="{CCDAF1C8-E82E-20BA-67BD-E3894598E5A9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45" creationId="{F0379EC4-09D9-8655-5FC4-617E01B37771}"/>
          </ac:spMkLst>
        </pc:spChg>
        <pc:spChg chg="mod">
          <ac:chgData name="FERHANE EL MOSTAFA" userId="612e3f77-08f4-424c-9bd0-6ac275dcda07" providerId="ADAL" clId="{EE376D67-94C7-4356-B602-B5B1B6C0BDBB}" dt="2025-08-13T07:03:27.763" v="787" actId="20577"/>
          <ac:spMkLst>
            <pc:docMk/>
            <pc:sldMk cId="711559964" sldId="2134808620"/>
            <ac:spMk id="46" creationId="{B0C711BA-328C-B6CB-D375-A057F8694E31}"/>
          </ac:spMkLst>
        </pc:spChg>
        <pc:spChg chg="mod">
          <ac:chgData name="FERHANE EL MOSTAFA" userId="612e3f77-08f4-424c-9bd0-6ac275dcda07" providerId="ADAL" clId="{EE376D67-94C7-4356-B602-B5B1B6C0BDBB}" dt="2025-08-14T10:50:40.274" v="2245" actId="20577"/>
          <ac:spMkLst>
            <pc:docMk/>
            <pc:sldMk cId="711559964" sldId="2134808620"/>
            <ac:spMk id="47" creationId="{0394D187-E60F-0778-55A3-D83F5D4E14E0}"/>
          </ac:spMkLst>
        </pc:spChg>
        <pc:spChg chg="mod">
          <ac:chgData name="FERHANE EL MOSTAFA" userId="612e3f77-08f4-424c-9bd0-6ac275dcda07" providerId="ADAL" clId="{EE376D67-94C7-4356-B602-B5B1B6C0BDBB}" dt="2025-08-14T10:51:13.142" v="2255" actId="20577"/>
          <ac:spMkLst>
            <pc:docMk/>
            <pc:sldMk cId="711559964" sldId="2134808620"/>
            <ac:spMk id="48" creationId="{1DEEA253-BB3B-1C89-93AF-6DF6AD4B7D25}"/>
          </ac:spMkLst>
        </pc:spChg>
        <pc:spChg chg="mod">
          <ac:chgData name="FERHANE EL MOSTAFA" userId="612e3f77-08f4-424c-9bd0-6ac275dcda07" providerId="ADAL" clId="{EE376D67-94C7-4356-B602-B5B1B6C0BDBB}" dt="2025-08-14T10:50:03.728" v="2219" actId="20577"/>
          <ac:spMkLst>
            <pc:docMk/>
            <pc:sldMk cId="711559964" sldId="2134808620"/>
            <ac:spMk id="49" creationId="{E1285CEF-38A5-4CE3-9CE1-F3146D258A4E}"/>
          </ac:spMkLst>
        </pc:spChg>
        <pc:spChg chg="mod">
          <ac:chgData name="FERHANE EL MOSTAFA" userId="612e3f77-08f4-424c-9bd0-6ac275dcda07" providerId="ADAL" clId="{EE376D67-94C7-4356-B602-B5B1B6C0BDBB}" dt="2025-08-14T10:50:10.134" v="2227" actId="20577"/>
          <ac:spMkLst>
            <pc:docMk/>
            <pc:sldMk cId="711559964" sldId="2134808620"/>
            <ac:spMk id="50" creationId="{3C86E306-B1AB-A91C-C6B1-62BD8DAA0B4F}"/>
          </ac:spMkLst>
        </pc:spChg>
        <pc:spChg chg="mod">
          <ac:chgData name="FERHANE EL MOSTAFA" userId="612e3f77-08f4-424c-9bd0-6ac275dcda07" providerId="ADAL" clId="{EE376D67-94C7-4356-B602-B5B1B6C0BDBB}" dt="2025-08-14T10:50:30.147" v="2233" actId="20577"/>
          <ac:spMkLst>
            <pc:docMk/>
            <pc:sldMk cId="711559964" sldId="2134808620"/>
            <ac:spMk id="51" creationId="{0F16C4A6-3BB0-E9C0-50D6-59A79E8BBAED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2" creationId="{61250E66-2F3D-24A7-5FCC-79089E633856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53" creationId="{FAD67C19-2E53-ED31-A034-05AB28CCD7C3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54" creationId="{1D73EF4C-6116-8559-DE42-77B7C0599C40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5" creationId="{25A1D2D0-AC87-7336-0D4C-C26690C466B1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6" creationId="{2DD5FEA2-686B-211D-34A1-412F0909B0FD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7" creationId="{0619F8A8-3D14-071A-6C3A-D64367D813E9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8" creationId="{9A7DAA75-1F2B-B067-B8C0-5BEBAB70F888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9" creationId="{30CB3EAA-6EE6-EC72-50F4-2685AB429C5C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60" creationId="{6B4AD4C0-65DC-CC83-3EF0-E157EBEB0863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61" creationId="{49CA8C90-41F2-D843-E97A-48B39ACA4361}"/>
          </ac:spMkLst>
        </pc:spChg>
        <pc:picChg chg="add mod">
          <ac:chgData name="FERHANE EL MOSTAFA" userId="612e3f77-08f4-424c-9bd0-6ac275dcda07" providerId="ADAL" clId="{EE376D67-94C7-4356-B602-B5B1B6C0BDBB}" dt="2025-08-13T07:04:45.495" v="794" actId="1076"/>
          <ac:picMkLst>
            <pc:docMk/>
            <pc:sldMk cId="711559964" sldId="2134808620"/>
            <ac:picMk id="2" creationId="{50EDCB5A-5D39-7795-726A-6DF7EDDF3A34}"/>
          </ac:picMkLst>
        </pc:picChg>
      </pc:sldChg>
      <pc:sldChg chg="modSp mod">
        <pc:chgData name="FERHANE EL MOSTAFA" userId="612e3f77-08f4-424c-9bd0-6ac275dcda07" providerId="ADAL" clId="{EE376D67-94C7-4356-B602-B5B1B6C0BDBB}" dt="2025-08-16T09:28:45.252" v="242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EE376D67-94C7-4356-B602-B5B1B6C0BDBB}" dt="2025-08-16T09:28:45.252" v="242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mod delAnim modAnim">
        <pc:chgData name="FERHANE EL MOSTAFA" userId="612e3f77-08f4-424c-9bd0-6ac275dcda07" providerId="ADAL" clId="{EE376D67-94C7-4356-B602-B5B1B6C0BDBB}" dt="2025-08-19T10:32:20.976" v="2461" actId="20577"/>
        <pc:sldMkLst>
          <pc:docMk/>
          <pc:sldMk cId="1596164037" sldId="2134808628"/>
        </pc:sldMkLst>
        <pc:spChg chg="add mod">
          <ac:chgData name="FERHANE EL MOSTAFA" userId="612e3f77-08f4-424c-9bd0-6ac275dcda07" providerId="ADAL" clId="{EE376D67-94C7-4356-B602-B5B1B6C0BDBB}" dt="2025-08-14T11:35:32.334" v="2415" actId="108"/>
          <ac:spMkLst>
            <pc:docMk/>
            <pc:sldMk cId="1596164037" sldId="2134808628"/>
            <ac:spMk id="3" creationId="{D4711582-8406-27EA-4001-1C2727D8C405}"/>
          </ac:spMkLst>
        </pc:spChg>
        <pc:spChg chg="mod">
          <ac:chgData name="FERHANE EL MOSTAFA" userId="612e3f77-08f4-424c-9bd0-6ac275dcda07" providerId="ADAL" clId="{EE376D67-94C7-4356-B602-B5B1B6C0BDBB}" dt="2025-08-19T10:32:20.976" v="2461" actId="20577"/>
          <ac:spMkLst>
            <pc:docMk/>
            <pc:sldMk cId="1596164037" sldId="2134808628"/>
            <ac:spMk id="6" creationId="{AE190684-55DC-5777-7988-F759C5965A18}"/>
          </ac:spMkLst>
        </pc:spChg>
      </pc:sldChg>
      <pc:sldChg chg="addSp delSp modSp mod delAnim modAnim">
        <pc:chgData name="FERHANE EL MOSTAFA" userId="612e3f77-08f4-424c-9bd0-6ac275dcda07" providerId="ADAL" clId="{EE376D67-94C7-4356-B602-B5B1B6C0BDBB}" dt="2025-08-14T11:35:46.328" v="2417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EE376D67-94C7-4356-B602-B5B1B6C0BDBB}" dt="2025-08-14T11:35:46.328" v="2417"/>
          <ac:spMkLst>
            <pc:docMk/>
            <pc:sldMk cId="758098065" sldId="2134808629"/>
            <ac:spMk id="4" creationId="{43FF05AA-76C5-E888-62F5-37E9C231A1E6}"/>
          </ac:spMkLst>
        </pc:spChg>
      </pc:sldChg>
      <pc:sldChg chg="add del">
        <pc:chgData name="FERHANE EL MOSTAFA" userId="612e3f77-08f4-424c-9bd0-6ac275dcda07" providerId="ADAL" clId="{EE376D67-94C7-4356-B602-B5B1B6C0BDBB}" dt="2025-08-14T09:18:02.291" v="1922" actId="47"/>
        <pc:sldMkLst>
          <pc:docMk/>
          <pc:sldMk cId="2139915436" sldId="2134808630"/>
        </pc:sldMkLst>
      </pc:sldChg>
      <pc:sldChg chg="addSp delSp modSp mod">
        <pc:chgData name="FERHANE EL MOSTAFA" userId="612e3f77-08f4-424c-9bd0-6ac275dcda07" providerId="ADAL" clId="{EE376D67-94C7-4356-B602-B5B1B6C0BDBB}" dt="2025-08-14T09:41:05.916" v="2204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EE376D67-94C7-4356-B602-B5B1B6C0BDBB}" dt="2025-08-14T09:41:05.916" v="2204" actId="20577"/>
          <ac:spMkLst>
            <pc:docMk/>
            <pc:sldMk cId="2200463605" sldId="2134808638"/>
            <ac:spMk id="2" creationId="{336DE239-88F5-A929-9AA8-3AE1D205EF64}"/>
          </ac:spMkLst>
        </pc:spChg>
        <pc:picChg chg="add mod">
          <ac:chgData name="FERHANE EL MOSTAFA" userId="612e3f77-08f4-424c-9bd0-6ac275dcda07" providerId="ADAL" clId="{EE376D67-94C7-4356-B602-B5B1B6C0BDBB}" dt="2025-08-14T09:19:09.315" v="1935"/>
          <ac:picMkLst>
            <pc:docMk/>
            <pc:sldMk cId="2200463605" sldId="2134808638"/>
            <ac:picMk id="5" creationId="{799221EB-AF06-22EA-C4F1-E86A1F783ED7}"/>
          </ac:picMkLst>
        </pc:picChg>
      </pc:sldChg>
      <pc:sldChg chg="addSp delSp modSp mod modAnim">
        <pc:chgData name="FERHANE EL MOSTAFA" userId="612e3f77-08f4-424c-9bd0-6ac275dcda07" providerId="ADAL" clId="{EE376D67-94C7-4356-B602-B5B1B6C0BDBB}" dt="2025-08-16T09:32:13.032" v="2430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EE376D67-94C7-4356-B602-B5B1B6C0BDBB}" dt="2025-08-14T09:19:18.688" v="1937"/>
          <ac:picMkLst>
            <pc:docMk/>
            <pc:sldMk cId="3555504287" sldId="2134808639"/>
            <ac:picMk id="4" creationId="{14DAD3D0-D00F-8E35-F5BC-4D3046315927}"/>
          </ac:picMkLst>
        </pc:picChg>
      </pc:sldChg>
      <pc:sldChg chg="addSp delSp modSp mod modAnim">
        <pc:chgData name="FERHANE EL MOSTAFA" userId="612e3f77-08f4-424c-9bd0-6ac275dcda07" providerId="ADAL" clId="{EE376D67-94C7-4356-B602-B5B1B6C0BDBB}" dt="2025-08-16T09:32:17.146" v="2431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EE376D67-94C7-4356-B602-B5B1B6C0BDBB}" dt="2025-08-14T09:19:22.710" v="1939"/>
          <ac:picMkLst>
            <pc:docMk/>
            <pc:sldMk cId="2115320888" sldId="2134808640"/>
            <ac:picMk id="5" creationId="{2C999630-CF32-3779-5760-C2BDE63F5DA9}"/>
          </ac:picMkLst>
        </pc:picChg>
      </pc:sldChg>
      <pc:sldChg chg="addSp delSp modSp mod modAnim">
        <pc:chgData name="FERHANE EL MOSTAFA" userId="612e3f77-08f4-424c-9bd0-6ac275dcda07" providerId="ADAL" clId="{EE376D67-94C7-4356-B602-B5B1B6C0BDBB}" dt="2025-08-16T09:32:20.468" v="2432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EE376D67-94C7-4356-B602-B5B1B6C0BDBB}" dt="2025-08-14T09:19:29.521" v="1941"/>
          <ac:picMkLst>
            <pc:docMk/>
            <pc:sldMk cId="322019483" sldId="2134808641"/>
            <ac:picMk id="4" creationId="{7F9D43C1-58B9-5D7C-5A81-17D476F5A02F}"/>
          </ac:picMkLst>
        </pc:picChg>
      </pc:sldChg>
      <pc:sldChg chg="delSp mod">
        <pc:chgData name="FERHANE EL MOSTAFA" userId="612e3f77-08f4-424c-9bd0-6ac275dcda07" providerId="ADAL" clId="{EE376D67-94C7-4356-B602-B5B1B6C0BDBB}" dt="2025-08-13T07:54:16.967" v="1249" actId="478"/>
        <pc:sldMkLst>
          <pc:docMk/>
          <pc:sldMk cId="1251160541" sldId="2134808648"/>
        </pc:sldMkLst>
      </pc:sldChg>
      <pc:sldChg chg="del">
        <pc:chgData name="FERHANE EL MOSTAFA" userId="612e3f77-08f4-424c-9bd0-6ac275dcda07" providerId="ADAL" clId="{EE376D67-94C7-4356-B602-B5B1B6C0BDBB}" dt="2025-08-14T09:18:17.960" v="1926" actId="47"/>
        <pc:sldMkLst>
          <pc:docMk/>
          <pc:sldMk cId="1075695747" sldId="2134808650"/>
        </pc:sldMkLst>
      </pc:sldChg>
      <pc:sldChg chg="addSp delSp modSp mod">
        <pc:chgData name="FERHANE EL MOSTAFA" userId="612e3f77-08f4-424c-9bd0-6ac275dcda07" providerId="ADAL" clId="{EE376D67-94C7-4356-B602-B5B1B6C0BDBB}" dt="2025-08-14T09:31:46.426" v="2029"/>
        <pc:sldMkLst>
          <pc:docMk/>
          <pc:sldMk cId="2150186220" sldId="2134808654"/>
        </pc:sldMkLst>
        <pc:spChg chg="mod">
          <ac:chgData name="FERHANE EL MOSTAFA" userId="612e3f77-08f4-424c-9bd0-6ac275dcda07" providerId="ADAL" clId="{EE376D67-94C7-4356-B602-B5B1B6C0BDBB}" dt="2025-08-14T09:24:42.642" v="1964" actId="108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E376D67-94C7-4356-B602-B5B1B6C0BDBB}" dt="2025-08-14T09:26:29.615" v="1982" actId="1076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E376D67-94C7-4356-B602-B5B1B6C0BDBB}" dt="2025-08-14T09:28:14.742" v="2001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E376D67-94C7-4356-B602-B5B1B6C0BDBB}" dt="2025-08-14T09:29:58.885" v="2020" actId="14100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E376D67-94C7-4356-B602-B5B1B6C0BDBB}" dt="2025-08-14T09:25:25.467" v="197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E376D67-94C7-4356-B602-B5B1B6C0BDBB}" dt="2025-08-14T09:27:55.553" v="199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E376D67-94C7-4356-B602-B5B1B6C0BDBB}" dt="2025-08-14T09:25:51.232" v="1976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E376D67-94C7-4356-B602-B5B1B6C0BDBB}" dt="2025-08-14T09:30:02.796" v="2021" actId="1076"/>
          <ac:spMkLst>
            <pc:docMk/>
            <pc:sldMk cId="2150186220" sldId="2134808654"/>
            <ac:spMk id="14" creationId="{59CA3858-6D1F-606B-2920-01562F865885}"/>
          </ac:spMkLst>
        </pc:spChg>
        <pc:picChg chg="add mod">
          <ac:chgData name="FERHANE EL MOSTAFA" userId="612e3f77-08f4-424c-9bd0-6ac275dcda07" providerId="ADAL" clId="{EE376D67-94C7-4356-B602-B5B1B6C0BDBB}" dt="2025-08-14T09:31:46.426" v="2029"/>
          <ac:picMkLst>
            <pc:docMk/>
            <pc:sldMk cId="2150186220" sldId="2134808654"/>
            <ac:picMk id="6" creationId="{8729C9C7-DEB4-33D3-BF64-4F0257D73AC0}"/>
          </ac:picMkLst>
        </pc:picChg>
      </pc:sldChg>
      <pc:sldChg chg="addSp delSp modSp mod">
        <pc:chgData name="FERHANE EL MOSTAFA" userId="612e3f77-08f4-424c-9bd0-6ac275dcda07" providerId="ADAL" clId="{EE376D67-94C7-4356-B602-B5B1B6C0BDBB}" dt="2025-08-14T09:24:13.005" v="1962"/>
        <pc:sldMkLst>
          <pc:docMk/>
          <pc:sldMk cId="2697984048" sldId="2134808657"/>
        </pc:sldMkLst>
        <pc:spChg chg="add mod">
          <ac:chgData name="FERHANE EL MOSTAFA" userId="612e3f77-08f4-424c-9bd0-6ac275dcda07" providerId="ADAL" clId="{EE376D67-94C7-4356-B602-B5B1B6C0BDBB}" dt="2025-08-14T09:24:13.005" v="1962"/>
          <ac:spMkLst>
            <pc:docMk/>
            <pc:sldMk cId="2697984048" sldId="2134808657"/>
            <ac:spMk id="8" creationId="{59903530-2B39-3E6F-A207-5D87A03BE4B5}"/>
          </ac:spMkLst>
        </pc:spChg>
        <pc:picChg chg="add mod">
          <ac:chgData name="FERHANE EL MOSTAFA" userId="612e3f77-08f4-424c-9bd0-6ac275dcda07" providerId="ADAL" clId="{EE376D67-94C7-4356-B602-B5B1B6C0BDBB}" dt="2025-08-14T09:23:56.779" v="1961"/>
          <ac:picMkLst>
            <pc:docMk/>
            <pc:sldMk cId="2697984048" sldId="2134808657"/>
            <ac:picMk id="5" creationId="{BEFD8B20-B70D-8A8C-BD24-F765C7BB5A8E}"/>
          </ac:picMkLst>
        </pc:picChg>
      </pc:sldChg>
      <pc:sldChg chg="del">
        <pc:chgData name="FERHANE EL MOSTAFA" userId="612e3f77-08f4-424c-9bd0-6ac275dcda07" providerId="ADAL" clId="{EE376D67-94C7-4356-B602-B5B1B6C0BDBB}" dt="2025-08-14T09:34:13.666" v="2038" actId="47"/>
        <pc:sldMkLst>
          <pc:docMk/>
          <pc:sldMk cId="505075092" sldId="2134808662"/>
        </pc:sldMkLst>
      </pc:sldChg>
      <pc:sldChg chg="del">
        <pc:chgData name="FERHANE EL MOSTAFA" userId="612e3f77-08f4-424c-9bd0-6ac275dcda07" providerId="ADAL" clId="{EE376D67-94C7-4356-B602-B5B1B6C0BDBB}" dt="2025-08-14T09:18:32.694" v="1930" actId="47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EE376D67-94C7-4356-B602-B5B1B6C0BDBB}" dt="2025-08-14T09:03:13.088" v="1612" actId="47"/>
        <pc:sldMkLst>
          <pc:docMk/>
          <pc:sldMk cId="3935438735" sldId="2134808672"/>
        </pc:sldMkLst>
      </pc:sldChg>
      <pc:sldChg chg="del">
        <pc:chgData name="FERHANE EL MOSTAFA" userId="612e3f77-08f4-424c-9bd0-6ac275dcda07" providerId="ADAL" clId="{EE376D67-94C7-4356-B602-B5B1B6C0BDBB}" dt="2025-08-14T09:18:24.742" v="1928" actId="47"/>
        <pc:sldMkLst>
          <pc:docMk/>
          <pc:sldMk cId="3727604126" sldId="2134808673"/>
        </pc:sldMkLst>
      </pc:sldChg>
      <pc:sldChg chg="add del">
        <pc:chgData name="FERHANE EL MOSTAFA" userId="612e3f77-08f4-424c-9bd0-6ac275dcda07" providerId="ADAL" clId="{EE376D67-94C7-4356-B602-B5B1B6C0BDBB}" dt="2025-08-14T09:17:27.775" v="1921" actId="47"/>
        <pc:sldMkLst>
          <pc:docMk/>
          <pc:sldMk cId="316936350" sldId="2134808674"/>
        </pc:sldMkLst>
      </pc:sldChg>
      <pc:sldChg chg="add del">
        <pc:chgData name="FERHANE EL MOSTAFA" userId="612e3f77-08f4-424c-9bd0-6ac275dcda07" providerId="ADAL" clId="{EE376D67-94C7-4356-B602-B5B1B6C0BDBB}" dt="2025-08-14T09:18:04.826" v="1923" actId="47"/>
        <pc:sldMkLst>
          <pc:docMk/>
          <pc:sldMk cId="3519988655" sldId="2134808675"/>
        </pc:sldMkLst>
      </pc:sldChg>
      <pc:sldChg chg="addSp delSp modSp mod modAnim">
        <pc:chgData name="FERHANE EL MOSTAFA" userId="612e3f77-08f4-424c-9bd0-6ac275dcda07" providerId="ADAL" clId="{EE376D67-94C7-4356-B602-B5B1B6C0BDBB}" dt="2025-08-16T09:33:02.008" v="2433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EE376D67-94C7-4356-B602-B5B1B6C0BDBB}" dt="2025-08-14T09:32:59.161" v="2036"/>
          <ac:picMkLst>
            <pc:docMk/>
            <pc:sldMk cId="4220590668" sldId="2134808678"/>
            <ac:picMk id="4" creationId="{47BB920B-2CBF-08DC-F00A-E273AFC4EC97}"/>
          </ac:picMkLst>
        </pc:picChg>
      </pc:sldChg>
      <pc:sldChg chg="del">
        <pc:chgData name="FERHANE EL MOSTAFA" userId="612e3f77-08f4-424c-9bd0-6ac275dcda07" providerId="ADAL" clId="{EE376D67-94C7-4356-B602-B5B1B6C0BDBB}" dt="2025-08-12T18:53:30.753" v="7" actId="47"/>
        <pc:sldMkLst>
          <pc:docMk/>
          <pc:sldMk cId="1185213107" sldId="2134808679"/>
        </pc:sldMkLst>
      </pc:sldChg>
      <pc:sldChg chg="addSp delSp modSp mod modAnim">
        <pc:chgData name="FERHANE EL MOSTAFA" userId="612e3f77-08f4-424c-9bd0-6ac275dcda07" providerId="ADAL" clId="{EE376D67-94C7-4356-B602-B5B1B6C0BDBB}" dt="2025-08-16T09:28:05.165" v="2418" actId="108"/>
        <pc:sldMkLst>
          <pc:docMk/>
          <pc:sldMk cId="2194023215" sldId="2134808680"/>
        </pc:sldMkLst>
        <pc:spChg chg="mod">
          <ac:chgData name="FERHANE EL MOSTAFA" userId="612e3f77-08f4-424c-9bd0-6ac275dcda07" providerId="ADAL" clId="{EE376D67-94C7-4356-B602-B5B1B6C0BDBB}" dt="2025-08-16T09:28:05.165" v="2418" actId="108"/>
          <ac:spMkLst>
            <pc:docMk/>
            <pc:sldMk cId="2194023215" sldId="2134808680"/>
            <ac:spMk id="2" creationId="{20ABB6C4-86EC-4888-58FC-7BB89EEE346D}"/>
          </ac:spMkLst>
        </pc:spChg>
        <pc:spChg chg="mod">
          <ac:chgData name="FERHANE EL MOSTAFA" userId="612e3f77-08f4-424c-9bd0-6ac275dcda07" providerId="ADAL" clId="{EE376D67-94C7-4356-B602-B5B1B6C0BDBB}" dt="2025-08-13T07:49:23.853" v="1163" actId="20577"/>
          <ac:spMkLst>
            <pc:docMk/>
            <pc:sldMk cId="2194023215" sldId="2134808680"/>
            <ac:spMk id="6" creationId="{4EAAC341-399E-9661-B01E-6515CC0EE373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15" creationId="{03B90BAD-F924-0404-ABEB-B10A39489073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28" creationId="{EB4212F9-3BA8-2349-A8F2-D20B28D7DC35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30" creationId="{FA47A449-CB72-A582-7396-FD421679905D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31" creationId="{87E824E7-8E7F-5AE1-E01D-BEFF5DADAAAC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32" creationId="{4CE721F2-D316-A4E5-E0FD-56E46006FAEB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35" creationId="{71A75079-FBC6-523C-A58E-B63641F2FBAA}"/>
          </ac:spMkLst>
        </pc:spChg>
        <pc:grpChg chg="mod">
          <ac:chgData name="FERHANE EL MOSTAFA" userId="612e3f77-08f4-424c-9bd0-6ac275dcda07" providerId="ADAL" clId="{EE376D67-94C7-4356-B602-B5B1B6C0BDBB}" dt="2025-08-13T07:41:47.739" v="1025" actId="1076"/>
          <ac:grpSpMkLst>
            <pc:docMk/>
            <pc:sldMk cId="2194023215" sldId="2134808680"/>
            <ac:grpSpMk id="4" creationId="{9B4F3CF7-8DA3-0677-E046-B1C3C36F75EA}"/>
          </ac:grpSpMkLst>
        </pc:grpChg>
      </pc:sldChg>
      <pc:sldChg chg="addSp delSp modSp mod delAnim modAnim">
        <pc:chgData name="FERHANE EL MOSTAFA" userId="612e3f77-08f4-424c-9bd0-6ac275dcda07" providerId="ADAL" clId="{EE376D67-94C7-4356-B602-B5B1B6C0BDBB}" dt="2025-08-14T11:32:31.976" v="2372" actId="108"/>
        <pc:sldMkLst>
          <pc:docMk/>
          <pc:sldMk cId="2335178556" sldId="2134808681"/>
        </pc:sldMkLst>
        <pc:spChg chg="mod">
          <ac:chgData name="FERHANE EL MOSTAFA" userId="612e3f77-08f4-424c-9bd0-6ac275dcda07" providerId="ADAL" clId="{EE376D67-94C7-4356-B602-B5B1B6C0BDBB}" dt="2025-08-13T07:43:27.391" v="1052" actId="20577"/>
          <ac:spMkLst>
            <pc:docMk/>
            <pc:sldMk cId="2335178556" sldId="2134808681"/>
            <ac:spMk id="6" creationId="{9D3D39CC-765E-9109-26AF-0DA1C25C8BA9}"/>
          </ac:spMkLst>
        </pc:spChg>
        <pc:spChg chg="add mod">
          <ac:chgData name="FERHANE EL MOSTAFA" userId="612e3f77-08f4-424c-9bd0-6ac275dcda07" providerId="ADAL" clId="{EE376D67-94C7-4356-B602-B5B1B6C0BDBB}" dt="2025-08-14T11:32:31.976" v="2372" actId="108"/>
          <ac:spMkLst>
            <pc:docMk/>
            <pc:sldMk cId="2335178556" sldId="2134808681"/>
            <ac:spMk id="47" creationId="{7B245F9F-D354-5933-106E-D235D894037F}"/>
          </ac:spMkLst>
        </pc:spChg>
        <pc:spChg chg="mod">
          <ac:chgData name="FERHANE EL MOSTAFA" userId="612e3f77-08f4-424c-9bd0-6ac275dcda07" providerId="ADAL" clId="{EE376D67-94C7-4356-B602-B5B1B6C0BDBB}" dt="2025-08-13T07:49:57.771" v="1167"/>
          <ac:spMkLst>
            <pc:docMk/>
            <pc:sldMk cId="2335178556" sldId="2134808681"/>
            <ac:spMk id="89" creationId="{956B272A-58A0-C8AD-3F9A-3162B2911BE3}"/>
          </ac:spMkLst>
        </pc:spChg>
        <pc:spChg chg="mod">
          <ac:chgData name="FERHANE EL MOSTAFA" userId="612e3f77-08f4-424c-9bd0-6ac275dcda07" providerId="ADAL" clId="{EE376D67-94C7-4356-B602-B5B1B6C0BDBB}" dt="2025-08-13T07:49:57.771" v="1167"/>
          <ac:spMkLst>
            <pc:docMk/>
            <pc:sldMk cId="2335178556" sldId="2134808681"/>
            <ac:spMk id="98" creationId="{A1F0C4C4-50CF-AE08-C76D-4E91098223C4}"/>
          </ac:spMkLst>
        </pc:spChg>
        <pc:grpChg chg="mod">
          <ac:chgData name="FERHANE EL MOSTAFA" userId="612e3f77-08f4-424c-9bd0-6ac275dcda07" providerId="ADAL" clId="{EE376D67-94C7-4356-B602-B5B1B6C0BDBB}" dt="2025-08-13T07:50:16.372" v="1169" actId="1076"/>
          <ac:grpSpMkLst>
            <pc:docMk/>
            <pc:sldMk cId="2335178556" sldId="2134808681"/>
            <ac:grpSpMk id="77" creationId="{B80B94B8-1EA7-8989-0AE0-BD2F0B49876A}"/>
          </ac:grpSpMkLst>
        </pc:grpChg>
      </pc:sldChg>
      <pc:sldChg chg="addSp delSp modSp del mod delAnim modAnim">
        <pc:chgData name="FERHANE EL MOSTAFA" userId="612e3f77-08f4-424c-9bd0-6ac275dcda07" providerId="ADAL" clId="{EE376D67-94C7-4356-B602-B5B1B6C0BDBB}" dt="2025-08-13T07:51:32.684" v="1196" actId="47"/>
        <pc:sldMkLst>
          <pc:docMk/>
          <pc:sldMk cId="3986733693" sldId="2134808682"/>
        </pc:sldMkLst>
      </pc:sldChg>
      <pc:sldChg chg="modSp del mod">
        <pc:chgData name="FERHANE EL MOSTAFA" userId="612e3f77-08f4-424c-9bd0-6ac275dcda07" providerId="ADAL" clId="{EE376D67-94C7-4356-B602-B5B1B6C0BDBB}" dt="2025-08-13T08:14:02.516" v="1515" actId="47"/>
        <pc:sldMkLst>
          <pc:docMk/>
          <pc:sldMk cId="1729104250" sldId="2134808683"/>
        </pc:sldMkLst>
      </pc:sldChg>
      <pc:sldChg chg="del">
        <pc:chgData name="FERHANE EL MOSTAFA" userId="612e3f77-08f4-424c-9bd0-6ac275dcda07" providerId="ADAL" clId="{EE376D67-94C7-4356-B602-B5B1B6C0BDBB}" dt="2025-08-14T09:18:13.880" v="1925" actId="47"/>
        <pc:sldMkLst>
          <pc:docMk/>
          <pc:sldMk cId="488445246" sldId="2134808684"/>
        </pc:sldMkLst>
      </pc:sldChg>
      <pc:sldChg chg="addSp delSp modSp add mod modAnim">
        <pc:chgData name="FERHANE EL MOSTAFA" userId="612e3f77-08f4-424c-9bd0-6ac275dcda07" providerId="ADAL" clId="{EE376D67-94C7-4356-B602-B5B1B6C0BDBB}" dt="2025-08-14T10:53:31.439" v="2299"/>
        <pc:sldMkLst>
          <pc:docMk/>
          <pc:sldMk cId="3500655588" sldId="2134808684"/>
        </pc:sldMkLst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37" creationId="{16DD4438-E040-5146-4877-B3033D83A241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39" creationId="{0247338C-C4D2-F785-50FA-8EB5DB7C25DF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40" creationId="{43DF1EA4-824A-D274-E8AD-A542507438F6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42" creationId="{518628B0-ED12-9B5D-8E99-58D23ABFAB88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44" creationId="{7D1582F1-46E1-E511-970E-3DFE95E6231D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51" creationId="{7D1986A0-44DD-9600-1683-4715B9A4FB8D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54" creationId="{7C6E2ECF-8D21-D90A-6A0F-A46E6A6CDC0A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55" creationId="{00223F5B-5DF8-4874-0A47-E36C1B8C2BA7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57" creationId="{E133997D-6CAF-E486-046F-1E584F2B73A2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61" creationId="{88B4208C-0D18-3B98-0889-685DD45F0CE0}"/>
          </ac:spMkLst>
        </pc:spChg>
      </pc:sldChg>
      <pc:sldChg chg="del">
        <pc:chgData name="FERHANE EL MOSTAFA" userId="612e3f77-08f4-424c-9bd0-6ac275dcda07" providerId="ADAL" clId="{EE376D67-94C7-4356-B602-B5B1B6C0BDBB}" dt="2025-08-14T09:18:21.810" v="1927" actId="47"/>
        <pc:sldMkLst>
          <pc:docMk/>
          <pc:sldMk cId="2407232" sldId="2134808685"/>
        </pc:sldMkLst>
      </pc:sldChg>
      <pc:sldChg chg="del">
        <pc:chgData name="FERHANE EL MOSTAFA" userId="612e3f77-08f4-424c-9bd0-6ac275dcda07" providerId="ADAL" clId="{EE376D67-94C7-4356-B602-B5B1B6C0BDBB}" dt="2025-08-14T09:18:26.732" v="1929" actId="47"/>
        <pc:sldMkLst>
          <pc:docMk/>
          <pc:sldMk cId="657170249" sldId="2134808686"/>
        </pc:sldMkLst>
      </pc:sldChg>
      <pc:sldChg chg="del">
        <pc:chgData name="FERHANE EL MOSTAFA" userId="612e3f77-08f4-424c-9bd0-6ac275dcda07" providerId="ADAL" clId="{EE376D67-94C7-4356-B602-B5B1B6C0BDBB}" dt="2025-08-14T09:18:35.477" v="1931" actId="47"/>
        <pc:sldMkLst>
          <pc:docMk/>
          <pc:sldMk cId="1528552578" sldId="2134808687"/>
        </pc:sldMkLst>
      </pc:sldChg>
      <pc:sldChg chg="del">
        <pc:chgData name="FERHANE EL MOSTAFA" userId="612e3f77-08f4-424c-9bd0-6ac275dcda07" providerId="ADAL" clId="{EE376D67-94C7-4356-B602-B5B1B6C0BDBB}" dt="2025-08-14T09:32:12.786" v="2033" actId="47"/>
        <pc:sldMkLst>
          <pc:docMk/>
          <pc:sldMk cId="2772335970" sldId="2134808688"/>
        </pc:sldMkLst>
      </pc:sldChg>
      <pc:sldChg chg="addSp delSp modSp add mod">
        <pc:chgData name="FERHANE EL MOSTAFA" userId="612e3f77-08f4-424c-9bd0-6ac275dcda07" providerId="ADAL" clId="{EE376D67-94C7-4356-B602-B5B1B6C0BDBB}" dt="2025-08-12T18:53:22.604" v="6" actId="20577"/>
        <pc:sldMkLst>
          <pc:docMk/>
          <pc:sldMk cId="2881457431" sldId="2134808689"/>
        </pc:sldMkLst>
        <pc:spChg chg="mod">
          <ac:chgData name="FERHANE EL MOSTAFA" userId="612e3f77-08f4-424c-9bd0-6ac275dcda07" providerId="ADAL" clId="{EE376D67-94C7-4356-B602-B5B1B6C0BDBB}" dt="2025-08-12T18:53:22.604" v="6" actId="20577"/>
          <ac:spMkLst>
            <pc:docMk/>
            <pc:sldMk cId="2881457431" sldId="2134808689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EE376D67-94C7-4356-B602-B5B1B6C0BDBB}" dt="2025-08-12T18:53:06.855" v="3"/>
          <ac:picMkLst>
            <pc:docMk/>
            <pc:sldMk cId="2881457431" sldId="2134808689"/>
            <ac:picMk id="3" creationId="{0143054F-E6F4-B19E-9442-93092EF79829}"/>
          </ac:picMkLst>
        </pc:picChg>
      </pc:sldChg>
      <pc:sldChg chg="addSp delSp modSp add del mod">
        <pc:chgData name="FERHANE EL MOSTAFA" userId="612e3f77-08f4-424c-9bd0-6ac275dcda07" providerId="ADAL" clId="{EE376D67-94C7-4356-B602-B5B1B6C0BDBB}" dt="2025-08-14T10:51:51.690" v="2279" actId="47"/>
        <pc:sldMkLst>
          <pc:docMk/>
          <pc:sldMk cId="3999503743" sldId="2134808690"/>
        </pc:sldMkLst>
      </pc:sldChg>
      <pc:sldChg chg="addSp delSp modSp add mod delAnim modAnim">
        <pc:chgData name="FERHANE EL MOSTAFA" userId="612e3f77-08f4-424c-9bd0-6ac275dcda07" providerId="ADAL" clId="{EE376D67-94C7-4356-B602-B5B1B6C0BDBB}" dt="2025-08-14T11:32:45.518" v="2377" actId="207"/>
        <pc:sldMkLst>
          <pc:docMk/>
          <pc:sldMk cId="1681984091" sldId="2134808691"/>
        </pc:sldMkLst>
        <pc:spChg chg="mod">
          <ac:chgData name="FERHANE EL MOSTAFA" userId="612e3f77-08f4-424c-9bd0-6ac275dcda07" providerId="ADAL" clId="{EE376D67-94C7-4356-B602-B5B1B6C0BDBB}" dt="2025-08-13T07:49:12.892" v="1154" actId="20577"/>
          <ac:spMkLst>
            <pc:docMk/>
            <pc:sldMk cId="1681984091" sldId="2134808691"/>
            <ac:spMk id="6" creationId="{4115EDE0-5483-D1EA-3187-69B4A625BF57}"/>
          </ac:spMkLst>
        </pc:spChg>
        <pc:spChg chg="mod">
          <ac:chgData name="FERHANE EL MOSTAFA" userId="612e3f77-08f4-424c-9bd0-6ac275dcda07" providerId="ADAL" clId="{EE376D67-94C7-4356-B602-B5B1B6C0BDBB}" dt="2025-08-14T10:56:37.950" v="2335" actId="1076"/>
          <ac:spMkLst>
            <pc:docMk/>
            <pc:sldMk cId="1681984091" sldId="2134808691"/>
            <ac:spMk id="10" creationId="{0521504D-3B7B-F7DE-B630-3C681CCFEE57}"/>
          </ac:spMkLst>
        </pc:spChg>
        <pc:spChg chg="mod">
          <ac:chgData name="FERHANE EL MOSTAFA" userId="612e3f77-08f4-424c-9bd0-6ac275dcda07" providerId="ADAL" clId="{EE376D67-94C7-4356-B602-B5B1B6C0BDBB}" dt="2025-08-14T10:56:35.120" v="2333" actId="1076"/>
          <ac:spMkLst>
            <pc:docMk/>
            <pc:sldMk cId="1681984091" sldId="2134808691"/>
            <ac:spMk id="19" creationId="{329DABC8-7DFE-43FF-79DD-80C6C6E53B1A}"/>
          </ac:spMkLst>
        </pc:spChg>
        <pc:spChg chg="mod">
          <ac:chgData name="FERHANE EL MOSTAFA" userId="612e3f77-08f4-424c-9bd0-6ac275dcda07" providerId="ADAL" clId="{EE376D67-94C7-4356-B602-B5B1B6C0BDBB}" dt="2025-08-14T10:56:36.861" v="2334" actId="1076"/>
          <ac:spMkLst>
            <pc:docMk/>
            <pc:sldMk cId="1681984091" sldId="2134808691"/>
            <ac:spMk id="20" creationId="{544375E6-EA4C-45B8-5F9F-3C0F3B8B6EA4}"/>
          </ac:spMkLst>
        </pc:spChg>
        <pc:spChg chg="mod">
          <ac:chgData name="FERHANE EL MOSTAFA" userId="612e3f77-08f4-424c-9bd0-6ac275dcda07" providerId="ADAL" clId="{EE376D67-94C7-4356-B602-B5B1B6C0BDBB}" dt="2025-08-14T10:56:23.241" v="2328" actId="1076"/>
          <ac:spMkLst>
            <pc:docMk/>
            <pc:sldMk cId="1681984091" sldId="2134808691"/>
            <ac:spMk id="21" creationId="{77798890-A197-F777-77FA-7D0A7243A6AA}"/>
          </ac:spMkLst>
        </pc:spChg>
        <pc:spChg chg="mod">
          <ac:chgData name="FERHANE EL MOSTAFA" userId="612e3f77-08f4-424c-9bd0-6ac275dcda07" providerId="ADAL" clId="{EE376D67-94C7-4356-B602-B5B1B6C0BDBB}" dt="2025-08-14T10:56:32.884" v="2332" actId="1076"/>
          <ac:spMkLst>
            <pc:docMk/>
            <pc:sldMk cId="1681984091" sldId="2134808691"/>
            <ac:spMk id="22" creationId="{5DE6DAB0-FD13-4695-14DC-D35AD06A0E96}"/>
          </ac:spMkLst>
        </pc:spChg>
        <pc:spChg chg="mod">
          <ac:chgData name="FERHANE EL MOSTAFA" userId="612e3f77-08f4-424c-9bd0-6ac275dcda07" providerId="ADAL" clId="{EE376D67-94C7-4356-B602-B5B1B6C0BDBB}" dt="2025-08-14T10:56:29.559" v="2331" actId="1076"/>
          <ac:spMkLst>
            <pc:docMk/>
            <pc:sldMk cId="1681984091" sldId="2134808691"/>
            <ac:spMk id="23" creationId="{A113B5B1-55DD-E92D-94F3-86F9FB7DE7C6}"/>
          </ac:spMkLst>
        </pc:spChg>
        <pc:spChg chg="mod">
          <ac:chgData name="FERHANE EL MOSTAFA" userId="612e3f77-08f4-424c-9bd0-6ac275dcda07" providerId="ADAL" clId="{EE376D67-94C7-4356-B602-B5B1B6C0BDBB}" dt="2025-08-14T11:32:45.518" v="2377" actId="207"/>
          <ac:spMkLst>
            <pc:docMk/>
            <pc:sldMk cId="1681984091" sldId="2134808691"/>
            <ac:spMk id="47" creationId="{58671D57-BBE0-65DD-4B69-7FA4402F9888}"/>
          </ac:spMkLst>
        </pc:spChg>
        <pc:grpChg chg="mod">
          <ac:chgData name="FERHANE EL MOSTAFA" userId="612e3f77-08f4-424c-9bd0-6ac275dcda07" providerId="ADAL" clId="{EE376D67-94C7-4356-B602-B5B1B6C0BDBB}" dt="2025-08-14T10:56:20.789" v="2327" actId="1076"/>
          <ac:grpSpMkLst>
            <pc:docMk/>
            <pc:sldMk cId="1681984091" sldId="2134808691"/>
            <ac:grpSpMk id="3" creationId="{7133A724-8573-BFF5-98A8-606EDD7C55B8}"/>
          </ac:grpSpMkLst>
        </pc:grpChg>
      </pc:sldChg>
      <pc:sldChg chg="add del">
        <pc:chgData name="FERHANE EL MOSTAFA" userId="612e3f77-08f4-424c-9bd0-6ac275dcda07" providerId="ADAL" clId="{EE376D67-94C7-4356-B602-B5B1B6C0BDBB}" dt="2025-08-13T07:49:38.530" v="1166"/>
        <pc:sldMkLst>
          <pc:docMk/>
          <pc:sldMk cId="141451742" sldId="2134808692"/>
        </pc:sldMkLst>
      </pc:sldChg>
      <pc:sldChg chg="addSp delSp modSp add mod">
        <pc:chgData name="FERHANE EL MOSTAFA" userId="612e3f77-08f4-424c-9bd0-6ac275dcda07" providerId="ADAL" clId="{EE376D67-94C7-4356-B602-B5B1B6C0BDBB}" dt="2025-08-14T11:33:52.036" v="2394"/>
        <pc:sldMkLst>
          <pc:docMk/>
          <pc:sldMk cId="2258992935" sldId="2134808692"/>
        </pc:sldMkLst>
        <pc:spChg chg="mod">
          <ac:chgData name="FERHANE EL MOSTAFA" userId="612e3f77-08f4-424c-9bd0-6ac275dcda07" providerId="ADAL" clId="{EE376D67-94C7-4356-B602-B5B1B6C0BDBB}" dt="2025-08-13T08:13:56.041" v="1514"/>
          <ac:spMkLst>
            <pc:docMk/>
            <pc:sldMk cId="2258992935" sldId="2134808692"/>
            <ac:spMk id="6" creationId="{1C6FD275-5DDE-BA97-A114-599114547457}"/>
          </ac:spMkLst>
        </pc:spChg>
        <pc:spChg chg="mod">
          <ac:chgData name="FERHANE EL MOSTAFA" userId="612e3f77-08f4-424c-9bd0-6ac275dcda07" providerId="ADAL" clId="{EE376D67-94C7-4356-B602-B5B1B6C0BDBB}" dt="2025-08-14T11:33:52.036" v="2394"/>
          <ac:spMkLst>
            <pc:docMk/>
            <pc:sldMk cId="2258992935" sldId="2134808692"/>
            <ac:spMk id="7" creationId="{E8EB517B-2321-A64E-2A8D-36A3559879D1}"/>
          </ac:spMkLst>
        </pc:spChg>
        <pc:spChg chg="mod">
          <ac:chgData name="FERHANE EL MOSTAFA" userId="612e3f77-08f4-424c-9bd0-6ac275dcda07" providerId="ADAL" clId="{EE376D67-94C7-4356-B602-B5B1B6C0BDBB}" dt="2025-08-14T11:33:42.406" v="2390" actId="207"/>
          <ac:spMkLst>
            <pc:docMk/>
            <pc:sldMk cId="2258992935" sldId="2134808692"/>
            <ac:spMk id="8" creationId="{6484859A-6F46-724A-764C-0B63261051A7}"/>
          </ac:spMkLst>
        </pc:spChg>
        <pc:picChg chg="add mod">
          <ac:chgData name="FERHANE EL MOSTAFA" userId="612e3f77-08f4-424c-9bd0-6ac275dcda07" providerId="ADAL" clId="{EE376D67-94C7-4356-B602-B5B1B6C0BDBB}" dt="2025-08-13T08:13:42.870" v="1513"/>
          <ac:picMkLst>
            <pc:docMk/>
            <pc:sldMk cId="2258992935" sldId="2134808692"/>
            <ac:picMk id="2" creationId="{1A5531B6-1422-8710-8C46-E0B2507F7B6E}"/>
          </ac:picMkLst>
        </pc:picChg>
      </pc:sldChg>
      <pc:sldChg chg="modSp add mod">
        <pc:chgData name="FERHANE EL MOSTAFA" userId="612e3f77-08f4-424c-9bd0-6ac275dcda07" providerId="ADAL" clId="{EE376D67-94C7-4356-B602-B5B1B6C0BDBB}" dt="2025-08-14T09:02:14.290" v="1607" actId="20577"/>
        <pc:sldMkLst>
          <pc:docMk/>
          <pc:sldMk cId="340375023" sldId="2134808693"/>
        </pc:sldMkLst>
        <pc:spChg chg="mod">
          <ac:chgData name="FERHANE EL MOSTAFA" userId="612e3f77-08f4-424c-9bd0-6ac275dcda07" providerId="ADAL" clId="{EE376D67-94C7-4356-B602-B5B1B6C0BDBB}" dt="2025-08-14T09:00:22.747" v="1551" actId="20577"/>
          <ac:spMkLst>
            <pc:docMk/>
            <pc:sldMk cId="340375023" sldId="2134808693"/>
            <ac:spMk id="6" creationId="{819A58EE-211D-8B80-50CD-7090E1EF3897}"/>
          </ac:spMkLst>
        </pc:spChg>
        <pc:spChg chg="mod">
          <ac:chgData name="FERHANE EL MOSTAFA" userId="612e3f77-08f4-424c-9bd0-6ac275dcda07" providerId="ADAL" clId="{EE376D67-94C7-4356-B602-B5B1B6C0BDBB}" dt="2025-08-14T09:01:06.680" v="1567" actId="20577"/>
          <ac:spMkLst>
            <pc:docMk/>
            <pc:sldMk cId="340375023" sldId="2134808693"/>
            <ac:spMk id="7" creationId="{AC0A23E6-1140-473D-85B6-9ED83E745F22}"/>
          </ac:spMkLst>
        </pc:spChg>
        <pc:spChg chg="mod">
          <ac:chgData name="FERHANE EL MOSTAFA" userId="612e3f77-08f4-424c-9bd0-6ac275dcda07" providerId="ADAL" clId="{EE376D67-94C7-4356-B602-B5B1B6C0BDBB}" dt="2025-08-14T09:01:37.548" v="1585" actId="20577"/>
          <ac:spMkLst>
            <pc:docMk/>
            <pc:sldMk cId="340375023" sldId="2134808693"/>
            <ac:spMk id="8" creationId="{D967AEFB-01F0-F251-06CD-B4935498BF85}"/>
          </ac:spMkLst>
        </pc:spChg>
        <pc:spChg chg="mod">
          <ac:chgData name="FERHANE EL MOSTAFA" userId="612e3f77-08f4-424c-9bd0-6ac275dcda07" providerId="ADAL" clId="{EE376D67-94C7-4356-B602-B5B1B6C0BDBB}" dt="2025-08-14T09:02:14.290" v="1607" actId="20577"/>
          <ac:spMkLst>
            <pc:docMk/>
            <pc:sldMk cId="340375023" sldId="2134808693"/>
            <ac:spMk id="9" creationId="{EC664827-3272-8FE9-13DB-D406A633E00D}"/>
          </ac:spMkLst>
        </pc:spChg>
        <pc:graphicFrameChg chg="mod modGraphic">
          <ac:chgData name="FERHANE EL MOSTAFA" userId="612e3f77-08f4-424c-9bd0-6ac275dcda07" providerId="ADAL" clId="{EE376D67-94C7-4356-B602-B5B1B6C0BDBB}" dt="2025-08-14T09:02:05.819" v="1597" actId="20577"/>
          <ac:graphicFrameMkLst>
            <pc:docMk/>
            <pc:sldMk cId="340375023" sldId="2134808693"/>
            <ac:graphicFrameMk id="2" creationId="{BC770D9C-33C7-7B33-A331-5D9E3326A105}"/>
          </ac:graphicFrameMkLst>
        </pc:graphicFrameChg>
      </pc:sldChg>
      <pc:sldChg chg="delSp modSp add del mod delAnim modAnim">
        <pc:chgData name="FERHANE EL MOSTAFA" userId="612e3f77-08f4-424c-9bd0-6ac275dcda07" providerId="ADAL" clId="{EE376D67-94C7-4356-B602-B5B1B6C0BDBB}" dt="2025-08-14T09:07:58.141" v="1769" actId="2696"/>
        <pc:sldMkLst>
          <pc:docMk/>
          <pc:sldMk cId="1082416666" sldId="2134808694"/>
        </pc:sldMkLst>
      </pc:sldChg>
      <pc:sldChg chg="modSp add mod">
        <pc:chgData name="FERHANE EL MOSTAFA" userId="612e3f77-08f4-424c-9bd0-6ac275dcda07" providerId="ADAL" clId="{EE376D67-94C7-4356-B602-B5B1B6C0BDBB}" dt="2025-08-14T09:15:13.822" v="1846" actId="6549"/>
        <pc:sldMkLst>
          <pc:docMk/>
          <pc:sldMk cId="1850423050" sldId="2134808694"/>
        </pc:sldMkLst>
        <pc:graphicFrameChg chg="mod modGraphic">
          <ac:chgData name="FERHANE EL MOSTAFA" userId="612e3f77-08f4-424c-9bd0-6ac275dcda07" providerId="ADAL" clId="{EE376D67-94C7-4356-B602-B5B1B6C0BDBB}" dt="2025-08-14T09:15:13.822" v="1846" actId="6549"/>
          <ac:graphicFrameMkLst>
            <pc:docMk/>
            <pc:sldMk cId="1850423050" sldId="2134808694"/>
            <ac:graphicFrameMk id="2" creationId="{89749D5A-1697-417A-8C02-480F8EC435D8}"/>
          </ac:graphicFrameMkLst>
        </pc:graphicFrameChg>
      </pc:sldChg>
      <pc:sldChg chg="addSp delSp modSp add del mod">
        <pc:chgData name="FERHANE EL MOSTAFA" userId="612e3f77-08f4-424c-9bd0-6ac275dcda07" providerId="ADAL" clId="{EE376D67-94C7-4356-B602-B5B1B6C0BDBB}" dt="2025-08-14T09:18:08.547" v="1924" actId="47"/>
        <pc:sldMkLst>
          <pc:docMk/>
          <pc:sldMk cId="2757630257" sldId="2134808695"/>
        </pc:sldMkLst>
      </pc:sldChg>
      <pc:sldChg chg="addSp delSp modSp add mod modAnim">
        <pc:chgData name="FERHANE EL MOSTAFA" userId="612e3f77-08f4-424c-9bd0-6ac275dcda07" providerId="ADAL" clId="{EE376D67-94C7-4356-B602-B5B1B6C0BDBB}" dt="2025-08-16T09:29:48.325" v="2425"/>
        <pc:sldMkLst>
          <pc:docMk/>
          <pc:sldMk cId="688781793" sldId="2134808696"/>
        </pc:sldMkLst>
        <pc:spChg chg="mod">
          <ac:chgData name="FERHANE EL MOSTAFA" userId="612e3f77-08f4-424c-9bd0-6ac275dcda07" providerId="ADAL" clId="{EE376D67-94C7-4356-B602-B5B1B6C0BDBB}" dt="2025-08-14T09:03:10.589" v="1611"/>
          <ac:spMkLst>
            <pc:docMk/>
            <pc:sldMk cId="688781793" sldId="2134808696"/>
            <ac:spMk id="3" creationId="{75E59221-685E-AFC0-0E32-7721FA579818}"/>
          </ac:spMkLst>
        </pc:spChg>
        <pc:picChg chg="add mod">
          <ac:chgData name="FERHANE EL MOSTAFA" userId="612e3f77-08f4-424c-9bd0-6ac275dcda07" providerId="ADAL" clId="{EE376D67-94C7-4356-B602-B5B1B6C0BDBB}" dt="2025-08-14T09:02:58.208" v="1610"/>
          <ac:picMkLst>
            <pc:docMk/>
            <pc:sldMk cId="688781793" sldId="2134808696"/>
            <ac:picMk id="5" creationId="{9455FAF6-4DF9-34B1-1BC8-28550CE80B06}"/>
          </ac:picMkLst>
        </pc:picChg>
      </pc:sldChg>
      <pc:sldChg chg="add del">
        <pc:chgData name="FERHANE EL MOSTAFA" userId="612e3f77-08f4-424c-9bd0-6ac275dcda07" providerId="ADAL" clId="{EE376D67-94C7-4356-B602-B5B1B6C0BDBB}" dt="2025-08-14T09:03:51.444" v="1614" actId="2696"/>
        <pc:sldMkLst>
          <pc:docMk/>
          <pc:sldMk cId="2195481828" sldId="2134808697"/>
        </pc:sldMkLst>
      </pc:sldChg>
      <pc:sldChg chg="add">
        <pc:chgData name="FERHANE EL MOSTAFA" userId="612e3f77-08f4-424c-9bd0-6ac275dcda07" providerId="ADAL" clId="{EE376D67-94C7-4356-B602-B5B1B6C0BDBB}" dt="2025-08-14T09:03:55.746" v="1615"/>
        <pc:sldMkLst>
          <pc:docMk/>
          <pc:sldMk cId="2281701825" sldId="2134808697"/>
        </pc:sldMkLst>
      </pc:sldChg>
      <pc:sldChg chg="addSp delSp modSp add mod delAnim modAnim">
        <pc:chgData name="FERHANE EL MOSTAFA" userId="612e3f77-08f4-424c-9bd0-6ac275dcda07" providerId="ADAL" clId="{EE376D67-94C7-4356-B602-B5B1B6C0BDBB}" dt="2025-08-16T09:30:31.968" v="2427" actId="14100"/>
        <pc:sldMkLst>
          <pc:docMk/>
          <pc:sldMk cId="1011123268" sldId="2134808698"/>
        </pc:sldMkLst>
        <pc:spChg chg="mod">
          <ac:chgData name="FERHANE EL MOSTAFA" userId="612e3f77-08f4-424c-9bd0-6ac275dcda07" providerId="ADAL" clId="{EE376D67-94C7-4356-B602-B5B1B6C0BDBB}" dt="2025-08-14T09:07:18.063" v="1764" actId="20577"/>
          <ac:spMkLst>
            <pc:docMk/>
            <pc:sldMk cId="1011123268" sldId="2134808698"/>
            <ac:spMk id="2" creationId="{4322B68E-7E9B-0701-0909-B9E2E38C3488}"/>
          </ac:spMkLst>
        </pc:spChg>
        <pc:spChg chg="add mod">
          <ac:chgData name="FERHANE EL MOSTAFA" userId="612e3f77-08f4-424c-9bd0-6ac275dcda07" providerId="ADAL" clId="{EE376D67-94C7-4356-B602-B5B1B6C0BDBB}" dt="2025-08-16T09:30:31.968" v="2427" actId="14100"/>
          <ac:spMkLst>
            <pc:docMk/>
            <pc:sldMk cId="1011123268" sldId="2134808698"/>
            <ac:spMk id="15" creationId="{01325A1D-6AF6-99F1-CD10-C98B12C8E392}"/>
          </ac:spMkLst>
        </pc:spChg>
        <pc:spChg chg="add mod">
          <ac:chgData name="FERHANE EL MOSTAFA" userId="612e3f77-08f4-424c-9bd0-6ac275dcda07" providerId="ADAL" clId="{EE376D67-94C7-4356-B602-B5B1B6C0BDBB}" dt="2025-08-14T09:11:44.854" v="1805" actId="14100"/>
          <ac:spMkLst>
            <pc:docMk/>
            <pc:sldMk cId="1011123268" sldId="2134808698"/>
            <ac:spMk id="16" creationId="{A600599C-EC58-A942-9409-FFECEDC8D972}"/>
          </ac:spMkLst>
        </pc:spChg>
        <pc:spChg chg="add mod">
          <ac:chgData name="FERHANE EL MOSTAFA" userId="612e3f77-08f4-424c-9bd0-6ac275dcda07" providerId="ADAL" clId="{EE376D67-94C7-4356-B602-B5B1B6C0BDBB}" dt="2025-08-16T09:30:27.519" v="2426" actId="14100"/>
          <ac:spMkLst>
            <pc:docMk/>
            <pc:sldMk cId="1011123268" sldId="2134808698"/>
            <ac:spMk id="17" creationId="{52136C5C-A764-B3F7-BC7D-16A344FA6CEA}"/>
          </ac:spMkLst>
        </pc:spChg>
        <pc:spChg chg="add mod">
          <ac:chgData name="FERHANE EL MOSTAFA" userId="612e3f77-08f4-424c-9bd0-6ac275dcda07" providerId="ADAL" clId="{EE376D67-94C7-4356-B602-B5B1B6C0BDBB}" dt="2025-08-14T09:10:59.640" v="1801" actId="1076"/>
          <ac:spMkLst>
            <pc:docMk/>
            <pc:sldMk cId="1011123268" sldId="2134808698"/>
            <ac:spMk id="18" creationId="{2D296164-F7F7-AEFE-03B2-C6FA6DBF9946}"/>
          </ac:spMkLst>
        </pc:spChg>
        <pc:spChg chg="add mod">
          <ac:chgData name="FERHANE EL MOSTAFA" userId="612e3f77-08f4-424c-9bd0-6ac275dcda07" providerId="ADAL" clId="{EE376D67-94C7-4356-B602-B5B1B6C0BDBB}" dt="2025-08-14T09:10:05.727" v="1790" actId="14100"/>
          <ac:spMkLst>
            <pc:docMk/>
            <pc:sldMk cId="1011123268" sldId="2134808698"/>
            <ac:spMk id="19" creationId="{AE45ED61-1E0B-2420-5105-325905917278}"/>
          </ac:spMkLst>
        </pc:spChg>
        <pc:picChg chg="add mod">
          <ac:chgData name="FERHANE EL MOSTAFA" userId="612e3f77-08f4-424c-9bd0-6ac275dcda07" providerId="ADAL" clId="{EE376D67-94C7-4356-B602-B5B1B6C0BDBB}" dt="2025-08-14T09:07:04.058" v="1737"/>
          <ac:picMkLst>
            <pc:docMk/>
            <pc:sldMk cId="1011123268" sldId="2134808698"/>
            <ac:picMk id="5" creationId="{DE3AC151-1C88-F88E-7F81-E6139DEF5B87}"/>
          </ac:picMkLst>
        </pc:picChg>
        <pc:picChg chg="add mod">
          <ac:chgData name="FERHANE EL MOSTAFA" userId="612e3f77-08f4-424c-9bd0-6ac275dcda07" providerId="ADAL" clId="{EE376D67-94C7-4356-B602-B5B1B6C0BDBB}" dt="2025-08-14T09:10:49.574" v="1800" actId="1076"/>
          <ac:picMkLst>
            <pc:docMk/>
            <pc:sldMk cId="1011123268" sldId="2134808698"/>
            <ac:picMk id="11" creationId="{676DDB73-5BF7-95EC-CAC7-62B074E312EB}"/>
          </ac:picMkLst>
        </pc:picChg>
      </pc:sldChg>
      <pc:sldChg chg="addSp delSp modSp add mod modAnim">
        <pc:chgData name="FERHANE EL MOSTAFA" userId="612e3f77-08f4-424c-9bd0-6ac275dcda07" providerId="ADAL" clId="{EE376D67-94C7-4356-B602-B5B1B6C0BDBB}" dt="2025-08-16T09:31:03.649" v="2428"/>
        <pc:sldMkLst>
          <pc:docMk/>
          <pc:sldMk cId="984197003" sldId="2134808699"/>
        </pc:sldMkLst>
        <pc:spChg chg="mod">
          <ac:chgData name="FERHANE EL MOSTAFA" userId="612e3f77-08f4-424c-9bd0-6ac275dcda07" providerId="ADAL" clId="{EE376D67-94C7-4356-B602-B5B1B6C0BDBB}" dt="2025-08-14T09:14:01.160" v="1819"/>
          <ac:spMkLst>
            <pc:docMk/>
            <pc:sldMk cId="984197003" sldId="2134808699"/>
            <ac:spMk id="3" creationId="{59142C15-9D95-3EB0-6602-2BD3F816FAFD}"/>
          </ac:spMkLst>
        </pc:spChg>
        <pc:spChg chg="add mod">
          <ac:chgData name="FERHANE EL MOSTAFA" userId="612e3f77-08f4-424c-9bd0-6ac275dcda07" providerId="ADAL" clId="{EE376D67-94C7-4356-B602-B5B1B6C0BDBB}" dt="2025-08-14T09:15:49.298" v="1871" actId="20577"/>
          <ac:spMkLst>
            <pc:docMk/>
            <pc:sldMk cId="984197003" sldId="2134808699"/>
            <ac:spMk id="5" creationId="{65CDEDE8-57EC-56B4-310E-EE857FC3C0B5}"/>
          </ac:spMkLst>
        </pc:spChg>
        <pc:spChg chg="add mod">
          <ac:chgData name="FERHANE EL MOSTAFA" userId="612e3f77-08f4-424c-9bd0-6ac275dcda07" providerId="ADAL" clId="{EE376D67-94C7-4356-B602-B5B1B6C0BDBB}" dt="2025-08-14T09:16:09.384" v="1884" actId="20577"/>
          <ac:spMkLst>
            <pc:docMk/>
            <pc:sldMk cId="984197003" sldId="2134808699"/>
            <ac:spMk id="6" creationId="{8F0504A1-306D-7AB8-8DC7-47E3F1A3C02F}"/>
          </ac:spMkLst>
        </pc:spChg>
        <pc:spChg chg="add mod">
          <ac:chgData name="FERHANE EL MOSTAFA" userId="612e3f77-08f4-424c-9bd0-6ac275dcda07" providerId="ADAL" clId="{EE376D67-94C7-4356-B602-B5B1B6C0BDBB}" dt="2025-08-14T09:16:28.617" v="1894" actId="20577"/>
          <ac:spMkLst>
            <pc:docMk/>
            <pc:sldMk cId="984197003" sldId="2134808699"/>
            <ac:spMk id="7" creationId="{70D502EB-057C-1CF3-1363-35809CB6833C}"/>
          </ac:spMkLst>
        </pc:spChg>
        <pc:spChg chg="add mod">
          <ac:chgData name="FERHANE EL MOSTAFA" userId="612e3f77-08f4-424c-9bd0-6ac275dcda07" providerId="ADAL" clId="{EE376D67-94C7-4356-B602-B5B1B6C0BDBB}" dt="2025-08-14T09:16:54.090" v="1911" actId="14100"/>
          <ac:spMkLst>
            <pc:docMk/>
            <pc:sldMk cId="984197003" sldId="2134808699"/>
            <ac:spMk id="8" creationId="{BDD9E5E7-9AAD-DFBA-FFEE-EE0DA4BC5A00}"/>
          </ac:spMkLst>
        </pc:spChg>
        <pc:spChg chg="add mod">
          <ac:chgData name="FERHANE EL MOSTAFA" userId="612e3f77-08f4-424c-9bd0-6ac275dcda07" providerId="ADAL" clId="{EE376D67-94C7-4356-B602-B5B1B6C0BDBB}" dt="2025-08-14T09:17:12.598" v="1920" actId="1076"/>
          <ac:spMkLst>
            <pc:docMk/>
            <pc:sldMk cId="984197003" sldId="2134808699"/>
            <ac:spMk id="9" creationId="{70272DDE-0D5E-C77B-D59C-8CFFB34D6619}"/>
          </ac:spMkLst>
        </pc:spChg>
        <pc:graphicFrameChg chg="modGraphic">
          <ac:chgData name="FERHANE EL MOSTAFA" userId="612e3f77-08f4-424c-9bd0-6ac275dcda07" providerId="ADAL" clId="{EE376D67-94C7-4356-B602-B5B1B6C0BDBB}" dt="2025-08-14T09:15:35.159" v="1859" actId="20577"/>
          <ac:graphicFrameMkLst>
            <pc:docMk/>
            <pc:sldMk cId="984197003" sldId="2134808699"/>
            <ac:graphicFrameMk id="2" creationId="{5F7323E6-1241-E53C-3496-6179BC4C729E}"/>
          </ac:graphicFrameMkLst>
        </pc:graphicFrameChg>
        <pc:picChg chg="add mod">
          <ac:chgData name="FERHANE EL MOSTAFA" userId="612e3f77-08f4-424c-9bd0-6ac275dcda07" providerId="ADAL" clId="{EE376D67-94C7-4356-B602-B5B1B6C0BDBB}" dt="2025-08-14T09:14:15.389" v="1822" actId="14100"/>
          <ac:picMkLst>
            <pc:docMk/>
            <pc:sldMk cId="984197003" sldId="2134808699"/>
            <ac:picMk id="4" creationId="{90336340-7A2C-00B1-6F05-2658F3DE048A}"/>
          </ac:picMkLst>
        </pc:picChg>
      </pc:sldChg>
      <pc:sldChg chg="addSp delSp modSp add mod modAnim">
        <pc:chgData name="FERHANE EL MOSTAFA" userId="612e3f77-08f4-424c-9bd0-6ac275dcda07" providerId="ADAL" clId="{EE376D67-94C7-4356-B602-B5B1B6C0BDBB}" dt="2025-08-14T09:32:33.069" v="2034"/>
        <pc:sldMkLst>
          <pc:docMk/>
          <pc:sldMk cId="1675499252" sldId="2134808700"/>
        </pc:sldMkLst>
        <pc:spChg chg="mod">
          <ac:chgData name="FERHANE EL MOSTAFA" userId="612e3f77-08f4-424c-9bd0-6ac275dcda07" providerId="ADAL" clId="{EE376D67-94C7-4356-B602-B5B1B6C0BDBB}" dt="2025-08-14T09:32:09.444" v="2032"/>
          <ac:spMkLst>
            <pc:docMk/>
            <pc:sldMk cId="1675499252" sldId="2134808700"/>
            <ac:spMk id="2" creationId="{53C026FB-3DC1-A04C-7B71-5F9606C3375B}"/>
          </ac:spMkLst>
        </pc:spChg>
        <pc:picChg chg="add mod">
          <ac:chgData name="FERHANE EL MOSTAFA" userId="612e3f77-08f4-424c-9bd0-6ac275dcda07" providerId="ADAL" clId="{EE376D67-94C7-4356-B602-B5B1B6C0BDBB}" dt="2025-08-14T09:31:56.753" v="2031"/>
          <ac:picMkLst>
            <pc:docMk/>
            <pc:sldMk cId="1675499252" sldId="2134808700"/>
            <ac:picMk id="4" creationId="{F24C9E73-D775-F980-C819-E94244685C0A}"/>
          </ac:picMkLst>
        </pc:picChg>
      </pc:sldChg>
      <pc:sldChg chg="addSp delSp modSp add del mod">
        <pc:chgData name="FERHANE EL MOSTAFA" userId="612e3f77-08f4-424c-9bd0-6ac275dcda07" providerId="ADAL" clId="{EE376D67-94C7-4356-B602-B5B1B6C0BDBB}" dt="2025-08-16T09:31:52.188" v="2429" actId="47"/>
        <pc:sldMkLst>
          <pc:docMk/>
          <pc:sldMk cId="3659626651" sldId="2134808701"/>
        </pc:sldMkLst>
      </pc:sldChg>
      <pc:sldChg chg="addSp delSp modSp add del mod">
        <pc:chgData name="FERHANE EL MOSTAFA" userId="612e3f77-08f4-424c-9bd0-6ac275dcda07" providerId="ADAL" clId="{EE376D67-94C7-4356-B602-B5B1B6C0BDBB}" dt="2025-08-16T09:31:52.188" v="2429" actId="47"/>
        <pc:sldMkLst>
          <pc:docMk/>
          <pc:sldMk cId="3185743173" sldId="2134808702"/>
        </pc:sldMkLst>
      </pc:sldChg>
      <pc:sldChg chg="addSp delSp modSp add del mod">
        <pc:chgData name="FERHANE EL MOSTAFA" userId="612e3f77-08f4-424c-9bd0-6ac275dcda07" providerId="ADAL" clId="{EE376D67-94C7-4356-B602-B5B1B6C0BDBB}" dt="2025-08-16T09:31:52.188" v="2429" actId="47"/>
        <pc:sldMkLst>
          <pc:docMk/>
          <pc:sldMk cId="4214746947" sldId="2134808703"/>
        </pc:sldMkLst>
      </pc:sldChg>
      <pc:sldChg chg="delSp modSp add del mod delAnim">
        <pc:chgData name="FERHANE EL MOSTAFA" userId="612e3f77-08f4-424c-9bd0-6ac275dcda07" providerId="ADAL" clId="{EE376D67-94C7-4356-B602-B5B1B6C0BDBB}" dt="2025-08-14T10:54:56.502" v="2319" actId="47"/>
        <pc:sldMkLst>
          <pc:docMk/>
          <pc:sldMk cId="2607653395" sldId="2134808704"/>
        </pc:sldMkLst>
      </pc:sldChg>
      <pc:sldChg chg="add del">
        <pc:chgData name="FERHANE EL MOSTAFA" userId="612e3f77-08f4-424c-9bd0-6ac275dcda07" providerId="ADAL" clId="{EE376D67-94C7-4356-B602-B5B1B6C0BDBB}" dt="2025-08-14T10:51:51.690" v="2279" actId="47"/>
        <pc:sldMkLst>
          <pc:docMk/>
          <pc:sldMk cId="3846669686" sldId="2134808704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0T17:11:16.767" v="1582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7:09:35.741" v="1557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81F055-64B2-415E-AAE4-DE4B7D05BA22}" dt="2025-08-10T11:47:50.794" v="8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81F055-64B2-415E-AAE4-DE4B7D05BA22}" dt="2025-08-10T12:05:24.576" v="111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11:16.767" v="158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81F055-64B2-415E-AAE4-DE4B7D05BA22}" dt="2025-08-10T12:05:38.156" v="11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17:20.573" v="426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0T12:17:06.091" v="422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0T12:17:20.573" v="426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0T12:17:14.429" v="424" actId="207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</pc:sldChg>
      <pc:sldChg chg="addSp delSp modSp mod">
        <pc:chgData name="FERHANE EL MOSTAFA" userId="612e3f77-08f4-424c-9bd0-6ac275dcda07" providerId="ADAL" clId="{0981F055-64B2-415E-AAE4-DE4B7D05BA22}" dt="2025-08-10T17:09:54.797" v="1559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0981F055-64B2-415E-AAE4-DE4B7D05BA22}" dt="2025-08-10T11:49:06.222" v="102" actId="14100"/>
        <pc:sldMkLst>
          <pc:docMk/>
          <pc:sldMk cId="246076526" sldId="2134808617"/>
        </pc:sldMkLst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0T12:18:20.605" v="441" actId="20577"/>
        <pc:sldMkLst>
          <pc:docMk/>
          <pc:sldMk cId="1596164037" sldId="2134808628"/>
        </pc:sldMkLst>
      </pc:sldChg>
      <pc:sldChg chg="addSp delSp modSp mod modAnim">
        <pc:chgData name="FERHANE EL MOSTAFA" userId="612e3f77-08f4-424c-9bd0-6ac275dcda07" providerId="ADAL" clId="{0981F055-64B2-415E-AAE4-DE4B7D05BA22}" dt="2025-08-10T12:18:52.465" v="443"/>
        <pc:sldMkLst>
          <pc:docMk/>
          <pc:sldMk cId="758098065" sldId="2134808629"/>
        </pc:sldMkLst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0T12:19:38.977" v="451" actId="1076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</pc:sldChg>
      <pc:sldChg chg="modSp mod">
        <pc:chgData name="FERHANE EL MOSTAFA" userId="612e3f77-08f4-424c-9bd0-6ac275dcda07" providerId="ADAL" clId="{0981F055-64B2-415E-AAE4-DE4B7D05BA22}" dt="2025-08-10T16:41:05.341" v="807" actId="14100"/>
        <pc:sldMkLst>
          <pc:docMk/>
          <pc:sldMk cId="2150186220" sldId="2134808654"/>
        </pc:sldMkLst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</pc:sldChg>
      <pc:sldChg chg="addSp delSp modSp add mod modAnim">
        <pc:chgData name="FERHANE EL MOSTAFA" userId="612e3f77-08f4-424c-9bd0-6ac275dcda07" providerId="ADAL" clId="{0981F055-64B2-415E-AAE4-DE4B7D05BA22}" dt="2025-08-10T16:54:30.822" v="1213"/>
        <pc:sldMkLst>
          <pc:docMk/>
          <pc:sldMk cId="2681396421" sldId="2134808665"/>
        </pc:sldMkLst>
      </pc:sldChg>
      <pc:sldChg chg="addSp delSp modSp add mod modAnim">
        <pc:chgData name="FERHANE EL MOSTAFA" userId="612e3f77-08f4-424c-9bd0-6ac275dcda07" providerId="ADAL" clId="{0981F055-64B2-415E-AAE4-DE4B7D05BA22}" dt="2025-08-10T16:56:08.282" v="1298"/>
        <pc:sldMkLst>
          <pc:docMk/>
          <pc:sldMk cId="2269882199" sldId="2134808666"/>
        </pc:sldMkLst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03786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اَلثُّلوجُ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عَالٍ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اَلتَزَحْلُقُ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اَلثُّلوجُ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عَالٍ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اَلتَزَحْلُقُ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44978" y="2870024"/>
          <a:ext cx="2286006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479756" y="3192589"/>
        <a:ext cx="1616450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26070" y="4672416"/>
          <a:ext cx="63252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3252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6518" y="4679718"/>
        <a:ext cx="31626" cy="31626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370" y="4672416"/>
          <a:ext cx="63252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3252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7818" y="4679718"/>
        <a:ext cx="31626" cy="31626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68416" y="3109668"/>
          <a:ext cx="2639130" cy="17233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54908" y="3362043"/>
        <a:ext cx="1866146" cy="1218576"/>
      </dsp:txXfrm>
    </dsp:sp>
    <dsp:sp modelId="{BD00AACC-4901-464A-99E8-F5D4F7BE6383}">
      <dsp:nvSpPr>
        <dsp:cNvPr id="0" name=""/>
        <dsp:cNvSpPr/>
      </dsp:nvSpPr>
      <dsp:spPr>
        <a:xfrm rot="16200000">
          <a:off x="3834455" y="2633027"/>
          <a:ext cx="90705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90705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5305" y="2633465"/>
        <a:ext cx="45352" cy="45352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اَلثُّلوجُ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34809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30809" y="4682294"/>
        <a:ext cx="31157" cy="3115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عَالٍ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997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3997" y="4682294"/>
        <a:ext cx="31157" cy="3115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اَلتَزَحْلُقُ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68416" y="3109668"/>
          <a:ext cx="2639130" cy="17233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54908" y="3362043"/>
        <a:ext cx="1866146" cy="1218576"/>
      </dsp:txXfrm>
    </dsp:sp>
    <dsp:sp modelId="{BD00AACC-4901-464A-99E8-F5D4F7BE6383}">
      <dsp:nvSpPr>
        <dsp:cNvPr id="0" name=""/>
        <dsp:cNvSpPr/>
      </dsp:nvSpPr>
      <dsp:spPr>
        <a:xfrm rot="16200000">
          <a:off x="3834455" y="2633027"/>
          <a:ext cx="90705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90705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5305" y="2633465"/>
        <a:ext cx="45352" cy="45352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اَلثُّلوجُ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34809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30809" y="4682294"/>
        <a:ext cx="31157" cy="3115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عَالٍ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997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3997" y="4682294"/>
        <a:ext cx="31157" cy="3115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اَلتَزَحْلُقُ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1" y="6232200"/>
              <a:ext cx="3418547" cy="813494"/>
              <a:chOff x="5383646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6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7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بطاقات صحيح/خطأ، ارفعوا البطاقة المناسبة لكل سلوك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68583" y="1508068"/>
            <a:ext cx="11921910" cy="8561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أراقب أدواتي الخاصة كل صباح في منزلي: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أكتب اسمي بالمبيّض على طاولتي:</a:t>
            </a:r>
            <a:endParaRPr lang="ar-MA" sz="4400" dirty="0"/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أضع الأزبال في القمامة: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لا أعير زميلي وسيلتي الخاصة: 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تزيين القسم مسؤولية الأستاذ وحده:</a:t>
            </a:r>
            <a:endParaRPr lang="ar-MA" sz="4400" dirty="0"/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أساهم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 في الحفاظ على الوسائل المشتركة</a:t>
            </a:r>
            <a:r>
              <a:rPr lang="ar-MA" sz="4400" dirty="0">
                <a:solidFill>
                  <a:prstClr val="black"/>
                </a:solidFill>
                <a:cs typeface="Arial" panose="020B0604020202020204" pitchFamily="34" charset="0"/>
              </a:rPr>
              <a:t>:</a:t>
            </a:r>
            <a:r>
              <a:rPr kumimoji="0" lang="ar-MA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64E23678-12F5-F529-7672-AAFFC4CA417C}"/>
              </a:ext>
            </a:extLst>
          </p:cNvPr>
          <p:cNvSpPr>
            <a:spLocks/>
          </p:cNvSpPr>
          <p:nvPr/>
        </p:nvSpPr>
        <p:spPr>
          <a:xfrm>
            <a:off x="1708673" y="3704891"/>
            <a:ext cx="1948928" cy="8997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خطأ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ستطيل: زوايا مستديرة 4">
            <a:extLst>
              <a:ext uri="{FF2B5EF4-FFF2-40B4-BE49-F238E27FC236}">
                <a16:creationId xmlns:a16="http://schemas.microsoft.com/office/drawing/2014/main" id="{127B04B5-DF13-9968-4AB0-E90663509881}"/>
              </a:ext>
            </a:extLst>
          </p:cNvPr>
          <p:cNvSpPr>
            <a:spLocks/>
          </p:cNvSpPr>
          <p:nvPr/>
        </p:nvSpPr>
        <p:spPr>
          <a:xfrm>
            <a:off x="1708673" y="2457760"/>
            <a:ext cx="1948928" cy="8997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صحيح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ستطيل: زوايا مستديرة 4">
            <a:extLst>
              <a:ext uri="{FF2B5EF4-FFF2-40B4-BE49-F238E27FC236}">
                <a16:creationId xmlns:a16="http://schemas.microsoft.com/office/drawing/2014/main" id="{9832FD9A-5F5A-40D6-CD82-1DA3CF242611}"/>
              </a:ext>
            </a:extLst>
          </p:cNvPr>
          <p:cNvSpPr>
            <a:spLocks/>
          </p:cNvSpPr>
          <p:nvPr/>
        </p:nvSpPr>
        <p:spPr>
          <a:xfrm>
            <a:off x="1708673" y="5092639"/>
            <a:ext cx="1948928" cy="8997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صحيح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: زوايا مستديرة 4">
            <a:extLst>
              <a:ext uri="{FF2B5EF4-FFF2-40B4-BE49-F238E27FC236}">
                <a16:creationId xmlns:a16="http://schemas.microsoft.com/office/drawing/2014/main" id="{F6A724EE-F54B-F89D-18FE-9E5DC9CB773A}"/>
              </a:ext>
            </a:extLst>
          </p:cNvPr>
          <p:cNvSpPr>
            <a:spLocks/>
          </p:cNvSpPr>
          <p:nvPr/>
        </p:nvSpPr>
        <p:spPr>
          <a:xfrm>
            <a:off x="1708673" y="6511124"/>
            <a:ext cx="1948928" cy="8997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خطأ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ستطيل: زوايا مستديرة 4">
            <a:extLst>
              <a:ext uri="{FF2B5EF4-FFF2-40B4-BE49-F238E27FC236}">
                <a16:creationId xmlns:a16="http://schemas.microsoft.com/office/drawing/2014/main" id="{2C7E7A52-A535-F5A3-5748-BC17C2B8BB8D}"/>
              </a:ext>
            </a:extLst>
          </p:cNvPr>
          <p:cNvSpPr>
            <a:spLocks/>
          </p:cNvSpPr>
          <p:nvPr/>
        </p:nvSpPr>
        <p:spPr>
          <a:xfrm>
            <a:off x="1708673" y="7879212"/>
            <a:ext cx="1948928" cy="8997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خطأ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: زوايا مستديرة 4">
            <a:extLst>
              <a:ext uri="{FF2B5EF4-FFF2-40B4-BE49-F238E27FC236}">
                <a16:creationId xmlns:a16="http://schemas.microsoft.com/office/drawing/2014/main" id="{6C08DB19-9003-F91A-A8DA-F2C9B0B1C7DB}"/>
              </a:ext>
            </a:extLst>
          </p:cNvPr>
          <p:cNvSpPr>
            <a:spLocks/>
          </p:cNvSpPr>
          <p:nvPr/>
        </p:nvSpPr>
        <p:spPr>
          <a:xfrm>
            <a:off x="1708673" y="9100586"/>
            <a:ext cx="1948928" cy="8997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صحيح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124187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سلسلة الكلمات البصرية، تابعوا ولا ترددوا بعدي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FB34C4D-F0A5-CDD5-B569-158AC5330979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3F80B7BD-E5FF-24AF-09FC-834A233D7747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61250E66-2F3D-24A7-5FCC-79089E63385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مستطيل: زوايا مستديرة 4">
                <a:extLst>
                  <a:ext uri="{FF2B5EF4-FFF2-40B4-BE49-F238E27FC236}">
                    <a16:creationId xmlns:a16="http://schemas.microsoft.com/office/drawing/2014/main" id="{FAD67C19-2E53-ED31-A034-05AB28CCD7C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مستطيل: زوايا مستديرة 4">
                <a:extLst>
                  <a:ext uri="{FF2B5EF4-FFF2-40B4-BE49-F238E27FC236}">
                    <a16:creationId xmlns:a16="http://schemas.microsoft.com/office/drawing/2014/main" id="{1D73EF4C-6116-8559-DE42-77B7C0599C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25A1D2D0-AC87-7336-0D4C-C26690C466B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2DD5FEA2-686B-211D-34A1-412F0909B0F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0619F8A8-3D14-071A-6C3A-D64367D813E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9A7DAA75-1F2B-B067-B8C0-5BEBAB70F8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30CB3EAA-6EE6-EC72-50F4-2685AB429C5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6B4AD4C0-65DC-CC83-3EF0-E157EBEB086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49CA8C90-41F2-D843-E97A-48B39ACA436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DA97AE2C-2409-EE80-3728-76236A4A88B2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47" name="مستطيل: زوايا مستديرة 4">
                <a:extLst>
                  <a:ext uri="{FF2B5EF4-FFF2-40B4-BE49-F238E27FC236}">
                    <a16:creationId xmlns:a16="http://schemas.microsoft.com/office/drawing/2014/main" id="{0394D187-E60F-0778-55A3-D83F5D4E14E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مستطيل: زوايا مستديرة 4">
                <a:extLst>
                  <a:ext uri="{FF2B5EF4-FFF2-40B4-BE49-F238E27FC236}">
                    <a16:creationId xmlns:a16="http://schemas.microsoft.com/office/drawing/2014/main" id="{1DEEA253-BB3B-1C89-93AF-6DF6AD4B7D2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مستطيل: زوايا مستديرة 4">
                <a:extLst>
                  <a:ext uri="{FF2B5EF4-FFF2-40B4-BE49-F238E27FC236}">
                    <a16:creationId xmlns:a16="http://schemas.microsoft.com/office/drawing/2014/main" id="{E1285CEF-38A5-4CE3-9CE1-F3146D258A4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مستطيل: زوايا مستديرة 4">
                <a:extLst>
                  <a:ext uri="{FF2B5EF4-FFF2-40B4-BE49-F238E27FC236}">
                    <a16:creationId xmlns:a16="http://schemas.microsoft.com/office/drawing/2014/main" id="{3C86E306-B1AB-A91C-C6B1-62BD8DAA0B4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مستطيل: زوايا مستديرة 4">
                <a:extLst>
                  <a:ext uri="{FF2B5EF4-FFF2-40B4-BE49-F238E27FC236}">
                    <a16:creationId xmlns:a16="http://schemas.microsoft.com/office/drawing/2014/main" id="{0F16C4A6-3BB0-E9C0-50D6-59A79E8BBAE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49E9278F-9D67-098C-DE18-EF155B7CC9F6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37" name="مستطيل: زوايا مستديرة 4">
                <a:extLst>
                  <a:ext uri="{FF2B5EF4-FFF2-40B4-BE49-F238E27FC236}">
                    <a16:creationId xmlns:a16="http://schemas.microsoft.com/office/drawing/2014/main" id="{D0CC3AA8-F616-826F-855F-3882A6B8428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8A07D1CD-B0DE-AC06-65F4-CB91345149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D612FC2F-5F0B-020F-B6C5-6BDFFC2B69D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مستطيل: زوايا مستديرة 4">
                <a:extLst>
                  <a:ext uri="{FF2B5EF4-FFF2-40B4-BE49-F238E27FC236}">
                    <a16:creationId xmlns:a16="http://schemas.microsoft.com/office/drawing/2014/main" id="{481141A0-DCD0-3274-4C55-45D23B72F7B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مستطيل: زوايا مستديرة 4">
                <a:extLst>
                  <a:ext uri="{FF2B5EF4-FFF2-40B4-BE49-F238E27FC236}">
                    <a16:creationId xmlns:a16="http://schemas.microsoft.com/office/drawing/2014/main" id="{A66BA116-DE5F-C9BB-5613-4A657565C93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082F9F6F-78A2-FD19-2CBB-8D345D83D60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22A94FAD-E1F9-83C0-66C2-B8D8100801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مستطيل: زوايا مستديرة 4">
                <a:extLst>
                  <a:ext uri="{FF2B5EF4-FFF2-40B4-BE49-F238E27FC236}">
                    <a16:creationId xmlns:a16="http://schemas.microsoft.com/office/drawing/2014/main" id="{CCDAF1C8-E82E-20BA-67BD-E3894598E5A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مستطيل: زوايا مستديرة 4">
                <a:extLst>
                  <a:ext uri="{FF2B5EF4-FFF2-40B4-BE49-F238E27FC236}">
                    <a16:creationId xmlns:a16="http://schemas.microsoft.com/office/drawing/2014/main" id="{F0379EC4-09D9-8655-5FC4-617E01B3777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مستطيل: زوايا مستديرة 4">
                <a:extLst>
                  <a:ext uri="{FF2B5EF4-FFF2-40B4-BE49-F238E27FC236}">
                    <a16:creationId xmlns:a16="http://schemas.microsoft.com/office/drawing/2014/main" id="{B0C711BA-328C-B6CB-D375-A057F8694E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0EDCB5A-5D39-7795-726A-6DF7EDDF3A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65" y="680298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A1C4B-63B7-0D44-BF73-1FAA8A891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5A64643-D4F5-CC1C-7DEF-005A5B0B29A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قراءة هامسة: أقرأ لزميلي ويقرأ لي.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7F84CD-106F-F845-4B9B-62E450878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07" y="790983"/>
            <a:ext cx="1705602" cy="112864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6F95843-09F2-A75C-984F-7CA164392DCD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410D455B-3FD8-1612-A888-D8AA952D816F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49658CB7-D731-F0A5-785D-FA9A6530D16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مستطيل: زوايا مستديرة 4">
                <a:extLst>
                  <a:ext uri="{FF2B5EF4-FFF2-40B4-BE49-F238E27FC236}">
                    <a16:creationId xmlns:a16="http://schemas.microsoft.com/office/drawing/2014/main" id="{88746AD7-B34D-7FB1-379E-111244E3DC3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مستطيل: زوايا مستديرة 4">
                <a:extLst>
                  <a:ext uri="{FF2B5EF4-FFF2-40B4-BE49-F238E27FC236}">
                    <a16:creationId xmlns:a16="http://schemas.microsoft.com/office/drawing/2014/main" id="{7C6E2ECF-8D21-D90A-6A0F-A46E6A6CDC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00223F5B-5DF8-4874-0A47-E36C1B8C2BA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4EBB8D6D-18D4-C5F8-EF2B-8787F17EA36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E133997D-6CAF-E486-046F-1E584F2B73A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9EAE501E-97FD-A1A2-534E-8E7CB58AF6C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8D0681B5-695D-A535-CA6F-D6D580F653A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93F00117-EECF-7B77-FB7F-E1241C21EB0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88B4208C-0D18-3B98-0889-685DD45F0CE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E2DFF388-6378-F060-2333-31AF0E0263B3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47" name="مستطيل: زوايا مستديرة 4">
                <a:extLst>
                  <a:ext uri="{FF2B5EF4-FFF2-40B4-BE49-F238E27FC236}">
                    <a16:creationId xmlns:a16="http://schemas.microsoft.com/office/drawing/2014/main" id="{226A0A06-3D2C-1F76-62B7-ABFD3F61A91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مستطيل: زوايا مستديرة 4">
                <a:extLst>
                  <a:ext uri="{FF2B5EF4-FFF2-40B4-BE49-F238E27FC236}">
                    <a16:creationId xmlns:a16="http://schemas.microsoft.com/office/drawing/2014/main" id="{6ED1DF8E-1A80-8950-DD5C-95517A1DF0A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مستطيل: زوايا مستديرة 4">
                <a:extLst>
                  <a:ext uri="{FF2B5EF4-FFF2-40B4-BE49-F238E27FC236}">
                    <a16:creationId xmlns:a16="http://schemas.microsoft.com/office/drawing/2014/main" id="{F0299C41-3F27-FA46-E69A-B37E8DBF5D1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مستطيل: زوايا مستديرة 4">
                <a:extLst>
                  <a:ext uri="{FF2B5EF4-FFF2-40B4-BE49-F238E27FC236}">
                    <a16:creationId xmlns:a16="http://schemas.microsoft.com/office/drawing/2014/main" id="{52FA8F9B-1E8E-44D6-8B0E-C2AF79DF4F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مستطيل: زوايا مستديرة 4">
                <a:extLst>
                  <a:ext uri="{FF2B5EF4-FFF2-40B4-BE49-F238E27FC236}">
                    <a16:creationId xmlns:a16="http://schemas.microsoft.com/office/drawing/2014/main" id="{7D1986A0-44DD-9600-1683-4715B9A4FB8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E0CA3C5B-98C3-94D5-4C45-65064D8C8A3B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37" name="مستطيل: زوايا مستديرة 4">
                <a:extLst>
                  <a:ext uri="{FF2B5EF4-FFF2-40B4-BE49-F238E27FC236}">
                    <a16:creationId xmlns:a16="http://schemas.microsoft.com/office/drawing/2014/main" id="{16DD4438-E040-5146-4877-B3033D83A24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D398CC0C-4ABE-5FD6-E56F-E8E0DE29873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0247338C-C4D2-F785-50FA-8EB5DB7C25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مستطيل: زوايا مستديرة 4">
                <a:extLst>
                  <a:ext uri="{FF2B5EF4-FFF2-40B4-BE49-F238E27FC236}">
                    <a16:creationId xmlns:a16="http://schemas.microsoft.com/office/drawing/2014/main" id="{43DF1EA4-824A-D274-E8AD-A542507438F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مستطيل: زوايا مستديرة 4">
                <a:extLst>
                  <a:ext uri="{FF2B5EF4-FFF2-40B4-BE49-F238E27FC236}">
                    <a16:creationId xmlns:a16="http://schemas.microsoft.com/office/drawing/2014/main" id="{EAF7E771-9ED9-3C98-7CBC-34C7DA97F2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518628B0-ED12-9B5D-8E99-58D23ABFAB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7313DA57-4784-EF33-F5A2-3BEBDE32145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مستطيل: زوايا مستديرة 4">
                <a:extLst>
                  <a:ext uri="{FF2B5EF4-FFF2-40B4-BE49-F238E27FC236}">
                    <a16:creationId xmlns:a16="http://schemas.microsoft.com/office/drawing/2014/main" id="{7D1582F1-46E1-E511-970E-3DFE95E623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مستطيل: زوايا مستديرة 4">
                <a:extLst>
                  <a:ext uri="{FF2B5EF4-FFF2-40B4-BE49-F238E27FC236}">
                    <a16:creationId xmlns:a16="http://schemas.microsoft.com/office/drawing/2014/main" id="{C81AF606-BAA9-E54B-0D36-D70A0CF041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مستطيل: زوايا مستديرة 4">
                <a:extLst>
                  <a:ext uri="{FF2B5EF4-FFF2-40B4-BE49-F238E27FC236}">
                    <a16:creationId xmlns:a16="http://schemas.microsoft.com/office/drawing/2014/main" id="{B5C85FE0-6483-F9EA-DEBF-C78E17EEEAE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0065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الآن؛ سنقرأ الكلمات قراءة مشتركة: ننطلق عند إشارتي.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4224D1-3C98-18D3-9628-FC7048A59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C92ABA80-ECAA-6D38-F1E9-0AB773FE2ACD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AF7098DD-5D47-4057-F148-EED189FB9DE7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81" name="مستطيل: زوايا مستديرة 4">
                <a:extLst>
                  <a:ext uri="{FF2B5EF4-FFF2-40B4-BE49-F238E27FC236}">
                    <a16:creationId xmlns:a16="http://schemas.microsoft.com/office/drawing/2014/main" id="{46A09301-2BC3-652B-3E8B-D5BB56DF48E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مستطيل: زوايا مستديرة 4">
                <a:extLst>
                  <a:ext uri="{FF2B5EF4-FFF2-40B4-BE49-F238E27FC236}">
                    <a16:creationId xmlns:a16="http://schemas.microsoft.com/office/drawing/2014/main" id="{F7FB5B26-4CC5-ADC5-DDAE-C6DCB3724DC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مستطيل: زوايا مستديرة 4">
                <a:extLst>
                  <a:ext uri="{FF2B5EF4-FFF2-40B4-BE49-F238E27FC236}">
                    <a16:creationId xmlns:a16="http://schemas.microsoft.com/office/drawing/2014/main" id="{FF7F0AF6-4D72-CF25-6741-E87B3C1EBD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مستطيل: زوايا مستديرة 4">
                <a:extLst>
                  <a:ext uri="{FF2B5EF4-FFF2-40B4-BE49-F238E27FC236}">
                    <a16:creationId xmlns:a16="http://schemas.microsoft.com/office/drawing/2014/main" id="{048C669F-92CB-CA37-6037-615EBC04DAE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مستطيل: زوايا مستديرة 4">
                <a:extLst>
                  <a:ext uri="{FF2B5EF4-FFF2-40B4-BE49-F238E27FC236}">
                    <a16:creationId xmlns:a16="http://schemas.microsoft.com/office/drawing/2014/main" id="{AC728129-B360-E500-6068-11967A16AA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مستطيل: زوايا مستديرة 4">
                <a:extLst>
                  <a:ext uri="{FF2B5EF4-FFF2-40B4-BE49-F238E27FC236}">
                    <a16:creationId xmlns:a16="http://schemas.microsoft.com/office/drawing/2014/main" id="{8D4629F1-C438-8888-BE2A-6028B2D1A31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مستطيل: زوايا مستديرة 4">
                <a:extLst>
                  <a:ext uri="{FF2B5EF4-FFF2-40B4-BE49-F238E27FC236}">
                    <a16:creationId xmlns:a16="http://schemas.microsoft.com/office/drawing/2014/main" id="{61ACCCEE-FAA9-6D46-9F31-71EEB59F5D4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مستطيل: زوايا مستديرة 4">
                <a:extLst>
                  <a:ext uri="{FF2B5EF4-FFF2-40B4-BE49-F238E27FC236}">
                    <a16:creationId xmlns:a16="http://schemas.microsoft.com/office/drawing/2014/main" id="{9388962D-D31C-C72A-F4C2-006ACF6B6AD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9" name="مستطيل: زوايا مستديرة 4">
                <a:extLst>
                  <a:ext uri="{FF2B5EF4-FFF2-40B4-BE49-F238E27FC236}">
                    <a16:creationId xmlns:a16="http://schemas.microsoft.com/office/drawing/2014/main" id="{A6A41133-B3A8-06A6-A849-F68477894A7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مستطيل: زوايا مستديرة 4">
                <a:extLst>
                  <a:ext uri="{FF2B5EF4-FFF2-40B4-BE49-F238E27FC236}">
                    <a16:creationId xmlns:a16="http://schemas.microsoft.com/office/drawing/2014/main" id="{AF44A0DF-B870-E033-515D-C950DD4CA2A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953C7620-FD88-8F8A-3A62-105D9FF82972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76" name="مستطيل: زوايا مستديرة 4">
                <a:extLst>
                  <a:ext uri="{FF2B5EF4-FFF2-40B4-BE49-F238E27FC236}">
                    <a16:creationId xmlns:a16="http://schemas.microsoft.com/office/drawing/2014/main" id="{23D2D7C1-89B5-19ED-08F6-932AC8538A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مستطيل: زوايا مستديرة 4">
                <a:extLst>
                  <a:ext uri="{FF2B5EF4-FFF2-40B4-BE49-F238E27FC236}">
                    <a16:creationId xmlns:a16="http://schemas.microsoft.com/office/drawing/2014/main" id="{E157D40C-49BB-4E69-00F9-B0FCBC64CA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مستطيل: زوايا مستديرة 4">
                <a:extLst>
                  <a:ext uri="{FF2B5EF4-FFF2-40B4-BE49-F238E27FC236}">
                    <a16:creationId xmlns:a16="http://schemas.microsoft.com/office/drawing/2014/main" id="{93027AC3-044C-5427-B831-B70E669BC81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مستطيل: زوايا مستديرة 4">
                <a:extLst>
                  <a:ext uri="{FF2B5EF4-FFF2-40B4-BE49-F238E27FC236}">
                    <a16:creationId xmlns:a16="http://schemas.microsoft.com/office/drawing/2014/main" id="{4315B08C-8B99-7CFE-C82B-C48705BEBA9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مستطيل: زوايا مستديرة 4">
                <a:extLst>
                  <a:ext uri="{FF2B5EF4-FFF2-40B4-BE49-F238E27FC236}">
                    <a16:creationId xmlns:a16="http://schemas.microsoft.com/office/drawing/2014/main" id="{523EE09E-B2A7-DB4C-1B01-E61E53139F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2B9E4C58-BB39-2C04-FDAA-638E755E946B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66" name="مستطيل: زوايا مستديرة 4">
                <a:extLst>
                  <a:ext uri="{FF2B5EF4-FFF2-40B4-BE49-F238E27FC236}">
                    <a16:creationId xmlns:a16="http://schemas.microsoft.com/office/drawing/2014/main" id="{9E649F0F-D0CA-BD82-F6C0-F6B92F178BB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مستطيل: زوايا مستديرة 4">
                <a:extLst>
                  <a:ext uri="{FF2B5EF4-FFF2-40B4-BE49-F238E27FC236}">
                    <a16:creationId xmlns:a16="http://schemas.microsoft.com/office/drawing/2014/main" id="{9EFBBFB3-EABB-35D3-6498-27732EA9332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مستطيل: زوايا مستديرة 4">
                <a:extLst>
                  <a:ext uri="{FF2B5EF4-FFF2-40B4-BE49-F238E27FC236}">
                    <a16:creationId xmlns:a16="http://schemas.microsoft.com/office/drawing/2014/main" id="{7CC8D442-B68E-3900-AAC6-52CF17E8A83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مستطيل: زوايا مستديرة 4">
                <a:extLst>
                  <a:ext uri="{FF2B5EF4-FFF2-40B4-BE49-F238E27FC236}">
                    <a16:creationId xmlns:a16="http://schemas.microsoft.com/office/drawing/2014/main" id="{35BC8D65-4B23-4A19-D28E-DC77511AD15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مستطيل: زوايا مستديرة 4">
                <a:extLst>
                  <a:ext uri="{FF2B5EF4-FFF2-40B4-BE49-F238E27FC236}">
                    <a16:creationId xmlns:a16="http://schemas.microsoft.com/office/drawing/2014/main" id="{17435F25-3783-1022-F16C-1EA9727447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مستطيل: زوايا مستديرة 4">
                <a:extLst>
                  <a:ext uri="{FF2B5EF4-FFF2-40B4-BE49-F238E27FC236}">
                    <a16:creationId xmlns:a16="http://schemas.microsoft.com/office/drawing/2014/main" id="{38CF9F0C-70CF-29A1-7324-9E543936A97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مستطيل: زوايا مستديرة 4">
                <a:extLst>
                  <a:ext uri="{FF2B5EF4-FFF2-40B4-BE49-F238E27FC236}">
                    <a16:creationId xmlns:a16="http://schemas.microsoft.com/office/drawing/2014/main" id="{FE862347-51C5-A9AE-A67C-E2E0026437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مستطيل: زوايا مستديرة 4">
                <a:extLst>
                  <a:ext uri="{FF2B5EF4-FFF2-40B4-BE49-F238E27FC236}">
                    <a16:creationId xmlns:a16="http://schemas.microsoft.com/office/drawing/2014/main" id="{617F9024-C4F4-A52B-B15C-38E9A048951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مستطيل: زوايا مستديرة 4">
                <a:extLst>
                  <a:ext uri="{FF2B5EF4-FFF2-40B4-BE49-F238E27FC236}">
                    <a16:creationId xmlns:a16="http://schemas.microsoft.com/office/drawing/2014/main" id="{BEBBCE61-662B-2483-85F8-6454432BB87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مستطيل: زوايا مستديرة 4">
                <a:extLst>
                  <a:ext uri="{FF2B5EF4-FFF2-40B4-BE49-F238E27FC236}">
                    <a16:creationId xmlns:a16="http://schemas.microsoft.com/office/drawing/2014/main" id="{694AFA7A-A924-C36A-F188-3A72194A8EC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يتناوب المتعلمون على القراءة: كل متعلم يقرأ الكلمات الملونة باللون نفسه.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36F4FF1-9742-ECAA-7574-5BEF59C70A91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A9458833-16FD-D9FF-3D3C-D5F7CAA4A0AB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ACDD57C5-113C-798B-271E-3EB9A7C868B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426D8EFE-AD31-F38E-6EAE-F8F90A5FAF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873880E9-71D2-029F-A590-4E9A4FEDBD3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E920CE0E-6B7F-25CD-E347-1B56A9B3060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EF83963D-B0D3-EF0B-C4E9-4B9962B7A56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491D0A53-6BAA-958F-1015-5C4AE4C5CE4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AD3A6309-57E4-7C2E-6F1D-417C571B65D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53E507DC-D05B-12D0-6BCB-A59BAD8078D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BD95005F-BEE3-6CF2-F785-2807B4CF8D2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D1739DCA-3AEC-1A4F-9B04-DF037A1C48B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B8AF20CC-88E3-FEB7-C962-602BDBDB74E0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0BB8294A-D2D0-6571-6797-37A3DFF18FC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7DF2CC6A-F8EF-E281-5E89-1188C9BEA8C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07D7A3FF-2706-3F0D-8133-19FE7A4660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1E23B9BB-CF98-A94C-64C1-3223B4A25C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5F967FF5-A92A-A611-4EB1-6285046268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CAE8ECD3-42B0-EF33-36F7-F5764CB2082C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8" name="مستطيل: زوايا مستديرة 4">
                <a:extLst>
                  <a:ext uri="{FF2B5EF4-FFF2-40B4-BE49-F238E27FC236}">
                    <a16:creationId xmlns:a16="http://schemas.microsoft.com/office/drawing/2014/main" id="{3AB05BD8-8E21-7AF0-2BC3-42F40213C5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مستطيل: زوايا مستديرة 4">
                <a:extLst>
                  <a:ext uri="{FF2B5EF4-FFF2-40B4-BE49-F238E27FC236}">
                    <a16:creationId xmlns:a16="http://schemas.microsoft.com/office/drawing/2014/main" id="{53DA53F4-56B8-494C-BB22-B472F9A59BF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9A350455-F8B0-9266-F5EF-3B69F060FA8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EEF43480-CCF6-AE7B-0154-FF44DFCF00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D326CC32-C7E0-DADB-05FA-763789AFED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04D7497F-59C9-39EB-2BF6-98BA0F8DCDE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1F7B57A1-9F7B-A728-7481-8360DA3C04C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EFA99849-7AC4-78C5-E167-27EE5096F47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6822AF8C-7CAD-003A-D08E-20EFE9DFF89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F1D624ED-BF85-F2E5-E4D6-FE6F717A488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5B6C4-2582-050C-B099-0CFECC15C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EAAC341-399E-9661-B01E-6515CC0EE373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سأعرض الكلمات الملونة بالأخضر، ونقرأها، ونعرف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مستطيل: زوايا مستديرة 4">
            <a:extLst>
              <a:ext uri="{FF2B5EF4-FFF2-40B4-BE49-F238E27FC236}">
                <a16:creationId xmlns:a16="http://schemas.microsoft.com/office/drawing/2014/main" id="{20ABB6C4-86EC-4888-58FC-7BB89EEE346D}"/>
              </a:ext>
            </a:extLst>
          </p:cNvPr>
          <p:cNvSpPr>
            <a:spLocks/>
          </p:cNvSpPr>
          <p:nvPr/>
        </p:nvSpPr>
        <p:spPr>
          <a:xfrm>
            <a:off x="1801092" y="7012840"/>
            <a:ext cx="9254836" cy="13059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ظُروفُ 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ٱلزَّمانِ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02CE33-5185-2BF7-C1FF-4C22B8D59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9B4F3CF7-8DA3-0677-E046-B1C3C36F75EA}"/>
              </a:ext>
            </a:extLst>
          </p:cNvPr>
          <p:cNvGrpSpPr/>
          <p:nvPr/>
        </p:nvGrpSpPr>
        <p:grpSpPr>
          <a:xfrm>
            <a:off x="551265" y="2549984"/>
            <a:ext cx="12336378" cy="2927956"/>
            <a:chOff x="0" y="2"/>
            <a:chExt cx="6991704" cy="123372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B2C8DA99-7E07-17C1-040D-EDDFB3718602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BB2568ED-5149-2D87-A70A-378B11E0F67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EB4212F9-3BA8-2349-A8F2-D20B28D7DC3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216B8E75-E79D-3A4B-49D8-44AA1C59C6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FA47A449-CB72-A582-7396-FD42167990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87E824E7-8E7F-5AE1-E01D-BEFF5DADAAA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4CE721F2-D316-A4E5-E0FD-56E46006FAE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D1A53AF5-427C-4492-19B6-C2930434F94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مستطيل: زوايا مستديرة 4">
                <a:extLst>
                  <a:ext uri="{FF2B5EF4-FFF2-40B4-BE49-F238E27FC236}">
                    <a16:creationId xmlns:a16="http://schemas.microsoft.com/office/drawing/2014/main" id="{71A75079-FBC6-523C-A58E-B63641F2FBA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0A09C80D-CB2B-6232-F2F5-DB6065997E81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03B90BAD-F924-0404-ABEB-B10A3948907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47E5DF57-4ABC-25D6-900F-D29C5A11616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40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بالرمادي، ونقرأها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ونعرف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7" name="مستطيل: زوايا مستديرة 4">
            <a:extLst>
              <a:ext uri="{FF2B5EF4-FFF2-40B4-BE49-F238E27FC236}">
                <a16:creationId xmlns:a16="http://schemas.microsoft.com/office/drawing/2014/main" id="{7B245F9F-D354-5933-106E-D235D894037F}"/>
              </a:ext>
            </a:extLst>
          </p:cNvPr>
          <p:cNvSpPr>
            <a:spLocks/>
          </p:cNvSpPr>
          <p:nvPr/>
        </p:nvSpPr>
        <p:spPr>
          <a:xfrm>
            <a:off x="1769641" y="7142159"/>
            <a:ext cx="10778835" cy="13059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أَدَواتُ 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ٱلاِسْتِفْهامِ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B80B94B8-1EA7-8989-0AE0-BD2F0B49876A}"/>
              </a:ext>
            </a:extLst>
          </p:cNvPr>
          <p:cNvGrpSpPr/>
          <p:nvPr/>
        </p:nvGrpSpPr>
        <p:grpSpPr>
          <a:xfrm>
            <a:off x="689810" y="2702005"/>
            <a:ext cx="12336380" cy="2902414"/>
            <a:chOff x="0" y="1270871"/>
            <a:chExt cx="6991705" cy="1222962"/>
          </a:xfrm>
          <a:noFill/>
        </p:grpSpPr>
        <p:grpSp>
          <p:nvGrpSpPr>
            <p:cNvPr id="78" name="Groupe 77">
              <a:extLst>
                <a:ext uri="{FF2B5EF4-FFF2-40B4-BE49-F238E27FC236}">
                  <a16:creationId xmlns:a16="http://schemas.microsoft.com/office/drawing/2014/main" id="{F35BE789-C405-B75F-6ACC-F6505370B45D}"/>
                </a:ext>
              </a:extLst>
            </p:cNvPr>
            <p:cNvGrpSpPr/>
            <p:nvPr/>
          </p:nvGrpSpPr>
          <p:grpSpPr>
            <a:xfrm>
              <a:off x="0" y="1290652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97" name="مستطيل: زوايا مستديرة 4">
                <a:extLst>
                  <a:ext uri="{FF2B5EF4-FFF2-40B4-BE49-F238E27FC236}">
                    <a16:creationId xmlns:a16="http://schemas.microsoft.com/office/drawing/2014/main" id="{87AD0B8F-E1B6-E225-207B-EE7365C656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مستطيل: زوايا مستديرة 4">
                <a:extLst>
                  <a:ext uri="{FF2B5EF4-FFF2-40B4-BE49-F238E27FC236}">
                    <a16:creationId xmlns:a16="http://schemas.microsoft.com/office/drawing/2014/main" id="{A1F0C4C4-50CF-AE08-C76D-4E91098223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0" name="Groupe 79">
              <a:extLst>
                <a:ext uri="{FF2B5EF4-FFF2-40B4-BE49-F238E27FC236}">
                  <a16:creationId xmlns:a16="http://schemas.microsoft.com/office/drawing/2014/main" id="{34AF24FA-7F69-FEB9-D6CC-0A906B8FC140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81" name="مستطيل: زوايا مستديرة 4">
                <a:extLst>
                  <a:ext uri="{FF2B5EF4-FFF2-40B4-BE49-F238E27FC236}">
                    <a16:creationId xmlns:a16="http://schemas.microsoft.com/office/drawing/2014/main" id="{BE8B52D2-945A-7A30-5C23-A9A6AB3619A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مستطيل: زوايا مستديرة 4">
                <a:extLst>
                  <a:ext uri="{FF2B5EF4-FFF2-40B4-BE49-F238E27FC236}">
                    <a16:creationId xmlns:a16="http://schemas.microsoft.com/office/drawing/2014/main" id="{53A6AF8A-3DA2-F063-00A1-7D506F979DB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مستطيل: زوايا مستديرة 4">
                <a:extLst>
                  <a:ext uri="{FF2B5EF4-FFF2-40B4-BE49-F238E27FC236}">
                    <a16:creationId xmlns:a16="http://schemas.microsoft.com/office/drawing/2014/main" id="{784C4234-D7BC-888C-1A15-E6D25F2F046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مستطيل: زوايا مستديرة 4">
                <a:extLst>
                  <a:ext uri="{FF2B5EF4-FFF2-40B4-BE49-F238E27FC236}">
                    <a16:creationId xmlns:a16="http://schemas.microsoft.com/office/drawing/2014/main" id="{9C0F1893-CC74-E17B-2E0E-0855E39C4A8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مستطيل: زوايا مستديرة 4">
                <a:extLst>
                  <a:ext uri="{FF2B5EF4-FFF2-40B4-BE49-F238E27FC236}">
                    <a16:creationId xmlns:a16="http://schemas.microsoft.com/office/drawing/2014/main" id="{FE3D6869-D83A-FF42-90AB-4150C3F435F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مستطيل: زوايا مستديرة 4">
                <a:extLst>
                  <a:ext uri="{FF2B5EF4-FFF2-40B4-BE49-F238E27FC236}">
                    <a16:creationId xmlns:a16="http://schemas.microsoft.com/office/drawing/2014/main" id="{956B272A-58A0-C8AD-3F9A-3162B2911B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مستطيل: زوايا مستديرة 4">
                <a:extLst>
                  <a:ext uri="{FF2B5EF4-FFF2-40B4-BE49-F238E27FC236}">
                    <a16:creationId xmlns:a16="http://schemas.microsoft.com/office/drawing/2014/main" id="{273DE08E-9003-DEE7-10E8-BF3F78A995D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264DC-BBB5-CE6D-7709-27AA2FAA2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15EDE0-5483-D1EA-3187-69B4A625BF5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بالأصفر، ونقرأها. ونعرف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9D72D2B-35A9-474C-DE1A-89C8389DA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7" name="مستطيل: زوايا مستديرة 4">
            <a:extLst>
              <a:ext uri="{FF2B5EF4-FFF2-40B4-BE49-F238E27FC236}">
                <a16:creationId xmlns:a16="http://schemas.microsoft.com/office/drawing/2014/main" id="{58671D57-BBE0-65DD-4B69-7FA4402F9888}"/>
              </a:ext>
            </a:extLst>
          </p:cNvPr>
          <p:cNvSpPr>
            <a:spLocks/>
          </p:cNvSpPr>
          <p:nvPr/>
        </p:nvSpPr>
        <p:spPr>
          <a:xfrm>
            <a:off x="1468582" y="7161454"/>
            <a:ext cx="10778835" cy="13059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6000"/>
              </a:lnSpc>
              <a:spcAft>
                <a:spcPts val="765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هَذِهِ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ظُروفُ </a:t>
            </a:r>
            <a:r>
              <a:rPr lang="ar-MA" sz="6000" b="1" dirty="0">
                <a:solidFill>
                  <a:srgbClr val="FF0000"/>
                </a:solidFill>
              </a:rPr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لْمَكانِ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133A724-8573-BFF5-98A8-606EDD7C55B8}"/>
              </a:ext>
            </a:extLst>
          </p:cNvPr>
          <p:cNvGrpSpPr/>
          <p:nvPr/>
        </p:nvGrpSpPr>
        <p:grpSpPr>
          <a:xfrm>
            <a:off x="299788" y="2472552"/>
            <a:ext cx="12726402" cy="3459771"/>
            <a:chOff x="-221047" y="1923023"/>
            <a:chExt cx="7212752" cy="1457810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B29ADE0F-191D-2A71-E131-8B91EAC2AA4C}"/>
                </a:ext>
              </a:extLst>
            </p:cNvPr>
            <p:cNvGrpSpPr/>
            <p:nvPr/>
          </p:nvGrpSpPr>
          <p:grpSpPr>
            <a:xfrm>
              <a:off x="-221047" y="1923023"/>
              <a:ext cx="7212752" cy="1457810"/>
              <a:chOff x="-221047" y="1810739"/>
              <a:chExt cx="7212752" cy="1716656"/>
            </a:xfrm>
            <a:grpFill/>
            <a:effectLst/>
          </p:grpSpPr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329DABC8-7DFE-43FF-79DD-80C6C6E53B1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342133" y="2879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544375E6-EA4C-45B8-5F9F-3C0F3B8B6E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221047" y="2879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77798890-A197-F777-77FA-7D0A7243A6A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181073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5DE6DAB0-FD13-4695-14DC-D35AD06A0E9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55705" y="2879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A113B5B1-55DD-E92D-94F3-86F9FB7DE7C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145877" y="1907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مستطيل: زوايا مستديرة 4">
              <a:extLst>
                <a:ext uri="{FF2B5EF4-FFF2-40B4-BE49-F238E27FC236}">
                  <a16:creationId xmlns:a16="http://schemas.microsoft.com/office/drawing/2014/main" id="{0521504D-3B7B-F7DE-B630-3C681CCFEE57}"/>
                </a:ext>
              </a:extLst>
            </p:cNvPr>
            <p:cNvSpPr>
              <a:spLocks/>
            </p:cNvSpPr>
            <p:nvPr/>
          </p:nvSpPr>
          <p:spPr>
            <a:xfrm>
              <a:off x="833590" y="2019705"/>
              <a:ext cx="1224000" cy="550291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وَراءَ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198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اُكتبوا: مساء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مَساءً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اكتبوا: أي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أَيُّ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وراء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وَراءَ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الجديدة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مثلا:الجبل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72065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بالجبل.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الإجابة عن أسئلة الفهم.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3098786"/>
              </p:ext>
            </p:extLst>
          </p:nvPr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6733309" y="2565183"/>
            <a:ext cx="4649704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تَتَزَيَّنُ قِمَّةُ </a:t>
            </a:r>
            <a:r>
              <a:rPr lang="ar-MA" sz="4000" b="1" dirty="0" err="1">
                <a:solidFill>
                  <a:srgbClr val="FF0000"/>
                </a:solidFill>
              </a:rPr>
              <a:t>ٱلْجَبَلِ</a:t>
            </a:r>
            <a:r>
              <a:rPr lang="ar-MA" sz="4000" b="1" dirty="0">
                <a:solidFill>
                  <a:schemeClr val="tx1"/>
                </a:solidFill>
              </a:rPr>
              <a:t> بِ</a:t>
            </a:r>
            <a:r>
              <a:rPr lang="ar-MA" sz="4000" b="1" dirty="0">
                <a:solidFill>
                  <a:srgbClr val="FF0000"/>
                </a:solidFill>
              </a:rPr>
              <a:t>ٱلثُّلوجِ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يُحِبُّ </a:t>
            </a:r>
            <a:r>
              <a:rPr lang="ar-MA" sz="4000" b="1" dirty="0" err="1">
                <a:solidFill>
                  <a:schemeClr val="tx1"/>
                </a:solidFill>
              </a:rPr>
              <a:t>ٱلْأَطْفالُ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ٱلتَّزَحْلُقَ</a:t>
            </a:r>
            <a:r>
              <a:rPr lang="ar-MA" sz="4000" b="1" dirty="0">
                <a:solidFill>
                  <a:schemeClr val="tx1"/>
                </a:solidFill>
              </a:rPr>
              <a:t> عَلى </a:t>
            </a:r>
            <a:r>
              <a:rPr lang="ar-MA" sz="4000" b="1" dirty="0" err="1">
                <a:solidFill>
                  <a:schemeClr val="tx1"/>
                </a:solidFill>
              </a:rPr>
              <a:t>ٱلثّلْجِ</a:t>
            </a:r>
            <a:r>
              <a:rPr lang="ar-MA" sz="4000" b="1" dirty="0">
                <a:solidFill>
                  <a:schemeClr val="tx1"/>
                </a:solidFill>
              </a:rPr>
              <a:t>.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9254837" y="6961843"/>
            <a:ext cx="3616036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defRPr/>
            </a:pPr>
            <a:r>
              <a:rPr lang="ar-MA" sz="4000" b="1" dirty="0">
                <a:solidFill>
                  <a:srgbClr val="FF0000"/>
                </a:solidFill>
              </a:rPr>
              <a:t>اَلْجَبَلُ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عَالٍ</a:t>
            </a:r>
            <a:r>
              <a:rPr lang="ar-MA" sz="4000" b="1" dirty="0">
                <a:solidFill>
                  <a:schemeClr val="tx1"/>
                </a:solidFill>
              </a:rPr>
              <a:t> وَرَائِعٌ. </a:t>
            </a:r>
            <a:endParaRPr lang="fr-MA" sz="40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63522-C90E-558C-73FE-34125CFE5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6FD275-5DDE-BA97-A114-599114547457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للخريطة الذهنية مع التصحيح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7CFF100-F91E-65E5-C93A-4939BF5260D9}"/>
              </a:ext>
            </a:extLst>
          </p:cNvPr>
          <p:cNvGraphicFramePr/>
          <p:nvPr/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8EB517B-2321-A64E-2A8D-36A3559879D1}"/>
              </a:ext>
            </a:extLst>
          </p:cNvPr>
          <p:cNvSpPr/>
          <p:nvPr/>
        </p:nvSpPr>
        <p:spPr>
          <a:xfrm>
            <a:off x="6733309" y="2565183"/>
            <a:ext cx="4649704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تَتَزَيَّنُ قِمَّةُ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لْجَبَلِ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بِ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لثُّلوجِ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484859A-6F46-724A-764C-0B63261051A7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يُحِبُّ </a:t>
            </a:r>
            <a:r>
              <a:rPr lang="ar-MA" sz="4000" b="1" dirty="0">
                <a:solidFill>
                  <a:schemeClr val="tx1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لْأَطْفالُ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لتَّزَحْلُقَ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 </a:t>
            </a:r>
            <a:r>
              <a:rPr lang="ar-MA" sz="4000" b="1" dirty="0">
                <a:solidFill>
                  <a:schemeClr val="tx1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لثّلْجِ.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8E55EE7-3709-8AC5-299A-55DFAE2B6967}"/>
              </a:ext>
            </a:extLst>
          </p:cNvPr>
          <p:cNvSpPr/>
          <p:nvPr/>
        </p:nvSpPr>
        <p:spPr>
          <a:xfrm>
            <a:off x="9254837" y="6961843"/>
            <a:ext cx="3616036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اَلْجَبَلُ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عَالٍ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وَرَائِعٌ.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A5531B6-1422-8710-8C46-E0B2507F7B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99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الجبل</a:t>
            </a:r>
            <a:r>
              <a:rPr kumimoji="0" lang="ar-MA" sz="2400" b="0" i="0" u="none" strike="noStrike" kern="1200" cap="none" spc="0" normalizeH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711582-8406-27EA-4001-1C2727D8C405}"/>
              </a:ext>
            </a:extLst>
          </p:cNvPr>
          <p:cNvSpPr txBox="1"/>
          <p:nvPr/>
        </p:nvSpPr>
        <p:spPr>
          <a:xfrm>
            <a:off x="1108364" y="2546150"/>
            <a:ext cx="1176943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اَلْجَبَلُ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عَالٍ وَرَائِعٌ، وتَتَزَيَّنُ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قِمَّتُهُ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ٱلثُّلوج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 ٱلْبَيْضاءِ. يُحِبُّ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ٱلْأَطْفالُ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ٱلتَّزَحْلُقَ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عَلَى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ٱلثَّلْجِ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 مع التصحيح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3FF05AA-76C5-E888-62F5-37E9C231A1E6}"/>
              </a:ext>
            </a:extLst>
          </p:cNvPr>
          <p:cNvSpPr txBox="1"/>
          <p:nvPr/>
        </p:nvSpPr>
        <p:spPr>
          <a:xfrm>
            <a:off x="1108364" y="2546150"/>
            <a:ext cx="1176943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اَلْجَبَلُ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عَالٍ وَرَائِعٌ، وتَتَزَيَّنُ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قِمَّتُهُ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ٱلثُّلوج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 ٱلْبَيْضاءِ. يُحِبُّ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ٱلْأَطْفالُ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ٱلتَّزَحْلُقَ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عَلَى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ٱلثَّلْجِ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70530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المفردات: الجمع؛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بطلاقة؛ واسترسال؛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سأحول الكلمات من المفرد إلى الجمع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571092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حَبْلٌ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نَشيطٌ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مَسْجِدٌ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اَلُقَصْرُ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حِب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نُشَطاءٌ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664827-3272-8FE9-13DB-D406A633E00D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اَلْقُصورُ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32F913FC-C241-ACC1-303A-EFAD61D95602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7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C7FA7-1141-FC09-26C4-EACA61361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5E59221-685E-AFC0-0E32-7721FA57981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42FC422-3466-0A2F-20BD-228865B4F7B5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حَبْلٌ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نَشيطٌ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مَسْجِدٌ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اَلُقَصْرُ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9E24B35-21C2-DDE7-ACDF-F8D19E932F6B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حِبـالٌ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A4303D-7374-C28C-DB9F-5F9F254D831F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نُشَطاءٌ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4B427A-EC8D-BE8C-7337-03BFE5AA918A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4ABFBCC-7C36-4102-FDA4-EF616DBE3EB4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اَلْقُصورُ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1CDB5AA-4338-1FAE-09D1-891AFEA08AD6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81CAC723-F219-9A76-448C-961E14041A07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A7E75CB7-A0A8-553A-3570-0AF582FB3DC2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6DB99499-07C6-5150-62EA-CD42F025F4DB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455FAF6-4DF9-34B1-1BC8-28550CE80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817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72791-67DF-F886-B0E9-EBA4C2E4A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30F6259-AC9B-07D4-6D28-030E1BE83D6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مسحية:  ستبحثون عن جمع الكلمات الآتية في النص: عمل ثنائي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9749D5A-1697-417A-8C02-480F8EC435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825782"/>
              </p:ext>
            </p:extLst>
          </p:nvPr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اَلْمَنْظَرُ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اَلْعَصْرُ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زَميلٌ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اَلْمَغْرِبِيُّ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جَبَلٌ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7A25FA03-7F59-F526-7987-F8F77C573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66C9620-5211-3343-E7B2-D7B23C50B069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4230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9422A-1C8B-F753-08C7-E711E7C16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22B68E-7E9B-0701-0909-B9E2E38C348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3AC151-1C88-F88E-7F81-E6139DEF5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76DDB73-5BF7-95EC-CAC7-62B074E31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1325A1D-6AF6-99F1-CD10-C98B12C8E392}"/>
              </a:ext>
            </a:extLst>
          </p:cNvPr>
          <p:cNvSpPr/>
          <p:nvPr/>
        </p:nvSpPr>
        <p:spPr>
          <a:xfrm>
            <a:off x="1949685" y="3506706"/>
            <a:ext cx="98748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00599C-EC58-A942-9409-FFECEDC8D972}"/>
              </a:ext>
            </a:extLst>
          </p:cNvPr>
          <p:cNvSpPr/>
          <p:nvPr/>
        </p:nvSpPr>
        <p:spPr>
          <a:xfrm>
            <a:off x="11748655" y="6130410"/>
            <a:ext cx="147150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136C5C-A764-B3F7-BC7D-16A344FA6CEA}"/>
              </a:ext>
            </a:extLst>
          </p:cNvPr>
          <p:cNvSpPr/>
          <p:nvPr/>
        </p:nvSpPr>
        <p:spPr>
          <a:xfrm>
            <a:off x="5139255" y="3559149"/>
            <a:ext cx="1222899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296164-F7F7-AEFE-03B2-C6FA6DBF9946}"/>
              </a:ext>
            </a:extLst>
          </p:cNvPr>
          <p:cNvSpPr/>
          <p:nvPr/>
        </p:nvSpPr>
        <p:spPr>
          <a:xfrm>
            <a:off x="6580909" y="6160905"/>
            <a:ext cx="136318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E45ED61-1E0B-2420-5105-325905917278}"/>
              </a:ext>
            </a:extLst>
          </p:cNvPr>
          <p:cNvSpPr/>
          <p:nvPr/>
        </p:nvSpPr>
        <p:spPr>
          <a:xfrm>
            <a:off x="2050473" y="4341404"/>
            <a:ext cx="1374518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12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D1DD0-C49C-6D88-BCCA-338491171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9142C15-9D95-3EB0-6602-2BD3F816FAF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للكلمات مع التصحيح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7323E6-1241-E53C-3496-6179BC4C72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021000"/>
              </p:ext>
            </p:extLst>
          </p:nvPr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اَلْمَنْظَرُ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اَلْعَصْرُ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زَميلٌ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اَلْمَغْرِبِيُّ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جَبَلٌ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E7DB395-8033-59BE-7CF4-0FE9CAC169EB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336340-7A2C-00B1-6F05-2658F3DE0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633431"/>
            <a:ext cx="1523517" cy="133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5CDEDE8-57EC-56B4-310E-EE857FC3C0B5}"/>
              </a:ext>
            </a:extLst>
          </p:cNvPr>
          <p:cNvSpPr txBox="1"/>
          <p:nvPr/>
        </p:nvSpPr>
        <p:spPr>
          <a:xfrm>
            <a:off x="3380507" y="273474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اَلْمَناظِرُ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0504A1-306D-7AB8-8DC7-47E3F1A3C02F}"/>
              </a:ext>
            </a:extLst>
          </p:cNvPr>
          <p:cNvSpPr txBox="1"/>
          <p:nvPr/>
        </p:nvSpPr>
        <p:spPr>
          <a:xfrm>
            <a:off x="3456706" y="4150320"/>
            <a:ext cx="21751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اَلْعُصورُ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0D502EB-057C-1CF3-1363-35809CB6833C}"/>
              </a:ext>
            </a:extLst>
          </p:cNvPr>
          <p:cNvSpPr txBox="1"/>
          <p:nvPr/>
        </p:nvSpPr>
        <p:spPr>
          <a:xfrm>
            <a:off x="3380507" y="5761395"/>
            <a:ext cx="21751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زُمَلاءٌ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DD9E5E7-9AAD-DFBA-FFEE-EE0DA4BC5A00}"/>
              </a:ext>
            </a:extLst>
          </p:cNvPr>
          <p:cNvSpPr txBox="1"/>
          <p:nvPr/>
        </p:nvSpPr>
        <p:spPr>
          <a:xfrm>
            <a:off x="2660073" y="7341494"/>
            <a:ext cx="28955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اَلْمَغارِبَةُ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0272DDE-0D5E-C77B-D59C-8CFFB34D6619}"/>
              </a:ext>
            </a:extLst>
          </p:cNvPr>
          <p:cNvSpPr txBox="1"/>
          <p:nvPr/>
        </p:nvSpPr>
        <p:spPr>
          <a:xfrm>
            <a:off x="3380506" y="8643689"/>
            <a:ext cx="21751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جِبالٌ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84197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سأقرأ النص. سأطلب رأيكم في قراءتي.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99221EB-AF06-22EA-C4F1-E86A1F783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730727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الْقِراءَةَ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4DAD3D0-D00F-8E35-F5BC-4D3046315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999630-CF32-3779-5760-C2BDE63F5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فردية: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F9D43C1-58B9-5D7C-5A81-17D476F5A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ستجيبون عن أسئلة الفهم الثلاثة الأولى، النشاط رقم 3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F98176F-707B-C657-83F6-7A93D61A5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5725550-433C-2196-3228-F3C5C5753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2226581"/>
            <a:ext cx="6040582" cy="80843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893861E-A714-FC30-7BDE-49980755DB9F}"/>
              </a:ext>
            </a:extLst>
          </p:cNvPr>
          <p:cNvSpPr/>
          <p:nvPr/>
        </p:nvSpPr>
        <p:spPr>
          <a:xfrm>
            <a:off x="3815835" y="8157981"/>
            <a:ext cx="5333999" cy="146145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يناقش مع زميله الأجوبة التي توصل إليها، سأمر بين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الصقوف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1CBBDE-3744-4D3F-1141-11B06E42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EFD8B20-B70D-8A8C-BD24-F765C7BB5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2226581"/>
            <a:ext cx="6040582" cy="80843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903530-2B39-3E6F-A207-5D87A03BE4B5}"/>
              </a:ext>
            </a:extLst>
          </p:cNvPr>
          <p:cNvSpPr/>
          <p:nvPr/>
        </p:nvSpPr>
        <p:spPr>
          <a:xfrm>
            <a:off x="3815835" y="8157981"/>
            <a:ext cx="5333999" cy="146145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744770"/>
            <a:ext cx="6887302" cy="157036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أَبْهَرَتْهُ اؐلتَّضاريسُ اؐلْمُتَنَوِّعَةُ وَاؐلْمَناظِرُ اؐلطَّبِيعِيَّةُ اؐلْخَلّابَةُ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271257" y="5443644"/>
            <a:ext cx="6887301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لَمّا سَمِعَ ا</a:t>
            </a:r>
            <a:r>
              <a:rPr lang="ar-S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prstClr val="black"/>
                </a:solidFill>
              </a:rPr>
              <a:t>لدَّرْسَ، 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شَعَرَ</a:t>
            </a:r>
            <a:r>
              <a:rPr lang="ar-MA" sz="4000" b="1" dirty="0">
                <a:solidFill>
                  <a:prstClr val="black"/>
                </a:solidFill>
              </a:rPr>
              <a:t> زِيادٌ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بِفَخْرٍ كَبِيرٍ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224373" y="7919151"/>
            <a:ext cx="7237651" cy="149472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رَسَمَ زِيادٌ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عَلَمَ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لْوَطَنِ بِإِتْقَانٍ، مُضيفاً نَجْمَتَهُ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لْخُضْراءَ في وَسَطِهِ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لْأَحْمَرِ</a:t>
            </a:r>
            <a:r>
              <a:rPr lang="es-ES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879794" y="309467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لّذِّي أَبْهَرَ زِياداً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462024" y="3266766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8132618" y="5501093"/>
            <a:ext cx="535901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كانَ شُعورُهُ لَمّا سَمِعَ ا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لدَّرْسَ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265179" y="5776243"/>
            <a:ext cx="649577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9310254" y="8190594"/>
            <a:ext cx="4181373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ماذا رَسَمَ زِيادٌ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7645385" y="8453267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29C9C7-DEB4-33D3-BF64-4F0257D73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A58B3-F5C7-01C3-B03C-7886DB4AE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C026FB-3DC1-A04C-7B71-5F9606C3375B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8886821-4F1C-6A9B-903D-1D61888EEE94}"/>
              </a:ext>
            </a:extLst>
          </p:cNvPr>
          <p:cNvSpPr/>
          <p:nvPr/>
        </p:nvSpPr>
        <p:spPr>
          <a:xfrm>
            <a:off x="377878" y="2744770"/>
            <a:ext cx="6887302" cy="157036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أَبْهَرَتْهُ اؐلتَّضاريسُ اؐلْمُتَنَوِّعَةُ وَاؐلْمَناظِرُ اؐلطَّبِيعِيَّةُ اؐلْخَلّابَةُ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57818A6-7587-7E45-B366-4C76BB46CB06}"/>
              </a:ext>
            </a:extLst>
          </p:cNvPr>
          <p:cNvSpPr/>
          <p:nvPr/>
        </p:nvSpPr>
        <p:spPr>
          <a:xfrm>
            <a:off x="271257" y="5443644"/>
            <a:ext cx="6887301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لَمّا سَمِعَ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لدَّرْسَ، </a:t>
            </a:r>
            <a:r>
              <a:rPr kumimoji="0" lang="he-I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شَعَرَ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زِيادٌ </a:t>
            </a:r>
            <a:r>
              <a:rPr kumimoji="0" lang="he-I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بِفَخْرٍ كَبِيرٍ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C82ED88-779E-1F99-E9E4-98AAB6F931CA}"/>
              </a:ext>
            </a:extLst>
          </p:cNvPr>
          <p:cNvSpPr/>
          <p:nvPr/>
        </p:nvSpPr>
        <p:spPr>
          <a:xfrm>
            <a:off x="224373" y="7919151"/>
            <a:ext cx="7237651" cy="149472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رَسَمَ زِيادٌ عَلَمَ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لْوَطَنِ بِإِتْقَانٍ، مُضيفاً نَجْمَتَهُ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لْخُضْراءَ في وَسَطِهِ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لْأَحْمَرِ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B5A5C5D-B848-D6E2-79B6-793AF104DA4A}"/>
              </a:ext>
            </a:extLst>
          </p:cNvPr>
          <p:cNvSpPr/>
          <p:nvPr/>
        </p:nvSpPr>
        <p:spPr>
          <a:xfrm>
            <a:off x="8879794" y="309467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لّذِّي أَبْهَرَ زِياداً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1E78BEBA-180B-DF5C-3ED3-975CF8394628}"/>
              </a:ext>
            </a:extLst>
          </p:cNvPr>
          <p:cNvSpPr/>
          <p:nvPr/>
        </p:nvSpPr>
        <p:spPr>
          <a:xfrm>
            <a:off x="7462024" y="3266766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402D8F4D-9670-1777-1AE2-D5A6D75D8BF5}"/>
              </a:ext>
            </a:extLst>
          </p:cNvPr>
          <p:cNvSpPr/>
          <p:nvPr/>
        </p:nvSpPr>
        <p:spPr>
          <a:xfrm>
            <a:off x="8132618" y="5501093"/>
            <a:ext cx="535901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كانَ شُعورُهُ لَمّا سَمِعَ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لدَّرْسَ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32BE5488-3AFE-23B1-3D70-F91240EF72B0}"/>
              </a:ext>
            </a:extLst>
          </p:cNvPr>
          <p:cNvSpPr/>
          <p:nvPr/>
        </p:nvSpPr>
        <p:spPr>
          <a:xfrm>
            <a:off x="7265179" y="5776243"/>
            <a:ext cx="649577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0A0C29B-C110-4EFD-AC2E-BFFE87146A39}"/>
              </a:ext>
            </a:extLst>
          </p:cNvPr>
          <p:cNvSpPr/>
          <p:nvPr/>
        </p:nvSpPr>
        <p:spPr>
          <a:xfrm>
            <a:off x="9310254" y="8190594"/>
            <a:ext cx="4181373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رَسَمَ زِيادٌ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69807425-969B-8E1D-E0ED-B85468D1AB4D}"/>
              </a:ext>
            </a:extLst>
          </p:cNvPr>
          <p:cNvSpPr/>
          <p:nvPr/>
        </p:nvSpPr>
        <p:spPr>
          <a:xfrm>
            <a:off x="7645385" y="8453267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C9E73-D775-F980-C819-E94244685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992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DEC9857-8839-17B0-40D0-B7097B75AA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7BB920B-2CBF-08DC-F00A-E273AFC4E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ثم مطالبة المتعلمين بإعادة الترتيب؛ لتكوين جمل مفيدة؛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ألعاب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29،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(خريطة المغرب)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C805A5-2402-3D56-1CE8-AB0FF6B14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82" y="2238383"/>
            <a:ext cx="5522940" cy="74469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DEA984-4A09-154A-F333-A0EBCA6250FD}"/>
              </a:ext>
            </a:extLst>
          </p:cNvPr>
          <p:cNvSpPr/>
          <p:nvPr/>
        </p:nvSpPr>
        <p:spPr>
          <a:xfrm>
            <a:off x="3269673" y="9019309"/>
            <a:ext cx="2438400" cy="3720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914577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المفردات: الجمع؛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بطلاقة؛ واسترسال؛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28).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(استقبال دافئ)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الأخير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C8A392C-A44E-BADD-1538-BE8A38E93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837" y="2350874"/>
            <a:ext cx="5054028" cy="7319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31EB794-C92E-A474-DB6C-C3B7E963E9B8}"/>
              </a:ext>
            </a:extLst>
          </p:cNvPr>
          <p:cNvSpPr/>
          <p:nvPr/>
        </p:nvSpPr>
        <p:spPr>
          <a:xfrm>
            <a:off x="2060519" y="9019309"/>
            <a:ext cx="3647553" cy="3720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43054F-E6F4-B19E-9442-93092EF79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457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2030</TotalTime>
  <Words>1517</Words>
  <Application>Microsoft Office PowerPoint</Application>
  <PresentationFormat>Personnalisé</PresentationFormat>
  <Paragraphs>399</Paragraphs>
  <Slides>56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56</vt:i4>
      </vt:variant>
    </vt:vector>
  </HeadingPairs>
  <TitlesOfParts>
    <vt:vector size="7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2201</cp:revision>
  <dcterms:created xsi:type="dcterms:W3CDTF">2014-10-09T07:32:24Z</dcterms:created>
  <dcterms:modified xsi:type="dcterms:W3CDTF">2025-09-17T22:38:21Z</dcterms:modified>
</cp:coreProperties>
</file>