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9"/>
  </p:notesMasterIdLst>
  <p:handoutMasterIdLst>
    <p:handoutMasterId r:id="rId70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69" r:id="rId11"/>
    <p:sldId id="2134808454" r:id="rId12"/>
    <p:sldId id="2134808450" r:id="rId13"/>
    <p:sldId id="2134808451" r:id="rId14"/>
    <p:sldId id="2134808531" r:id="rId15"/>
    <p:sldId id="542" r:id="rId16"/>
    <p:sldId id="2134808683" r:id="rId17"/>
    <p:sldId id="2134808684" r:id="rId18"/>
    <p:sldId id="2134808617" r:id="rId19"/>
    <p:sldId id="2134808619" r:id="rId20"/>
    <p:sldId id="2134808680" r:id="rId21"/>
    <p:sldId id="2134808681" r:id="rId22"/>
    <p:sldId id="2134808682" r:id="rId23"/>
    <p:sldId id="2134808537" r:id="rId24"/>
    <p:sldId id="2134808597" r:id="rId25"/>
    <p:sldId id="2134808581" r:id="rId26"/>
    <p:sldId id="2134808598" r:id="rId27"/>
    <p:sldId id="2134808582" r:id="rId28"/>
    <p:sldId id="2134808599" r:id="rId29"/>
    <p:sldId id="2134808448" r:id="rId30"/>
    <p:sldId id="2134808648" r:id="rId31"/>
    <p:sldId id="2134808564" r:id="rId32"/>
    <p:sldId id="2134808627" r:id="rId33"/>
    <p:sldId id="2134808566" r:id="rId34"/>
    <p:sldId id="2134808670" r:id="rId35"/>
    <p:sldId id="2134808628" r:id="rId36"/>
    <p:sldId id="2134808629" r:id="rId37"/>
    <p:sldId id="597" r:id="rId38"/>
    <p:sldId id="2134808671" r:id="rId39"/>
    <p:sldId id="2134808672" r:id="rId40"/>
    <p:sldId id="2134808673" r:id="rId41"/>
    <p:sldId id="2134808674" r:id="rId42"/>
    <p:sldId id="2134808630" r:id="rId43"/>
    <p:sldId id="2134808675" r:id="rId44"/>
    <p:sldId id="2134808651" r:id="rId45"/>
    <p:sldId id="2134808634" r:id="rId46"/>
    <p:sldId id="2134808638" r:id="rId47"/>
    <p:sldId id="2134808602" r:id="rId48"/>
    <p:sldId id="2134808639" r:id="rId49"/>
    <p:sldId id="2134808640" r:id="rId50"/>
    <p:sldId id="2134808641" r:id="rId51"/>
    <p:sldId id="2134808653" r:id="rId52"/>
    <p:sldId id="2134808646" r:id="rId53"/>
    <p:sldId id="2134808676" r:id="rId54"/>
    <p:sldId id="2134808547" r:id="rId55"/>
    <p:sldId id="2134808657" r:id="rId56"/>
    <p:sldId id="2134808658" r:id="rId57"/>
    <p:sldId id="2134808655" r:id="rId58"/>
    <p:sldId id="2134808667" r:id="rId59"/>
    <p:sldId id="2134808677" r:id="rId60"/>
    <p:sldId id="2134808560" r:id="rId61"/>
    <p:sldId id="2134808678" r:id="rId62"/>
    <p:sldId id="838" r:id="rId63"/>
    <p:sldId id="2134808562" r:id="rId64"/>
    <p:sldId id="2134808501" r:id="rId65"/>
    <p:sldId id="2134808561" r:id="rId66"/>
    <p:sldId id="2134808503" r:id="rId67"/>
    <p:sldId id="2134808502" r:id="rId6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69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83"/>
            <p14:sldId id="2134808684"/>
            <p14:sldId id="2134808617"/>
            <p14:sldId id="2134808619"/>
            <p14:sldId id="2134808680"/>
            <p14:sldId id="2134808681"/>
            <p14:sldId id="2134808682"/>
            <p14:sldId id="2134808537"/>
            <p14:sldId id="2134808597"/>
            <p14:sldId id="2134808581"/>
            <p14:sldId id="2134808598"/>
            <p14:sldId id="2134808582"/>
            <p14:sldId id="2134808599"/>
          </p14:sldIdLst>
        </p14:section>
        <p14:section name="تحدث وإغناء المعجم" id="{5F742C0B-3E93-40E7-BD04-47EA8F843380}">
          <p14:sldIdLst>
            <p14:sldId id="2134808448"/>
            <p14:sldId id="2134808648"/>
            <p14:sldId id="2134808564"/>
            <p14:sldId id="2134808627"/>
            <p14:sldId id="2134808566"/>
            <p14:sldId id="2134808670"/>
            <p14:sldId id="2134808628"/>
            <p14:sldId id="2134808629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672"/>
            <p14:sldId id="2134808673"/>
            <p14:sldId id="2134808674"/>
            <p14:sldId id="2134808630"/>
            <p14:sldId id="2134808675"/>
            <p14:sldId id="2134808651"/>
            <p14:sldId id="2134808634"/>
            <p14:sldId id="2134808638"/>
            <p14:sldId id="2134808602"/>
            <p14:sldId id="2134808639"/>
            <p14:sldId id="2134808640"/>
            <p14:sldId id="2134808641"/>
            <p14:sldId id="2134808653"/>
            <p14:sldId id="2134808646"/>
            <p14:sldId id="2134808676"/>
            <p14:sldId id="2134808547"/>
            <p14:sldId id="2134808657"/>
            <p14:sldId id="2134808658"/>
            <p14:sldId id="2134808655"/>
            <p14:sldId id="2134808667"/>
            <p14:sldId id="2134808677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microsoft.com/office/2016/11/relationships/changesInfo" Target="changesInfos/changesInfo1.xml"/><Relationship Id="rId7" Type="http://schemas.openxmlformats.org/officeDocument/2006/relationships/slide" Target="slides/slide3.xml"/><Relationship Id="rId71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CC498D92-987A-4780-BA5F-B89AC0B019A8}"/>
    <pc:docChg chg="addSld delSld modSld modSection">
      <pc:chgData name="FERHANE EL MOSTAFA" userId="612e3f77-08f4-424c-9bd0-6ac275dcda07" providerId="ADAL" clId="{CC498D92-987A-4780-BA5F-B89AC0B019A8}" dt="2025-08-30T08:43:59.866" v="3" actId="47"/>
      <pc:docMkLst>
        <pc:docMk/>
      </pc:docMkLst>
      <pc:sldChg chg="modSp mod">
        <pc:chgData name="FERHANE EL MOSTAFA" userId="612e3f77-08f4-424c-9bd0-6ac275dcda07" providerId="ADAL" clId="{CC498D92-987A-4780-BA5F-B89AC0B019A8}" dt="2025-08-24T11:28:46.756" v="1" actId="20577"/>
        <pc:sldMkLst>
          <pc:docMk/>
          <pc:sldMk cId="0" sldId="257"/>
        </pc:sldMkLst>
        <pc:spChg chg="mod">
          <ac:chgData name="FERHANE EL MOSTAFA" userId="612e3f77-08f4-424c-9bd0-6ac275dcda07" providerId="ADAL" clId="{CC498D92-987A-4780-BA5F-B89AC0B019A8}" dt="2025-08-24T11:28:46.756" v="1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CC498D92-987A-4780-BA5F-B89AC0B019A8}" dt="2025-08-24T11:28:43.938" v="0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CC498D92-987A-4780-BA5F-B89AC0B019A8}" dt="2025-08-30T08:43:59.866" v="3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CC498D92-987A-4780-BA5F-B89AC0B019A8}" dt="2025-08-30T08:43:57.951" v="2"/>
        <pc:sldMkLst>
          <pc:docMk/>
          <pc:sldMk cId="2533095450" sldId="2134808522"/>
        </pc:sldMkLst>
      </pc:sldChg>
    </pc:docChg>
  </pc:docChgLst>
  <pc:docChgLst>
    <pc:chgData name="FERHANE EL MOSTAFA" userId="612e3f77-08f4-424c-9bd0-6ac275dcda07" providerId="ADAL" clId="{B08A21FD-E0D2-4FA0-B276-5DE5DD90116F}"/>
    <pc:docChg chg="undo redo custSel addSld delSld modSld modSection">
      <pc:chgData name="FERHANE EL MOSTAFA" userId="612e3f77-08f4-424c-9bd0-6ac275dcda07" providerId="ADAL" clId="{B08A21FD-E0D2-4FA0-B276-5DE5DD90116F}" dt="2025-08-19T10:30:16.309" v="3880" actId="20577"/>
      <pc:docMkLst>
        <pc:docMk/>
      </pc:docMkLst>
      <pc:sldChg chg="modSp mod">
        <pc:chgData name="FERHANE EL MOSTAFA" userId="612e3f77-08f4-424c-9bd0-6ac275dcda07" providerId="ADAL" clId="{B08A21FD-E0D2-4FA0-B276-5DE5DD90116F}" dt="2025-08-11T08:57:07.890" v="2" actId="20577"/>
        <pc:sldMkLst>
          <pc:docMk/>
          <pc:sldMk cId="0" sldId="257"/>
        </pc:sldMkLst>
        <pc:spChg chg="mod">
          <ac:chgData name="FERHANE EL MOSTAFA" userId="612e3f77-08f4-424c-9bd0-6ac275dcda07" providerId="ADAL" clId="{B08A21FD-E0D2-4FA0-B276-5DE5DD90116F}" dt="2025-08-11T08:57:07.890" v="2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B08A21FD-E0D2-4FA0-B276-5DE5DD90116F}" dt="2025-08-11T09:57:35.516" v="1156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B08A21FD-E0D2-4FA0-B276-5DE5DD90116F}" dt="2025-08-11T09:57:35.516" v="1156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B08A21FD-E0D2-4FA0-B276-5DE5DD90116F}" dt="2025-08-11T09:01:53.712" v="2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B08A21FD-E0D2-4FA0-B276-5DE5DD90116F}" dt="2025-08-11T09:01:53.712" v="2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B08A21FD-E0D2-4FA0-B276-5DE5DD90116F}" dt="2025-08-11T09:03:58.458" v="8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B08A21FD-E0D2-4FA0-B276-5DE5DD90116F}" dt="2025-08-11T09:03:58.458" v="8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2922113435" sldId="2134808446"/>
        </pc:sldMkLst>
      </pc:sldChg>
      <pc:sldChg chg="modSp">
        <pc:chgData name="FERHANE EL MOSTAFA" userId="612e3f77-08f4-424c-9bd0-6ac275dcda07" providerId="ADAL" clId="{B08A21FD-E0D2-4FA0-B276-5DE5DD90116F}" dt="2025-08-11T09:05:14.917" v="91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B08A21FD-E0D2-4FA0-B276-5DE5DD90116F}" dt="2025-08-11T09:05:14.917" v="91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09:15:27.642" v="411"/>
        <pc:sldMkLst>
          <pc:docMk/>
          <pc:sldMk cId="368224478" sldId="2134808451"/>
        </pc:sldMkLst>
        <pc:spChg chg="mod">
          <ac:chgData name="FERHANE EL MOSTAFA" userId="612e3f77-08f4-424c-9bd0-6ac275dcda07" providerId="ADAL" clId="{B08A21FD-E0D2-4FA0-B276-5DE5DD90116F}" dt="2025-08-11T09:15:22.850" v="410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B08A21FD-E0D2-4FA0-B276-5DE5DD90116F}" dt="2025-08-11T09:06:07.707" v="150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B08A21FD-E0D2-4FA0-B276-5DE5DD90116F}" dt="2025-08-11T09:07:41.874" v="172" actId="1076"/>
          <ac:picMkLst>
            <pc:docMk/>
            <pc:sldMk cId="368224478" sldId="2134808451"/>
            <ac:picMk id="4" creationId="{CD66F2FC-6AE8-2090-352C-229D7A42C58F}"/>
          </ac:picMkLst>
        </pc:picChg>
      </pc:sldChg>
      <pc:sldChg chg="modSp add del mod">
        <pc:chgData name="FERHANE EL MOSTAFA" userId="612e3f77-08f4-424c-9bd0-6ac275dcda07" providerId="ADAL" clId="{B08A21FD-E0D2-4FA0-B276-5DE5DD90116F}" dt="2025-08-14T10:38:19.078" v="3691" actId="47"/>
        <pc:sldMkLst>
          <pc:docMk/>
          <pc:sldMk cId="2639336920" sldId="2134808532"/>
        </pc:sldMkLst>
      </pc:sldChg>
      <pc:sldChg chg="modSp mod">
        <pc:chgData name="FERHANE EL MOSTAFA" userId="612e3f77-08f4-424c-9bd0-6ac275dcda07" providerId="ADAL" clId="{B08A21FD-E0D2-4FA0-B276-5DE5DD90116F}" dt="2025-08-14T10:38:10.696" v="3690"/>
        <pc:sldMkLst>
          <pc:docMk/>
          <pc:sldMk cId="274001843" sldId="2134808537"/>
        </pc:sldMkLst>
        <pc:spChg chg="mod">
          <ac:chgData name="FERHANE EL MOSTAFA" userId="612e3f77-08f4-424c-9bd0-6ac275dcda07" providerId="ADAL" clId="{B08A21FD-E0D2-4FA0-B276-5DE5DD90116F}" dt="2025-08-14T10:38:10.696" v="3690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26:40.963" v="258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B08A21FD-E0D2-4FA0-B276-5DE5DD90116F}" dt="2025-08-11T11:26:40.963" v="2580" actId="20577"/>
          <ac:spMkLst>
            <pc:docMk/>
            <pc:sldMk cId="2254889488" sldId="2134808547"/>
            <ac:spMk id="2" creationId="{620E8DE7-764D-2B58-87A9-5D702FEDCE6A}"/>
          </ac:spMkLst>
        </pc:spChg>
        <pc:picChg chg="add mod">
          <ac:chgData name="FERHANE EL MOSTAFA" userId="612e3f77-08f4-424c-9bd0-6ac275dcda07" providerId="ADAL" clId="{B08A21FD-E0D2-4FA0-B276-5DE5DD90116F}" dt="2025-08-11T11:26:38.344" v="2578" actId="14100"/>
          <ac:picMkLst>
            <pc:docMk/>
            <pc:sldMk cId="2254889488" sldId="2134808547"/>
            <ac:picMk id="6" creationId="{EB6018D4-6765-339B-4D85-B7997907E9D6}"/>
          </ac:picMkLst>
        </pc:picChg>
      </pc:sldChg>
      <pc:sldChg chg="modSp mod">
        <pc:chgData name="FERHANE EL MOSTAFA" userId="612e3f77-08f4-424c-9bd0-6ac275dcda07" providerId="ADAL" clId="{B08A21FD-E0D2-4FA0-B276-5DE5DD90116F}" dt="2025-08-16T09:21:01" v="3865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B08A21FD-E0D2-4FA0-B276-5DE5DD90116F}" dt="2025-08-16T09:20:56.866" v="3860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B08A21FD-E0D2-4FA0-B276-5DE5DD90116F}" dt="2025-08-16T09:21:01" v="3865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46:43.892" v="285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B08A21FD-E0D2-4FA0-B276-5DE5DD90116F}" dt="2025-08-11T11:46:14.308" v="2835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B08A21FD-E0D2-4FA0-B276-5DE5DD90116F}" dt="2025-08-11T11:46:43.892" v="2852" actId="20577"/>
          <ac:spMkLst>
            <pc:docMk/>
            <pc:sldMk cId="512562272" sldId="2134808561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B08A21FD-E0D2-4FA0-B276-5DE5DD90116F}" dt="2025-08-11T11:46:09.350" v="2833" actId="1076"/>
          <ac:picMkLst>
            <pc:docMk/>
            <pc:sldMk cId="512562272" sldId="2134808561"/>
            <ac:picMk id="3" creationId="{552D1275-2179-2F6F-9849-A9DAC74A3A68}"/>
          </ac:picMkLst>
        </pc:pic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686837063" sldId="2134808562"/>
        </pc:sldMkLst>
      </pc:sldChg>
      <pc:sldChg chg="modSp add del modAnim">
        <pc:chgData name="FERHANE EL MOSTAFA" userId="612e3f77-08f4-424c-9bd0-6ac275dcda07" providerId="ADAL" clId="{B08A21FD-E0D2-4FA0-B276-5DE5DD90116F}" dt="2025-08-14T10:38:19.078" v="3691" actId="47"/>
        <pc:sldMkLst>
          <pc:docMk/>
          <pc:sldMk cId="1808969683" sldId="2134808563"/>
        </pc:sldMkLst>
      </pc:sldChg>
      <pc:sldChg chg="modSp mod">
        <pc:chgData name="FERHANE EL MOSTAFA" userId="612e3f77-08f4-424c-9bd0-6ac275dcda07" providerId="ADAL" clId="{B08A21FD-E0D2-4FA0-B276-5DE5DD90116F}" dt="2025-08-11T09:37:44.432" v="835"/>
        <pc:sldMkLst>
          <pc:docMk/>
          <pc:sldMk cId="2317388228" sldId="2134808564"/>
        </pc:sldMkLst>
        <pc:spChg chg="mod">
          <ac:chgData name="FERHANE EL MOSTAFA" userId="612e3f77-08f4-424c-9bd0-6ac275dcda07" providerId="ADAL" clId="{B08A21FD-E0D2-4FA0-B276-5DE5DD90116F}" dt="2025-08-11T09:37:16.703" v="813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B08A21FD-E0D2-4FA0-B276-5DE5DD90116F}" dt="2025-08-11T09:37:44.432" v="835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4T11:23:41.072" v="3692" actId="20578"/>
        <pc:sldMkLst>
          <pc:docMk/>
          <pc:sldMk cId="2709170444" sldId="2134808566"/>
        </pc:sldMkLst>
        <pc:spChg chg="mod">
          <ac:chgData name="FERHANE EL MOSTAFA" userId="612e3f77-08f4-424c-9bd0-6ac275dcda07" providerId="ADAL" clId="{B08A21FD-E0D2-4FA0-B276-5DE5DD90116F}" dt="2025-08-11T09:50:48.237" v="1044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B08A21FD-E0D2-4FA0-B276-5DE5DD90116F}" dt="2025-08-11T09:50:05.855" v="1042" actId="1076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B08A21FD-E0D2-4FA0-B276-5DE5DD90116F}" dt="2025-08-14T11:23:41.072" v="3692" actId="20578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B08A21FD-E0D2-4FA0-B276-5DE5DD90116F}" dt="2025-08-11T09:49:44.696" v="1040" actId="404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B08A21FD-E0D2-4FA0-B276-5DE5DD90116F}" dt="2025-08-11T09:49:32.808" v="1038" actId="1076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1T09:33:30.172" v="76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B08A21FD-E0D2-4FA0-B276-5DE5DD90116F}" dt="2025-08-11T09:33:30.172" v="76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B08A21FD-E0D2-4FA0-B276-5DE5DD90116F}" dt="2025-08-11T09:34:00.498" v="784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B08A21FD-E0D2-4FA0-B276-5DE5DD90116F}" dt="2025-08-11T09:34:00.498" v="784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1097258087" sldId="2134808583"/>
        </pc:sldMkLst>
      </pc:sldChg>
      <pc:sldChg chg="modSp modAnim">
        <pc:chgData name="FERHANE EL MOSTAFA" userId="612e3f77-08f4-424c-9bd0-6ac275dcda07" providerId="ADAL" clId="{B08A21FD-E0D2-4FA0-B276-5DE5DD90116F}" dt="2025-08-11T09:33:00.633" v="75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B08A21FD-E0D2-4FA0-B276-5DE5DD90116F}" dt="2025-08-11T09:33:00.633" v="75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3:43.156" v="773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B08A21FD-E0D2-4FA0-B276-5DE5DD90116F}" dt="2025-08-11T09:33:43.156" v="773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4:11.480" v="796" actId="20577"/>
        <pc:sldMkLst>
          <pc:docMk/>
          <pc:sldMk cId="2158557976" sldId="2134808599"/>
        </pc:sldMkLst>
        <pc:spChg chg="mod">
          <ac:chgData name="FERHANE EL MOSTAFA" userId="612e3f77-08f4-424c-9bd0-6ac275dcda07" providerId="ADAL" clId="{B08A21FD-E0D2-4FA0-B276-5DE5DD90116F}" dt="2025-08-11T09:34:11.480" v="796" actId="20577"/>
          <ac:spMkLst>
            <pc:docMk/>
            <pc:sldMk cId="2158557976" sldId="2134808599"/>
            <ac:spMk id="3" creationId="{73095EAD-A480-ED29-B766-C3B8F1E51EC5}"/>
          </ac:spMkLst>
        </pc:spChg>
      </pc:sldChg>
      <pc:sldChg chg="modSp mod">
        <pc:chgData name="FERHANE EL MOSTAFA" userId="612e3f77-08f4-424c-9bd0-6ac275dcda07" providerId="ADAL" clId="{B08A21FD-E0D2-4FA0-B276-5DE5DD90116F}" dt="2025-08-16T09:12:47.157" v="3762"/>
        <pc:sldMkLst>
          <pc:docMk/>
          <pc:sldMk cId="998925571" sldId="2134808602"/>
        </pc:sldMkLst>
        <pc:graphicFrameChg chg="mod modGraphic">
          <ac:chgData name="FERHANE EL MOSTAFA" userId="612e3f77-08f4-424c-9bd0-6ac275dcda07" providerId="ADAL" clId="{B08A21FD-E0D2-4FA0-B276-5DE5DD90116F}" dt="2025-08-16T09:12:47.157" v="3762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</pc:sldChg>
      <pc:sldChg chg="addSp delSp modSp mod modAnim">
        <pc:chgData name="FERHANE EL MOSTAFA" userId="612e3f77-08f4-424c-9bd0-6ac275dcda07" providerId="ADAL" clId="{B08A21FD-E0D2-4FA0-B276-5DE5DD90116F}" dt="2025-08-16T09:06:50.242" v="3706"/>
        <pc:sldMkLst>
          <pc:docMk/>
          <pc:sldMk cId="246076526" sldId="2134808617"/>
        </pc:sldMkLst>
        <pc:spChg chg="mod">
          <ac:chgData name="FERHANE EL MOSTAFA" userId="612e3f77-08f4-424c-9bd0-6ac275dcda07" providerId="ADAL" clId="{B08A21FD-E0D2-4FA0-B276-5DE5DD90116F}" dt="2025-08-14T10:26:10.973" v="3335" actId="20577"/>
          <ac:spMkLst>
            <pc:docMk/>
            <pc:sldMk cId="246076526" sldId="2134808617"/>
            <ac:spMk id="6" creationId="{15A840B5-9D49-6F25-FD5A-F9F6572B9945}"/>
          </ac:spMkLst>
        </pc:spChg>
        <pc:spChg chg="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10" creationId="{03B83D93-E2E6-9446-7528-ECACF293D79D}"/>
          </ac:spMkLst>
        </pc:spChg>
        <pc:spChg chg="add mod">
          <ac:chgData name="FERHANE EL MOSTAFA" userId="612e3f77-08f4-424c-9bd0-6ac275dcda07" providerId="ADAL" clId="{B08A21FD-E0D2-4FA0-B276-5DE5DD90116F}" dt="2025-08-11T17:40:38.283" v="3161" actId="20577"/>
          <ac:spMkLst>
            <pc:docMk/>
            <pc:sldMk cId="246076526" sldId="2134808617"/>
            <ac:spMk id="11" creationId="{BAB64DDE-AA56-2272-6CB8-1816902F82E2}"/>
          </ac:spMkLst>
        </pc:spChg>
        <pc:spChg chg="add 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12" creationId="{7E7FAB2D-B168-EBC6-041F-87E495841776}"/>
          </ac:spMkLst>
        </pc:spChg>
        <pc:spChg chg="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13" creationId="{99299599-7C68-E295-67A6-E1FAE7304EF8}"/>
          </ac:spMkLst>
        </pc:spChg>
        <pc:spChg chg="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14" creationId="{61C249F6-18B6-C23B-B5A5-FBB0FFBD2A20}"/>
          </ac:spMkLst>
        </pc:spChg>
        <pc:spChg chg="mod">
          <ac:chgData name="FERHANE EL MOSTAFA" userId="612e3f77-08f4-424c-9bd0-6ac275dcda07" providerId="ADAL" clId="{B08A21FD-E0D2-4FA0-B276-5DE5DD90116F}" dt="2025-08-11T17:27:54.117" v="3007" actId="207"/>
          <ac:spMkLst>
            <pc:docMk/>
            <pc:sldMk cId="246076526" sldId="2134808617"/>
            <ac:spMk id="15" creationId="{2FB6290C-125E-6B68-4FD1-FFB0063E2FD1}"/>
          </ac:spMkLst>
        </pc:spChg>
        <pc:spChg chg="mod">
          <ac:chgData name="FERHANE EL MOSTAFA" userId="612e3f77-08f4-424c-9bd0-6ac275dcda07" providerId="ADAL" clId="{B08A21FD-E0D2-4FA0-B276-5DE5DD90116F}" dt="2025-08-11T17:27:54.117" v="3007" actId="207"/>
          <ac:spMkLst>
            <pc:docMk/>
            <pc:sldMk cId="246076526" sldId="2134808617"/>
            <ac:spMk id="16" creationId="{0E08C1C9-03C2-916B-AC7D-ED8BB2BC1497}"/>
          </ac:spMkLst>
        </pc:spChg>
        <pc:spChg chg="add 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17" creationId="{043BA8EB-D71A-DCF0-8C7E-C56A87A78F02}"/>
          </ac:spMkLst>
        </pc:spChg>
        <pc:spChg chg="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18" creationId="{539329C1-576A-E4C1-445C-E139BBDF2411}"/>
          </ac:spMkLst>
        </pc:spChg>
        <pc:spChg chg="add 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19" creationId="{D1BD59DA-EE01-C2AA-A2E3-1530F3855891}"/>
          </ac:spMkLst>
        </pc:spChg>
        <pc:spChg chg="add mod">
          <ac:chgData name="FERHANE EL MOSTAFA" userId="612e3f77-08f4-424c-9bd0-6ac275dcda07" providerId="ADAL" clId="{B08A21FD-E0D2-4FA0-B276-5DE5DD90116F}" dt="2025-08-11T09:29:20.655" v="703" actId="207"/>
          <ac:spMkLst>
            <pc:docMk/>
            <pc:sldMk cId="246076526" sldId="2134808617"/>
            <ac:spMk id="20" creationId="{1ED182C6-7759-92DA-6584-2D6F4FABF882}"/>
          </ac:spMkLst>
        </pc:spChg>
        <pc:spChg chg="mod">
          <ac:chgData name="FERHANE EL MOSTAFA" userId="612e3f77-08f4-424c-9bd0-6ac275dcda07" providerId="ADAL" clId="{B08A21FD-E0D2-4FA0-B276-5DE5DD90116F}" dt="2025-08-11T09:29:20.655" v="703" actId="207"/>
          <ac:spMkLst>
            <pc:docMk/>
            <pc:sldMk cId="246076526" sldId="2134808617"/>
            <ac:spMk id="21" creationId="{9E9A8490-1841-893D-50B1-212E0FB0C631}"/>
          </ac:spMkLst>
        </pc:spChg>
        <pc:spChg chg="add mod">
          <ac:chgData name="FERHANE EL MOSTAFA" userId="612e3f77-08f4-424c-9bd0-6ac275dcda07" providerId="ADAL" clId="{B08A21FD-E0D2-4FA0-B276-5DE5DD90116F}" dt="2025-08-11T17:40:48.939" v="3171" actId="20577"/>
          <ac:spMkLst>
            <pc:docMk/>
            <pc:sldMk cId="246076526" sldId="2134808617"/>
            <ac:spMk id="22" creationId="{BBB69C30-682D-63D6-EBF7-3380068A7F3A}"/>
          </ac:spMkLst>
        </pc:spChg>
        <pc:spChg chg="add mod">
          <ac:chgData name="FERHANE EL MOSTAFA" userId="612e3f77-08f4-424c-9bd0-6ac275dcda07" providerId="ADAL" clId="{B08A21FD-E0D2-4FA0-B276-5DE5DD90116F}" dt="2025-08-11T09:29:20.655" v="703" actId="207"/>
          <ac:spMkLst>
            <pc:docMk/>
            <pc:sldMk cId="246076526" sldId="2134808617"/>
            <ac:spMk id="23" creationId="{0AA87F13-46C0-B8B7-C7BF-7B2FDB03BA87}"/>
          </ac:spMkLst>
        </pc:spChg>
        <pc:spChg chg="mod">
          <ac:chgData name="FERHANE EL MOSTAFA" userId="612e3f77-08f4-424c-9bd0-6ac275dcda07" providerId="ADAL" clId="{B08A21FD-E0D2-4FA0-B276-5DE5DD90116F}" dt="2025-08-11T09:29:20.655" v="703" actId="207"/>
          <ac:spMkLst>
            <pc:docMk/>
            <pc:sldMk cId="246076526" sldId="2134808617"/>
            <ac:spMk id="24" creationId="{C8E1BE04-4595-E2A9-0D22-FC645B4D69DF}"/>
          </ac:spMkLst>
        </pc:spChg>
        <pc:spChg chg="mod">
          <ac:chgData name="FERHANE EL MOSTAFA" userId="612e3f77-08f4-424c-9bd0-6ac275dcda07" providerId="ADAL" clId="{B08A21FD-E0D2-4FA0-B276-5DE5DD90116F}" dt="2025-08-11T17:27:54.117" v="3007" actId="207"/>
          <ac:spMkLst>
            <pc:docMk/>
            <pc:sldMk cId="246076526" sldId="2134808617"/>
            <ac:spMk id="25" creationId="{913B7D93-4B3E-D466-BB48-409446963B82}"/>
          </ac:spMkLst>
        </pc:spChg>
        <pc:spChg chg="add 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26" creationId="{92353A3C-EA0F-0E96-A97F-BCA04B5E2204}"/>
          </ac:spMkLst>
        </pc:spChg>
        <pc:spChg chg="mod">
          <ac:chgData name="FERHANE EL MOSTAFA" userId="612e3f77-08f4-424c-9bd0-6ac275dcda07" providerId="ADAL" clId="{B08A21FD-E0D2-4FA0-B276-5DE5DD90116F}" dt="2025-08-11T17:33:30.930" v="3098" actId="207"/>
          <ac:spMkLst>
            <pc:docMk/>
            <pc:sldMk cId="246076526" sldId="2134808617"/>
            <ac:spMk id="27" creationId="{6BB525AA-87DF-5739-A0F2-E6D91D73ABAF}"/>
          </ac:spMkLst>
        </pc:spChg>
        <pc:spChg chg="mod">
          <ac:chgData name="FERHANE EL MOSTAFA" userId="612e3f77-08f4-424c-9bd0-6ac275dcda07" providerId="ADAL" clId="{B08A21FD-E0D2-4FA0-B276-5DE5DD90116F}" dt="2025-08-11T17:27:54.117" v="3007" actId="207"/>
          <ac:spMkLst>
            <pc:docMk/>
            <pc:sldMk cId="246076526" sldId="2134808617"/>
            <ac:spMk id="28" creationId="{F44D5658-0E0C-8947-B4F1-41EF4A25041C}"/>
          </ac:spMkLst>
        </pc:spChg>
        <pc:spChg chg="mod">
          <ac:chgData name="FERHANE EL MOSTAFA" userId="612e3f77-08f4-424c-9bd0-6ac275dcda07" providerId="ADAL" clId="{B08A21FD-E0D2-4FA0-B276-5DE5DD90116F}" dt="2025-08-11T17:27:54.117" v="3007" actId="207"/>
          <ac:spMkLst>
            <pc:docMk/>
            <pc:sldMk cId="246076526" sldId="2134808617"/>
            <ac:spMk id="29" creationId="{C532C626-C8BF-5202-2E99-9348BFC18946}"/>
          </ac:spMkLst>
        </pc:spChg>
        <pc:spChg chg="mod">
          <ac:chgData name="FERHANE EL MOSTAFA" userId="612e3f77-08f4-424c-9bd0-6ac275dcda07" providerId="ADAL" clId="{B08A21FD-E0D2-4FA0-B276-5DE5DD90116F}" dt="2025-08-11T17:20:58.628" v="2920" actId="1076"/>
          <ac:spMkLst>
            <pc:docMk/>
            <pc:sldMk cId="246076526" sldId="2134808617"/>
            <ac:spMk id="30" creationId="{E33C277C-60CA-FB0B-40FE-C62C9F1A82BE}"/>
          </ac:spMkLst>
        </pc:spChg>
        <pc:spChg chg="add mod">
          <ac:chgData name="FERHANE EL MOSTAFA" userId="612e3f77-08f4-424c-9bd0-6ac275dcda07" providerId="ADAL" clId="{B08A21FD-E0D2-4FA0-B276-5DE5DD90116F}" dt="2025-08-11T17:23:47.726" v="2935" actId="108"/>
          <ac:spMkLst>
            <pc:docMk/>
            <pc:sldMk cId="246076526" sldId="2134808617"/>
            <ac:spMk id="31" creationId="{9CEFB801-25B1-905A-EA28-D4E2881DBEED}"/>
          </ac:spMkLst>
        </pc:spChg>
        <pc:spChg chg="mod">
          <ac:chgData name="FERHANE EL MOSTAFA" userId="612e3f77-08f4-424c-9bd0-6ac275dcda07" providerId="ADAL" clId="{B08A21FD-E0D2-4FA0-B276-5DE5DD90116F}" dt="2025-08-11T17:24:07.757" v="2947" actId="20577"/>
          <ac:spMkLst>
            <pc:docMk/>
            <pc:sldMk cId="246076526" sldId="2134808617"/>
            <ac:spMk id="32" creationId="{196DE482-8807-CA70-3050-53980A19A8B0}"/>
          </ac:spMkLst>
        </pc:spChg>
        <pc:spChg chg="mod">
          <ac:chgData name="FERHANE EL MOSTAFA" userId="612e3f77-08f4-424c-9bd0-6ac275dcda07" providerId="ADAL" clId="{B08A21FD-E0D2-4FA0-B276-5DE5DD90116F}" dt="2025-08-11T09:26:23.691" v="695" actId="207"/>
          <ac:spMkLst>
            <pc:docMk/>
            <pc:sldMk cId="246076526" sldId="2134808617"/>
            <ac:spMk id="33" creationId="{56D3C5B3-63C3-2952-62A0-3F4485DF2A80}"/>
          </ac:spMkLst>
        </pc:spChg>
        <pc:spChg chg="add mod">
          <ac:chgData name="FERHANE EL MOSTAFA" userId="612e3f77-08f4-424c-9bd0-6ac275dcda07" providerId="ADAL" clId="{B08A21FD-E0D2-4FA0-B276-5DE5DD90116F}" dt="2025-08-11T17:24:03.431" v="2941" actId="20577"/>
          <ac:spMkLst>
            <pc:docMk/>
            <pc:sldMk cId="246076526" sldId="2134808617"/>
            <ac:spMk id="34" creationId="{396EB5DF-FBB4-215C-5BE4-B6EBEC6BFCA4}"/>
          </ac:spMkLst>
        </pc:spChg>
        <pc:grpChg chg="mod">
          <ac:chgData name="FERHANE EL MOSTAFA" userId="612e3f77-08f4-424c-9bd0-6ac275dcda07" providerId="ADAL" clId="{B08A21FD-E0D2-4FA0-B276-5DE5DD90116F}" dt="2025-08-11T17:22:02.715" v="2928" actId="1076"/>
          <ac:grpSpMkLst>
            <pc:docMk/>
            <pc:sldMk cId="246076526" sldId="2134808617"/>
            <ac:grpSpMk id="4" creationId="{F8494AAE-CE7D-BE9D-E937-04E933137909}"/>
          </ac:grpSpMkLst>
        </pc:grpChg>
        <pc:picChg chg="add mod">
          <ac:chgData name="FERHANE EL MOSTAFA" userId="612e3f77-08f4-424c-9bd0-6ac275dcda07" providerId="ADAL" clId="{B08A21FD-E0D2-4FA0-B276-5DE5DD90116F}" dt="2025-08-11T09:17:11.658" v="483"/>
          <ac:picMkLst>
            <pc:docMk/>
            <pc:sldMk cId="246076526" sldId="2134808617"/>
            <ac:picMk id="3" creationId="{B44224D1-3C98-18D3-9628-FC7048A595CA}"/>
          </ac:picMkLst>
        </pc:picChg>
      </pc:sldChg>
      <pc:sldChg chg="del">
        <pc:chgData name="FERHANE EL MOSTAFA" userId="612e3f77-08f4-424c-9bd0-6ac275dcda07" providerId="ADAL" clId="{B08A21FD-E0D2-4FA0-B276-5DE5DD90116F}" dt="2025-08-11T09:31:15.897" v="714" actId="47"/>
        <pc:sldMkLst>
          <pc:docMk/>
          <pc:sldMk cId="379981990" sldId="2134808618"/>
        </pc:sldMkLst>
      </pc:sldChg>
      <pc:sldChg chg="addSp delSp modSp mod modAnim">
        <pc:chgData name="FERHANE EL MOSTAFA" userId="612e3f77-08f4-424c-9bd0-6ac275dcda07" providerId="ADAL" clId="{B08A21FD-E0D2-4FA0-B276-5DE5DD90116F}" dt="2025-08-16T09:06:59.743" v="3707"/>
        <pc:sldMkLst>
          <pc:docMk/>
          <pc:sldMk cId="1519930428" sldId="2134808619"/>
        </pc:sldMkLst>
        <pc:spChg chg="mod">
          <ac:chgData name="FERHANE EL MOSTAFA" userId="612e3f77-08f4-424c-9bd0-6ac275dcda07" providerId="ADAL" clId="{B08A21FD-E0D2-4FA0-B276-5DE5DD90116F}" dt="2025-08-14T10:08:13.473" v="3255" actId="20577"/>
          <ac:spMkLst>
            <pc:docMk/>
            <pc:sldMk cId="1519930428" sldId="2134808619"/>
            <ac:spMk id="6" creationId="{604BD7AE-769A-DD1C-D18F-F1E01EF51F5B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67" creationId="{F3C6E60F-F1A5-3510-1618-A9E8D79BDD1D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68" creationId="{8668A779-63AA-8058-0DA5-2A7907491AE1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75" creationId="{2E7D1BB8-9352-3459-D230-A85863365555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77" creationId="{C79387F7-ED6D-A364-0398-4088C31D2CE4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79" creationId="{57B8F10A-7D37-B318-E93B-0D130A524BC1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80" creationId="{465968DF-10A7-2333-28D5-057E210F3C79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82" creationId="{1B80C6B9-988C-08DB-807F-20CB39ECD771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83" creationId="{4BB9A896-AF7D-98C8-FEC1-36168EB51D43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85" creationId="{145098ED-4679-59C3-85FC-83F61CF6A49A}"/>
          </ac:spMkLst>
        </pc:spChg>
        <pc:spChg chg="mod">
          <ac:chgData name="FERHANE EL MOSTAFA" userId="612e3f77-08f4-424c-9bd0-6ac275dcda07" providerId="ADAL" clId="{B08A21FD-E0D2-4FA0-B276-5DE5DD90116F}" dt="2025-08-11T17:35:03.445" v="3113"/>
          <ac:spMkLst>
            <pc:docMk/>
            <pc:sldMk cId="1519930428" sldId="2134808619"/>
            <ac:spMk id="89" creationId="{F8DD20D1-B409-56E2-E8FB-45FA70086BC5}"/>
          </ac:spMkLst>
        </pc:spChg>
      </pc:sldChg>
      <pc:sldChg chg="addSp delSp modSp del mod">
        <pc:chgData name="FERHANE EL MOSTAFA" userId="612e3f77-08f4-424c-9bd0-6ac275dcda07" providerId="ADAL" clId="{B08A21FD-E0D2-4FA0-B276-5DE5DD90116F}" dt="2025-08-14T10:26:17.415" v="3336" actId="47"/>
        <pc:sldMkLst>
          <pc:docMk/>
          <pc:sldMk cId="711559964" sldId="2134808620"/>
        </pc:sldMkLst>
      </pc:sldChg>
      <pc:sldChg chg="modSp mod">
        <pc:chgData name="FERHANE EL MOSTAFA" userId="612e3f77-08f4-424c-9bd0-6ac275dcda07" providerId="ADAL" clId="{B08A21FD-E0D2-4FA0-B276-5DE5DD90116F}" dt="2025-08-11T09:37:58.816" v="844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B08A21FD-E0D2-4FA0-B276-5DE5DD90116F}" dt="2025-08-11T09:37:58.816" v="844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B08A21FD-E0D2-4FA0-B276-5DE5DD90116F}" dt="2025-08-19T10:30:16.309" v="3880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B08A21FD-E0D2-4FA0-B276-5DE5DD90116F}" dt="2025-08-19T10:30:16.309" v="3880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B08A21FD-E0D2-4FA0-B276-5DE5DD90116F}" dt="2025-08-11T09:54:27.874" v="1103" actId="14100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09:57:04.875" v="1154"/>
        <pc:sldMkLst>
          <pc:docMk/>
          <pc:sldMk cId="758098065" sldId="2134808629"/>
        </pc:sldMkLst>
        <pc:spChg chg="add mod">
          <ac:chgData name="FERHANE EL MOSTAFA" userId="612e3f77-08f4-424c-9bd0-6ac275dcda07" providerId="ADAL" clId="{B08A21FD-E0D2-4FA0-B276-5DE5DD90116F}" dt="2025-08-11T09:54:56.249" v="1105"/>
          <ac:spMkLst>
            <pc:docMk/>
            <pc:sldMk cId="758098065" sldId="2134808629"/>
            <ac:spMk id="2" creationId="{3C23108B-1C35-61FD-2528-18C928AC1409}"/>
          </ac:spMkLst>
        </pc:spChg>
        <pc:spChg chg="mod">
          <ac:chgData name="FERHANE EL MOSTAFA" userId="612e3f77-08f4-424c-9bd0-6ac275dcda07" providerId="ADAL" clId="{B08A21FD-E0D2-4FA0-B276-5DE5DD90116F}" dt="2025-08-11T09:55:05.421" v="1116" actId="20577"/>
          <ac:spMkLst>
            <pc:docMk/>
            <pc:sldMk cId="758098065" sldId="2134808629"/>
            <ac:spMk id="6" creationId="{362FE494-C1B5-99F4-E590-7E847563FF3D}"/>
          </ac:spMkLst>
        </pc:spChg>
      </pc:sldChg>
      <pc:sldChg chg="modSp mod">
        <pc:chgData name="FERHANE EL MOSTAFA" userId="612e3f77-08f4-424c-9bd0-6ac275dcda07" providerId="ADAL" clId="{B08A21FD-E0D2-4FA0-B276-5DE5DD90116F}" dt="2025-08-16T09:11:58.264" v="3760" actId="20577"/>
        <pc:sldMkLst>
          <pc:docMk/>
          <pc:sldMk cId="2139915436" sldId="2134808630"/>
        </pc:sldMkLst>
        <pc:spChg chg="mod">
          <ac:chgData name="FERHANE EL MOSTAFA" userId="612e3f77-08f4-424c-9bd0-6ac275dcda07" providerId="ADAL" clId="{B08A21FD-E0D2-4FA0-B276-5DE5DD90116F}" dt="2025-08-16T09:11:58.264" v="3760" actId="20577"/>
          <ac:spMkLst>
            <pc:docMk/>
            <pc:sldMk cId="2139915436" sldId="2134808630"/>
            <ac:spMk id="2" creationId="{82DFC943-36D8-52D1-7BC5-470759BE6495}"/>
          </ac:spMkLst>
        </pc:spChg>
        <pc:spChg chg="mod">
          <ac:chgData name="FERHANE EL MOSTAFA" userId="612e3f77-08f4-424c-9bd0-6ac275dcda07" providerId="ADAL" clId="{B08A21FD-E0D2-4FA0-B276-5DE5DD90116F}" dt="2025-08-11T10:32:02.314" v="1676" actId="207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B08A21FD-E0D2-4FA0-B276-5DE5DD90116F}" dt="2025-08-11T10:31:47.247" v="1664" actId="207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B08A21FD-E0D2-4FA0-B276-5DE5DD90116F}" dt="2025-08-11T10:32:19.400" v="1690" actId="207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B08A21FD-E0D2-4FA0-B276-5DE5DD90116F}" dt="2025-08-11T10:32:35.844" v="1701" actId="207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B08A21FD-E0D2-4FA0-B276-5DE5DD90116F}" dt="2025-08-11T10:32:48.213" v="1708" actId="207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B08A21FD-E0D2-4FA0-B276-5DE5DD90116F}" dt="2025-08-11T10:32:58.985" v="1717" actId="207"/>
          <ac:spMkLst>
            <pc:docMk/>
            <pc:sldMk cId="2139915436" sldId="2134808630"/>
            <ac:spMk id="25" creationId="{FFC32477-A5DC-947F-97E4-398344F6992E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10:45:35.595" v="1810" actId="20577"/>
        <pc:sldMkLst>
          <pc:docMk/>
          <pc:sldMk cId="1401053377" sldId="2134808634"/>
        </pc:sldMkLst>
        <pc:spChg chg="mod">
          <ac:chgData name="FERHANE EL MOSTAFA" userId="612e3f77-08f4-424c-9bd0-6ac275dcda07" providerId="ADAL" clId="{B08A21FD-E0D2-4FA0-B276-5DE5DD90116F}" dt="2025-08-11T10:45:35.595" v="1810" actId="20577"/>
          <ac:spMkLst>
            <pc:docMk/>
            <pc:sldMk cId="1401053377" sldId="2134808634"/>
            <ac:spMk id="2" creationId="{D93D75EE-D04D-B038-103F-620A3D5F209D}"/>
          </ac:spMkLst>
        </pc:spChg>
        <pc:spChg chg="add mod">
          <ac:chgData name="FERHANE EL MOSTAFA" userId="612e3f77-08f4-424c-9bd0-6ac275dcda07" providerId="ADAL" clId="{B08A21FD-E0D2-4FA0-B276-5DE5DD90116F}" dt="2025-08-11T10:38:35.562" v="1763" actId="1076"/>
          <ac:spMkLst>
            <pc:docMk/>
            <pc:sldMk cId="1401053377" sldId="2134808634"/>
            <ac:spMk id="7" creationId="{A7E04508-A2ED-23AA-55D1-74CAA16E6AB1}"/>
          </ac:spMkLst>
        </pc:spChg>
        <pc:spChg chg="add mod">
          <ac:chgData name="FERHANE EL MOSTAFA" userId="612e3f77-08f4-424c-9bd0-6ac275dcda07" providerId="ADAL" clId="{B08A21FD-E0D2-4FA0-B276-5DE5DD90116F}" dt="2025-08-11T10:40:30.279" v="1783" actId="1076"/>
          <ac:spMkLst>
            <pc:docMk/>
            <pc:sldMk cId="1401053377" sldId="2134808634"/>
            <ac:spMk id="9" creationId="{21C114F9-79C1-4EBA-C1FB-285B3F929493}"/>
          </ac:spMkLst>
        </pc:spChg>
        <pc:spChg chg="add mod">
          <ac:chgData name="FERHANE EL MOSTAFA" userId="612e3f77-08f4-424c-9bd0-6ac275dcda07" providerId="ADAL" clId="{B08A21FD-E0D2-4FA0-B276-5DE5DD90116F}" dt="2025-08-11T10:39:30.091" v="1778" actId="14100"/>
          <ac:spMkLst>
            <pc:docMk/>
            <pc:sldMk cId="1401053377" sldId="2134808634"/>
            <ac:spMk id="10" creationId="{EF4C9676-EE26-139A-9045-3A48779B4F0C}"/>
          </ac:spMkLst>
        </pc:spChg>
        <pc:spChg chg="add mod">
          <ac:chgData name="FERHANE EL MOSTAFA" userId="612e3f77-08f4-424c-9bd0-6ac275dcda07" providerId="ADAL" clId="{B08A21FD-E0D2-4FA0-B276-5DE5DD90116F}" dt="2025-08-11T10:40:19.379" v="1782" actId="14100"/>
          <ac:spMkLst>
            <pc:docMk/>
            <pc:sldMk cId="1401053377" sldId="2134808634"/>
            <ac:spMk id="11" creationId="{F44A30EE-B9D8-FBD4-B31C-A0F9F9F71ECD}"/>
          </ac:spMkLst>
        </pc:spChg>
        <pc:spChg chg="add mod">
          <ac:chgData name="FERHANE EL MOSTAFA" userId="612e3f77-08f4-424c-9bd0-6ac275dcda07" providerId="ADAL" clId="{B08A21FD-E0D2-4FA0-B276-5DE5DD90116F}" dt="2025-08-11T10:39:43.191" v="1779" actId="1076"/>
          <ac:spMkLst>
            <pc:docMk/>
            <pc:sldMk cId="1401053377" sldId="2134808634"/>
            <ac:spMk id="12" creationId="{92E58BF2-08E4-9396-F6DF-C9AC211D3C8A}"/>
          </ac:spMkLst>
        </pc:spChg>
        <pc:spChg chg="add mod">
          <ac:chgData name="FERHANE EL MOSTAFA" userId="612e3f77-08f4-424c-9bd0-6ac275dcda07" providerId="ADAL" clId="{B08A21FD-E0D2-4FA0-B276-5DE5DD90116F}" dt="2025-08-11T10:39:55.530" v="1780" actId="1076"/>
          <ac:spMkLst>
            <pc:docMk/>
            <pc:sldMk cId="1401053377" sldId="2134808634"/>
            <ac:spMk id="13" creationId="{876CF4C8-DD0C-69E9-F8FA-9F04646FC35A}"/>
          </ac:spMkLst>
        </pc:spChg>
        <pc:picChg chg="add mod">
          <ac:chgData name="FERHANE EL MOSTAFA" userId="612e3f77-08f4-424c-9bd0-6ac275dcda07" providerId="ADAL" clId="{B08A21FD-E0D2-4FA0-B276-5DE5DD90116F}" dt="2025-08-11T10:38:21.890" v="1762" actId="1076"/>
          <ac:picMkLst>
            <pc:docMk/>
            <pc:sldMk cId="1401053377" sldId="2134808634"/>
            <ac:picMk id="6" creationId="{0BFD5884-0DE5-EFC2-F629-197CF12F9ED4}"/>
          </ac:picMkLst>
        </pc:picChg>
        <pc:picChg chg="add mod">
          <ac:chgData name="FERHANE EL MOSTAFA" userId="612e3f77-08f4-424c-9bd0-6ac275dcda07" providerId="ADAL" clId="{B08A21FD-E0D2-4FA0-B276-5DE5DD90116F}" dt="2025-08-11T10:44:35.563" v="1805"/>
          <ac:picMkLst>
            <pc:docMk/>
            <pc:sldMk cId="1401053377" sldId="2134808634"/>
            <ac:picMk id="14" creationId="{83756D78-B923-51BB-0207-05AB8962ED25}"/>
          </ac:picMkLst>
        </pc:picChg>
      </pc:sldChg>
      <pc:sldChg chg="addSp delSp modSp mod">
        <pc:chgData name="FERHANE EL MOSTAFA" userId="612e3f77-08f4-424c-9bd0-6ac275dcda07" providerId="ADAL" clId="{B08A21FD-E0D2-4FA0-B276-5DE5DD90116F}" dt="2025-08-11T10:28:40.869" v="1647" actId="1076"/>
        <pc:sldMkLst>
          <pc:docMk/>
          <pc:sldMk cId="2200463605" sldId="2134808638"/>
        </pc:sldMkLst>
        <pc:picChg chg="add mod">
          <ac:chgData name="FERHANE EL MOSTAFA" userId="612e3f77-08f4-424c-9bd0-6ac275dcda07" providerId="ADAL" clId="{B08A21FD-E0D2-4FA0-B276-5DE5DD90116F}" dt="2025-08-11T10:28:40.869" v="1647" actId="1076"/>
          <ac:picMkLst>
            <pc:docMk/>
            <pc:sldMk cId="2200463605" sldId="2134808638"/>
            <ac:picMk id="6" creationId="{3A298551-8FFB-C48C-A5DC-D8CA95B1B013}"/>
          </ac:picMkLst>
        </pc:picChg>
      </pc:sldChg>
      <pc:sldChg chg="addSp delSp modSp mod modAnim">
        <pc:chgData name="FERHANE EL MOSTAFA" userId="612e3f77-08f4-424c-9bd0-6ac275dcda07" providerId="ADAL" clId="{B08A21FD-E0D2-4FA0-B276-5DE5DD90116F}" dt="2025-08-16T09:13:08.515" v="3763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B08A21FD-E0D2-4FA0-B276-5DE5DD90116F}" dt="2025-08-11T10:46:12.972" v="1813" actId="1076"/>
          <ac:picMkLst>
            <pc:docMk/>
            <pc:sldMk cId="3555504287" sldId="2134808639"/>
            <ac:picMk id="4" creationId="{3751872E-3D70-7D2F-C676-95E986322970}"/>
          </ac:picMkLst>
        </pc:picChg>
      </pc:sldChg>
      <pc:sldChg chg="addSp delSp modSp mod modAnim">
        <pc:chgData name="FERHANE EL MOSTAFA" userId="612e3f77-08f4-424c-9bd0-6ac275dcda07" providerId="ADAL" clId="{B08A21FD-E0D2-4FA0-B276-5DE5DD90116F}" dt="2025-08-16T09:13:13.124" v="3764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B08A21FD-E0D2-4FA0-B276-5DE5DD90116F}" dt="2025-08-11T10:54:41.060" v="1816" actId="1076"/>
          <ac:picMkLst>
            <pc:docMk/>
            <pc:sldMk cId="2115320888" sldId="2134808640"/>
            <ac:picMk id="5" creationId="{45F8B99F-4CC8-FB1F-1243-6256D249AEED}"/>
          </ac:picMkLst>
        </pc:picChg>
      </pc:sldChg>
      <pc:sldChg chg="addSp delSp modSp mod modAnim">
        <pc:chgData name="FERHANE EL MOSTAFA" userId="612e3f77-08f4-424c-9bd0-6ac275dcda07" providerId="ADAL" clId="{B08A21FD-E0D2-4FA0-B276-5DE5DD90116F}" dt="2025-08-16T09:13:17.249" v="3765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B08A21FD-E0D2-4FA0-B276-5DE5DD90116F}" dt="2025-08-11T10:55:04.892" v="1820" actId="1076"/>
          <ac:picMkLst>
            <pc:docMk/>
            <pc:sldMk cId="322019483" sldId="2134808641"/>
            <ac:picMk id="4" creationId="{0F7E0B97-1C16-8BDF-8FB8-B53DA20009E9}"/>
          </ac:picMkLst>
        </pc:picChg>
      </pc:sldChg>
      <pc:sldChg chg="del">
        <pc:chgData name="FERHANE EL MOSTAFA" userId="612e3f77-08f4-424c-9bd0-6ac275dcda07" providerId="ADAL" clId="{B08A21FD-E0D2-4FA0-B276-5DE5DD90116F}" dt="2025-08-11T10:54:48.734" v="1817" actId="47"/>
        <pc:sldMkLst>
          <pc:docMk/>
          <pc:sldMk cId="1231011705" sldId="2134808643"/>
        </pc:sldMkLst>
      </pc:sldChg>
      <pc:sldChg chg="addSp delSp modSp mod delAnim modAnim">
        <pc:chgData name="FERHANE EL MOSTAFA" userId="612e3f77-08f4-424c-9bd0-6ac275dcda07" providerId="ADAL" clId="{B08A21FD-E0D2-4FA0-B276-5DE5DD90116F}" dt="2025-08-16T09:14:04.923" v="3771" actId="20577"/>
        <pc:sldMkLst>
          <pc:docMk/>
          <pc:sldMk cId="2726756666" sldId="2134808646"/>
        </pc:sldMkLst>
        <pc:spChg chg="add mod">
          <ac:chgData name="FERHANE EL MOSTAFA" userId="612e3f77-08f4-424c-9bd0-6ac275dcda07" providerId="ADAL" clId="{B08A21FD-E0D2-4FA0-B276-5DE5DD90116F}" dt="2025-08-11T11:18:58.182" v="2527" actId="2710"/>
          <ac:spMkLst>
            <pc:docMk/>
            <pc:sldMk cId="2726756666" sldId="2134808646"/>
            <ac:spMk id="3" creationId="{F9D615E1-890B-5E9A-753C-C2CDEC037EA4}"/>
          </ac:spMkLst>
        </pc:spChg>
        <pc:spChg chg="mod">
          <ac:chgData name="FERHANE EL MOSTAFA" userId="612e3f77-08f4-424c-9bd0-6ac275dcda07" providerId="ADAL" clId="{B08A21FD-E0D2-4FA0-B276-5DE5DD90116F}" dt="2025-08-11T11:22:35.505" v="2557" actId="14100"/>
          <ac:spMkLst>
            <pc:docMk/>
            <pc:sldMk cId="2726756666" sldId="2134808646"/>
            <ac:spMk id="7" creationId="{5D47EE33-668F-A994-08DD-A8B7354B2533}"/>
          </ac:spMkLst>
        </pc:spChg>
        <pc:spChg chg="mod">
          <ac:chgData name="FERHANE EL MOSTAFA" userId="612e3f77-08f4-424c-9bd0-6ac275dcda07" providerId="ADAL" clId="{B08A21FD-E0D2-4FA0-B276-5DE5DD90116F}" dt="2025-08-16T09:14:04.923" v="3771" actId="20577"/>
          <ac:spMkLst>
            <pc:docMk/>
            <pc:sldMk cId="2726756666" sldId="2134808646"/>
            <ac:spMk id="9" creationId="{980794FC-8887-00C1-6C54-6B2A7231184D}"/>
          </ac:spMkLst>
        </pc:spChg>
        <pc:cxnChg chg="add mod">
          <ac:chgData name="FERHANE EL MOSTAFA" userId="612e3f77-08f4-424c-9bd0-6ac275dcda07" providerId="ADAL" clId="{B08A21FD-E0D2-4FA0-B276-5DE5DD90116F}" dt="2025-08-11T11:19:26.091" v="2530" actId="14100"/>
          <ac:cxnSpMkLst>
            <pc:docMk/>
            <pc:sldMk cId="2726756666" sldId="2134808646"/>
            <ac:cxnSpMk id="6" creationId="{74891500-336F-24E5-86A5-5BA5100BCC99}"/>
          </ac:cxnSpMkLst>
        </pc:cxnChg>
        <pc:cxnChg chg="add mod">
          <ac:chgData name="FERHANE EL MOSTAFA" userId="612e3f77-08f4-424c-9bd0-6ac275dcda07" providerId="ADAL" clId="{B08A21FD-E0D2-4FA0-B276-5DE5DD90116F}" dt="2025-08-11T11:19:48.088" v="2533" actId="14100"/>
          <ac:cxnSpMkLst>
            <pc:docMk/>
            <pc:sldMk cId="2726756666" sldId="2134808646"/>
            <ac:cxnSpMk id="12" creationId="{FE01B847-A5FC-305C-2DC1-ADD4F8B8A8EA}"/>
          </ac:cxnSpMkLst>
        </pc:cxnChg>
        <pc:cxnChg chg="add mod">
          <ac:chgData name="FERHANE EL MOSTAFA" userId="612e3f77-08f4-424c-9bd0-6ac275dcda07" providerId="ADAL" clId="{B08A21FD-E0D2-4FA0-B276-5DE5DD90116F}" dt="2025-08-11T11:19:59.735" v="2537" actId="14100"/>
          <ac:cxnSpMkLst>
            <pc:docMk/>
            <pc:sldMk cId="2726756666" sldId="2134808646"/>
            <ac:cxnSpMk id="15" creationId="{43917859-55A8-4E0F-80F6-3C515533DFF3}"/>
          </ac:cxnSpMkLst>
        </pc:cxnChg>
      </pc:sldChg>
      <pc:sldChg chg="addSp delSp modSp mod">
        <pc:chgData name="FERHANE EL MOSTAFA" userId="612e3f77-08f4-424c-9bd0-6ac275dcda07" providerId="ADAL" clId="{B08A21FD-E0D2-4FA0-B276-5DE5DD90116F}" dt="2025-08-13T07:58:08.727" v="3172" actId="478"/>
        <pc:sldMkLst>
          <pc:docMk/>
          <pc:sldMk cId="1251160541" sldId="2134808648"/>
        </pc:sldMkLst>
        <pc:spChg chg="add mod">
          <ac:chgData name="FERHANE EL MOSTAFA" userId="612e3f77-08f4-424c-9bd0-6ac275dcda07" providerId="ADAL" clId="{B08A21FD-E0D2-4FA0-B276-5DE5DD90116F}" dt="2025-08-11T09:36:59.913" v="804" actId="1076"/>
          <ac:spMkLst>
            <pc:docMk/>
            <pc:sldMk cId="1251160541" sldId="2134808648"/>
            <ac:spMk id="4" creationId="{BDA2A543-F4F6-6D23-DAE6-9C2C33937935}"/>
          </ac:spMkLst>
        </pc:spChg>
        <pc:spChg chg="mod">
          <ac:chgData name="FERHANE EL MOSTAFA" userId="612e3f77-08f4-424c-9bd0-6ac275dcda07" providerId="ADAL" clId="{B08A21FD-E0D2-4FA0-B276-5DE5DD90116F}" dt="2025-08-11T09:56:25.136" v="1153" actId="20577"/>
          <ac:spMkLst>
            <pc:docMk/>
            <pc:sldMk cId="1251160541" sldId="2134808648"/>
            <ac:spMk id="6" creationId="{1B155A66-866E-E463-318C-EE1278D49B2D}"/>
          </ac:spMkLst>
        </pc:spChg>
      </pc:sldChg>
      <pc:sldChg chg="del">
        <pc:chgData name="FERHANE EL MOSTAFA" userId="612e3f77-08f4-424c-9bd0-6ac275dcda07" providerId="ADAL" clId="{B08A21FD-E0D2-4FA0-B276-5DE5DD90116F}" dt="2025-08-11T10:34:32.140" v="1724" actId="47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B08A21FD-E0D2-4FA0-B276-5DE5DD90116F}" dt="2025-08-11T10:34:54.258" v="1732" actId="20577"/>
        <pc:sldMkLst>
          <pc:docMk/>
          <pc:sldMk cId="2757630257" sldId="2134808650"/>
        </pc:sldMkLst>
      </pc:sldChg>
      <pc:sldChg chg="addSp delSp modSp add mod delAnim modAnim">
        <pc:chgData name="FERHANE EL MOSTAFA" userId="612e3f77-08f4-424c-9bd0-6ac275dcda07" providerId="ADAL" clId="{B08A21FD-E0D2-4FA0-B276-5DE5DD90116F}" dt="2025-08-11T10:45:27.843" v="1808" actId="21"/>
        <pc:sldMkLst>
          <pc:docMk/>
          <pc:sldMk cId="1215925978" sldId="2134808651"/>
        </pc:sldMkLst>
        <pc:spChg chg="mod">
          <ac:chgData name="FERHANE EL MOSTAFA" userId="612e3f77-08f4-424c-9bd0-6ac275dcda07" providerId="ADAL" clId="{B08A21FD-E0D2-4FA0-B276-5DE5DD90116F}" dt="2025-08-11T10:45:27.843" v="1808" actId="21"/>
          <ac:spMkLst>
            <pc:docMk/>
            <pc:sldMk cId="1215925978" sldId="2134808651"/>
            <ac:spMk id="2" creationId="{AE90DA39-24C4-E988-2742-846D6159A245}"/>
          </ac:spMkLst>
        </pc:spChg>
        <pc:spChg chg="add mod">
          <ac:chgData name="FERHANE EL MOSTAFA" userId="612e3f77-08f4-424c-9bd0-6ac275dcda07" providerId="ADAL" clId="{B08A21FD-E0D2-4FA0-B276-5DE5DD90116F}" dt="2025-08-11T10:43:42.257" v="1799" actId="1076"/>
          <ac:spMkLst>
            <pc:docMk/>
            <pc:sldMk cId="1215925978" sldId="2134808651"/>
            <ac:spMk id="5" creationId="{EE1893D6-C497-826A-BD0A-A01593FC9E24}"/>
          </ac:spMkLst>
        </pc:spChg>
        <pc:picChg chg="add mod">
          <ac:chgData name="FERHANE EL MOSTAFA" userId="612e3f77-08f4-424c-9bd0-6ac275dcda07" providerId="ADAL" clId="{B08A21FD-E0D2-4FA0-B276-5DE5DD90116F}" dt="2025-08-11T10:45:09.411" v="1807"/>
          <ac:picMkLst>
            <pc:docMk/>
            <pc:sldMk cId="1215925978" sldId="2134808651"/>
            <ac:picMk id="8" creationId="{B6413780-4952-04D5-C0C0-BB5C40C384B7}"/>
          </ac:picMkLst>
        </pc:picChg>
      </pc:sldChg>
      <pc:sldChg chg="addSp delSp modSp del mod delAnim modAnim">
        <pc:chgData name="FERHANE EL MOSTAFA" userId="612e3f77-08f4-424c-9bd0-6ac275dcda07" providerId="ADAL" clId="{B08A21FD-E0D2-4FA0-B276-5DE5DD90116F}" dt="2025-08-11T10:43:00.933" v="1794" actId="2696"/>
        <pc:sldMkLst>
          <pc:docMk/>
          <pc:sldMk cId="3157513240" sldId="2134808651"/>
        </pc:sldMkLst>
      </pc:sldChg>
      <pc:sldChg chg="del">
        <pc:chgData name="FERHANE EL MOSTAFA" userId="612e3f77-08f4-424c-9bd0-6ac275dcda07" providerId="ADAL" clId="{B08A21FD-E0D2-4FA0-B276-5DE5DD90116F}" dt="2025-08-11T10:55:11.339" v="1821" actId="47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B08A21FD-E0D2-4FA0-B276-5DE5DD90116F}" dt="2025-08-11T11:15:31.072" v="2503" actId="14100"/>
        <pc:sldMkLst>
          <pc:docMk/>
          <pc:sldMk cId="2659619727" sldId="2134808653"/>
        </pc:sldMkLst>
        <pc:spChg chg="mod">
          <ac:chgData name="FERHANE EL MOSTAFA" userId="612e3f77-08f4-424c-9bd0-6ac275dcda07" providerId="ADAL" clId="{B08A21FD-E0D2-4FA0-B276-5DE5DD90116F}" dt="2025-08-11T10:55:39.529" v="1845" actId="20577"/>
          <ac:spMkLst>
            <pc:docMk/>
            <pc:sldMk cId="2659619727" sldId="2134808653"/>
            <ac:spMk id="2" creationId="{E0C4D053-DAE0-A1C3-C0A3-AE30D98CD96C}"/>
          </ac:spMkLst>
        </pc:spChg>
        <pc:spChg chg="mod">
          <ac:chgData name="FERHANE EL MOSTAFA" userId="612e3f77-08f4-424c-9bd0-6ac275dcda07" providerId="ADAL" clId="{B08A21FD-E0D2-4FA0-B276-5DE5DD90116F}" dt="2025-08-11T11:15:31.072" v="2503" actId="14100"/>
          <ac:spMkLst>
            <pc:docMk/>
            <pc:sldMk cId="2659619727" sldId="2134808653"/>
            <ac:spMk id="7" creationId="{EB8A8C4F-A311-888F-0C12-D3FE640B3588}"/>
          </ac:spMkLst>
        </pc:spChg>
        <pc:spChg chg="mod">
          <ac:chgData name="FERHANE EL MOSTAFA" userId="612e3f77-08f4-424c-9bd0-6ac275dcda07" providerId="ADAL" clId="{B08A21FD-E0D2-4FA0-B276-5DE5DD90116F}" dt="2025-08-11T11:13:24.159" v="2465" actId="14100"/>
          <ac:spMkLst>
            <pc:docMk/>
            <pc:sldMk cId="2659619727" sldId="2134808653"/>
            <ac:spMk id="8" creationId="{D15A9C6B-FA4D-D70C-5E44-267253BF40F4}"/>
          </ac:spMkLst>
        </pc:spChg>
        <pc:spChg chg="mod">
          <ac:chgData name="FERHANE EL MOSTAFA" userId="612e3f77-08f4-424c-9bd0-6ac275dcda07" providerId="ADAL" clId="{B08A21FD-E0D2-4FA0-B276-5DE5DD90116F}" dt="2025-08-11T11:15:20.653" v="2501" actId="1076"/>
          <ac:spMkLst>
            <pc:docMk/>
            <pc:sldMk cId="2659619727" sldId="2134808653"/>
            <ac:spMk id="9" creationId="{FCD28CB1-3C01-EECB-2E41-FBF6DFEAE4D9}"/>
          </ac:spMkLst>
        </pc:spChg>
      </pc:sldChg>
      <pc:sldChg chg="del">
        <pc:chgData name="FERHANE EL MOSTAFA" userId="612e3f77-08f4-424c-9bd0-6ac275dcda07" providerId="ADAL" clId="{B08A21FD-E0D2-4FA0-B276-5DE5DD90116F}" dt="2025-08-11T11:24:50.582" v="2573" actId="47"/>
        <pc:sldMkLst>
          <pc:docMk/>
          <pc:sldMk cId="2150186220" sldId="2134808654"/>
        </pc:sldMkLst>
      </pc:sldChg>
      <pc:sldChg chg="addSp delSp modSp mod modAnim">
        <pc:chgData name="FERHANE EL MOSTAFA" userId="612e3f77-08f4-424c-9bd0-6ac275dcda07" providerId="ADAL" clId="{B08A21FD-E0D2-4FA0-B276-5DE5DD90116F}" dt="2025-08-16T09:18:35.801" v="3842" actId="14100"/>
        <pc:sldMkLst>
          <pc:docMk/>
          <pc:sldMk cId="1720944958" sldId="2134808655"/>
        </pc:sldMkLst>
        <pc:spChg chg="mod">
          <ac:chgData name="FERHANE EL MOSTAFA" userId="612e3f77-08f4-424c-9bd0-6ac275dcda07" providerId="ADAL" clId="{B08A21FD-E0D2-4FA0-B276-5DE5DD90116F}" dt="2025-08-11T11:29:39.139" v="2667" actId="20577"/>
          <ac:spMkLst>
            <pc:docMk/>
            <pc:sldMk cId="1720944958" sldId="2134808655"/>
            <ac:spMk id="2" creationId="{8B50561D-39CC-E5DE-0A98-31F1CD4E7272}"/>
          </ac:spMkLst>
        </pc:spChg>
        <pc:spChg chg="add mod">
          <ac:chgData name="FERHANE EL MOSTAFA" userId="612e3f77-08f4-424c-9bd0-6ac275dcda07" providerId="ADAL" clId="{B08A21FD-E0D2-4FA0-B276-5DE5DD90116F}" dt="2025-08-11T11:32:16.478" v="2682" actId="14100"/>
          <ac:spMkLst>
            <pc:docMk/>
            <pc:sldMk cId="1720944958" sldId="2134808655"/>
            <ac:spMk id="4" creationId="{195FB4C5-5116-92D0-536C-F10B0FD1AE3A}"/>
          </ac:spMkLst>
        </pc:spChg>
        <pc:spChg chg="mod">
          <ac:chgData name="FERHANE EL MOSTAFA" userId="612e3f77-08f4-424c-9bd0-6ac275dcda07" providerId="ADAL" clId="{B08A21FD-E0D2-4FA0-B276-5DE5DD90116F}" dt="2025-08-11T11:30:11.668" v="2673" actId="1076"/>
          <ac:spMkLst>
            <pc:docMk/>
            <pc:sldMk cId="1720944958" sldId="2134808655"/>
            <ac:spMk id="5" creationId="{42338642-A162-C457-2C70-24F54EDCE0A7}"/>
          </ac:spMkLst>
        </pc:spChg>
        <pc:spChg chg="add mod">
          <ac:chgData name="FERHANE EL MOSTAFA" userId="612e3f77-08f4-424c-9bd0-6ac275dcda07" providerId="ADAL" clId="{B08A21FD-E0D2-4FA0-B276-5DE5DD90116F}" dt="2025-08-16T09:18:35.801" v="3842" actId="14100"/>
          <ac:spMkLst>
            <pc:docMk/>
            <pc:sldMk cId="1720944958" sldId="2134808655"/>
            <ac:spMk id="6" creationId="{474BB56D-E99D-7896-84B1-4DB9166E2F23}"/>
          </ac:spMkLst>
        </pc:spChg>
        <pc:picChg chg="add mod">
          <ac:chgData name="FERHANE EL MOSTAFA" userId="612e3f77-08f4-424c-9bd0-6ac275dcda07" providerId="ADAL" clId="{B08A21FD-E0D2-4FA0-B276-5DE5DD90116F}" dt="2025-08-11T11:31:57.549" v="2678" actId="1076"/>
          <ac:picMkLst>
            <pc:docMk/>
            <pc:sldMk cId="1720944958" sldId="2134808655"/>
            <ac:picMk id="3" creationId="{9EA87365-4B47-C716-CEF6-20DDD9FDCA1E}"/>
          </ac:picMkLst>
        </pc:picChg>
      </pc:sldChg>
      <pc:sldChg chg="modSp del mod">
        <pc:chgData name="FERHANE EL MOSTAFA" userId="612e3f77-08f4-424c-9bd0-6ac275dcda07" providerId="ADAL" clId="{B08A21FD-E0D2-4FA0-B276-5DE5DD90116F}" dt="2025-08-11T11:27:25.049" v="2591" actId="47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B08A21FD-E0D2-4FA0-B276-5DE5DD90116F}" dt="2025-08-11T11:28:27.806" v="2633" actId="1076"/>
        <pc:sldMkLst>
          <pc:docMk/>
          <pc:sldMk cId="2697984048" sldId="2134808657"/>
        </pc:sldMkLst>
        <pc:spChg chg="mod">
          <ac:chgData name="FERHANE EL MOSTAFA" userId="612e3f77-08f4-424c-9bd0-6ac275dcda07" providerId="ADAL" clId="{B08A21FD-E0D2-4FA0-B276-5DE5DD90116F}" dt="2025-08-11T11:27:58.256" v="2631" actId="20577"/>
          <ac:spMkLst>
            <pc:docMk/>
            <pc:sldMk cId="2697984048" sldId="2134808657"/>
            <ac:spMk id="2" creationId="{96ECD189-FCA2-65CA-4018-7B64ADA93B02}"/>
          </ac:spMkLst>
        </pc:spChg>
        <pc:picChg chg="add mod">
          <ac:chgData name="FERHANE EL MOSTAFA" userId="612e3f77-08f4-424c-9bd0-6ac275dcda07" providerId="ADAL" clId="{B08A21FD-E0D2-4FA0-B276-5DE5DD90116F}" dt="2025-08-11T11:28:27.806" v="2633" actId="1076"/>
          <ac:picMkLst>
            <pc:docMk/>
            <pc:sldMk cId="2697984048" sldId="2134808657"/>
            <ac:picMk id="3" creationId="{C62293D9-CF61-BAC3-2CC1-14156041923E}"/>
          </ac:picMkLst>
        </pc:picChg>
      </pc:sldChg>
      <pc:sldChg chg="addSp delSp modSp mod">
        <pc:chgData name="FERHANE EL MOSTAFA" userId="612e3f77-08f4-424c-9bd0-6ac275dcda07" providerId="ADAL" clId="{B08A21FD-E0D2-4FA0-B276-5DE5DD90116F}" dt="2025-08-11T11:29:23.864" v="2663" actId="20577"/>
        <pc:sldMkLst>
          <pc:docMk/>
          <pc:sldMk cId="3060800121" sldId="2134808658"/>
        </pc:sldMkLst>
        <pc:spChg chg="mod">
          <ac:chgData name="FERHANE EL MOSTAFA" userId="612e3f77-08f4-424c-9bd0-6ac275dcda07" providerId="ADAL" clId="{B08A21FD-E0D2-4FA0-B276-5DE5DD90116F}" dt="2025-08-11T11:29:23.864" v="2663" actId="20577"/>
          <ac:spMkLst>
            <pc:docMk/>
            <pc:sldMk cId="3060800121" sldId="2134808658"/>
            <ac:spMk id="2" creationId="{247FE99A-E7C9-8A1A-181D-18AD0428233D}"/>
          </ac:spMkLst>
        </pc:spChg>
        <pc:picChg chg="add mod">
          <ac:chgData name="FERHANE EL MOSTAFA" userId="612e3f77-08f4-424c-9bd0-6ac275dcda07" providerId="ADAL" clId="{B08A21FD-E0D2-4FA0-B276-5DE5DD90116F}" dt="2025-08-11T11:28:41.707" v="2636" actId="1076"/>
          <ac:picMkLst>
            <pc:docMk/>
            <pc:sldMk cId="3060800121" sldId="2134808658"/>
            <ac:picMk id="3" creationId="{1302B69B-F078-6532-C0BD-E70B49104A54}"/>
          </ac:picMkLst>
        </pc:picChg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505075092" sldId="2134808662"/>
        </pc:sldMkLst>
      </pc:sldChg>
      <pc:sldChg chg="modSp del mod">
        <pc:chgData name="FERHANE EL MOSTAFA" userId="612e3f77-08f4-424c-9bd0-6ac275dcda07" providerId="ADAL" clId="{B08A21FD-E0D2-4FA0-B276-5DE5DD90116F}" dt="2025-08-11T09:01:25.429" v="9" actId="47"/>
        <pc:sldMkLst>
          <pc:docMk/>
          <pc:sldMk cId="2452135936" sldId="2134808663"/>
        </pc:sldMkLst>
      </pc:sldChg>
      <pc:sldChg chg="delSp del mod">
        <pc:chgData name="FERHANE EL MOSTAFA" userId="612e3f77-08f4-424c-9bd0-6ac275dcda07" providerId="ADAL" clId="{B08A21FD-E0D2-4FA0-B276-5DE5DD90116F}" dt="2025-08-11T11:29:01.114" v="2638" actId="47"/>
        <pc:sldMkLst>
          <pc:docMk/>
          <pc:sldMk cId="3512690890" sldId="2134808664"/>
        </pc:sldMkLst>
      </pc:sldChg>
      <pc:sldChg chg="del">
        <pc:chgData name="FERHANE EL MOSTAFA" userId="612e3f77-08f4-424c-9bd0-6ac275dcda07" providerId="ADAL" clId="{B08A21FD-E0D2-4FA0-B276-5DE5DD90116F}" dt="2025-08-11T11:29:28.782" v="2664" actId="47"/>
        <pc:sldMkLst>
          <pc:docMk/>
          <pc:sldMk cId="2681396421" sldId="2134808665"/>
        </pc:sldMkLst>
      </pc:sldChg>
      <pc:sldChg chg="del">
        <pc:chgData name="FERHANE EL MOSTAFA" userId="612e3f77-08f4-424c-9bd0-6ac275dcda07" providerId="ADAL" clId="{B08A21FD-E0D2-4FA0-B276-5DE5DD90116F}" dt="2025-08-11T11:29:30.853" v="2665" actId="47"/>
        <pc:sldMkLst>
          <pc:docMk/>
          <pc:sldMk cId="2269882199" sldId="2134808666"/>
        </pc:sldMkLst>
      </pc:sldChg>
      <pc:sldChg chg="addSp delSp modSp mod delAnim modAnim">
        <pc:chgData name="FERHANE EL MOSTAFA" userId="612e3f77-08f4-424c-9bd0-6ac275dcda07" providerId="ADAL" clId="{B08A21FD-E0D2-4FA0-B276-5DE5DD90116F}" dt="2025-08-16T09:20:17.796" v="3855"/>
        <pc:sldMkLst>
          <pc:docMk/>
          <pc:sldMk cId="650340056" sldId="2134808667"/>
        </pc:sldMkLst>
        <pc:spChg chg="add mod">
          <ac:chgData name="FERHANE EL MOSTAFA" userId="612e3f77-08f4-424c-9bd0-6ac275dcda07" providerId="ADAL" clId="{B08A21FD-E0D2-4FA0-B276-5DE5DD90116F}" dt="2025-08-11T11:40:02.483" v="2727" actId="14100"/>
          <ac:spMkLst>
            <pc:docMk/>
            <pc:sldMk cId="650340056" sldId="2134808667"/>
            <ac:spMk id="3" creationId="{630C2964-1AA4-B982-1195-F94670949A93}"/>
          </ac:spMkLst>
        </pc:spChg>
        <pc:spChg chg="add mod">
          <ac:chgData name="FERHANE EL MOSTAFA" userId="612e3f77-08f4-424c-9bd0-6ac275dcda07" providerId="ADAL" clId="{B08A21FD-E0D2-4FA0-B276-5DE5DD90116F}" dt="2025-08-11T11:39:24.751" v="2722" actId="14100"/>
          <ac:spMkLst>
            <pc:docMk/>
            <pc:sldMk cId="650340056" sldId="2134808667"/>
            <ac:spMk id="6" creationId="{D66E11C1-2360-0297-99D8-6B49E4DB539E}"/>
          </ac:spMkLst>
        </pc:spChg>
        <pc:spChg chg="add mod">
          <ac:chgData name="FERHANE EL MOSTAFA" userId="612e3f77-08f4-424c-9bd0-6ac275dcda07" providerId="ADAL" clId="{B08A21FD-E0D2-4FA0-B276-5DE5DD90116F}" dt="2025-08-16T09:20:10.741" v="3853" actId="1076"/>
          <ac:spMkLst>
            <pc:docMk/>
            <pc:sldMk cId="650340056" sldId="2134808667"/>
            <ac:spMk id="8" creationId="{EA794DD8-BFEB-23D4-7A33-7735C6B89F0F}"/>
          </ac:spMkLst>
        </pc:spChg>
        <pc:spChg chg="add mod">
          <ac:chgData name="FERHANE EL MOSTAFA" userId="612e3f77-08f4-424c-9bd0-6ac275dcda07" providerId="ADAL" clId="{B08A21FD-E0D2-4FA0-B276-5DE5DD90116F}" dt="2025-08-11T11:41:13.850" v="2755" actId="1076"/>
          <ac:spMkLst>
            <pc:docMk/>
            <pc:sldMk cId="650340056" sldId="2134808667"/>
            <ac:spMk id="9" creationId="{3F600296-D841-9726-EC93-80A51D7FAB21}"/>
          </ac:spMkLst>
        </pc:spChg>
        <pc:spChg chg="add mod">
          <ac:chgData name="FERHANE EL MOSTAFA" userId="612e3f77-08f4-424c-9bd0-6ac275dcda07" providerId="ADAL" clId="{B08A21FD-E0D2-4FA0-B276-5DE5DD90116F}" dt="2025-08-16T09:19:18.995" v="3847"/>
          <ac:spMkLst>
            <pc:docMk/>
            <pc:sldMk cId="650340056" sldId="2134808667"/>
            <ac:spMk id="10" creationId="{0E97DC6E-6F7E-B7A9-8CD5-7D24AED5F9F9}"/>
          </ac:spMkLst>
        </pc:spChg>
        <pc:picChg chg="add mod">
          <ac:chgData name="FERHANE EL MOSTAFA" userId="612e3f77-08f4-424c-9bd0-6ac275dcda07" providerId="ADAL" clId="{B08A21FD-E0D2-4FA0-B276-5DE5DD90116F}" dt="2025-08-11T11:34:18.277" v="2694" actId="1076"/>
          <ac:picMkLst>
            <pc:docMk/>
            <pc:sldMk cId="650340056" sldId="2134808667"/>
            <ac:picMk id="7" creationId="{8F5F8721-5647-9787-39E6-83A6B9150452}"/>
          </ac:picMkLst>
        </pc:picChg>
      </pc:sldChg>
      <pc:sldChg chg="del">
        <pc:chgData name="FERHANE EL MOSTAFA" userId="612e3f77-08f4-424c-9bd0-6ac275dcda07" providerId="ADAL" clId="{B08A21FD-E0D2-4FA0-B276-5DE5DD90116F}" dt="2025-08-11T11:43:18.768" v="2772" actId="47"/>
        <pc:sldMkLst>
          <pc:docMk/>
          <pc:sldMk cId="303726759" sldId="2134808668"/>
        </pc:sldMkLst>
      </pc:sldChg>
      <pc:sldChg chg="addSp delSp modSp add mod">
        <pc:chgData name="FERHANE EL MOSTAFA" userId="612e3f77-08f4-424c-9bd0-6ac275dcda07" providerId="ADAL" clId="{B08A21FD-E0D2-4FA0-B276-5DE5DD90116F}" dt="2025-08-11T09:01:01.663" v="8"/>
        <pc:sldMkLst>
          <pc:docMk/>
          <pc:sldMk cId="490503375" sldId="2134808669"/>
        </pc:sldMkLst>
        <pc:spChg chg="mod">
          <ac:chgData name="FERHANE EL MOSTAFA" userId="612e3f77-08f4-424c-9bd0-6ac275dcda07" providerId="ADAL" clId="{B08A21FD-E0D2-4FA0-B276-5DE5DD90116F}" dt="2025-08-11T09:01:01.663" v="8"/>
          <ac:spMkLst>
            <pc:docMk/>
            <pc:sldMk cId="490503375" sldId="2134808669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B08A21FD-E0D2-4FA0-B276-5DE5DD90116F}" dt="2025-08-11T09:00:31.272" v="5"/>
          <ac:picMkLst>
            <pc:docMk/>
            <pc:sldMk cId="490503375" sldId="2134808669"/>
            <ac:picMk id="3" creationId="{F46D8BCB-9DB1-94E8-4FB3-843954B20E4C}"/>
          </ac:picMkLst>
        </pc:picChg>
      </pc:sldChg>
      <pc:sldChg chg="addSp delSp modSp add mod modAnim">
        <pc:chgData name="FERHANE EL MOSTAFA" userId="612e3f77-08f4-424c-9bd0-6ac275dcda07" providerId="ADAL" clId="{B08A21FD-E0D2-4FA0-B276-5DE5DD90116F}" dt="2025-08-11T09:52:16.512" v="1087"/>
        <pc:sldMkLst>
          <pc:docMk/>
          <pc:sldMk cId="2845834963" sldId="2134808670"/>
        </pc:sldMkLst>
        <pc:spChg chg="mod">
          <ac:chgData name="FERHANE EL MOSTAFA" userId="612e3f77-08f4-424c-9bd0-6ac275dcda07" providerId="ADAL" clId="{B08A21FD-E0D2-4FA0-B276-5DE5DD90116F}" dt="2025-08-11T09:52:03.964" v="1086" actId="20577"/>
          <ac:spMkLst>
            <pc:docMk/>
            <pc:sldMk cId="2845834963" sldId="2134808670"/>
            <ac:spMk id="6" creationId="{F2F25D37-B881-6EA9-9B5A-F8B3FE1F1F5E}"/>
          </ac:spMkLst>
        </pc:spChg>
        <pc:picChg chg="add mod">
          <ac:chgData name="FERHANE EL MOSTAFA" userId="612e3f77-08f4-424c-9bd0-6ac275dcda07" providerId="ADAL" clId="{B08A21FD-E0D2-4FA0-B276-5DE5DD90116F}" dt="2025-08-11T09:51:34.245" v="1047"/>
          <ac:picMkLst>
            <pc:docMk/>
            <pc:sldMk cId="2845834963" sldId="2134808670"/>
            <ac:picMk id="2" creationId="{4DABAF1D-9F63-6A61-DFD6-87E21AAA5EEC}"/>
          </ac:picMkLst>
        </pc:picChg>
      </pc:sldChg>
      <pc:sldChg chg="addSp delSp modSp add mod modAnim">
        <pc:chgData name="FERHANE EL MOSTAFA" userId="612e3f77-08f4-424c-9bd0-6ac275dcda07" providerId="ADAL" clId="{B08A21FD-E0D2-4FA0-B276-5DE5DD90116F}" dt="2025-08-11T10:26:09.482" v="1622" actId="1076"/>
        <pc:sldMkLst>
          <pc:docMk/>
          <pc:sldMk cId="2487464742" sldId="2134808671"/>
        </pc:sldMkLst>
        <pc:spChg chg="mod">
          <ac:chgData name="FERHANE EL MOSTAFA" userId="612e3f77-08f4-424c-9bd0-6ac275dcda07" providerId="ADAL" clId="{B08A21FD-E0D2-4FA0-B276-5DE5DD90116F}" dt="2025-08-11T10:00:09.601" v="1203" actId="20577"/>
          <ac:spMkLst>
            <pc:docMk/>
            <pc:sldMk cId="2487464742" sldId="2134808671"/>
            <ac:spMk id="3" creationId="{F52310DC-07EA-D1A4-88A3-C051D0BC471E}"/>
          </ac:spMkLst>
        </pc:spChg>
        <pc:spChg chg="add mod">
          <ac:chgData name="FERHANE EL MOSTAFA" userId="612e3f77-08f4-424c-9bd0-6ac275dcda07" providerId="ADAL" clId="{B08A21FD-E0D2-4FA0-B276-5DE5DD90116F}" dt="2025-08-11T10:24:20.713" v="1600" actId="1076"/>
          <ac:spMkLst>
            <pc:docMk/>
            <pc:sldMk cId="2487464742" sldId="2134808671"/>
            <ac:spMk id="6" creationId="{819A58EE-211D-8B80-50CD-7090E1EF3897}"/>
          </ac:spMkLst>
        </pc:spChg>
        <pc:spChg chg="add mod">
          <ac:chgData name="FERHANE EL MOSTAFA" userId="612e3f77-08f4-424c-9bd0-6ac275dcda07" providerId="ADAL" clId="{B08A21FD-E0D2-4FA0-B276-5DE5DD90116F}" dt="2025-08-11T10:04:17.217" v="1304" actId="20577"/>
          <ac:spMkLst>
            <pc:docMk/>
            <pc:sldMk cId="2487464742" sldId="2134808671"/>
            <ac:spMk id="7" creationId="{AC0A23E6-1140-473D-85B6-9ED83E745F22}"/>
          </ac:spMkLst>
        </pc:spChg>
        <pc:spChg chg="add mod">
          <ac:chgData name="FERHANE EL MOSTAFA" userId="612e3f77-08f4-424c-9bd0-6ac275dcda07" providerId="ADAL" clId="{B08A21FD-E0D2-4FA0-B276-5DE5DD90116F}" dt="2025-08-11T10:04:35.881" v="1312" actId="20577"/>
          <ac:spMkLst>
            <pc:docMk/>
            <pc:sldMk cId="2487464742" sldId="2134808671"/>
            <ac:spMk id="8" creationId="{D967AEFB-01F0-F251-06CD-B4935498BF85}"/>
          </ac:spMkLst>
        </pc:spChg>
        <pc:spChg chg="add mod">
          <ac:chgData name="FERHANE EL MOSTAFA" userId="612e3f77-08f4-424c-9bd0-6ac275dcda07" providerId="ADAL" clId="{B08A21FD-E0D2-4FA0-B276-5DE5DD90116F}" dt="2025-08-11T10:04:48.483" v="1320" actId="20577"/>
          <ac:spMkLst>
            <pc:docMk/>
            <pc:sldMk cId="2487464742" sldId="2134808671"/>
            <ac:spMk id="9" creationId="{EC664827-3272-8FE9-13DB-D406A633E00D}"/>
          </ac:spMkLst>
        </pc:spChg>
        <pc:spChg chg="add mod">
          <ac:chgData name="FERHANE EL MOSTAFA" userId="612e3f77-08f4-424c-9bd0-6ac275dcda07" providerId="ADAL" clId="{B08A21FD-E0D2-4FA0-B276-5DE5DD90116F}" dt="2025-08-11T10:24:15.127" v="1599" actId="1076"/>
          <ac:spMkLst>
            <pc:docMk/>
            <pc:sldMk cId="2487464742" sldId="2134808671"/>
            <ac:spMk id="10" creationId="{F70B6415-2436-20A2-1A95-AADC97D089BC}"/>
          </ac:spMkLst>
        </pc:spChg>
        <pc:spChg chg="add mod">
          <ac:chgData name="FERHANE EL MOSTAFA" userId="612e3f77-08f4-424c-9bd0-6ac275dcda07" providerId="ADAL" clId="{B08A21FD-E0D2-4FA0-B276-5DE5DD90116F}" dt="2025-08-11T10:24:48.582" v="1603" actId="1076"/>
          <ac:spMkLst>
            <pc:docMk/>
            <pc:sldMk cId="2487464742" sldId="2134808671"/>
            <ac:spMk id="11" creationId="{CAB9FF11-B1EA-5BEE-C882-856D4A77950C}"/>
          </ac:spMkLst>
        </pc:spChg>
        <pc:spChg chg="add mod">
          <ac:chgData name="FERHANE EL MOSTAFA" userId="612e3f77-08f4-424c-9bd0-6ac275dcda07" providerId="ADAL" clId="{B08A21FD-E0D2-4FA0-B276-5DE5DD90116F}" dt="2025-08-11T10:24:57.391" v="1605" actId="1076"/>
          <ac:spMkLst>
            <pc:docMk/>
            <pc:sldMk cId="2487464742" sldId="2134808671"/>
            <ac:spMk id="12" creationId="{22B96FEA-032F-E46B-EA2D-B50BC3E807F7}"/>
          </ac:spMkLst>
        </pc:spChg>
        <pc:spChg chg="add mod">
          <ac:chgData name="FERHANE EL MOSTAFA" userId="612e3f77-08f4-424c-9bd0-6ac275dcda07" providerId="ADAL" clId="{B08A21FD-E0D2-4FA0-B276-5DE5DD90116F}" dt="2025-08-11T10:26:09.482" v="1622" actId="1076"/>
          <ac:spMkLst>
            <pc:docMk/>
            <pc:sldMk cId="2487464742" sldId="2134808671"/>
            <ac:spMk id="13" creationId="{32F913FC-C241-ACC1-303A-EFAD61D95602}"/>
          </ac:spMkLst>
        </pc:spChg>
        <pc:graphicFrameChg chg="add mod modGraphic">
          <ac:chgData name="FERHANE EL MOSTAFA" userId="612e3f77-08f4-424c-9bd0-6ac275dcda07" providerId="ADAL" clId="{B08A21FD-E0D2-4FA0-B276-5DE5DD90116F}" dt="2025-08-11T10:03:07.388" v="1271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add mod modAnim">
        <pc:chgData name="FERHANE EL MOSTAFA" userId="612e3f77-08f4-424c-9bd0-6ac275dcda07" providerId="ADAL" clId="{B08A21FD-E0D2-4FA0-B276-5DE5DD90116F}" dt="2025-08-11T10:26:48.540" v="1631" actId="1076"/>
        <pc:sldMkLst>
          <pc:docMk/>
          <pc:sldMk cId="3935438735" sldId="2134808672"/>
        </pc:sldMkLst>
        <pc:spChg chg="mod">
          <ac:chgData name="FERHANE EL MOSTAFA" userId="612e3f77-08f4-424c-9bd0-6ac275dcda07" providerId="ADAL" clId="{B08A21FD-E0D2-4FA0-B276-5DE5DD90116F}" dt="2025-08-11T10:16:40.618" v="1368" actId="6549"/>
          <ac:spMkLst>
            <pc:docMk/>
            <pc:sldMk cId="3935438735" sldId="2134808672"/>
            <ac:spMk id="3" creationId="{0634BF74-00ED-74BD-0A0E-381A3A18773A}"/>
          </ac:spMkLst>
        </pc:spChg>
        <pc:spChg chg="add del mod">
          <ac:chgData name="FERHANE EL MOSTAFA" userId="612e3f77-08f4-424c-9bd0-6ac275dcda07" providerId="ADAL" clId="{B08A21FD-E0D2-4FA0-B276-5DE5DD90116F}" dt="2025-08-11T10:26:05.093" v="1619" actId="478"/>
          <ac:spMkLst>
            <pc:docMk/>
            <pc:sldMk cId="3935438735" sldId="2134808672"/>
            <ac:spMk id="6" creationId="{6E878021-DA78-513B-A3F7-02BF1DE25746}"/>
          </ac:spMkLst>
        </pc:spChg>
        <pc:spChg chg="add del">
          <ac:chgData name="FERHANE EL MOSTAFA" userId="612e3f77-08f4-424c-9bd0-6ac275dcda07" providerId="ADAL" clId="{B08A21FD-E0D2-4FA0-B276-5DE5DD90116F}" dt="2025-08-11T10:26:04.846" v="1618" actId="478"/>
          <ac:spMkLst>
            <pc:docMk/>
            <pc:sldMk cId="3935438735" sldId="2134808672"/>
            <ac:spMk id="7" creationId="{A8906E7A-A7D9-C830-C90E-777D1B6ADD89}"/>
          </ac:spMkLst>
        </pc:spChg>
        <pc:spChg chg="add del">
          <ac:chgData name="FERHANE EL MOSTAFA" userId="612e3f77-08f4-424c-9bd0-6ac275dcda07" providerId="ADAL" clId="{B08A21FD-E0D2-4FA0-B276-5DE5DD90116F}" dt="2025-08-11T10:26:04.439" v="1617" actId="478"/>
          <ac:spMkLst>
            <pc:docMk/>
            <pc:sldMk cId="3935438735" sldId="2134808672"/>
            <ac:spMk id="8" creationId="{66376FCD-97E5-AF26-6899-A6027B543B0D}"/>
          </ac:spMkLst>
        </pc:spChg>
        <pc:spChg chg="add del mod">
          <ac:chgData name="FERHANE EL MOSTAFA" userId="612e3f77-08f4-424c-9bd0-6ac275dcda07" providerId="ADAL" clId="{B08A21FD-E0D2-4FA0-B276-5DE5DD90116F}" dt="2025-08-11T10:26:03.866" v="1616" actId="478"/>
          <ac:spMkLst>
            <pc:docMk/>
            <pc:sldMk cId="3935438735" sldId="2134808672"/>
            <ac:spMk id="9" creationId="{72429F61-DD33-D5D8-FF10-1203DC76A469}"/>
          </ac:spMkLst>
        </pc:spChg>
        <pc:spChg chg="add mod">
          <ac:chgData name="FERHANE EL MOSTAFA" userId="612e3f77-08f4-424c-9bd0-6ac275dcda07" providerId="ADAL" clId="{B08A21FD-E0D2-4FA0-B276-5DE5DD90116F}" dt="2025-08-11T10:26:48.540" v="1631" actId="1076"/>
          <ac:spMkLst>
            <pc:docMk/>
            <pc:sldMk cId="3935438735" sldId="2134808672"/>
            <ac:spMk id="11" creationId="{5FF63645-C8B0-C6B4-C3B6-5CA40989CAFC}"/>
          </ac:spMkLst>
        </pc:spChg>
        <pc:spChg chg="add mod">
          <ac:chgData name="FERHANE EL MOSTAFA" userId="612e3f77-08f4-424c-9bd0-6ac275dcda07" providerId="ADAL" clId="{B08A21FD-E0D2-4FA0-B276-5DE5DD90116F}" dt="2025-08-11T10:26:29.089" v="1625" actId="1076"/>
          <ac:spMkLst>
            <pc:docMk/>
            <pc:sldMk cId="3935438735" sldId="2134808672"/>
            <ac:spMk id="12" creationId="{73CEAFAF-404B-5C90-982B-AFB405AE955A}"/>
          </ac:spMkLst>
        </pc:spChg>
        <pc:spChg chg="add mod">
          <ac:chgData name="FERHANE EL MOSTAFA" userId="612e3f77-08f4-424c-9bd0-6ac275dcda07" providerId="ADAL" clId="{B08A21FD-E0D2-4FA0-B276-5DE5DD90116F}" dt="2025-08-11T10:26:34.949" v="1627" actId="1076"/>
          <ac:spMkLst>
            <pc:docMk/>
            <pc:sldMk cId="3935438735" sldId="2134808672"/>
            <ac:spMk id="13" creationId="{B5E5A465-609F-ACC6-E372-95F4A77170C1}"/>
          </ac:spMkLst>
        </pc:spChg>
        <pc:spChg chg="add mod">
          <ac:chgData name="FERHANE EL MOSTAFA" userId="612e3f77-08f4-424c-9bd0-6ac275dcda07" providerId="ADAL" clId="{B08A21FD-E0D2-4FA0-B276-5DE5DD90116F}" dt="2025-08-11T10:26:42.935" v="1629" actId="1076"/>
          <ac:spMkLst>
            <pc:docMk/>
            <pc:sldMk cId="3935438735" sldId="2134808672"/>
            <ac:spMk id="14" creationId="{85244812-8253-DAAB-307E-10E6ACACAC76}"/>
          </ac:spMkLst>
        </pc:spChg>
        <pc:graphicFrameChg chg="add del">
          <ac:chgData name="FERHANE EL MOSTAFA" userId="612e3f77-08f4-424c-9bd0-6ac275dcda07" providerId="ADAL" clId="{B08A21FD-E0D2-4FA0-B276-5DE5DD90116F}" dt="2025-08-11T10:26:06.430" v="1620" actId="478"/>
          <ac:graphicFrameMkLst>
            <pc:docMk/>
            <pc:sldMk cId="3935438735" sldId="2134808672"/>
            <ac:graphicFrameMk id="2" creationId="{33A27C92-1B52-0268-2C6E-17639C98DA5E}"/>
          </ac:graphicFrameMkLst>
        </pc:graphicFrameChg>
        <pc:picChg chg="add del mod">
          <ac:chgData name="FERHANE EL MOSTAFA" userId="612e3f77-08f4-424c-9bd0-6ac275dcda07" providerId="ADAL" clId="{B08A21FD-E0D2-4FA0-B276-5DE5DD90116F}" dt="2025-08-11T10:17:11.293" v="1371" actId="21"/>
          <ac:picMkLst>
            <pc:docMk/>
            <pc:sldMk cId="3935438735" sldId="2134808672"/>
            <ac:picMk id="5" creationId="{3339CD98-3F1A-32B7-2DB4-1BD26A36DE6A}"/>
          </ac:picMkLst>
        </pc:picChg>
      </pc:sldChg>
      <pc:sldChg chg="addSp delSp modSp add mod modAnim">
        <pc:chgData name="FERHANE EL MOSTAFA" userId="612e3f77-08f4-424c-9bd0-6ac275dcda07" providerId="ADAL" clId="{B08A21FD-E0D2-4FA0-B276-5DE5DD90116F}" dt="2025-08-11T10:27:06.275" v="1633" actId="1076"/>
        <pc:sldMkLst>
          <pc:docMk/>
          <pc:sldMk cId="1082416666" sldId="2134808673"/>
        </pc:sldMkLst>
        <pc:spChg chg="mod">
          <ac:chgData name="FERHANE EL MOSTAFA" userId="612e3f77-08f4-424c-9bd0-6ac275dcda07" providerId="ADAL" clId="{B08A21FD-E0D2-4FA0-B276-5DE5DD90116F}" dt="2025-08-11T10:17:54.847" v="1443" actId="20577"/>
          <ac:spMkLst>
            <pc:docMk/>
            <pc:sldMk cId="1082416666" sldId="2134808673"/>
            <ac:spMk id="3" creationId="{230F6259-AC9B-07D4-6D28-030E1BE83D6F}"/>
          </ac:spMkLst>
        </pc:spChg>
        <pc:spChg chg="mod">
          <ac:chgData name="FERHANE EL MOSTAFA" userId="612e3f77-08f4-424c-9bd0-6ac275dcda07" providerId="ADAL" clId="{B08A21FD-E0D2-4FA0-B276-5DE5DD90116F}" dt="2025-08-11T10:21:26.568" v="1508" actId="20577"/>
          <ac:spMkLst>
            <pc:docMk/>
            <pc:sldMk cId="1082416666" sldId="2134808673"/>
            <ac:spMk id="6" creationId="{A78F1618-9735-2237-E57E-7F4D9FE028F5}"/>
          </ac:spMkLst>
        </pc:spChg>
        <pc:spChg chg="mod">
          <ac:chgData name="FERHANE EL MOSTAFA" userId="612e3f77-08f4-424c-9bd0-6ac275dcda07" providerId="ADAL" clId="{B08A21FD-E0D2-4FA0-B276-5DE5DD90116F}" dt="2025-08-11T10:21:40.639" v="1520" actId="20577"/>
          <ac:spMkLst>
            <pc:docMk/>
            <pc:sldMk cId="1082416666" sldId="2134808673"/>
            <ac:spMk id="7" creationId="{71A979F7-808C-0E16-6A6E-5E598FA90934}"/>
          </ac:spMkLst>
        </pc:spChg>
        <pc:spChg chg="mod">
          <ac:chgData name="FERHANE EL MOSTAFA" userId="612e3f77-08f4-424c-9bd0-6ac275dcda07" providerId="ADAL" clId="{B08A21FD-E0D2-4FA0-B276-5DE5DD90116F}" dt="2025-08-11T10:21:59.627" v="1538" actId="20577"/>
          <ac:spMkLst>
            <pc:docMk/>
            <pc:sldMk cId="1082416666" sldId="2134808673"/>
            <ac:spMk id="8" creationId="{7AAB083D-FFD9-9DAA-0889-40B51E281FCE}"/>
          </ac:spMkLst>
        </pc:spChg>
        <pc:spChg chg="mod">
          <ac:chgData name="FERHANE EL MOSTAFA" userId="612e3f77-08f4-424c-9bd0-6ac275dcda07" providerId="ADAL" clId="{B08A21FD-E0D2-4FA0-B276-5DE5DD90116F}" dt="2025-08-11T10:22:07.031" v="1546" actId="20577"/>
          <ac:spMkLst>
            <pc:docMk/>
            <pc:sldMk cId="1082416666" sldId="2134808673"/>
            <ac:spMk id="9" creationId="{F447AE53-4341-B9E7-2678-A6AEDDB0247E}"/>
          </ac:spMkLst>
        </pc:spChg>
        <pc:spChg chg="add mod">
          <ac:chgData name="FERHANE EL MOSTAFA" userId="612e3f77-08f4-424c-9bd0-6ac275dcda07" providerId="ADAL" clId="{B08A21FD-E0D2-4FA0-B276-5DE5DD90116F}" dt="2025-08-11T10:22:15.068" v="1554" actId="20577"/>
          <ac:spMkLst>
            <pc:docMk/>
            <pc:sldMk cId="1082416666" sldId="2134808673"/>
            <ac:spMk id="11" creationId="{2F967BA8-9178-58F3-5DE1-80C7FBDEC316}"/>
          </ac:spMkLst>
        </pc:spChg>
        <pc:spChg chg="add mod">
          <ac:chgData name="FERHANE EL MOSTAFA" userId="612e3f77-08f4-424c-9bd0-6ac275dcda07" providerId="ADAL" clId="{B08A21FD-E0D2-4FA0-B276-5DE5DD90116F}" dt="2025-08-11T10:27:06.275" v="1633" actId="1076"/>
          <ac:spMkLst>
            <pc:docMk/>
            <pc:sldMk cId="1082416666" sldId="2134808673"/>
            <ac:spMk id="12" creationId="{B66C9620-5211-3343-E7B2-D7B23C50B069}"/>
          </ac:spMkLst>
        </pc:spChg>
        <pc:graphicFrameChg chg="mod modGraphic">
          <ac:chgData name="FERHANE EL MOSTAFA" userId="612e3f77-08f4-424c-9bd0-6ac275dcda07" providerId="ADAL" clId="{B08A21FD-E0D2-4FA0-B276-5DE5DD90116F}" dt="2025-08-11T10:21:16.503" v="1498" actId="20577"/>
          <ac:graphicFrameMkLst>
            <pc:docMk/>
            <pc:sldMk cId="1082416666" sldId="2134808673"/>
            <ac:graphicFrameMk id="2" creationId="{89749D5A-1697-417A-8C02-480F8EC435D8}"/>
          </ac:graphicFrameMkLst>
        </pc:graphicFrameChg>
        <pc:picChg chg="add mod">
          <ac:chgData name="FERHANE EL MOSTAFA" userId="612e3f77-08f4-424c-9bd0-6ac275dcda07" providerId="ADAL" clId="{B08A21FD-E0D2-4FA0-B276-5DE5DD90116F}" dt="2025-08-11T10:18:14.406" v="1445"/>
          <ac:picMkLst>
            <pc:docMk/>
            <pc:sldMk cId="1082416666" sldId="2134808673"/>
            <ac:picMk id="10" creationId="{7A25FA03-7F59-F526-7987-F8F77C573D24}"/>
          </ac:picMkLst>
        </pc:picChg>
      </pc:sldChg>
      <pc:sldChg chg="addSp delSp modSp add mod modAnim">
        <pc:chgData name="FERHANE EL MOSTAFA" userId="612e3f77-08f4-424c-9bd0-6ac275dcda07" providerId="ADAL" clId="{B08A21FD-E0D2-4FA0-B276-5DE5DD90116F}" dt="2025-08-16T09:10:53.238" v="3732" actId="478"/>
        <pc:sldMkLst>
          <pc:docMk/>
          <pc:sldMk cId="316936350" sldId="2134808674"/>
        </pc:sldMkLst>
        <pc:spChg chg="mod">
          <ac:chgData name="FERHANE EL MOSTAFA" userId="612e3f77-08f4-424c-9bd0-6ac275dcda07" providerId="ADAL" clId="{B08A21FD-E0D2-4FA0-B276-5DE5DD90116F}" dt="2025-08-11T10:23:43.036" v="1596" actId="20577"/>
          <ac:spMkLst>
            <pc:docMk/>
            <pc:sldMk cId="316936350" sldId="2134808674"/>
            <ac:spMk id="3" creationId="{ABEE7835-831F-30B4-ECB4-9CA687C548CE}"/>
          </ac:spMkLst>
        </pc:spChg>
        <pc:picChg chg="add mod">
          <ac:chgData name="FERHANE EL MOSTAFA" userId="612e3f77-08f4-424c-9bd0-6ac275dcda07" providerId="ADAL" clId="{B08A21FD-E0D2-4FA0-B276-5DE5DD90116F}" dt="2025-08-11T10:23:22.625" v="1557"/>
          <ac:picMkLst>
            <pc:docMk/>
            <pc:sldMk cId="316936350" sldId="2134808674"/>
            <ac:picMk id="4" creationId="{CA3C40A5-032D-15A0-33E4-C73F613B5393}"/>
          </ac:picMkLst>
        </pc:picChg>
      </pc:sldChg>
      <pc:sldChg chg="addSp delSp modSp add mod modAnim">
        <pc:chgData name="FERHANE EL MOSTAFA" userId="612e3f77-08f4-424c-9bd0-6ac275dcda07" providerId="ADAL" clId="{B08A21FD-E0D2-4FA0-B276-5DE5DD90116F}" dt="2025-08-11T10:34:19.744" v="1723"/>
        <pc:sldMkLst>
          <pc:docMk/>
          <pc:sldMk cId="3519988655" sldId="2134808675"/>
        </pc:sldMkLst>
        <pc:spChg chg="mod">
          <ac:chgData name="FERHANE EL MOSTAFA" userId="612e3f77-08f4-424c-9bd0-6ac275dcda07" providerId="ADAL" clId="{B08A21FD-E0D2-4FA0-B276-5DE5DD90116F}" dt="2025-08-11T10:33:31.212" v="1722" actId="20577"/>
          <ac:spMkLst>
            <pc:docMk/>
            <pc:sldMk cId="3519988655" sldId="2134808675"/>
            <ac:spMk id="2" creationId="{2B70C151-9F9D-8BC6-F858-8DE641896238}"/>
          </ac:spMkLst>
        </pc:spChg>
        <pc:picChg chg="add mod">
          <ac:chgData name="FERHANE EL MOSTAFA" userId="612e3f77-08f4-424c-9bd0-6ac275dcda07" providerId="ADAL" clId="{B08A21FD-E0D2-4FA0-B276-5DE5DD90116F}" dt="2025-08-11T10:33:13.382" v="1720"/>
          <ac:picMkLst>
            <pc:docMk/>
            <pc:sldMk cId="3519988655" sldId="2134808675"/>
            <ac:picMk id="3" creationId="{71C5ACFF-9D34-9B82-8082-DC4EC8887A03}"/>
          </ac:picMkLst>
        </pc:picChg>
      </pc:sldChg>
      <pc:sldChg chg="addSp delSp modSp add mod modAnim">
        <pc:chgData name="FERHANE EL MOSTAFA" userId="612e3f77-08f4-424c-9bd0-6ac275dcda07" providerId="ADAL" clId="{B08A21FD-E0D2-4FA0-B276-5DE5DD90116F}" dt="2025-08-16T09:14:42.592" v="3787" actId="20577"/>
        <pc:sldMkLst>
          <pc:docMk/>
          <pc:sldMk cId="3930610775" sldId="2134808676"/>
        </pc:sldMkLst>
        <pc:spChg chg="mod">
          <ac:chgData name="FERHANE EL MOSTAFA" userId="612e3f77-08f4-424c-9bd0-6ac275dcda07" providerId="ADAL" clId="{B08A21FD-E0D2-4FA0-B276-5DE5DD90116F}" dt="2025-08-16T09:14:42.592" v="3787" actId="20577"/>
          <ac:spMkLst>
            <pc:docMk/>
            <pc:sldMk cId="3930610775" sldId="2134808676"/>
            <ac:spMk id="2" creationId="{682F0EBC-CDE5-6377-1BF1-17E8EF1DBCFA}"/>
          </ac:spMkLst>
        </pc:spChg>
        <pc:picChg chg="add mod">
          <ac:chgData name="FERHANE EL MOSTAFA" userId="612e3f77-08f4-424c-9bd0-6ac275dcda07" providerId="ADAL" clId="{B08A21FD-E0D2-4FA0-B276-5DE5DD90116F}" dt="2025-08-11T11:23:56.349" v="2567"/>
          <ac:picMkLst>
            <pc:docMk/>
            <pc:sldMk cId="3930610775" sldId="2134808676"/>
            <ac:picMk id="4" creationId="{5B93F12C-18ED-C0D5-48EC-D16002E435E2}"/>
          </ac:picMkLst>
        </pc:picChg>
      </pc:sldChg>
      <pc:sldChg chg="addSp delSp modSp add mod">
        <pc:chgData name="FERHANE EL MOSTAFA" userId="612e3f77-08f4-424c-9bd0-6ac275dcda07" providerId="ADAL" clId="{B08A21FD-E0D2-4FA0-B276-5DE5DD90116F}" dt="2025-08-16T09:18:59.047" v="3846" actId="14100"/>
        <pc:sldMkLst>
          <pc:docMk/>
          <pc:sldMk cId="4164082556" sldId="2134808677"/>
        </pc:sldMkLst>
        <pc:spChg chg="mod">
          <ac:chgData name="FERHANE EL MOSTAFA" userId="612e3f77-08f4-424c-9bd0-6ac275dcda07" providerId="ADAL" clId="{B08A21FD-E0D2-4FA0-B276-5DE5DD90116F}" dt="2025-08-11T11:42:27.321" v="2766" actId="20577"/>
          <ac:spMkLst>
            <pc:docMk/>
            <pc:sldMk cId="4164082556" sldId="2134808677"/>
            <ac:spMk id="2" creationId="{767338AB-38A9-D110-8705-0A58AF93806B}"/>
          </ac:spMkLst>
        </pc:spChg>
        <pc:spChg chg="add mod">
          <ac:chgData name="FERHANE EL MOSTAFA" userId="612e3f77-08f4-424c-9bd0-6ac275dcda07" providerId="ADAL" clId="{B08A21FD-E0D2-4FA0-B276-5DE5DD90116F}" dt="2025-08-16T09:18:59.047" v="3846" actId="14100"/>
          <ac:spMkLst>
            <pc:docMk/>
            <pc:sldMk cId="4164082556" sldId="2134808677"/>
            <ac:spMk id="4" creationId="{2995141F-0688-1857-2967-68D944414954}"/>
          </ac:spMkLst>
        </pc:spChg>
        <pc:picChg chg="add mod">
          <ac:chgData name="FERHANE EL MOSTAFA" userId="612e3f77-08f4-424c-9bd0-6ac275dcda07" providerId="ADAL" clId="{B08A21FD-E0D2-4FA0-B276-5DE5DD90116F}" dt="2025-08-11T11:42:02.487" v="2759"/>
          <ac:picMkLst>
            <pc:docMk/>
            <pc:sldMk cId="4164082556" sldId="2134808677"/>
            <ac:picMk id="10" creationId="{E1F239CB-7B54-6DFE-F9A9-578FB2C334B2}"/>
          </ac:picMkLst>
        </pc:picChg>
      </pc:sldChg>
      <pc:sldChg chg="modSp add mod modAnim">
        <pc:chgData name="FERHANE EL MOSTAFA" userId="612e3f77-08f4-424c-9bd0-6ac275dcda07" providerId="ADAL" clId="{B08A21FD-E0D2-4FA0-B276-5DE5DD90116F}" dt="2025-08-16T09:45:47.967" v="3866"/>
        <pc:sldMkLst>
          <pc:docMk/>
          <pc:sldMk cId="4220590668" sldId="2134808678"/>
        </pc:sldMkLst>
        <pc:spChg chg="mod">
          <ac:chgData name="FERHANE EL MOSTAFA" userId="612e3f77-08f4-424c-9bd0-6ac275dcda07" providerId="ADAL" clId="{B08A21FD-E0D2-4FA0-B276-5DE5DD90116F}" dt="2025-08-11T11:44:28.589" v="2823" actId="20577"/>
          <ac:spMkLst>
            <pc:docMk/>
            <pc:sldMk cId="4220590668" sldId="2134808678"/>
            <ac:spMk id="2" creationId="{DEFB8F52-8865-3EE2-618D-AB61CC4D900C}"/>
          </ac:spMkLst>
        </pc:spChg>
      </pc:sldChg>
      <pc:sldChg chg="addSp delSp modSp add del mod">
        <pc:chgData name="FERHANE EL MOSTAFA" userId="612e3f77-08f4-424c-9bd0-6ac275dcda07" providerId="ADAL" clId="{B08A21FD-E0D2-4FA0-B276-5DE5DD90116F}" dt="2025-08-14T10:26:01.640" v="3327" actId="47"/>
        <pc:sldMkLst>
          <pc:docMk/>
          <pc:sldMk cId="4004322431" sldId="2134808679"/>
        </pc:sldMkLst>
      </pc:sldChg>
      <pc:sldChg chg="addSp delSp modSp add mod delAnim modAnim">
        <pc:chgData name="FERHANE EL MOSTAFA" userId="612e3f77-08f4-424c-9bd0-6ac275dcda07" providerId="ADAL" clId="{B08A21FD-E0D2-4FA0-B276-5DE5DD90116F}" dt="2025-08-16T09:08:13.501" v="3729" actId="20577"/>
        <pc:sldMkLst>
          <pc:docMk/>
          <pc:sldMk cId="2194023215" sldId="2134808680"/>
        </pc:sldMkLst>
        <pc:spChg chg="add mod">
          <ac:chgData name="FERHANE EL MOSTAFA" userId="612e3f77-08f4-424c-9bd0-6ac275dcda07" providerId="ADAL" clId="{B08A21FD-E0D2-4FA0-B276-5DE5DD90116F}" dt="2025-08-14T11:24:37.720" v="3698" actId="108"/>
          <ac:spMkLst>
            <pc:docMk/>
            <pc:sldMk cId="2194023215" sldId="2134808680"/>
            <ac:spMk id="4" creationId="{F9EF8C46-4685-ADD5-2E7F-25CDD87F3821}"/>
          </ac:spMkLst>
        </pc:spChg>
        <pc:spChg chg="mod">
          <ac:chgData name="FERHANE EL MOSTAFA" userId="612e3f77-08f4-424c-9bd0-6ac275dcda07" providerId="ADAL" clId="{B08A21FD-E0D2-4FA0-B276-5DE5DD90116F}" dt="2025-08-16T09:08:13.501" v="3729" actId="20577"/>
          <ac:spMkLst>
            <pc:docMk/>
            <pc:sldMk cId="2194023215" sldId="2134808680"/>
            <ac:spMk id="6" creationId="{4EAAC341-399E-9661-B01E-6515CC0EE373}"/>
          </ac:spMkLst>
        </pc:spChg>
      </pc:sldChg>
      <pc:sldChg chg="addSp delSp modSp add mod delAnim modAnim">
        <pc:chgData name="FERHANE EL MOSTAFA" userId="612e3f77-08f4-424c-9bd0-6ac275dcda07" providerId="ADAL" clId="{B08A21FD-E0D2-4FA0-B276-5DE5DD90116F}" dt="2025-08-16T09:08:07.990" v="3728" actId="20577"/>
        <pc:sldMkLst>
          <pc:docMk/>
          <pc:sldMk cId="2335178556" sldId="2134808681"/>
        </pc:sldMkLst>
        <pc:spChg chg="mod">
          <ac:chgData name="FERHANE EL MOSTAFA" userId="612e3f77-08f4-424c-9bd0-6ac275dcda07" providerId="ADAL" clId="{B08A21FD-E0D2-4FA0-B276-5DE5DD90116F}" dt="2025-08-16T09:08:07.990" v="3728" actId="20577"/>
          <ac:spMkLst>
            <pc:docMk/>
            <pc:sldMk cId="2335178556" sldId="2134808681"/>
            <ac:spMk id="6" creationId="{9D3D39CC-765E-9109-26AF-0DA1C25C8BA9}"/>
          </ac:spMkLst>
        </pc:spChg>
        <pc:spChg chg="add mod">
          <ac:chgData name="FERHANE EL MOSTAFA" userId="612e3f77-08f4-424c-9bd0-6ac275dcda07" providerId="ADAL" clId="{B08A21FD-E0D2-4FA0-B276-5DE5DD90116F}" dt="2025-08-14T11:25:26.129" v="3704"/>
          <ac:spMkLst>
            <pc:docMk/>
            <pc:sldMk cId="2335178556" sldId="2134808681"/>
            <ac:spMk id="8" creationId="{538495A2-F5B6-7783-D4A7-ADC4B2D5DA1B}"/>
          </ac:spMkLst>
        </pc:spChg>
        <pc:grpChg chg="mod">
          <ac:chgData name="FERHANE EL MOSTAFA" userId="612e3f77-08f4-424c-9bd0-6ac275dcda07" providerId="ADAL" clId="{B08A21FD-E0D2-4FA0-B276-5DE5DD90116F}" dt="2025-08-14T10:28:24.829" v="3447" actId="1076"/>
          <ac:grpSpMkLst>
            <pc:docMk/>
            <pc:sldMk cId="2335178556" sldId="2134808681"/>
            <ac:grpSpMk id="4" creationId="{5E21343C-957A-1411-FCB1-EE5E7DA7E884}"/>
          </ac:grpSpMkLst>
        </pc:grpChg>
      </pc:sldChg>
      <pc:sldChg chg="addSp delSp modSp add mod delAnim modAnim">
        <pc:chgData name="FERHANE EL MOSTAFA" userId="612e3f77-08f4-424c-9bd0-6ac275dcda07" providerId="ADAL" clId="{B08A21FD-E0D2-4FA0-B276-5DE5DD90116F}" dt="2025-08-16T09:08:03.453" v="3727" actId="20577"/>
        <pc:sldMkLst>
          <pc:docMk/>
          <pc:sldMk cId="3986733693" sldId="2134808682"/>
        </pc:sldMkLst>
        <pc:spChg chg="mod">
          <ac:chgData name="FERHANE EL MOSTAFA" userId="612e3f77-08f4-424c-9bd0-6ac275dcda07" providerId="ADAL" clId="{B08A21FD-E0D2-4FA0-B276-5DE5DD90116F}" dt="2025-08-16T09:08:03.453" v="3727" actId="20577"/>
          <ac:spMkLst>
            <pc:docMk/>
            <pc:sldMk cId="3986733693" sldId="2134808682"/>
            <ac:spMk id="6" creationId="{4CEE2BF3-D529-BC68-E15A-90E7149A894F}"/>
          </ac:spMkLst>
        </pc:spChg>
        <pc:spChg chg="mod">
          <ac:chgData name="FERHANE EL MOSTAFA" userId="612e3f77-08f4-424c-9bd0-6ac275dcda07" providerId="ADAL" clId="{B08A21FD-E0D2-4FA0-B276-5DE5DD90116F}" dt="2025-08-14T10:11:36.534" v="3267" actId="1076"/>
          <ac:spMkLst>
            <pc:docMk/>
            <pc:sldMk cId="3986733693" sldId="2134808682"/>
            <ac:spMk id="12" creationId="{67116F28-90B2-EAF4-9D92-F989F0AA1748}"/>
          </ac:spMkLst>
        </pc:spChg>
        <pc:spChg chg="mod">
          <ac:chgData name="FERHANE EL MOSTAFA" userId="612e3f77-08f4-424c-9bd0-6ac275dcda07" providerId="ADAL" clId="{B08A21FD-E0D2-4FA0-B276-5DE5DD90116F}" dt="2025-08-14T10:11:25.356" v="3264" actId="1076"/>
          <ac:spMkLst>
            <pc:docMk/>
            <pc:sldMk cId="3986733693" sldId="2134808682"/>
            <ac:spMk id="22" creationId="{5D53A65E-CFBB-C00D-2813-4A00B0AED60F}"/>
          </ac:spMkLst>
        </pc:spChg>
        <pc:spChg chg="mod">
          <ac:chgData name="FERHANE EL MOSTAFA" userId="612e3f77-08f4-424c-9bd0-6ac275dcda07" providerId="ADAL" clId="{B08A21FD-E0D2-4FA0-B276-5DE5DD90116F}" dt="2025-08-14T10:11:28.062" v="3265" actId="1076"/>
          <ac:spMkLst>
            <pc:docMk/>
            <pc:sldMk cId="3986733693" sldId="2134808682"/>
            <ac:spMk id="23" creationId="{CC1916E7-9EF8-2E4C-9660-C9206CB8C67D}"/>
          </ac:spMkLst>
        </pc:spChg>
        <pc:spChg chg="mod">
          <ac:chgData name="FERHANE EL MOSTAFA" userId="612e3f77-08f4-424c-9bd0-6ac275dcda07" providerId="ADAL" clId="{B08A21FD-E0D2-4FA0-B276-5DE5DD90116F}" dt="2025-08-14T10:11:13.974" v="3261" actId="1076"/>
          <ac:spMkLst>
            <pc:docMk/>
            <pc:sldMk cId="3986733693" sldId="2134808682"/>
            <ac:spMk id="24" creationId="{8A5AA18D-E6CF-10C1-EFFB-3A947DBC8DB2}"/>
          </ac:spMkLst>
        </pc:spChg>
        <pc:spChg chg="mod">
          <ac:chgData name="FERHANE EL MOSTAFA" userId="612e3f77-08f4-424c-9bd0-6ac275dcda07" providerId="ADAL" clId="{B08A21FD-E0D2-4FA0-B276-5DE5DD90116F}" dt="2025-08-14T10:11:21.771" v="3263" actId="1076"/>
          <ac:spMkLst>
            <pc:docMk/>
            <pc:sldMk cId="3986733693" sldId="2134808682"/>
            <ac:spMk id="25" creationId="{D2B991C2-D5DF-0EFF-F86E-732A96358C24}"/>
          </ac:spMkLst>
        </pc:spChg>
        <pc:spChg chg="mod">
          <ac:chgData name="FERHANE EL MOSTAFA" userId="612e3f77-08f4-424c-9bd0-6ac275dcda07" providerId="ADAL" clId="{B08A21FD-E0D2-4FA0-B276-5DE5DD90116F}" dt="2025-08-14T10:11:43.063" v="3268" actId="1076"/>
          <ac:spMkLst>
            <pc:docMk/>
            <pc:sldMk cId="3986733693" sldId="2134808682"/>
            <ac:spMk id="26" creationId="{A769E907-A1D2-C34C-FE5F-8F89977DC561}"/>
          </ac:spMkLst>
        </pc:spChg>
        <pc:spChg chg="add mod">
          <ac:chgData name="FERHANE EL MOSTAFA" userId="612e3f77-08f4-424c-9bd0-6ac275dcda07" providerId="ADAL" clId="{B08A21FD-E0D2-4FA0-B276-5DE5DD90116F}" dt="2025-08-14T11:24:58.770" v="3701" actId="108"/>
          <ac:spMkLst>
            <pc:docMk/>
            <pc:sldMk cId="3986733693" sldId="2134808682"/>
            <ac:spMk id="43" creationId="{9515101F-2552-D072-C37F-626A70E529D3}"/>
          </ac:spMkLst>
        </pc:spChg>
        <pc:grpChg chg="mod">
          <ac:chgData name="FERHANE EL MOSTAFA" userId="612e3f77-08f4-424c-9bd0-6ac275dcda07" providerId="ADAL" clId="{B08A21FD-E0D2-4FA0-B276-5DE5DD90116F}" dt="2025-08-14T10:11:32.041" v="3266" actId="1076"/>
          <ac:grpSpMkLst>
            <pc:docMk/>
            <pc:sldMk cId="3986733693" sldId="2134808682"/>
            <ac:grpSpMk id="4" creationId="{858C7ED6-FE7F-52FB-C673-93FE56A7CC39}"/>
          </ac:grpSpMkLst>
        </pc:grpChg>
      </pc:sldChg>
      <pc:sldChg chg="addSp delSp modSp add mod">
        <pc:chgData name="FERHANE EL MOSTAFA" userId="612e3f77-08f4-424c-9bd0-6ac275dcda07" providerId="ADAL" clId="{B08A21FD-E0D2-4FA0-B276-5DE5DD90116F}" dt="2025-08-14T10:32:40.114" v="3517" actId="20577"/>
        <pc:sldMkLst>
          <pc:docMk/>
          <pc:sldMk cId="513249997" sldId="2134808683"/>
        </pc:sldMkLst>
        <pc:spChg chg="mod">
          <ac:chgData name="FERHANE EL MOSTAFA" userId="612e3f77-08f4-424c-9bd0-6ac275dcda07" providerId="ADAL" clId="{B08A21FD-E0D2-4FA0-B276-5DE5DD90116F}" dt="2025-08-14T10:32:40.114" v="3517" actId="20577"/>
          <ac:spMkLst>
            <pc:docMk/>
            <pc:sldMk cId="513249997" sldId="2134808683"/>
            <ac:spMk id="6" creationId="{50BB84F2-BA43-3B02-F7ED-72CD96192CCB}"/>
          </ac:spMkLst>
        </pc:spChg>
        <pc:picChg chg="add mod">
          <ac:chgData name="FERHANE EL MOSTAFA" userId="612e3f77-08f4-424c-9bd0-6ac275dcda07" providerId="ADAL" clId="{B08A21FD-E0D2-4FA0-B276-5DE5DD90116F}" dt="2025-08-14T10:32:16.836" v="3466" actId="1076"/>
          <ac:picMkLst>
            <pc:docMk/>
            <pc:sldMk cId="513249997" sldId="2134808683"/>
            <ac:picMk id="2" creationId="{C9E1CB27-2557-5E47-880C-D1FB87BD2790}"/>
          </ac:picMkLst>
        </pc:picChg>
      </pc:sldChg>
      <pc:sldChg chg="addSp delSp modSp add mod modAnim">
        <pc:chgData name="FERHANE EL MOSTAFA" userId="612e3f77-08f4-424c-9bd0-6ac275dcda07" providerId="ADAL" clId="{B08A21FD-E0D2-4FA0-B276-5DE5DD90116F}" dt="2025-08-16T09:06:42.734" v="3705"/>
        <pc:sldMkLst>
          <pc:docMk/>
          <pc:sldMk cId="3500655588" sldId="2134808684"/>
        </pc:sldMkLst>
        <pc:spChg chg="mod">
          <ac:chgData name="FERHANE EL MOSTAFA" userId="612e3f77-08f4-424c-9bd0-6ac275dcda07" providerId="ADAL" clId="{B08A21FD-E0D2-4FA0-B276-5DE5DD90116F}" dt="2025-08-14T10:34:00.377" v="3591" actId="20577"/>
          <ac:spMkLst>
            <pc:docMk/>
            <pc:sldMk cId="3500655588" sldId="2134808684"/>
            <ac:spMk id="6" creationId="{45A64643-D4F5-CC1C-7DEF-005A5B0B29A5}"/>
          </ac:spMkLst>
        </pc:spChg>
        <pc:picChg chg="add mod">
          <ac:chgData name="FERHANE EL MOSTAFA" userId="612e3f77-08f4-424c-9bd0-6ac275dcda07" providerId="ADAL" clId="{B08A21FD-E0D2-4FA0-B276-5DE5DD90116F}" dt="2025-08-14T10:33:24.948" v="3524" actId="1076"/>
          <ac:picMkLst>
            <pc:docMk/>
            <pc:sldMk cId="3500655588" sldId="2134808684"/>
            <ac:picMk id="5" creationId="{257F84CD-106F-F845-4B9B-62E450878017}"/>
          </ac:picMkLst>
        </pc:picChg>
      </pc:sldChg>
    </pc:docChg>
  </pc:docChgLst>
  <pc:docChgLst>
    <pc:chgData name="FERHANE EL MOSTAFA" userId="612e3f77-08f4-424c-9bd0-6ac275dcda07" providerId="ADAL" clId="{0E1024C3-58F3-4E60-9D56-58152775B348}"/>
    <pc:docChg chg="delSld modSld modSection">
      <pc:chgData name="FERHANE EL MOSTAFA" userId="612e3f77-08f4-424c-9bd0-6ac275dcda07" providerId="ADAL" clId="{0E1024C3-58F3-4E60-9D56-58152775B348}" dt="2025-09-03T10:24:59.563" v="18" actId="20577"/>
      <pc:docMkLst>
        <pc:docMk/>
      </pc:docMkLst>
      <pc:sldChg chg="modSp mod">
        <pc:chgData name="FERHANE EL MOSTAFA" userId="612e3f77-08f4-424c-9bd0-6ac275dcda07" providerId="ADAL" clId="{0E1024C3-58F3-4E60-9D56-58152775B348}" dt="2025-08-31T18:10:48.175" v="12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0E1024C3-58F3-4E60-9D56-58152775B348}" dt="2025-08-31T18:10:48.175" v="12" actId="20577"/>
          <ac:spMkLst>
            <pc:docMk/>
            <pc:sldMk cId="998925571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0E1024C3-58F3-4E60-9D56-58152775B348}" dt="2025-08-31T18:10:17.736" v="0" actId="207"/>
        <pc:sldMkLst>
          <pc:docMk/>
          <pc:sldMk cId="2139915436" sldId="2134808630"/>
        </pc:sldMkLst>
        <pc:spChg chg="mod">
          <ac:chgData name="FERHANE EL MOSTAFA" userId="612e3f77-08f4-424c-9bd0-6ac275dcda07" providerId="ADAL" clId="{0E1024C3-58F3-4E60-9D56-58152775B348}" dt="2025-08-31T18:10:17.736" v="0" actId="207"/>
          <ac:spMkLst>
            <pc:docMk/>
            <pc:sldMk cId="2139915436" sldId="2134808630"/>
            <ac:spMk id="15" creationId="{DD026575-0090-587F-7A84-9501D11CC708}"/>
          </ac:spMkLst>
        </pc:spChg>
      </pc:sldChg>
      <pc:sldChg chg="modSp mod">
        <pc:chgData name="FERHANE EL MOSTAFA" userId="612e3f77-08f4-424c-9bd0-6ac275dcda07" providerId="ADAL" clId="{0E1024C3-58F3-4E60-9D56-58152775B348}" dt="2025-08-31T18:10:40.395" v="11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E1024C3-58F3-4E60-9D56-58152775B348}" dt="2025-08-31T18:10:40.395" v="11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del">
        <pc:chgData name="FERHANE EL MOSTAFA" userId="612e3f77-08f4-424c-9bd0-6ac275dcda07" providerId="ADAL" clId="{0E1024C3-58F3-4E60-9D56-58152775B348}" dt="2025-08-31T18:10:24.338" v="2" actId="47"/>
        <pc:sldMkLst>
          <pc:docMk/>
          <pc:sldMk cId="2757630257" sldId="2134808650"/>
        </pc:sldMkLst>
      </pc:sldChg>
      <pc:sldChg chg="modSp mod">
        <pc:chgData name="FERHANE EL MOSTAFA" userId="612e3f77-08f4-424c-9bd0-6ac275dcda07" providerId="ADAL" clId="{0E1024C3-58F3-4E60-9D56-58152775B348}" dt="2025-08-31T18:11:04.961" v="14" actId="20577"/>
        <pc:sldMkLst>
          <pc:docMk/>
          <pc:sldMk cId="2697984048" sldId="2134808657"/>
        </pc:sldMkLst>
        <pc:spChg chg="mod">
          <ac:chgData name="FERHANE EL MOSTAFA" userId="612e3f77-08f4-424c-9bd0-6ac275dcda07" providerId="ADAL" clId="{0E1024C3-58F3-4E60-9D56-58152775B348}" dt="2025-08-31T18:11:04.961" v="14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modSp mod">
        <pc:chgData name="FERHANE EL MOSTAFA" userId="612e3f77-08f4-424c-9bd0-6ac275dcda07" providerId="ADAL" clId="{0E1024C3-58F3-4E60-9D56-58152775B348}" dt="2025-09-03T10:24:59.563" v="18" actId="20577"/>
        <pc:sldMkLst>
          <pc:docMk/>
          <pc:sldMk cId="490503375" sldId="2134808669"/>
        </pc:sldMkLst>
        <pc:spChg chg="mod">
          <ac:chgData name="FERHANE EL MOSTAFA" userId="612e3f77-08f4-424c-9bd0-6ac275dcda07" providerId="ADAL" clId="{0E1024C3-58F3-4E60-9D56-58152775B348}" dt="2025-09-03T10:24:59.563" v="18" actId="20577"/>
          <ac:spMkLst>
            <pc:docMk/>
            <pc:sldMk cId="490503375" sldId="2134808669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0E1024C3-58F3-4E60-9D56-58152775B348}" dt="2025-08-31T18:10:21.755" v="1" actId="207"/>
        <pc:sldMkLst>
          <pc:docMk/>
          <pc:sldMk cId="3519988655" sldId="2134808675"/>
        </pc:sldMkLst>
        <pc:spChg chg="mod">
          <ac:chgData name="FERHANE EL MOSTAFA" userId="612e3f77-08f4-424c-9bd0-6ac275dcda07" providerId="ADAL" clId="{0E1024C3-58F3-4E60-9D56-58152775B348}" dt="2025-08-31T18:10:21.755" v="1" actId="207"/>
          <ac:spMkLst>
            <pc:docMk/>
            <pc:sldMk cId="3519988655" sldId="2134808675"/>
            <ac:spMk id="15" creationId="{671D6532-07FF-AB17-EC45-8DB08232E9BB}"/>
          </ac:spMkLst>
        </pc:spChg>
      </pc:sldChg>
    </pc:docChg>
  </pc:docChgLst>
  <pc:docChgLst>
    <pc:chgData name="FERHANE EL MOSTAFA" userId="612e3f77-08f4-424c-9bd0-6ac275dcda07" providerId="ADAL" clId="{FCA29AAA-D710-4D78-A2D2-24EF3512CA01}"/>
    <pc:docChg chg="undo custSel addSld delSld modSld modSection">
      <pc:chgData name="FERHANE EL MOSTAFA" userId="612e3f77-08f4-424c-9bd0-6ac275dcda07" providerId="ADAL" clId="{FCA29AAA-D710-4D78-A2D2-24EF3512CA01}" dt="2025-08-10T09:11:07.176" v="5197" actId="20577"/>
      <pc:docMkLst>
        <pc:docMk/>
      </pc:docMkLst>
      <pc:sldChg chg="modSp mod">
        <pc:chgData name="FERHANE EL MOSTAFA" userId="612e3f77-08f4-424c-9bd0-6ac275dcda07" providerId="ADAL" clId="{FCA29AAA-D710-4D78-A2D2-24EF3512CA01}" dt="2025-08-09T09:15:54.708" v="5" actId="20577"/>
        <pc:sldMkLst>
          <pc:docMk/>
          <pc:sldMk cId="0" sldId="257"/>
        </pc:sldMkLst>
        <pc:spChg chg="mod">
          <ac:chgData name="FERHANE EL MOSTAFA" userId="612e3f77-08f4-424c-9bd0-6ac275dcda07" providerId="ADAL" clId="{FCA29AAA-D710-4D78-A2D2-24EF3512CA01}" dt="2025-08-09T09:15:48.500" v="3" actId="20577"/>
          <ac:spMkLst>
            <pc:docMk/>
            <pc:sldMk cId="0" sldId="257"/>
            <ac:spMk id="4" creationId="{480176DD-AD75-E05C-FFEB-51070627313B}"/>
          </ac:spMkLst>
        </pc:spChg>
        <pc:spChg chg="mod">
          <ac:chgData name="FERHANE EL MOSTAFA" userId="612e3f77-08f4-424c-9bd0-6ac275dcda07" providerId="ADAL" clId="{FCA29AAA-D710-4D78-A2D2-24EF3512CA01}" dt="2025-08-09T09:15:54.708" v="5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FCA29AAA-D710-4D78-A2D2-24EF3512CA01}" dt="2025-08-09T09:15:50.468" v="4" actId="1076"/>
          <ac:spMkLst>
            <pc:docMk/>
            <pc:sldMk cId="0" sldId="257"/>
            <ac:spMk id="10" creationId="{C7D7DD4C-7B77-183D-F3D6-F7060A8F6D60}"/>
          </ac:spMkLst>
        </pc:spChg>
      </pc:sldChg>
      <pc:sldChg chg="modSp mod">
        <pc:chgData name="FERHANE EL MOSTAFA" userId="612e3f77-08f4-424c-9bd0-6ac275dcda07" providerId="ADAL" clId="{FCA29AAA-D710-4D78-A2D2-24EF3512CA01}" dt="2025-08-09T09:41:28.468" v="423" actId="1076"/>
        <pc:sldMkLst>
          <pc:docMk/>
          <pc:sldMk cId="2425538299" sldId="542"/>
        </pc:sldMkLst>
        <pc:spChg chg="mod">
          <ac:chgData name="FERHANE EL MOSTAFA" userId="612e3f77-08f4-424c-9bd0-6ac275dcda07" providerId="ADAL" clId="{FCA29AAA-D710-4D78-A2D2-24EF3512CA01}" dt="2025-08-09T09:41:28.468" v="423" actId="1076"/>
          <ac:spMkLst>
            <pc:docMk/>
            <pc:sldMk cId="2425538299" sldId="542"/>
            <ac:spMk id="2" creationId="{D96BEAF4-96E1-F8D9-0C6D-65C59AE793AB}"/>
          </ac:spMkLst>
        </pc:spChg>
      </pc:sldChg>
      <pc:sldChg chg="modSp mod">
        <pc:chgData name="FERHANE EL MOSTAFA" userId="612e3f77-08f4-424c-9bd0-6ac275dcda07" providerId="ADAL" clId="{FCA29AAA-D710-4D78-A2D2-24EF3512CA01}" dt="2025-08-10T08:58:14.961" v="4864"/>
        <pc:sldMkLst>
          <pc:docMk/>
          <pc:sldMk cId="1861730519" sldId="597"/>
        </pc:sldMkLst>
        <pc:spChg chg="mod">
          <ac:chgData name="FERHANE EL MOSTAFA" userId="612e3f77-08f4-424c-9bd0-6ac275dcda07" providerId="ADAL" clId="{FCA29AAA-D710-4D78-A2D2-24EF3512CA01}" dt="2025-08-10T08:58:14.961" v="4864"/>
          <ac:spMkLst>
            <pc:docMk/>
            <pc:sldMk cId="1861730519" sldId="597"/>
            <ac:spMk id="6" creationId="{89346D30-016F-CFBB-423D-ECDE8F11DB6B}"/>
          </ac:spMkLst>
        </pc:spChg>
      </pc:sldChg>
      <pc:sldChg chg="addSp modSp mod">
        <pc:chgData name="FERHANE EL MOSTAFA" userId="612e3f77-08f4-424c-9bd0-6ac275dcda07" providerId="ADAL" clId="{FCA29AAA-D710-4D78-A2D2-24EF3512CA01}" dt="2025-08-09T09:22:29.987" v="5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FCA29AAA-D710-4D78-A2D2-24EF3512CA01}" dt="2025-08-09T09:21:19.579" v="19" actId="20577"/>
          <ac:spMkLst>
            <pc:docMk/>
            <pc:sldMk cId="1113929566" sldId="2134805101"/>
            <ac:spMk id="8" creationId="{260BF530-5C47-5E22-B48F-3B4AD00C4432}"/>
          </ac:spMkLst>
        </pc:spChg>
        <pc:spChg chg="add mod">
          <ac:chgData name="FERHANE EL MOSTAFA" userId="612e3f77-08f4-424c-9bd0-6ac275dcda07" providerId="ADAL" clId="{FCA29AAA-D710-4D78-A2D2-24EF3512CA01}" dt="2025-08-09T09:22:29.987" v="50" actId="20577"/>
          <ac:spMkLst>
            <pc:docMk/>
            <pc:sldMk cId="1113929566" sldId="2134805101"/>
            <ac:spMk id="12" creationId="{FF298197-ED65-321A-257C-E57D4E4F9314}"/>
          </ac:spMkLst>
        </pc:spChg>
        <pc:spChg chg="mod">
          <ac:chgData name="FERHANE EL MOSTAFA" userId="612e3f77-08f4-424c-9bd0-6ac275dcda07" providerId="ADAL" clId="{FCA29AAA-D710-4D78-A2D2-24EF3512CA01}" dt="2025-08-09T09:20:54.726" v="12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FCA29AAA-D710-4D78-A2D2-24EF3512CA01}" dt="2025-08-09T09:21:14.533" v="16" actId="20577"/>
          <ac:spMkLst>
            <pc:docMk/>
            <pc:sldMk cId="1113929566" sldId="2134805101"/>
            <ac:spMk id="14" creationId="{2C5D3884-B682-E82B-6AA4-10FF3C852B6C}"/>
          </ac:spMkLst>
        </pc:s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6" creationId="{361841AB-7BBF-E5DF-ECC0-9422AF094E7E}"/>
          </ac:grpSpMkLst>
        </pc:gr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11" creationId="{14202AE5-5468-7FCD-3B7B-D4DBB9C10F9D}"/>
          </ac:grpSpMkLst>
        </pc:grp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0" creationId="{1896261F-CA9E-9687-9AE9-A6C2F0C21B00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7" creationId="{058D2DF3-961E-8A7D-17FC-5F277D49F518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8" creationId="{CE45C8C2-A260-187B-8057-CB1939722F8E}"/>
          </ac:picMkLst>
        </pc:picChg>
      </pc:sldChg>
      <pc:sldChg chg="modSp mod">
        <pc:chgData name="FERHANE EL MOSTAFA" userId="612e3f77-08f4-424c-9bd0-6ac275dcda07" providerId="ADAL" clId="{FCA29AAA-D710-4D78-A2D2-24EF3512CA01}" dt="2025-08-10T08:40:01.376" v="4731" actId="14100"/>
        <pc:sldMkLst>
          <pc:docMk/>
          <pc:sldMk cId="969077855" sldId="2134805155"/>
        </pc:sldMkLst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7" creationId="{A1644A5B-2517-F4C3-1BDC-8A68A399B5FE}"/>
          </ac:spMkLst>
        </pc:spChg>
        <pc:grpChg chg="mod">
          <ac:chgData name="FERHANE EL MOSTAFA" userId="612e3f77-08f4-424c-9bd0-6ac275dcda07" providerId="ADAL" clId="{FCA29AAA-D710-4D78-A2D2-24EF3512CA01}" dt="2025-08-09T09:25:12.570" v="70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FCA29AAA-D710-4D78-A2D2-24EF3512CA01}" dt="2025-08-09T09:25:25.246" v="73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FCA29AAA-D710-4D78-A2D2-24EF3512CA01}" dt="2025-08-09T09:25:19.936" v="72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FCA29AAA-D710-4D78-A2D2-24EF3512CA01}" dt="2025-08-09T09:25:17.749" v="71" actId="1076"/>
          <ac:grpSpMkLst>
            <pc:docMk/>
            <pc:sldMk cId="969077855" sldId="2134805155"/>
            <ac:grpSpMk id="74" creationId="{B240C497-93B7-D5A5-CC16-0CCCEF6AFA07}"/>
          </ac:grpSpMkLst>
        </pc:grpChg>
        <pc:graphicFrameChg chg="mod modGraphic">
          <ac:chgData name="FERHANE EL MOSTAFA" userId="612e3f77-08f4-424c-9bd0-6ac275dcda07" providerId="ADAL" clId="{FCA29AAA-D710-4D78-A2D2-24EF3512CA01}" dt="2025-08-10T08:40:01.376" v="4731" actId="14100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FCA29AAA-D710-4D78-A2D2-24EF3512CA01}" dt="2025-08-09T09:25:12.570" v="70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FCA29AAA-D710-4D78-A2D2-24EF3512CA01}" dt="2025-08-09T09:25:25.246" v="73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FCA29AAA-D710-4D78-A2D2-24EF3512CA01}" dt="2025-08-09T09:25:19.936" v="72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FCA29AAA-D710-4D78-A2D2-24EF3512CA01}" dt="2025-08-09T09:25:17.749" v="71" actId="1076"/>
          <ac:picMkLst>
            <pc:docMk/>
            <pc:sldMk cId="969077855" sldId="2134805155"/>
            <ac:picMk id="76" creationId="{BB23B1FB-A001-330E-9C3A-0366729CC5F4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9:01:43.862" v="2292" actId="47"/>
        <pc:sldMkLst>
          <pc:docMk/>
          <pc:sldMk cId="1509489136" sldId="2134808445"/>
        </pc:sldMkLst>
      </pc:sldChg>
      <pc:sldChg chg="modSp mod">
        <pc:chgData name="FERHANE EL MOSTAFA" userId="612e3f77-08f4-424c-9bd0-6ac275dcda07" providerId="ADAL" clId="{FCA29AAA-D710-4D78-A2D2-24EF3512CA01}" dt="2025-08-09T17:32:31.591" v="796" actId="14100"/>
        <pc:sldMkLst>
          <pc:docMk/>
          <pc:sldMk cId="1007697454" sldId="2134808448"/>
        </pc:sldMkLst>
        <pc:spChg chg="mod">
          <ac:chgData name="FERHANE EL MOSTAFA" userId="612e3f77-08f4-424c-9bd0-6ac275dcda07" providerId="ADAL" clId="{FCA29AAA-D710-4D78-A2D2-24EF3512CA01}" dt="2025-08-09T17:32:31.591" v="796" actId="14100"/>
          <ac:spMkLst>
            <pc:docMk/>
            <pc:sldMk cId="1007697454" sldId="2134808448"/>
            <ac:spMk id="4" creationId="{526BD78D-56AC-37E2-50C1-209C3F746608}"/>
          </ac:spMkLst>
        </pc:spChg>
      </pc:sldChg>
      <pc:sldChg chg="modSp mod">
        <pc:chgData name="FERHANE EL MOSTAFA" userId="612e3f77-08f4-424c-9bd0-6ac275dcda07" providerId="ADAL" clId="{FCA29AAA-D710-4D78-A2D2-24EF3512CA01}" dt="2025-08-09T09:30:03.740" v="9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FCA29AAA-D710-4D78-A2D2-24EF3512CA01}" dt="2025-08-09T09:30:03.740" v="9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modAnim">
        <pc:chgData name="FERHANE EL MOSTAFA" userId="612e3f77-08f4-424c-9bd0-6ac275dcda07" providerId="ADAL" clId="{FCA29AAA-D710-4D78-A2D2-24EF3512CA01}" dt="2025-08-10T08:41:06.259" v="4734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FCA29AAA-D710-4D78-A2D2-24EF3512CA01}" dt="2025-08-10T08:41:06.259" v="4734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FCA29AAA-D710-4D78-A2D2-24EF3512CA01}" dt="2025-08-09T09:38:48.498" v="390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FCA29AAA-D710-4D78-A2D2-24EF3512CA01}" dt="2025-08-09T09:30:56.955" v="156" actId="1076"/>
          <ac:picMkLst>
            <pc:docMk/>
            <pc:sldMk cId="368224478" sldId="2134808451"/>
            <ac:picMk id="2" creationId="{EAFCE5DF-406A-0980-724C-592B36246880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8:43:50.692" v="2241" actId="47"/>
        <pc:sldMkLst>
          <pc:docMk/>
          <pc:sldMk cId="1403980755" sldId="2134808468"/>
        </pc:sldMkLst>
      </pc:sldChg>
      <pc:sldChg chg="del">
        <pc:chgData name="FERHANE EL MOSTAFA" userId="612e3f77-08f4-424c-9bd0-6ac275dcda07" providerId="ADAL" clId="{FCA29AAA-D710-4D78-A2D2-24EF3512CA01}" dt="2025-08-09T18:20:09.840" v="1665" actId="47"/>
        <pc:sldMkLst>
          <pc:docMk/>
          <pc:sldMk cId="1418471261" sldId="2134808474"/>
        </pc:sldMkLst>
      </pc:sldChg>
      <pc:sldChg chg="addSp delSp modSp add mod">
        <pc:chgData name="FERHANE EL MOSTAFA" userId="612e3f77-08f4-424c-9bd0-6ac275dcda07" providerId="ADAL" clId="{FCA29AAA-D710-4D78-A2D2-24EF3512CA01}" dt="2025-08-09T09:28:19.651" v="93" actId="1076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CA29AAA-D710-4D78-A2D2-24EF3512CA01}" dt="2025-08-09T18:20:02.158" v="1664" actId="47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FCA29AAA-D710-4D78-A2D2-24EF3512CA01}" dt="2025-08-10T08:42:34.676" v="4743" actId="20577"/>
        <pc:sldMkLst>
          <pc:docMk/>
          <pc:sldMk cId="2639336920" sldId="2134808532"/>
        </pc:sldMkLst>
      </pc:sldChg>
      <pc:sldChg chg="modSp mod">
        <pc:chgData name="FERHANE EL MOSTAFA" userId="612e3f77-08f4-424c-9bd0-6ac275dcda07" providerId="ADAL" clId="{FCA29AAA-D710-4D78-A2D2-24EF3512CA01}" dt="2025-08-09T09:53:41.626" v="743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FCA29AAA-D710-4D78-A2D2-24EF3512CA01}" dt="2025-08-09T09:53:41.626" v="743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FCA29AAA-D710-4D78-A2D2-24EF3512CA01}" dt="2025-08-09T17:36:42.204" v="862" actId="20577"/>
        <pc:sldMkLst>
          <pc:docMk/>
          <pc:sldMk cId="3114214726" sldId="2134808539"/>
        </pc:sldMkLst>
      </pc:sldChg>
      <pc:sldChg chg="del">
        <pc:chgData name="FERHANE EL MOSTAFA" userId="612e3f77-08f4-424c-9bd0-6ac275dcda07" providerId="ADAL" clId="{FCA29AAA-D710-4D78-A2D2-24EF3512CA01}" dt="2025-08-09T20:44:44.872" v="4010" actId="47"/>
        <pc:sldMkLst>
          <pc:docMk/>
          <pc:sldMk cId="2679425699" sldId="2134808543"/>
        </pc:sldMkLst>
      </pc:sldChg>
      <pc:sldChg chg="addSp delSp modSp mod">
        <pc:chgData name="FERHANE EL MOSTAFA" userId="612e3f77-08f4-424c-9bd0-6ac275dcda07" providerId="ADAL" clId="{FCA29AAA-D710-4D78-A2D2-24EF3512CA01}" dt="2025-08-09T20:59:19.121" v="436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FCA29AAA-D710-4D78-A2D2-24EF3512CA01}" dt="2025-08-09T20:59:19.121" v="436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10T09:11:07.176" v="5197" actId="20577"/>
        <pc:sldMkLst>
          <pc:docMk/>
          <pc:sldMk cId="185814514" sldId="2134808548"/>
        </pc:sldMkLst>
      </pc:sldChg>
      <pc:sldChg chg="del">
        <pc:chgData name="FERHANE EL MOSTAFA" userId="612e3f77-08f4-424c-9bd0-6ac275dcda07" providerId="ADAL" clId="{FCA29AAA-D710-4D78-A2D2-24EF3512CA01}" dt="2025-08-09T21:05:58.920" v="4599" actId="47"/>
        <pc:sldMkLst>
          <pc:docMk/>
          <pc:sldMk cId="2984494228" sldId="2134808551"/>
        </pc:sldMkLst>
      </pc:sldChg>
      <pc:sldChg chg="addSp delSp modSp mod">
        <pc:chgData name="FERHANE EL MOSTAFA" userId="612e3f77-08f4-424c-9bd0-6ac275dcda07" providerId="ADAL" clId="{FCA29AAA-D710-4D78-A2D2-24EF3512CA01}" dt="2025-08-09T21:09:19.718" v="468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FCA29AAA-D710-4D78-A2D2-24EF3512CA01}" dt="2025-08-09T21:07:56.430" v="461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CA29AAA-D710-4D78-A2D2-24EF3512CA01}" dt="2025-08-09T21:09:19.718" v="4686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2:51.112" v="4744"/>
        <pc:sldMkLst>
          <pc:docMk/>
          <pc:sldMk cId="1808969683" sldId="2134808563"/>
        </pc:sldMkLst>
      </pc:sldChg>
      <pc:sldChg chg="addSp delSp modSp add mod modAnim">
        <pc:chgData name="FERHANE EL MOSTAFA" userId="612e3f77-08f4-424c-9bd0-6ac275dcda07" providerId="ADAL" clId="{FCA29AAA-D710-4D78-A2D2-24EF3512CA01}" dt="2025-08-10T08:46:36.779" v="477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FCA29AAA-D710-4D78-A2D2-24EF3512CA01}" dt="2025-08-10T08:46:36.779" v="477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FCA29AAA-D710-4D78-A2D2-24EF3512CA01}" dt="2025-08-09T18:19:33.047" v="1663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14:50.669" v="1455" actId="1076"/>
          <ac:picMkLst>
            <pc:docMk/>
            <pc:sldMk cId="2317388228" sldId="2134808564"/>
            <ac:picMk id="2" creationId="{83232DF7-D315-357E-13CD-020D80D3EBFF}"/>
          </ac:picMkLst>
        </pc:picChg>
      </pc:sldChg>
      <pc:sldChg chg="add del">
        <pc:chgData name="FERHANE EL MOSTAFA" userId="612e3f77-08f4-424c-9bd0-6ac275dcda07" providerId="ADAL" clId="{FCA29AAA-D710-4D78-A2D2-24EF3512CA01}" dt="2025-08-09T17:51:27.949" v="1121" actId="47"/>
        <pc:sldMkLst>
          <pc:docMk/>
          <pc:sldMk cId="4032408682" sldId="2134808565"/>
        </pc:sldMkLst>
      </pc:sldChg>
      <pc:sldChg chg="addSp delSp modSp add mod modAnim">
        <pc:chgData name="FERHANE EL MOSTAFA" userId="612e3f77-08f4-424c-9bd0-6ac275dcda07" providerId="ADAL" clId="{FCA29AAA-D710-4D78-A2D2-24EF3512CA01}" dt="2025-08-09T18:43:23.693" v="2239"/>
        <pc:sldMkLst>
          <pc:docMk/>
          <pc:sldMk cId="2709170444" sldId="2134808566"/>
        </pc:sldMkLst>
        <pc:spChg chg="mod">
          <ac:chgData name="FERHANE EL MOSTAFA" userId="612e3f77-08f4-424c-9bd0-6ac275dcda07" providerId="ADAL" clId="{FCA29AAA-D710-4D78-A2D2-24EF3512CA01}" dt="2025-08-09T18:24:21.155" v="1850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FCA29AAA-D710-4D78-A2D2-24EF3512CA01}" dt="2025-08-09T18:43:17.379" v="2237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FCA29AAA-D710-4D78-A2D2-24EF3512CA01}" dt="2025-08-09T18:36:52.865" v="2095" actId="2057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FCA29AAA-D710-4D78-A2D2-24EF3512CA01}" dt="2025-08-09T18:28:45.591" v="1962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 modGraphic">
          <ac:chgData name="FERHANE EL MOSTAFA" userId="612e3f77-08f4-424c-9bd0-6ac275dcda07" providerId="ADAL" clId="{FCA29AAA-D710-4D78-A2D2-24EF3512CA01}" dt="2025-08-09T18:35:18.468" v="2033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22:08.518" v="1748" actId="14100"/>
          <ac:picMkLst>
            <pc:docMk/>
            <pc:sldMk cId="2709170444" sldId="2134808566"/>
            <ac:picMk id="5" creationId="{B2877564-88CD-6F0D-2845-A241D2C659E4}"/>
          </ac:picMkLst>
        </pc:picChg>
      </pc:sldChg>
      <pc:sldChg chg="del">
        <pc:chgData name="FERHANE EL MOSTAFA" userId="612e3f77-08f4-424c-9bd0-6ac275dcda07" providerId="ADAL" clId="{FCA29AAA-D710-4D78-A2D2-24EF3512CA01}" dt="2025-08-09T21:06:03.880" v="4602" actId="47"/>
        <pc:sldMkLst>
          <pc:docMk/>
          <pc:sldMk cId="320711724" sldId="2134808577"/>
        </pc:sldMkLst>
      </pc:sldChg>
      <pc:sldChg chg="del">
        <pc:chgData name="FERHANE EL MOSTAFA" userId="612e3f77-08f4-424c-9bd0-6ac275dcda07" providerId="ADAL" clId="{FCA29AAA-D710-4D78-A2D2-24EF3512CA01}" dt="2025-08-09T21:06:08.306" v="4603" actId="47"/>
        <pc:sldMkLst>
          <pc:docMk/>
          <pc:sldMk cId="561229302" sldId="2134808578"/>
        </pc:sldMkLst>
      </pc:sldChg>
      <pc:sldChg chg="modSp mod">
        <pc:chgData name="FERHANE EL MOSTAFA" userId="612e3f77-08f4-424c-9bd0-6ac275dcda07" providerId="ADAL" clId="{FCA29AAA-D710-4D78-A2D2-24EF3512CA01}" dt="2025-08-09T09:54:05.826" v="753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FCA29AAA-D710-4D78-A2D2-24EF3512CA01}" dt="2025-08-09T09:54:05.826" v="753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FCA29AAA-D710-4D78-A2D2-24EF3512CA01}" dt="2025-08-09T09:54:31.248" v="768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FCA29AAA-D710-4D78-A2D2-24EF3512CA01}" dt="2025-08-09T09:54:31.248" v="768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del">
        <pc:chgData name="FERHANE EL MOSTAFA" userId="612e3f77-08f4-424c-9bd0-6ac275dcda07" providerId="ADAL" clId="{FCA29AAA-D710-4D78-A2D2-24EF3512CA01}" dt="2025-08-09T18:44:50.866" v="2288" actId="47"/>
        <pc:sldMkLst>
          <pc:docMk/>
          <pc:sldMk cId="558846478" sldId="2134808584"/>
        </pc:sldMkLst>
      </pc:sldChg>
      <pc:sldChg chg="del">
        <pc:chgData name="FERHANE EL MOSTAFA" userId="612e3f77-08f4-424c-9bd0-6ac275dcda07" providerId="ADAL" clId="{FCA29AAA-D710-4D78-A2D2-24EF3512CA01}" dt="2025-08-09T20:33:37.562" v="3659" actId="47"/>
        <pc:sldMkLst>
          <pc:docMk/>
          <pc:sldMk cId="2890695337" sldId="2134808585"/>
        </pc:sldMkLst>
      </pc:sldChg>
      <pc:sldChg chg="del">
        <pc:chgData name="FERHANE EL MOSTAFA" userId="612e3f77-08f4-424c-9bd0-6ac275dcda07" providerId="ADAL" clId="{FCA29AAA-D710-4D78-A2D2-24EF3512CA01}" dt="2025-08-09T09:28:29.983" v="94" actId="47"/>
        <pc:sldMkLst>
          <pc:docMk/>
          <pc:sldMk cId="1233101516" sldId="2134808596"/>
        </pc:sldMkLst>
      </pc:sldChg>
      <pc:sldChg chg="delSp modSp mod delAnim modAnim">
        <pc:chgData name="FERHANE EL MOSTAFA" userId="612e3f77-08f4-424c-9bd0-6ac275dcda07" providerId="ADAL" clId="{FCA29AAA-D710-4D78-A2D2-24EF3512CA01}" dt="2025-08-10T08:42:59.689" v="4745"/>
        <pc:sldMkLst>
          <pc:docMk/>
          <pc:sldMk cId="2647858729" sldId="2134808597"/>
        </pc:sldMkLst>
        <pc:spChg chg="mod">
          <ac:chgData name="FERHANE EL MOSTAFA" userId="612e3f77-08f4-424c-9bd0-6ac275dcda07" providerId="ADAL" clId="{FCA29AAA-D710-4D78-A2D2-24EF3512CA01}" dt="2025-08-09T09:53:51.955" v="748" actId="20577"/>
          <ac:spMkLst>
            <pc:docMk/>
            <pc:sldMk cId="2647858729" sldId="2134808597"/>
            <ac:spMk id="3" creationId="{AC872B29-AEAE-99D2-02AB-4D9FB809B9C6}"/>
          </ac:spMkLst>
        </pc:spChg>
        <pc:spChg chg="mod">
          <ac:chgData name="FERHANE EL MOSTAFA" userId="612e3f77-08f4-424c-9bd0-6ac275dcda07" providerId="ADAL" clId="{FCA29AAA-D710-4D78-A2D2-24EF3512CA01}" dt="2025-08-09T09:53:58.929" v="750" actId="1076"/>
          <ac:spMkLst>
            <pc:docMk/>
            <pc:sldMk cId="2647858729" sldId="2134808597"/>
            <ac:spMk id="4" creationId="{3BC97A5E-1BAF-2695-041A-786012FAD675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18.822" v="4746"/>
        <pc:sldMkLst>
          <pc:docMk/>
          <pc:sldMk cId="221526140" sldId="2134808598"/>
        </pc:sldMkLst>
        <pc:spChg chg="mod">
          <ac:chgData name="FERHANE EL MOSTAFA" userId="612e3f77-08f4-424c-9bd0-6ac275dcda07" providerId="ADAL" clId="{FCA29AAA-D710-4D78-A2D2-24EF3512CA01}" dt="2025-08-09T09:55:10.910" v="778" actId="20577"/>
          <ac:spMkLst>
            <pc:docMk/>
            <pc:sldMk cId="221526140" sldId="2134808598"/>
            <ac:spMk id="3" creationId="{FF148EC0-6566-4024-E6E1-8CA73F69E9B3}"/>
          </ac:spMkLst>
        </pc:spChg>
        <pc:spChg chg="mod">
          <ac:chgData name="FERHANE EL MOSTAFA" userId="612e3f77-08f4-424c-9bd0-6ac275dcda07" providerId="ADAL" clId="{FCA29AAA-D710-4D78-A2D2-24EF3512CA01}" dt="2025-08-09T09:54:24.016" v="763" actId="1076"/>
          <ac:spMkLst>
            <pc:docMk/>
            <pc:sldMk cId="221526140" sldId="2134808598"/>
            <ac:spMk id="4" creationId="{AF46F2A6-81F3-09F6-DC31-5B4726A865BE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23.117" v="4747"/>
        <pc:sldMkLst>
          <pc:docMk/>
          <pc:sldMk cId="2158557976" sldId="2134808599"/>
        </pc:sldMkLst>
        <pc:spChg chg="mod">
          <ac:chgData name="FERHANE EL MOSTAFA" userId="612e3f77-08f4-424c-9bd0-6ac275dcda07" providerId="ADAL" clId="{FCA29AAA-D710-4D78-A2D2-24EF3512CA01}" dt="2025-08-09T09:54:40.466" v="776" actId="20577"/>
          <ac:spMkLst>
            <pc:docMk/>
            <pc:sldMk cId="2158557976" sldId="2134808599"/>
            <ac:spMk id="3" creationId="{73095EAD-A480-ED29-B766-C3B8F1E51EC5}"/>
          </ac:spMkLst>
        </pc:spChg>
        <pc:spChg chg="mod">
          <ac:chgData name="FERHANE EL MOSTAFA" userId="612e3f77-08f4-424c-9bd0-6ac275dcda07" providerId="ADAL" clId="{FCA29AAA-D710-4D78-A2D2-24EF3512CA01}" dt="2025-08-09T09:55:25.071" v="780" actId="1076"/>
          <ac:spMkLst>
            <pc:docMk/>
            <pc:sldMk cId="2158557976" sldId="2134808599"/>
            <ac:spMk id="4" creationId="{01844FD9-C282-E6B2-BDF1-5D3F8717D3C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09T19:38:52.484" v="2806" actId="20577"/>
        <pc:sldMkLst>
          <pc:docMk/>
          <pc:sldMk cId="3250932778" sldId="2134808600"/>
        </pc:sldMkLst>
      </pc:sldChg>
      <pc:sldChg chg="addSp delSp modSp mod modAnim">
        <pc:chgData name="FERHANE EL MOSTAFA" userId="612e3f77-08f4-424c-9bd0-6ac275dcda07" providerId="ADAL" clId="{FCA29AAA-D710-4D78-A2D2-24EF3512CA01}" dt="2025-08-10T08:59:55.732" v="4868"/>
        <pc:sldMkLst>
          <pc:docMk/>
          <pc:sldMk cId="534018779" sldId="2134808601"/>
        </pc:sldMkLst>
      </pc:sldChg>
      <pc:sldChg chg="addSp delSp modSp mod modAnim">
        <pc:chgData name="FERHANE EL MOSTAFA" userId="612e3f77-08f4-424c-9bd0-6ac275dcda07" providerId="ADAL" clId="{FCA29AAA-D710-4D78-A2D2-24EF3512CA01}" dt="2025-08-09T20:36:32.743" v="3747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FCA29AAA-D710-4D78-A2D2-24EF3512CA01}" dt="2025-08-09T20:34:34.046" v="3708" actId="20577"/>
          <ac:spMkLst>
            <pc:docMk/>
            <pc:sldMk cId="998925571" sldId="2134808602"/>
            <ac:spMk id="2" creationId="{F0112923-F785-7B75-5B51-49E52FA2DF93}"/>
          </ac:spMkLst>
        </pc:spChg>
        <pc:graphicFrameChg chg="add mod modGraphic">
          <ac:chgData name="FERHANE EL MOSTAFA" userId="612e3f77-08f4-424c-9bd0-6ac275dcda07" providerId="ADAL" clId="{FCA29AAA-D710-4D78-A2D2-24EF3512CA01}" dt="2025-08-09T20:36:32.743" v="3747" actId="20577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  <pc:picChg chg="add mod">
          <ac:chgData name="FERHANE EL MOSTAFA" userId="612e3f77-08f4-424c-9bd0-6ac275dcda07" providerId="ADAL" clId="{FCA29AAA-D710-4D78-A2D2-24EF3512CA01}" dt="2025-08-09T20:34:12.131" v="3671" actId="1076"/>
          <ac:picMkLst>
            <pc:docMk/>
            <pc:sldMk cId="998925571" sldId="2134808602"/>
            <ac:picMk id="7" creationId="{7B12257B-B467-1DB8-50F3-8DFD3708E394}"/>
          </ac:picMkLst>
        </pc:picChg>
      </pc:sldChg>
      <pc:sldChg chg="del">
        <pc:chgData name="FERHANE EL MOSTAFA" userId="612e3f77-08f4-424c-9bd0-6ac275dcda07" providerId="ADAL" clId="{FCA29AAA-D710-4D78-A2D2-24EF3512CA01}" dt="2025-08-09T20:44:34.161" v="4005" actId="47"/>
        <pc:sldMkLst>
          <pc:docMk/>
          <pc:sldMk cId="1115332626" sldId="2134808603"/>
        </pc:sldMkLst>
      </pc:sldChg>
      <pc:sldChg chg="del">
        <pc:chgData name="FERHANE EL MOSTAFA" userId="612e3f77-08f4-424c-9bd0-6ac275dcda07" providerId="ADAL" clId="{FCA29AAA-D710-4D78-A2D2-24EF3512CA01}" dt="2025-08-09T20:44:36.552" v="4006" actId="47"/>
        <pc:sldMkLst>
          <pc:docMk/>
          <pc:sldMk cId="1931734198" sldId="2134808604"/>
        </pc:sldMkLst>
      </pc:sldChg>
      <pc:sldChg chg="del">
        <pc:chgData name="FERHANE EL MOSTAFA" userId="612e3f77-08f4-424c-9bd0-6ac275dcda07" providerId="ADAL" clId="{FCA29AAA-D710-4D78-A2D2-24EF3512CA01}" dt="2025-08-09T20:44:38.123" v="4007" actId="47"/>
        <pc:sldMkLst>
          <pc:docMk/>
          <pc:sldMk cId="1106300371" sldId="2134808605"/>
        </pc:sldMkLst>
      </pc:sldChg>
      <pc:sldChg chg="del">
        <pc:chgData name="FERHANE EL MOSTAFA" userId="612e3f77-08f4-424c-9bd0-6ac275dcda07" providerId="ADAL" clId="{FCA29AAA-D710-4D78-A2D2-24EF3512CA01}" dt="2025-08-09T20:44:40.010" v="4008" actId="47"/>
        <pc:sldMkLst>
          <pc:docMk/>
          <pc:sldMk cId="3272094394" sldId="2134808606"/>
        </pc:sldMkLst>
      </pc:sldChg>
      <pc:sldChg chg="del">
        <pc:chgData name="FERHANE EL MOSTAFA" userId="612e3f77-08f4-424c-9bd0-6ac275dcda07" providerId="ADAL" clId="{FCA29AAA-D710-4D78-A2D2-24EF3512CA01}" dt="2025-08-09T20:44:41.545" v="4009" actId="47"/>
        <pc:sldMkLst>
          <pc:docMk/>
          <pc:sldMk cId="3498561458" sldId="2134808607"/>
        </pc:sldMkLst>
      </pc:sldChg>
      <pc:sldChg chg="del">
        <pc:chgData name="FERHANE EL MOSTAFA" userId="612e3f77-08f4-424c-9bd0-6ac275dcda07" providerId="ADAL" clId="{FCA29AAA-D710-4D78-A2D2-24EF3512CA01}" dt="2025-08-09T20:44:55.473" v="4014" actId="47"/>
        <pc:sldMkLst>
          <pc:docMk/>
          <pc:sldMk cId="1184317551" sldId="2134808609"/>
        </pc:sldMkLst>
      </pc:sldChg>
      <pc:sldChg chg="del">
        <pc:chgData name="FERHANE EL MOSTAFA" userId="612e3f77-08f4-424c-9bd0-6ac275dcda07" providerId="ADAL" clId="{FCA29AAA-D710-4D78-A2D2-24EF3512CA01}" dt="2025-08-09T20:44:46.356" v="4011" actId="47"/>
        <pc:sldMkLst>
          <pc:docMk/>
          <pc:sldMk cId="1152934273" sldId="2134808610"/>
        </pc:sldMkLst>
      </pc:sldChg>
      <pc:sldChg chg="del">
        <pc:chgData name="FERHANE EL MOSTAFA" userId="612e3f77-08f4-424c-9bd0-6ac275dcda07" providerId="ADAL" clId="{FCA29AAA-D710-4D78-A2D2-24EF3512CA01}" dt="2025-08-09T20:44:47.991" v="4012" actId="47"/>
        <pc:sldMkLst>
          <pc:docMk/>
          <pc:sldMk cId="167362307" sldId="2134808611"/>
        </pc:sldMkLst>
      </pc:sldChg>
      <pc:sldChg chg="del">
        <pc:chgData name="FERHANE EL MOSTAFA" userId="612e3f77-08f4-424c-9bd0-6ac275dcda07" providerId="ADAL" clId="{FCA29AAA-D710-4D78-A2D2-24EF3512CA01}" dt="2025-08-09T20:44:50.104" v="4013" actId="47"/>
        <pc:sldMkLst>
          <pc:docMk/>
          <pc:sldMk cId="831882811" sldId="2134808612"/>
        </pc:sldMkLst>
      </pc:sldChg>
      <pc:sldChg chg="del">
        <pc:chgData name="FERHANE EL MOSTAFA" userId="612e3f77-08f4-424c-9bd0-6ac275dcda07" providerId="ADAL" clId="{FCA29AAA-D710-4D78-A2D2-24EF3512CA01}" dt="2025-08-09T21:06:01.006" v="4600" actId="47"/>
        <pc:sldMkLst>
          <pc:docMk/>
          <pc:sldMk cId="3758620994" sldId="2134808613"/>
        </pc:sldMkLst>
      </pc:sldChg>
      <pc:sldChg chg="del">
        <pc:chgData name="FERHANE EL MOSTAFA" userId="612e3f77-08f4-424c-9bd0-6ac275dcda07" providerId="ADAL" clId="{FCA29AAA-D710-4D78-A2D2-24EF3512CA01}" dt="2025-08-09T21:06:02.208" v="4601" actId="47"/>
        <pc:sldMkLst>
          <pc:docMk/>
          <pc:sldMk cId="1759103672" sldId="2134808614"/>
        </pc:sldMkLst>
      </pc:sldChg>
      <pc:sldChg chg="del">
        <pc:chgData name="FERHANE EL MOSTAFA" userId="612e3f77-08f4-424c-9bd0-6ac275dcda07" providerId="ADAL" clId="{FCA29AAA-D710-4D78-A2D2-24EF3512CA01}" dt="2025-08-09T21:06:10.448" v="4604" actId="47"/>
        <pc:sldMkLst>
          <pc:docMk/>
          <pc:sldMk cId="1431295362" sldId="2134808615"/>
        </pc:sldMkLst>
      </pc:sldChg>
      <pc:sldChg chg="del">
        <pc:chgData name="FERHANE EL MOSTAFA" userId="612e3f77-08f4-424c-9bd0-6ac275dcda07" providerId="ADAL" clId="{FCA29AAA-D710-4D78-A2D2-24EF3512CA01}" dt="2025-08-09T21:06:12.271" v="4605" actId="47"/>
        <pc:sldMkLst>
          <pc:docMk/>
          <pc:sldMk cId="2764126428" sldId="2134808616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04.586" v="500" actId="20577"/>
        <pc:sldMkLst>
          <pc:docMk/>
          <pc:sldMk cId="246076526" sldId="2134808617"/>
        </pc:sldMkLst>
        <pc:spChg chg="mod">
          <ac:chgData name="FERHANE EL MOSTAFA" userId="612e3f77-08f4-424c-9bd0-6ac275dcda07" providerId="ADAL" clId="{FCA29AAA-D710-4D78-A2D2-24EF3512CA01}" dt="2025-08-09T09:47:04.586" v="500" actId="20577"/>
          <ac:spMkLst>
            <pc:docMk/>
            <pc:sldMk cId="246076526" sldId="2134808617"/>
            <ac:spMk id="6" creationId="{15A840B5-9D49-6F25-FD5A-F9F6572B9945}"/>
          </ac:spMkLst>
        </pc:spChg>
      </pc:sldChg>
      <pc:sldChg chg="addSp delSp modSp add mod delAnim modAnim">
        <pc:chgData name="FERHANE EL MOSTAFA" userId="612e3f77-08f4-424c-9bd0-6ac275dcda07" providerId="ADAL" clId="{FCA29AAA-D710-4D78-A2D2-24EF3512CA01}" dt="2025-08-09T09:47:37.855" v="515" actId="1076"/>
        <pc:sldMkLst>
          <pc:docMk/>
          <pc:sldMk cId="379981990" sldId="2134808618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2:12.488" v="4739" actId="6549"/>
        <pc:sldMkLst>
          <pc:docMk/>
          <pc:sldMk cId="1519930428" sldId="2134808619"/>
        </pc:sldMkLst>
        <pc:spChg chg="mod">
          <ac:chgData name="FERHANE EL MOSTAFA" userId="612e3f77-08f4-424c-9bd0-6ac275dcda07" providerId="ADAL" clId="{FCA29AAA-D710-4D78-A2D2-24EF3512CA01}" dt="2025-08-10T08:42:12.488" v="4739" actId="6549"/>
          <ac:spMkLst>
            <pc:docMk/>
            <pc:sldMk cId="1519930428" sldId="2134808619"/>
            <ac:spMk id="6" creationId="{604BD7AE-769A-DD1C-D18F-F1E01EF51F5B}"/>
          </ac:spMkLst>
        </pc:spChg>
        <pc:picChg chg="add mod">
          <ac:chgData name="FERHANE EL MOSTAFA" userId="612e3f77-08f4-424c-9bd0-6ac275dcda07" providerId="ADAL" clId="{FCA29AAA-D710-4D78-A2D2-24EF3512CA01}" dt="2025-08-09T09:50:18.274" v="617" actId="1076"/>
          <ac:picMkLst>
            <pc:docMk/>
            <pc:sldMk cId="1519930428" sldId="2134808619"/>
            <ac:picMk id="4" creationId="{4145D31E-3BB7-FCB2-23ED-939F51BEFFE4}"/>
          </ac:picMkLst>
        </pc:picChg>
      </pc:sldChg>
      <pc:sldChg chg="add del">
        <pc:chgData name="FERHANE EL MOSTAFA" userId="612e3f77-08f4-424c-9bd0-6ac275dcda07" providerId="ADAL" clId="{FCA29AAA-D710-4D78-A2D2-24EF3512CA01}" dt="2025-08-09T09:45:06.730" v="433" actId="47"/>
        <pc:sldMkLst>
          <pc:docMk/>
          <pc:sldMk cId="3121992032" sldId="2134808619"/>
        </pc:sldMkLst>
      </pc:sldChg>
      <pc:sldChg chg="addSp delSp modSp add mod">
        <pc:chgData name="FERHANE EL MOSTAFA" userId="612e3f77-08f4-424c-9bd0-6ac275dcda07" providerId="ADAL" clId="{FCA29AAA-D710-4D78-A2D2-24EF3512CA01}" dt="2025-08-09T09:49:09.638" v="611" actId="1076"/>
        <pc:sldMkLst>
          <pc:docMk/>
          <pc:sldMk cId="711559964" sldId="2134808620"/>
        </pc:sldMkLst>
      </pc:sldChg>
      <pc:sldChg chg="addSp modSp add mod">
        <pc:chgData name="FERHANE EL MOSTAFA" userId="612e3f77-08f4-424c-9bd0-6ac275dcda07" providerId="ADAL" clId="{FCA29AAA-D710-4D78-A2D2-24EF3512CA01}" dt="2025-08-09T18:10:32.238" v="1412" actId="108"/>
        <pc:sldMkLst>
          <pc:docMk/>
          <pc:sldMk cId="2505334442" sldId="2134808621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6:22.907" v="4769" actId="2057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FCA29AAA-D710-4D78-A2D2-24EF3512CA01}" dt="2025-08-09T17:53:27.355" v="1219" actId="47"/>
        <pc:sldMkLst>
          <pc:docMk/>
          <pc:sldMk cId="922554148" sldId="2134808623"/>
        </pc:sldMkLst>
      </pc:sldChg>
      <pc:sldChg chg="addSp delSp modSp add mod modAnim">
        <pc:chgData name="FERHANE EL MOSTAFA" userId="612e3f77-08f4-424c-9bd0-6ac275dcda07" providerId="ADAL" clId="{FCA29AAA-D710-4D78-A2D2-24EF3512CA01}" dt="2025-08-10T08:44:19.004" v="4748"/>
        <pc:sldMkLst>
          <pc:docMk/>
          <pc:sldMk cId="2558550708" sldId="213480862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5:48.680" v="4754" actId="1076"/>
        <pc:sldMkLst>
          <pc:docMk/>
          <pc:sldMk cId="3948784271" sldId="2134808625"/>
        </pc:sldMkLst>
      </pc:sldChg>
      <pc:sldChg chg="addSp delSp modSp add mod modAnim">
        <pc:chgData name="FERHANE EL MOSTAFA" userId="612e3f77-08f4-424c-9bd0-6ac275dcda07" providerId="ADAL" clId="{FCA29AAA-D710-4D78-A2D2-24EF3512CA01}" dt="2025-08-10T08:47:42.978" v="4777" actId="20578"/>
        <pc:sldMkLst>
          <pc:docMk/>
          <pc:sldMk cId="3518577579" sldId="2134808626"/>
        </pc:sldMkLst>
      </pc:sldChg>
      <pc:sldChg chg="addSp modSp add mod">
        <pc:chgData name="FERHANE EL MOSTAFA" userId="612e3f77-08f4-424c-9bd0-6ac275dcda07" providerId="ADAL" clId="{FCA29AAA-D710-4D78-A2D2-24EF3512CA01}" dt="2025-08-10T08:46:56.160" v="4773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FCA29AAA-D710-4D78-A2D2-24EF3512CA01}" dt="2025-08-10T08:46:56.160" v="4773" actId="20577"/>
          <ac:spMkLst>
            <pc:docMk/>
            <pc:sldMk cId="253666560" sldId="2134808627"/>
            <ac:spMk id="6" creationId="{0B66465E-468F-B22F-A2EA-A217A666D11F}"/>
          </ac:spMkLst>
        </pc:spChg>
        <pc:picChg chg="add mod">
          <ac:chgData name="FERHANE EL MOSTAFA" userId="612e3f77-08f4-424c-9bd0-6ac275dcda07" providerId="ADAL" clId="{FCA29AAA-D710-4D78-A2D2-24EF3512CA01}" dt="2025-08-09T18:21:31.101" v="1739" actId="1076"/>
          <ac:picMkLst>
            <pc:docMk/>
            <pc:sldMk cId="253666560" sldId="2134808627"/>
            <ac:picMk id="2" creationId="{71D1FC00-78A1-50C9-5E18-D0D4B8F82E92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0T08:56:59.986" v="4860" actId="1076"/>
        <pc:sldMkLst>
          <pc:docMk/>
          <pc:sldMk cId="1596164037" sldId="2134808628"/>
        </pc:sldMkLst>
        <pc:spChg chg="mod">
          <ac:chgData name="FERHANE EL MOSTAFA" userId="612e3f77-08f4-424c-9bd0-6ac275dcda07" providerId="ADAL" clId="{FCA29AAA-D710-4D78-A2D2-24EF3512CA01}" dt="2025-08-09T18:38:31.889" v="2172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FCA29AAA-D710-4D78-A2D2-24EF3512CA01}" dt="2025-08-10T08:56:59.986" v="4860" actId="1076"/>
          <ac:spMkLst>
            <pc:docMk/>
            <pc:sldMk cId="1596164037" sldId="2134808628"/>
            <ac:spMk id="7" creationId="{83B285BE-3680-F2EE-F463-59395BFA57F9}"/>
          </ac:spMkLst>
        </pc:spChg>
        <pc:picChg chg="add mod">
          <ac:chgData name="FERHANE EL MOSTAFA" userId="612e3f77-08f4-424c-9bd0-6ac275dcda07" providerId="ADAL" clId="{FCA29AAA-D710-4D78-A2D2-24EF3512CA01}" dt="2025-08-09T18:38:53.671" v="2175" actId="1076"/>
          <ac:picMkLst>
            <pc:docMk/>
            <pc:sldMk cId="1596164037" sldId="2134808628"/>
            <ac:picMk id="2" creationId="{6EB4A4FF-C7B4-4758-4048-6BB38239CD6C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57:33.149" v="4863"/>
        <pc:sldMkLst>
          <pc:docMk/>
          <pc:sldMk cId="758098065" sldId="2134808629"/>
        </pc:sldMkLst>
        <pc:spChg chg="mod">
          <ac:chgData name="FERHANE EL MOSTAFA" userId="612e3f77-08f4-424c-9bd0-6ac275dcda07" providerId="ADAL" clId="{FCA29AAA-D710-4D78-A2D2-24EF3512CA01}" dt="2025-08-09T18:44:28.221" v="2285" actId="20577"/>
          <ac:spMkLst>
            <pc:docMk/>
            <pc:sldMk cId="758098065" sldId="2134808629"/>
            <ac:spMk id="6" creationId="{362FE494-C1B5-99F4-E590-7E847563FF3D}"/>
          </ac:spMkLst>
        </pc:spChg>
        <pc:picChg chg="add mod">
          <ac:chgData name="FERHANE EL MOSTAFA" userId="612e3f77-08f4-424c-9bd0-6ac275dcda07" providerId="ADAL" clId="{FCA29AAA-D710-4D78-A2D2-24EF3512CA01}" dt="2025-08-09T18:44:46.172" v="2287" actId="1076"/>
          <ac:picMkLst>
            <pc:docMk/>
            <pc:sldMk cId="758098065" sldId="2134808629"/>
            <ac:picMk id="3" creationId="{6E0997AD-D504-0A05-0353-95D7839517D7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19:30:19.875" v="2601" actId="1076"/>
        <pc:sldMkLst>
          <pc:docMk/>
          <pc:sldMk cId="2139915436" sldId="2134808630"/>
        </pc:sldMkLst>
        <pc:spChg chg="mod">
          <ac:chgData name="FERHANE EL MOSTAFA" userId="612e3f77-08f4-424c-9bd0-6ac275dcda07" providerId="ADAL" clId="{FCA29AAA-D710-4D78-A2D2-24EF3512CA01}" dt="2025-08-09T19:08:19.098" v="2440" actId="20577"/>
          <ac:spMkLst>
            <pc:docMk/>
            <pc:sldMk cId="2139915436" sldId="2134808630"/>
            <ac:spMk id="2" creationId="{82DFC943-36D8-52D1-7BC5-470759BE6495}"/>
          </ac:spMkLst>
        </pc:spChg>
        <pc:spChg chg="mod">
          <ac:chgData name="FERHANE EL MOSTAFA" userId="612e3f77-08f4-424c-9bd0-6ac275dcda07" providerId="ADAL" clId="{FCA29AAA-D710-4D78-A2D2-24EF3512CA01}" dt="2025-08-09T19:30:19.875" v="2601" actId="1076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FCA29AAA-D710-4D78-A2D2-24EF3512CA01}" dt="2025-08-09T19:02:22.664" v="2303" actId="20577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FCA29AAA-D710-4D78-A2D2-24EF3512CA01}" dt="2025-08-09T19:30:17.809" v="2600" actId="1076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FCA29AAA-D710-4D78-A2D2-24EF3512CA01}" dt="2025-08-09T19:07:01.115" v="2410" actId="108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FCA29AAA-D710-4D78-A2D2-24EF3512CA01}" dt="2025-08-09T19:06:52.057" v="2408" actId="1076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FCA29AAA-D710-4D78-A2D2-24EF3512CA01}" dt="2025-08-09T19:07:07.790" v="2412" actId="108"/>
          <ac:spMkLst>
            <pc:docMk/>
            <pc:sldMk cId="2139915436" sldId="2134808630"/>
            <ac:spMk id="25" creationId="{FFC32477-A5DC-947F-97E4-398344F6992E}"/>
          </ac:spMkLst>
        </pc:spChg>
      </pc:sldChg>
      <pc:sldChg chg="add del">
        <pc:chgData name="FERHANE EL MOSTAFA" userId="612e3f77-08f4-424c-9bd0-6ac275dcda07" providerId="ADAL" clId="{FCA29AAA-D710-4D78-A2D2-24EF3512CA01}" dt="2025-08-09T19:26:58.889" v="2575" actId="47"/>
        <pc:sldMkLst>
          <pc:docMk/>
          <pc:sldMk cId="1353891821" sldId="2134808631"/>
        </pc:sldMkLst>
      </pc:sldChg>
      <pc:sldChg chg="addSp delSp modSp add mod modAnim">
        <pc:chgData name="FERHANE EL MOSTAFA" userId="612e3f77-08f4-424c-9bd0-6ac275dcda07" providerId="ADAL" clId="{FCA29AAA-D710-4D78-A2D2-24EF3512CA01}" dt="2025-08-09T19:30:31.995" v="2603" actId="1076"/>
        <pc:sldMkLst>
          <pc:docMk/>
          <pc:sldMk cId="3101658181" sldId="2134808632"/>
        </pc:sldMkLst>
      </pc:sldChg>
      <pc:sldChg chg="addSp delSp modSp add mod modAnim">
        <pc:chgData name="FERHANE EL MOSTAFA" userId="612e3f77-08f4-424c-9bd0-6ac275dcda07" providerId="ADAL" clId="{FCA29AAA-D710-4D78-A2D2-24EF3512CA01}" dt="2025-08-09T19:39:53.841" v="2842" actId="20577"/>
        <pc:sldMkLst>
          <pc:docMk/>
          <pc:sldMk cId="992117845" sldId="2134808633"/>
        </pc:sldMkLst>
      </pc:sldChg>
      <pc:sldChg chg="addSp delSp modSp add mod delAnim">
        <pc:chgData name="FERHANE EL MOSTAFA" userId="612e3f77-08f4-424c-9bd0-6ac275dcda07" providerId="ADAL" clId="{FCA29AAA-D710-4D78-A2D2-24EF3512CA01}" dt="2025-08-09T19:37:46.876" v="2749" actId="478"/>
        <pc:sldMkLst>
          <pc:docMk/>
          <pc:sldMk cId="1401053377" sldId="2134808634"/>
        </pc:sldMkLst>
        <pc:spChg chg="mod">
          <ac:chgData name="FERHANE EL MOSTAFA" userId="612e3f77-08f4-424c-9bd0-6ac275dcda07" providerId="ADAL" clId="{FCA29AAA-D710-4D78-A2D2-24EF3512CA01}" dt="2025-08-09T19:37:15.088" v="2746" actId="20577"/>
          <ac:spMkLst>
            <pc:docMk/>
            <pc:sldMk cId="1401053377" sldId="2134808634"/>
            <ac:spMk id="2" creationId="{D93D75EE-D04D-B038-103F-620A3D5F209D}"/>
          </ac:spMkLst>
        </pc:spChg>
      </pc:sldChg>
      <pc:sldChg chg="addSp delSp modSp add mod delAnim modAnim">
        <pc:chgData name="FERHANE EL MOSTAFA" userId="612e3f77-08f4-424c-9bd0-6ac275dcda07" providerId="ADAL" clId="{FCA29AAA-D710-4D78-A2D2-24EF3512CA01}" dt="2025-08-09T20:26:15.456" v="3488" actId="20577"/>
        <pc:sldMkLst>
          <pc:docMk/>
          <pc:sldMk cId="4289829097" sldId="2134808635"/>
        </pc:sldMkLst>
      </pc:sldChg>
      <pc:sldChg chg="addSp delSp modSp add mod modAnim">
        <pc:chgData name="FERHANE EL MOSTAFA" userId="612e3f77-08f4-424c-9bd0-6ac275dcda07" providerId="ADAL" clId="{FCA29AAA-D710-4D78-A2D2-24EF3512CA01}" dt="2025-08-09T20:27:18.517" v="3493"/>
        <pc:sldMkLst>
          <pc:docMk/>
          <pc:sldMk cId="2016415454" sldId="2134808636"/>
        </pc:sldMkLst>
      </pc:sldChg>
      <pc:sldChg chg="addSp delSp modSp add mod modAnim">
        <pc:chgData name="FERHANE EL MOSTAFA" userId="612e3f77-08f4-424c-9bd0-6ac275dcda07" providerId="ADAL" clId="{FCA29AAA-D710-4D78-A2D2-24EF3512CA01}" dt="2025-08-10T09:00:37.503" v="4869" actId="20577"/>
        <pc:sldMkLst>
          <pc:docMk/>
          <pc:sldMk cId="325405404" sldId="2134808637"/>
        </pc:sldMkLst>
      </pc:sldChg>
      <pc:sldChg chg="modSp add mod">
        <pc:chgData name="FERHANE EL MOSTAFA" userId="612e3f77-08f4-424c-9bd0-6ac275dcda07" providerId="ADAL" clId="{FCA29AAA-D710-4D78-A2D2-24EF3512CA01}" dt="2025-08-09T20:32:43.431" v="3658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FCA29AAA-D710-4D78-A2D2-24EF3512CA01}" dt="2025-08-09T20:32:43.431" v="3658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09T20:41:44.873" v="3925" actId="20577"/>
        <pc:sldMkLst>
          <pc:docMk/>
          <pc:sldMk cId="3555504287" sldId="2134808639"/>
        </pc:sldMkLst>
        <pc:spChg chg="mod">
          <ac:chgData name="FERHANE EL MOSTAFA" userId="612e3f77-08f4-424c-9bd0-6ac275dcda07" providerId="ADAL" clId="{FCA29AAA-D710-4D78-A2D2-24EF3512CA01}" dt="2025-08-09T20:41:44.873" v="3925" actId="20577"/>
          <ac:spMkLst>
            <pc:docMk/>
            <pc:sldMk cId="3555504287" sldId="2134808639"/>
            <ac:spMk id="2" creationId="{1D55E459-C29A-4807-6F0B-94AF800651C6}"/>
          </ac:spMkLst>
        </pc:spChg>
        <pc:picChg chg="add mod">
          <ac:chgData name="FERHANE EL MOSTAFA" userId="612e3f77-08f4-424c-9bd0-6ac275dcda07" providerId="ADAL" clId="{FCA29AAA-D710-4D78-A2D2-24EF3512CA01}" dt="2025-08-09T20:39:31.536" v="3793" actId="1076"/>
          <ac:picMkLst>
            <pc:docMk/>
            <pc:sldMk cId="3555504287" sldId="2134808639"/>
            <ac:picMk id="5" creationId="{14591A1A-7C45-8608-BDFB-B0F737843650}"/>
          </ac:picMkLst>
        </pc:picChg>
      </pc:sldChg>
      <pc:sldChg chg="addSp delSp modSp add mod">
        <pc:chgData name="FERHANE EL MOSTAFA" userId="612e3f77-08f4-424c-9bd0-6ac275dcda07" providerId="ADAL" clId="{FCA29AAA-D710-4D78-A2D2-24EF3512CA01}" dt="2025-08-09T20:42:00.368" v="3936" actId="20577"/>
        <pc:sldMkLst>
          <pc:docMk/>
          <pc:sldMk cId="2115320888" sldId="2134808640"/>
        </pc:sldMkLst>
        <pc:spChg chg="mod">
          <ac:chgData name="FERHANE EL MOSTAFA" userId="612e3f77-08f4-424c-9bd0-6ac275dcda07" providerId="ADAL" clId="{FCA29AAA-D710-4D78-A2D2-24EF3512CA01}" dt="2025-08-09T20:42:00.368" v="3936" actId="20577"/>
          <ac:spMkLst>
            <pc:docMk/>
            <pc:sldMk cId="2115320888" sldId="2134808640"/>
            <ac:spMk id="2" creationId="{52502481-BA27-F2C7-8BBF-874E26F7F2EA}"/>
          </ac:spMkLst>
        </pc:spChg>
        <pc:picChg chg="add mod">
          <ac:chgData name="FERHANE EL MOSTAFA" userId="612e3f77-08f4-424c-9bd0-6ac275dcda07" providerId="ADAL" clId="{FCA29AAA-D710-4D78-A2D2-24EF3512CA01}" dt="2025-08-09T20:40:59.811" v="3897" actId="1076"/>
          <ac:picMkLst>
            <pc:docMk/>
            <pc:sldMk cId="2115320888" sldId="2134808640"/>
            <ac:picMk id="4" creationId="{123D074B-BD85-3291-B2B7-B88EC483A69B}"/>
          </ac:picMkLst>
        </pc:picChg>
      </pc:sldChg>
      <pc:sldChg chg="modSp add mod">
        <pc:chgData name="FERHANE EL MOSTAFA" userId="612e3f77-08f4-424c-9bd0-6ac275dcda07" providerId="ADAL" clId="{FCA29AAA-D710-4D78-A2D2-24EF3512CA01}" dt="2025-08-09T20:42:57.578" v="4004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FCA29AAA-D710-4D78-A2D2-24EF3512CA01}" dt="2025-08-09T20:42:57.578" v="4004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9:01:57.600" v="4885" actId="20577"/>
        <pc:sldMkLst>
          <pc:docMk/>
          <pc:sldMk cId="3356992981" sldId="2134808642"/>
        </pc:sldMkLst>
      </pc:sldChg>
      <pc:sldChg chg="addSp delSp modSp add mod">
        <pc:chgData name="FERHANE EL MOSTAFA" userId="612e3f77-08f4-424c-9bd0-6ac275dcda07" providerId="ADAL" clId="{FCA29AAA-D710-4D78-A2D2-24EF3512CA01}" dt="2025-08-09T20:55:42.352" v="4283" actId="20577"/>
        <pc:sldMkLst>
          <pc:docMk/>
          <pc:sldMk cId="1231011705" sldId="2134808643"/>
        </pc:sldMkLst>
      </pc:sldChg>
      <pc:sldChg chg="addSp delSp modSp add mod modAnim">
        <pc:chgData name="FERHANE EL MOSTAFA" userId="612e3f77-08f4-424c-9bd0-6ac275dcda07" providerId="ADAL" clId="{FCA29AAA-D710-4D78-A2D2-24EF3512CA01}" dt="2025-08-09T21:04:21.421" v="4561" actId="113"/>
        <pc:sldMkLst>
          <pc:docMk/>
          <pc:sldMk cId="1757119325" sldId="2134808644"/>
        </pc:sldMkLst>
      </pc:sldChg>
      <pc:sldChg chg="addSp delSp modSp add mod modAnim">
        <pc:chgData name="FERHANE EL MOSTAFA" userId="612e3f77-08f4-424c-9bd0-6ac275dcda07" providerId="ADAL" clId="{FCA29AAA-D710-4D78-A2D2-24EF3512CA01}" dt="2025-08-09T21:05:36.377" v="4598"/>
        <pc:sldMkLst>
          <pc:docMk/>
          <pc:sldMk cId="815653703" sldId="2134808645"/>
        </pc:sldMkLst>
      </pc:sldChg>
      <pc:sldChg chg="add">
        <pc:chgData name="FERHANE EL MOSTAFA" userId="612e3f77-08f4-424c-9bd0-6ac275dcda07" providerId="ADAL" clId="{FCA29AAA-D710-4D78-A2D2-24EF3512CA01}" dt="2025-08-10T09:10:50.100" v="5196"/>
        <pc:sldMkLst>
          <pc:docMk/>
          <pc:sldMk cId="1877374377" sldId="2134808646"/>
        </pc:sldMkLst>
      </pc:sldChg>
      <pc:sldChg chg="addSp delSp modSp add del mod modAnim">
        <pc:chgData name="FERHANE EL MOSTAFA" userId="612e3f77-08f4-424c-9bd0-6ac275dcda07" providerId="ADAL" clId="{FCA29AAA-D710-4D78-A2D2-24EF3512CA01}" dt="2025-08-10T09:10:45.776" v="5195" actId="2696"/>
        <pc:sldMkLst>
          <pc:docMk/>
          <pc:sldMk cId="2591403157" sldId="2134808646"/>
        </pc:sldMkLst>
      </pc:sldChg>
    </pc:docChg>
  </pc:docChgLst>
  <pc:docChgLst>
    <pc:chgData name="FERHANE EL MOSTAFA" userId="612e3f77-08f4-424c-9bd0-6ac275dcda07" providerId="ADAL" clId="{7E2A2BAE-00BC-41E4-A174-F180F77E8229}"/>
    <pc:docChg chg="undo custSel addSld delSld modSld modSection">
      <pc:chgData name="FERHANE EL MOSTAFA" userId="612e3f77-08f4-424c-9bd0-6ac275dcda07" providerId="ADAL" clId="{7E2A2BAE-00BC-41E4-A174-F180F77E8229}" dt="2025-08-10T11:40:50.473" v="1837" actId="20577"/>
      <pc:docMkLst>
        <pc:docMk/>
      </pc:docMkLst>
      <pc:sldChg chg="modSp mod">
        <pc:chgData name="FERHANE EL MOSTAFA" userId="612e3f77-08f4-424c-9bd0-6ac275dcda07" providerId="ADAL" clId="{7E2A2BAE-00BC-41E4-A174-F180F77E8229}" dt="2025-08-10T09:13:04.662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7E2A2BAE-00BC-41E4-A174-F180F77E8229}" dt="2025-08-10T09:13:04.662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7E2A2BAE-00BC-41E4-A174-F180F77E8229}" dt="2025-08-10T09:20:07.340" v="133" actId="14100"/>
        <pc:sldMkLst>
          <pc:docMk/>
          <pc:sldMk cId="2425538299" sldId="542"/>
        </pc:sldMkLst>
        <pc:spChg chg="mod">
          <ac:chgData name="FERHANE EL MOSTAFA" userId="612e3f77-08f4-424c-9bd0-6ac275dcda07" providerId="ADAL" clId="{7E2A2BAE-00BC-41E4-A174-F180F77E8229}" dt="2025-08-10T09:20:07.340" v="133" actId="14100"/>
          <ac:spMkLst>
            <pc:docMk/>
            <pc:sldMk cId="2425538299" sldId="542"/>
            <ac:spMk id="2" creationId="{D96BEAF4-96E1-F8D9-0C6D-65C59AE793AB}"/>
          </ac:spMkLst>
        </pc:spChg>
      </pc:sldChg>
      <pc:sldChg chg="modSp">
        <pc:chgData name="FERHANE EL MOSTAFA" userId="612e3f77-08f4-424c-9bd0-6ac275dcda07" providerId="ADAL" clId="{7E2A2BAE-00BC-41E4-A174-F180F77E8229}" dt="2025-08-10T10:01:51.745" v="347"/>
        <pc:sldMkLst>
          <pc:docMk/>
          <pc:sldMk cId="1861730519" sldId="597"/>
        </pc:sldMkLst>
        <pc:spChg chg="mod">
          <ac:chgData name="FERHANE EL MOSTAFA" userId="612e3f77-08f4-424c-9bd0-6ac275dcda07" providerId="ADAL" clId="{7E2A2BAE-00BC-41E4-A174-F180F77E8229}" dt="2025-08-10T10:01:51.745" v="347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7E2A2BAE-00BC-41E4-A174-F180F77E8229}" dt="2025-08-10T11:30:08.856" v="1739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7E2A2BAE-00BC-41E4-A174-F180F77E8229}" dt="2025-08-10T09:15:29.369" v="4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7E2A2BAE-00BC-41E4-A174-F180F77E8229}" dt="2025-08-10T09:15:29.369" v="4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7E2A2BAE-00BC-41E4-A174-F180F77E8229}" dt="2025-08-10T09:15:00.616" v="6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7E2A2BAE-00BC-41E4-A174-F180F77E8229}" dt="2025-08-10T09:17:50.833" v="106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7E2A2BAE-00BC-41E4-A174-F180F77E8229}" dt="2025-08-10T09:17:50.833" v="106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7E2A2BAE-00BC-41E4-A174-F180F77E8229}" dt="2025-08-10T11:32:09.753" v="1761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7E2A2BAE-00BC-41E4-A174-F180F77E8229}" dt="2025-08-10T09:19:33.657" v="119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7E2A2BAE-00BC-41E4-A174-F180F77E8229}" dt="2025-08-10T09:19:33.657" v="119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add del">
        <pc:chgData name="FERHANE EL MOSTAFA" userId="612e3f77-08f4-424c-9bd0-6ac275dcda07" providerId="ADAL" clId="{7E2A2BAE-00BC-41E4-A174-F180F77E8229}" dt="2025-08-10T09:53:20.143" v="251" actId="2696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7E2A2BAE-00BC-41E4-A174-F180F77E8229}" dt="2025-08-10T09:19:14.630" v="112" actId="47"/>
        <pc:sldMkLst>
          <pc:docMk/>
          <pc:sldMk cId="3367157074" sldId="2134808497"/>
        </pc:sldMkLst>
      </pc:sldChg>
      <pc:sldChg chg="modSp mod">
        <pc:chgData name="FERHANE EL MOSTAFA" userId="612e3f77-08f4-424c-9bd0-6ac275dcda07" providerId="ADAL" clId="{7E2A2BAE-00BC-41E4-A174-F180F77E8229}" dt="2025-08-10T09:29:19.260" v="150" actId="20577"/>
        <pc:sldMkLst>
          <pc:docMk/>
          <pc:sldMk cId="2639336920" sldId="2134808532"/>
        </pc:sldMkLst>
      </pc:sldChg>
      <pc:sldChg chg="modSp mod">
        <pc:chgData name="FERHANE EL MOSTAFA" userId="612e3f77-08f4-424c-9bd0-6ac275dcda07" providerId="ADAL" clId="{7E2A2BAE-00BC-41E4-A174-F180F77E8229}" dt="2025-08-10T09:29:32.105" v="15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7E2A2BAE-00BC-41E4-A174-F180F77E8229}" dt="2025-08-10T09:29:32.105" v="15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modSp add del mod">
        <pc:chgData name="FERHANE EL MOSTAFA" userId="612e3f77-08f4-424c-9bd0-6ac275dcda07" providerId="ADAL" clId="{7E2A2BAE-00BC-41E4-A174-F180F77E8229}" dt="2025-08-10T09:58:37.362" v="346" actId="20577"/>
        <pc:sldMkLst>
          <pc:docMk/>
          <pc:sldMk cId="3114214726" sldId="2134808539"/>
        </pc:sldMkLst>
      </pc:sldChg>
      <pc:sldChg chg="addSp delSp modSp add del mod">
        <pc:chgData name="FERHANE EL MOSTAFA" userId="612e3f77-08f4-424c-9bd0-6ac275dcda07" providerId="ADAL" clId="{7E2A2BAE-00BC-41E4-A174-F180F77E8229}" dt="2025-08-10T09:55:10.064" v="253" actId="47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7E2A2BAE-00BC-41E4-A174-F180F77E8229}" dt="2025-08-10T11:15:41.200" v="1426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7E2A2BAE-00BC-41E4-A174-F180F77E8229}" dt="2025-08-10T11:15:03.893" v="1421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del">
        <pc:chgData name="FERHANE EL MOSTAFA" userId="612e3f77-08f4-424c-9bd0-6ac275dcda07" providerId="ADAL" clId="{7E2A2BAE-00BC-41E4-A174-F180F77E8229}" dt="2025-08-10T11:27:58.388" v="1683" actId="47"/>
        <pc:sldMkLst>
          <pc:docMk/>
          <pc:sldMk cId="185814514" sldId="2134808548"/>
        </pc:sldMkLst>
      </pc:sldChg>
      <pc:sldChg chg="modSp mod">
        <pc:chgData name="FERHANE EL MOSTAFA" userId="612e3f77-08f4-424c-9bd0-6ac275dcda07" providerId="ADAL" clId="{7E2A2BAE-00BC-41E4-A174-F180F77E8229}" dt="2025-08-10T11:29:16.579" v="1737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7E2A2BAE-00BC-41E4-A174-F180F77E8229}" dt="2025-08-10T11:29:11.805" v="1729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7E2A2BAE-00BC-41E4-A174-F180F77E8229}" dt="2025-08-10T11:29:16.579" v="1737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7E2A2BAE-00BC-41E4-A174-F180F77E8229}" dt="2025-08-10T11:35:31.806" v="1826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7E2A2BAE-00BC-41E4-A174-F180F77E8229}" dt="2025-08-10T11:32:56.115" v="17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7E2A2BAE-00BC-41E4-A174-F180F77E8229}" dt="2025-08-10T11:35:25.812" v="1825" actId="14100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">
        <pc:chgData name="FERHANE EL MOSTAFA" userId="612e3f77-08f4-424c-9bd0-6ac275dcda07" providerId="ADAL" clId="{7E2A2BAE-00BC-41E4-A174-F180F77E8229}" dt="2025-08-10T11:30:11.246" v="1740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7E2A2BAE-00BC-41E4-A174-F180F77E8229}" dt="2025-08-10T09:29:25.912" v="156" actId="20577"/>
        <pc:sldMkLst>
          <pc:docMk/>
          <pc:sldMk cId="1808969683" sldId="2134808563"/>
        </pc:sldMkLst>
      </pc:sldChg>
      <pc:sldChg chg="addSp delSp modSp add del mod">
        <pc:chgData name="FERHANE EL MOSTAFA" userId="612e3f77-08f4-424c-9bd0-6ac275dcda07" providerId="ADAL" clId="{7E2A2BAE-00BC-41E4-A174-F180F77E8229}" dt="2025-08-10T09:55:33.849" v="258"/>
        <pc:sldMkLst>
          <pc:docMk/>
          <pc:sldMk cId="2317388228" sldId="2134808564"/>
        </pc:sldMkLst>
        <pc:spChg chg="mod">
          <ac:chgData name="FERHANE EL MOSTAFA" userId="612e3f77-08f4-424c-9bd0-6ac275dcda07" providerId="ADAL" clId="{7E2A2BAE-00BC-41E4-A174-F180F77E8229}" dt="2025-08-10T09:35:57.832" v="238" actId="20577"/>
          <ac:spMkLst>
            <pc:docMk/>
            <pc:sldMk cId="2317388228" sldId="2134808564"/>
            <ac:spMk id="6" creationId="{EC752557-5749-8B75-B150-651BC25387C8}"/>
          </ac:spMkLst>
        </pc:spChg>
        <pc:spChg chg="del">
          <ac:chgData name="FERHANE EL MOSTAFA" userId="612e3f77-08f4-424c-9bd0-6ac275dcda07" providerId="ADAL" clId="{7E2A2BAE-00BC-41E4-A174-F180F77E8229}" dt="2025-08-10T09:36:17.455" v="239" actId="478"/>
          <ac:spMkLst>
            <pc:docMk/>
            <pc:sldMk cId="2317388228" sldId="2134808564"/>
            <ac:spMk id="7" creationId="{EAE78C5F-A94F-1F52-B560-BB1CB0FD19E7}"/>
          </ac:spMkLst>
        </pc:spChg>
        <pc:spChg chg="del">
          <ac:chgData name="FERHANE EL MOSTAFA" userId="612e3f77-08f4-424c-9bd0-6ac275dcda07" providerId="ADAL" clId="{7E2A2BAE-00BC-41E4-A174-F180F77E8229}" dt="2025-08-10T09:36:24.694" v="242" actId="478"/>
          <ac:spMkLst>
            <pc:docMk/>
            <pc:sldMk cId="2317388228" sldId="2134808564"/>
            <ac:spMk id="8" creationId="{101E93F7-DCB3-80E8-71FF-415301E441C8}"/>
          </ac:spMkLst>
        </pc:spChg>
        <pc:spChg chg="del">
          <ac:chgData name="FERHANE EL MOSTAFA" userId="612e3f77-08f4-424c-9bd0-6ac275dcda07" providerId="ADAL" clId="{7E2A2BAE-00BC-41E4-A174-F180F77E8229}" dt="2025-08-10T09:36:23.518" v="241" actId="478"/>
          <ac:spMkLst>
            <pc:docMk/>
            <pc:sldMk cId="2317388228" sldId="2134808564"/>
            <ac:spMk id="9" creationId="{075B9C86-13BA-7A6C-8968-2BA236F84BED}"/>
          </ac:spMkLst>
        </pc:spChg>
        <pc:graphicFrameChg chg="del">
          <ac:chgData name="FERHANE EL MOSTAFA" userId="612e3f77-08f4-424c-9bd0-6ac275dcda07" providerId="ADAL" clId="{7E2A2BAE-00BC-41E4-A174-F180F77E8229}" dt="2025-08-10T09:36:22.142" v="240" actId="478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709170444" sldId="2134808566"/>
        </pc:sldMkLst>
      </pc:sldChg>
      <pc:sldChg chg="modSp mod">
        <pc:chgData name="FERHANE EL MOSTAFA" userId="612e3f77-08f4-424c-9bd0-6ac275dcda07" providerId="ADAL" clId="{7E2A2BAE-00BC-41E4-A174-F180F77E8229}" dt="2025-08-10T09:29:51.214" v="17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7E2A2BAE-00BC-41E4-A174-F180F77E8229}" dt="2025-08-10T09:29:51.214" v="17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7E2A2BAE-00BC-41E4-A174-F180F77E8229}" dt="2025-08-10T09:30:30.751" v="185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7E2A2BAE-00BC-41E4-A174-F180F77E8229}" dt="2025-08-10T09:30:30.751" v="185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addSp delSp modSp add mod">
        <pc:chgData name="FERHANE EL MOSTAFA" userId="612e3f77-08f4-424c-9bd0-6ac275dcda07" providerId="ADAL" clId="{7E2A2BAE-00BC-41E4-A174-F180F77E8229}" dt="2025-08-10T11:32:35.525" v="1763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7E2A2BAE-00BC-41E4-A174-F180F77E8229}" dt="2025-08-10T09:29:42.749" v="165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7E2A2BAE-00BC-41E4-A174-F180F77E8229}" dt="2025-08-10T09:29:42.749" v="165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7E2A2BAE-00BC-41E4-A174-F180F77E8229}" dt="2025-08-10T09:30:01.572" v="181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7E2A2BAE-00BC-41E4-A174-F180F77E8229}" dt="2025-08-10T09:30:01.572" v="181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7E2A2BAE-00BC-41E4-A174-F180F77E8229}" dt="2025-08-10T09:30:39.260" v="192" actId="20577"/>
        <pc:sldMkLst>
          <pc:docMk/>
          <pc:sldMk cId="2158557976" sldId="2134808599"/>
        </pc:sldMkLst>
        <pc:spChg chg="mod">
          <ac:chgData name="FERHANE EL MOSTAFA" userId="612e3f77-08f4-424c-9bd0-6ac275dcda07" providerId="ADAL" clId="{7E2A2BAE-00BC-41E4-A174-F180F77E8229}" dt="2025-08-10T09:30:39.260" v="192" actId="20577"/>
          <ac:spMkLst>
            <pc:docMk/>
            <pc:sldMk cId="2158557976" sldId="2134808599"/>
            <ac:spMk id="3" creationId="{73095EAD-A480-ED29-B766-C3B8F1E51EC5}"/>
          </ac:spMkLst>
        </pc:spChg>
      </pc:sldChg>
      <pc:sldChg chg="del">
        <pc:chgData name="FERHANE EL MOSTAFA" userId="612e3f77-08f4-424c-9bd0-6ac275dcda07" providerId="ADAL" clId="{7E2A2BAE-00BC-41E4-A174-F180F77E8229}" dt="2025-08-10T10:18:13.814" v="482" actId="47"/>
        <pc:sldMkLst>
          <pc:docMk/>
          <pc:sldMk cId="3250932778" sldId="2134808600"/>
        </pc:sldMkLst>
      </pc:sldChg>
      <pc:sldChg chg="del">
        <pc:chgData name="FERHANE EL MOSTAFA" userId="612e3f77-08f4-424c-9bd0-6ac275dcda07" providerId="ADAL" clId="{7E2A2BAE-00BC-41E4-A174-F180F77E8229}" dt="2025-08-10T10:23:31.643" v="522" actId="47"/>
        <pc:sldMkLst>
          <pc:docMk/>
          <pc:sldMk cId="534018779" sldId="2134808601"/>
        </pc:sldMkLst>
      </pc:sldChg>
      <pc:sldChg chg="addSp delSp modSp mod delAnim">
        <pc:chgData name="FERHANE EL MOSTAFA" userId="612e3f77-08f4-424c-9bd0-6ac275dcda07" providerId="ADAL" clId="{7E2A2BAE-00BC-41E4-A174-F180F77E8229}" dt="2025-08-10T09:21:17.357" v="139" actId="14100"/>
        <pc:sldMkLst>
          <pc:docMk/>
          <pc:sldMk cId="246076526" sldId="2134808617"/>
        </pc:sldMkLst>
      </pc:sldChg>
      <pc:sldChg chg="addSp delSp mod delAnim">
        <pc:chgData name="FERHANE EL MOSTAFA" userId="612e3f77-08f4-424c-9bd0-6ac275dcda07" providerId="ADAL" clId="{7E2A2BAE-00BC-41E4-A174-F180F77E8229}" dt="2025-08-10T09:28:30.546" v="143"/>
        <pc:sldMkLst>
          <pc:docMk/>
          <pc:sldMk cId="379981990" sldId="2134808618"/>
        </pc:sldMkLst>
      </pc:sldChg>
      <pc:sldChg chg="addSp delSp mod delAnim">
        <pc:chgData name="FERHANE EL MOSTAFA" userId="612e3f77-08f4-424c-9bd0-6ac275dcda07" providerId="ADAL" clId="{7E2A2BAE-00BC-41E4-A174-F180F77E8229}" dt="2025-08-10T09:28:41.972" v="145"/>
        <pc:sldMkLst>
          <pc:docMk/>
          <pc:sldMk cId="1519930428" sldId="2134808619"/>
        </pc:sldMkLst>
      </pc:sldChg>
      <pc:sldChg chg="addSp delSp mod delAnim">
        <pc:chgData name="FERHANE EL MOSTAFA" userId="612e3f77-08f4-424c-9bd0-6ac275dcda07" providerId="ADAL" clId="{7E2A2BAE-00BC-41E4-A174-F180F77E8229}" dt="2025-08-10T09:28:19.648" v="141"/>
        <pc:sldMkLst>
          <pc:docMk/>
          <pc:sldMk cId="711559964" sldId="2134808620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05334442" sldId="2134808621"/>
        </pc:sldMkLst>
      </pc:sldChg>
      <pc:sldChg chg="addSp delSp modSp del mod">
        <pc:chgData name="FERHANE EL MOSTAFA" userId="612e3f77-08f4-424c-9bd0-6ac275dcda07" providerId="ADAL" clId="{7E2A2BAE-00BC-41E4-A174-F180F77E8229}" dt="2025-08-10T09:57:59.853" v="299" actId="4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58550708" sldId="2134808624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948784271" sldId="2134808625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518577579" sldId="2134808626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3666560" sldId="2134808627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758098065" sldId="2134808629"/>
        </pc:sldMkLst>
      </pc:sldChg>
      <pc:sldChg chg="delSp modSp mod delAnim modAnim">
        <pc:chgData name="FERHANE EL MOSTAFA" userId="612e3f77-08f4-424c-9bd0-6ac275dcda07" providerId="ADAL" clId="{7E2A2BAE-00BC-41E4-A174-F180F77E8229}" dt="2025-08-10T10:14:06.093" v="439"/>
        <pc:sldMkLst>
          <pc:docMk/>
          <pc:sldMk cId="2139915436" sldId="2134808630"/>
        </pc:sldMkLst>
        <pc:spChg chg="mod">
          <ac:chgData name="FERHANE EL MOSTAFA" userId="612e3f77-08f4-424c-9bd0-6ac275dcda07" providerId="ADAL" clId="{7E2A2BAE-00BC-41E4-A174-F180F77E8229}" dt="2025-08-10T10:13:10.715" v="430" actId="1076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7E2A2BAE-00BC-41E4-A174-F180F77E8229}" dt="2025-08-10T10:13:16.413" v="433" actId="1076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7E2A2BAE-00BC-41E4-A174-F180F77E8229}" dt="2025-08-10T10:13:08.107" v="429" actId="1076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7E2A2BAE-00BC-41E4-A174-F180F77E8229}" dt="2025-08-10T10:13:14.187" v="432" actId="1076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7E2A2BAE-00BC-41E4-A174-F180F77E8229}" dt="2025-08-10T10:13:12.365" v="431" actId="1076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7E2A2BAE-00BC-41E4-A174-F180F77E8229}" dt="2025-08-10T10:13:06.711" v="428" actId="1076"/>
          <ac:spMkLst>
            <pc:docMk/>
            <pc:sldMk cId="2139915436" sldId="2134808630"/>
            <ac:spMk id="25" creationId="{FFC32477-A5DC-947F-97E4-398344F6992E}"/>
          </ac:spMkLst>
        </pc:spChg>
      </pc:sldChg>
      <pc:sldChg chg="del">
        <pc:chgData name="FERHANE EL MOSTAFA" userId="612e3f77-08f4-424c-9bd0-6ac275dcda07" providerId="ADAL" clId="{7E2A2BAE-00BC-41E4-A174-F180F77E8229}" dt="2025-08-10T10:15:12.485" v="447" actId="47"/>
        <pc:sldMkLst>
          <pc:docMk/>
          <pc:sldMk cId="3101658181" sldId="2134808632"/>
        </pc:sldMkLst>
      </pc:sldChg>
      <pc:sldChg chg="modSp add del mod">
        <pc:chgData name="FERHANE EL MOSTAFA" userId="612e3f77-08f4-424c-9bd0-6ac275dcda07" providerId="ADAL" clId="{7E2A2BAE-00BC-41E4-A174-F180F77E8229}" dt="2025-08-10T10:23:21.868" v="521" actId="47"/>
        <pc:sldMkLst>
          <pc:docMk/>
          <pc:sldMk cId="992117845" sldId="2134808633"/>
        </pc:sldMkLst>
      </pc:sldChg>
      <pc:sldChg chg="addSp delSp modSp mod delAnim modAnim">
        <pc:chgData name="FERHANE EL MOSTAFA" userId="612e3f77-08f4-424c-9bd0-6ac275dcda07" providerId="ADAL" clId="{7E2A2BAE-00BC-41E4-A174-F180F77E8229}" dt="2025-08-10T11:26:28.591" v="1672" actId="1076"/>
        <pc:sldMkLst>
          <pc:docMk/>
          <pc:sldMk cId="1401053377" sldId="2134808634"/>
        </pc:sldMkLst>
        <pc:spChg chg="mod">
          <ac:chgData name="FERHANE EL MOSTAFA" userId="612e3f77-08f4-424c-9bd0-6ac275dcda07" providerId="ADAL" clId="{7E2A2BAE-00BC-41E4-A174-F180F77E8229}" dt="2025-08-10T10:20:15.225" v="500" actId="20577"/>
          <ac:spMkLst>
            <pc:docMk/>
            <pc:sldMk cId="1401053377" sldId="2134808634"/>
            <ac:spMk id="2" creationId="{D93D75EE-D04D-B038-103F-620A3D5F209D}"/>
          </ac:spMkLst>
        </pc:spChg>
      </pc:sldChg>
      <pc:sldChg chg="del">
        <pc:chgData name="FERHANE EL MOSTAFA" userId="612e3f77-08f4-424c-9bd0-6ac275dcda07" providerId="ADAL" clId="{7E2A2BAE-00BC-41E4-A174-F180F77E8229}" dt="2025-08-10T10:23:33.103" v="523" actId="47"/>
        <pc:sldMkLst>
          <pc:docMk/>
          <pc:sldMk cId="4289829097" sldId="2134808635"/>
        </pc:sldMkLst>
      </pc:sldChg>
      <pc:sldChg chg="del">
        <pc:chgData name="FERHANE EL MOSTAFA" userId="612e3f77-08f4-424c-9bd0-6ac275dcda07" providerId="ADAL" clId="{7E2A2BAE-00BC-41E4-A174-F180F77E8229}" dt="2025-08-10T10:23:35.527" v="524" actId="47"/>
        <pc:sldMkLst>
          <pc:docMk/>
          <pc:sldMk cId="2016415454" sldId="2134808636"/>
        </pc:sldMkLst>
      </pc:sldChg>
      <pc:sldChg chg="del">
        <pc:chgData name="FERHANE EL MOSTAFA" userId="612e3f77-08f4-424c-9bd0-6ac275dcda07" providerId="ADAL" clId="{7E2A2BAE-00BC-41E4-A174-F180F77E8229}" dt="2025-08-10T10:23:36.693" v="525" actId="47"/>
        <pc:sldMkLst>
          <pc:docMk/>
          <pc:sldMk cId="325405404" sldId="2134808637"/>
        </pc:sldMkLst>
      </pc:sldChg>
      <pc:sldChg chg="addSp delSp modSp mod delAnim">
        <pc:chgData name="FERHANE EL MOSTAFA" userId="612e3f77-08f4-424c-9bd0-6ac275dcda07" providerId="ADAL" clId="{7E2A2BAE-00BC-41E4-A174-F180F77E8229}" dt="2025-08-10T10:23:57.929" v="528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7E2A2BAE-00BC-41E4-A174-F180F77E8229}" dt="2025-08-10T10:24:15.249" v="531" actId="1076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7E2A2BAE-00BC-41E4-A174-F180F77E8229}" dt="2025-08-10T10:24:26.986" v="534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7E2A2BAE-00BC-41E4-A174-F180F77E8229}" dt="2025-08-10T10:24:49.798" v="54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7E2A2BAE-00BC-41E4-A174-F180F77E8229}" dt="2025-08-10T10:24:57.032" v="541" actId="47"/>
        <pc:sldMkLst>
          <pc:docMk/>
          <pc:sldMk cId="3356992981" sldId="2134808642"/>
        </pc:sldMkLst>
      </pc:sldChg>
      <pc:sldChg chg="addSp delSp modSp mod delAnim">
        <pc:chgData name="FERHANE EL MOSTAFA" userId="612e3f77-08f4-424c-9bd0-6ac275dcda07" providerId="ADAL" clId="{7E2A2BAE-00BC-41E4-A174-F180F77E8229}" dt="2025-08-10T10:24:39.991" v="537" actId="1076"/>
        <pc:sldMkLst>
          <pc:docMk/>
          <pc:sldMk cId="1231011705" sldId="2134808643"/>
        </pc:sldMkLst>
      </pc:sldChg>
      <pc:sldChg chg="del">
        <pc:chgData name="FERHANE EL MOSTAFA" userId="612e3f77-08f4-424c-9bd0-6ac275dcda07" providerId="ADAL" clId="{7E2A2BAE-00BC-41E4-A174-F180F77E8229}" dt="2025-08-10T11:28:02.554" v="1684" actId="47"/>
        <pc:sldMkLst>
          <pc:docMk/>
          <pc:sldMk cId="1757119325" sldId="2134808644"/>
        </pc:sldMkLst>
      </pc:sldChg>
      <pc:sldChg chg="del">
        <pc:chgData name="FERHANE EL MOSTAFA" userId="612e3f77-08f4-424c-9bd0-6ac275dcda07" providerId="ADAL" clId="{7E2A2BAE-00BC-41E4-A174-F180F77E8229}" dt="2025-08-10T11:28:04.505" v="1685" actId="47"/>
        <pc:sldMkLst>
          <pc:docMk/>
          <pc:sldMk cId="815653703" sldId="2134808645"/>
        </pc:sldMkLst>
      </pc:sldChg>
      <pc:sldChg chg="delSp modSp del mod delAnim modAnim">
        <pc:chgData name="FERHANE EL MOSTAFA" userId="612e3f77-08f4-424c-9bd0-6ac275dcda07" providerId="ADAL" clId="{7E2A2BAE-00BC-41E4-A174-F180F77E8229}" dt="2025-08-10T10:53:22.078" v="1060" actId="2696"/>
        <pc:sldMkLst>
          <pc:docMk/>
          <pc:sldMk cId="1877374377" sldId="2134808646"/>
        </pc:sldMkLst>
      </pc:sldChg>
      <pc:sldChg chg="addSp delSp modSp add mod modAnim">
        <pc:chgData name="FERHANE EL MOSTAFA" userId="612e3f77-08f4-424c-9bd0-6ac275dcda07" providerId="ADAL" clId="{7E2A2BAE-00BC-41E4-A174-F180F77E8229}" dt="2025-08-10T11:21:04.063" v="1554" actId="1076"/>
        <pc:sldMkLst>
          <pc:docMk/>
          <pc:sldMk cId="2726756666" sldId="2134808646"/>
        </pc:sldMkLst>
        <pc:spChg chg="mod">
          <ac:chgData name="FERHANE EL MOSTAFA" userId="612e3f77-08f4-424c-9bd0-6ac275dcda07" providerId="ADAL" clId="{7E2A2BAE-00BC-41E4-A174-F180F77E8229}" dt="2025-08-10T10:59:57.703" v="1272" actId="21"/>
          <ac:spMkLst>
            <pc:docMk/>
            <pc:sldMk cId="2726756666" sldId="2134808646"/>
            <ac:spMk id="2" creationId="{9770DF37-B864-7FF0-8FD6-8B209146DC62}"/>
          </ac:spMkLst>
        </pc:spChg>
        <pc:spChg chg="mod">
          <ac:chgData name="FERHANE EL MOSTAFA" userId="612e3f77-08f4-424c-9bd0-6ac275dcda07" providerId="ADAL" clId="{7E2A2BAE-00BC-41E4-A174-F180F77E8229}" dt="2025-08-10T10:57:10.281" v="1248" actId="207"/>
          <ac:spMkLst>
            <pc:docMk/>
            <pc:sldMk cId="2726756666" sldId="2134808646"/>
            <ac:spMk id="7" creationId="{5D47EE33-668F-A994-08DD-A8B7354B2533}"/>
          </ac:spMkLst>
        </pc:spChg>
        <pc:spChg chg="mod">
          <ac:chgData name="FERHANE EL MOSTAFA" userId="612e3f77-08f4-424c-9bd0-6ac275dcda07" providerId="ADAL" clId="{7E2A2BAE-00BC-41E4-A174-F180F77E8229}" dt="2025-08-10T10:58:55.975" v="1266" actId="207"/>
          <ac:spMkLst>
            <pc:docMk/>
            <pc:sldMk cId="2726756666" sldId="2134808646"/>
            <ac:spMk id="9" creationId="{980794FC-8887-00C1-6C54-6B2A7231184D}"/>
          </ac:spMkLst>
        </pc:spChg>
        <pc:picChg chg="add mod">
          <ac:chgData name="FERHANE EL MOSTAFA" userId="612e3f77-08f4-424c-9bd0-6ac275dcda07" providerId="ADAL" clId="{7E2A2BAE-00BC-41E4-A174-F180F77E8229}" dt="2025-08-10T11:21:04.063" v="1554" actId="1076"/>
          <ac:picMkLst>
            <pc:docMk/>
            <pc:sldMk cId="2726756666" sldId="2134808646"/>
            <ac:picMk id="5" creationId="{734BF350-793D-1586-C992-4A482647385C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1:40:50.473" v="1837" actId="20577"/>
        <pc:sldMkLst>
          <pc:docMk/>
          <pc:sldMk cId="684869033" sldId="2134808647"/>
        </pc:sldMkLst>
      </pc:sldChg>
      <pc:sldChg chg="add">
        <pc:chgData name="FERHANE EL MOSTAFA" userId="612e3f77-08f4-424c-9bd0-6ac275dcda07" providerId="ADAL" clId="{7E2A2BAE-00BC-41E4-A174-F180F77E8229}" dt="2025-08-10T09:55:33.849" v="258"/>
        <pc:sldMkLst>
          <pc:docMk/>
          <pc:sldMk cId="1251160541" sldId="2134808648"/>
        </pc:sldMkLst>
      </pc:sldChg>
      <pc:sldChg chg="addSp delSp modSp add mod modAnim">
        <pc:chgData name="FERHANE EL MOSTAFA" userId="612e3f77-08f4-424c-9bd0-6ac275dcda07" providerId="ADAL" clId="{7E2A2BAE-00BC-41E4-A174-F180F77E8229}" dt="2025-08-10T10:15:09.731" v="446"/>
        <pc:sldMkLst>
          <pc:docMk/>
          <pc:sldMk cId="3108182960" sldId="2134808649"/>
        </pc:sldMkLst>
      </pc:sldChg>
      <pc:sldChg chg="addSp delSp modSp add mod">
        <pc:chgData name="FERHANE EL MOSTAFA" userId="612e3f77-08f4-424c-9bd0-6ac275dcda07" providerId="ADAL" clId="{7E2A2BAE-00BC-41E4-A174-F180F77E8229}" dt="2025-08-10T10:19:51.414" v="493" actId="6549"/>
        <pc:sldMkLst>
          <pc:docMk/>
          <pc:sldMk cId="2757630257" sldId="2134808650"/>
        </pc:sldMkLst>
      </pc:sldChg>
      <pc:sldChg chg="modSp add del mod">
        <pc:chgData name="FERHANE EL MOSTAFA" userId="612e3f77-08f4-424c-9bd0-6ac275dcda07" providerId="ADAL" clId="{7E2A2BAE-00BC-41E4-A174-F180F77E8229}" dt="2025-08-10T10:18:20.877" v="483" actId="2696"/>
        <pc:sldMkLst>
          <pc:docMk/>
          <pc:sldMk cId="3685440283" sldId="2134808650"/>
        </pc:sldMkLst>
      </pc:sldChg>
      <pc:sldChg chg="addSp delSp modSp add mod modAnim">
        <pc:chgData name="FERHANE EL MOSTAFA" userId="612e3f77-08f4-424c-9bd0-6ac275dcda07" providerId="ADAL" clId="{7E2A2BAE-00BC-41E4-A174-F180F77E8229}" dt="2025-08-10T10:23:11.957" v="520" actId="14100"/>
        <pc:sldMkLst>
          <pc:docMk/>
          <pc:sldMk cId="3157513240" sldId="2134808651"/>
        </pc:sldMkLst>
      </pc:sldChg>
      <pc:sldChg chg="addSp modSp add del mod modAnim">
        <pc:chgData name="FERHANE EL MOSTAFA" userId="612e3f77-08f4-424c-9bd0-6ac275dcda07" providerId="ADAL" clId="{7E2A2BAE-00BC-41E4-A174-F180F77E8229}" dt="2025-08-10T10:21:27.756" v="508"/>
        <pc:sldMkLst>
          <pc:docMk/>
          <pc:sldMk cId="3609953493" sldId="2134808651"/>
        </pc:sldMkLst>
      </pc:sldChg>
      <pc:sldChg chg="addSp delSp modSp add mod modAnim">
        <pc:chgData name="FERHANE EL MOSTAFA" userId="612e3f77-08f4-424c-9bd0-6ac275dcda07" providerId="ADAL" clId="{7E2A2BAE-00BC-41E4-A174-F180F77E8229}" dt="2025-08-10T10:52:16.310" v="1059" actId="20577"/>
        <pc:sldMkLst>
          <pc:docMk/>
          <pc:sldMk cId="3701968933" sldId="2134808652"/>
        </pc:sldMkLst>
      </pc:sldChg>
      <pc:sldChg chg="addSp delSp modSp add del mod">
        <pc:chgData name="FERHANE EL MOSTAFA" userId="612e3f77-08f4-424c-9bd0-6ac275dcda07" providerId="ADAL" clId="{7E2A2BAE-00BC-41E4-A174-F180F77E8229}" dt="2025-08-10T10:59:22.404" v="1267" actId="2696"/>
        <pc:sldMkLst>
          <pc:docMk/>
          <pc:sldMk cId="2039818812" sldId="2134808653"/>
        </pc:sldMkLst>
      </pc:sldChg>
      <pc:sldChg chg="addSp delSp modSp add mod">
        <pc:chgData name="FERHANE EL MOSTAFA" userId="612e3f77-08f4-424c-9bd0-6ac275dcda07" providerId="ADAL" clId="{7E2A2BAE-00BC-41E4-A174-F180F77E8229}" dt="2025-08-10T11:20:45.581" v="1551" actId="1076"/>
        <pc:sldMkLst>
          <pc:docMk/>
          <pc:sldMk cId="2659619727" sldId="2134808653"/>
        </pc:sldMkLst>
        <pc:spChg chg="mod">
          <ac:chgData name="FERHANE EL MOSTAFA" userId="612e3f77-08f4-424c-9bd0-6ac275dcda07" providerId="ADAL" clId="{7E2A2BAE-00BC-41E4-A174-F180F77E8229}" dt="2025-08-10T11:00:03.354" v="1273"/>
          <ac:spMkLst>
            <pc:docMk/>
            <pc:sldMk cId="2659619727" sldId="2134808653"/>
            <ac:spMk id="2" creationId="{E0C4D053-DAE0-A1C3-C0A3-AE30D98CD96C}"/>
          </ac:spMkLst>
        </pc:spChg>
        <pc:spChg chg="mod">
          <ac:chgData name="FERHANE EL MOSTAFA" userId="612e3f77-08f4-424c-9bd0-6ac275dcda07" providerId="ADAL" clId="{7E2A2BAE-00BC-41E4-A174-F180F77E8229}" dt="2025-08-10T11:00:17.025" v="1281" actId="20577"/>
          <ac:spMkLst>
            <pc:docMk/>
            <pc:sldMk cId="2659619727" sldId="2134808653"/>
            <ac:spMk id="7" creationId="{EB8A8C4F-A311-888F-0C12-D3FE640B3588}"/>
          </ac:spMkLst>
        </pc:spChg>
        <pc:picChg chg="add mod">
          <ac:chgData name="FERHANE EL MOSTAFA" userId="612e3f77-08f4-424c-9bd0-6ac275dcda07" providerId="ADAL" clId="{7E2A2BAE-00BC-41E4-A174-F180F77E8229}" dt="2025-08-10T11:20:45.581" v="1551" actId="1076"/>
          <ac:picMkLst>
            <pc:docMk/>
            <pc:sldMk cId="2659619727" sldId="2134808653"/>
            <ac:picMk id="3" creationId="{D362C8A4-FA69-ECF5-642B-722677473A17}"/>
          </ac:picMkLst>
        </pc:picChg>
      </pc:sldChg>
      <pc:sldChg chg="addSp delSp modSp add mod modAnim">
        <pc:chgData name="FERHANE EL MOSTAFA" userId="612e3f77-08f4-424c-9bd0-6ac275dcda07" providerId="ADAL" clId="{7E2A2BAE-00BC-41E4-A174-F180F77E8229}" dt="2025-08-10T11:12:19.725" v="1393" actId="14100"/>
        <pc:sldMkLst>
          <pc:docMk/>
          <pc:sldMk cId="2150186220" sldId="2134808654"/>
        </pc:sldMkLst>
      </pc:sldChg>
      <pc:sldChg chg="addSp delSp modSp add mod modAnim">
        <pc:chgData name="FERHANE EL MOSTAFA" userId="612e3f77-08f4-424c-9bd0-6ac275dcda07" providerId="ADAL" clId="{7E2A2BAE-00BC-41E4-A174-F180F77E8229}" dt="2025-08-10T11:27:40.014" v="1682"/>
        <pc:sldMkLst>
          <pc:docMk/>
          <pc:sldMk cId="1720944958" sldId="2134808655"/>
        </pc:sldMkLst>
      </pc:sldChg>
      <pc:sldChg chg="add del">
        <pc:chgData name="FERHANE EL MOSTAFA" userId="612e3f77-08f4-424c-9bd0-6ac275dcda07" providerId="ADAL" clId="{7E2A2BAE-00BC-41E4-A174-F180F77E8229}" dt="2025-08-10T11:23:55.743" v="1656" actId="2696"/>
        <pc:sldMkLst>
          <pc:docMk/>
          <pc:sldMk cId="3852870903" sldId="2134808655"/>
        </pc:sldMkLst>
      </pc:sldChg>
      <pc:sldChg chg="addSp delSp modSp add mod">
        <pc:chgData name="FERHANE EL MOSTAFA" userId="612e3f77-08f4-424c-9bd0-6ac275dcda07" providerId="ADAL" clId="{7E2A2BAE-00BC-41E4-A174-F180F77E8229}" dt="2025-08-10T11:17:44.037" v="1520" actId="20577"/>
        <pc:sldMkLst>
          <pc:docMk/>
          <pc:sldMk cId="1589267496" sldId="2134808656"/>
        </pc:sldMkLst>
      </pc:sldChg>
      <pc:sldChg chg="add del">
        <pc:chgData name="FERHANE EL MOSTAFA" userId="612e3f77-08f4-424c-9bd0-6ac275dcda07" providerId="ADAL" clId="{7E2A2BAE-00BC-41E4-A174-F180F77E8229}" dt="2025-08-10T11:14:57.302" v="1418"/>
        <pc:sldMkLst>
          <pc:docMk/>
          <pc:sldMk cId="2316736090" sldId="2134808656"/>
        </pc:sldMkLst>
      </pc:sldChg>
      <pc:sldChg chg="addSp delSp modSp add mod">
        <pc:chgData name="FERHANE EL MOSTAFA" userId="612e3f77-08f4-424c-9bd0-6ac275dcda07" providerId="ADAL" clId="{7E2A2BAE-00BC-41E4-A174-F180F77E8229}" dt="2025-08-10T11:18:45.242" v="1543" actId="20577"/>
        <pc:sldMkLst>
          <pc:docMk/>
          <pc:sldMk cId="2697984048" sldId="2134808657"/>
        </pc:sldMkLst>
        <pc:spChg chg="mod">
          <ac:chgData name="FERHANE EL MOSTAFA" userId="612e3f77-08f4-424c-9bd0-6ac275dcda07" providerId="ADAL" clId="{7E2A2BAE-00BC-41E4-A174-F180F77E8229}" dt="2025-08-10T11:18:45.242" v="1543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add mod">
        <pc:chgData name="FERHANE EL MOSTAFA" userId="612e3f77-08f4-424c-9bd0-6ac275dcda07" providerId="ADAL" clId="{7E2A2BAE-00BC-41E4-A174-F180F77E8229}" dt="2025-08-10T11:19:27.795" v="1547" actId="1076"/>
        <pc:sldMkLst>
          <pc:docMk/>
          <pc:sldMk cId="3060800121" sldId="2134808658"/>
        </pc:sldMkLst>
      </pc:sldChg>
      <pc:sldChg chg="addSp delSp modSp add mod">
        <pc:chgData name="FERHANE EL MOSTAFA" userId="612e3f77-08f4-424c-9bd0-6ac275dcda07" providerId="ADAL" clId="{7E2A2BAE-00BC-41E4-A174-F180F77E8229}" dt="2025-08-10T11:22:41.439" v="1602" actId="1076"/>
        <pc:sldMkLst>
          <pc:docMk/>
          <pc:sldMk cId="2895692099" sldId="2134808659"/>
        </pc:sldMkLst>
      </pc:sldChg>
      <pc:sldChg chg="addSp delSp modSp add mod">
        <pc:chgData name="FERHANE EL MOSTAFA" userId="612e3f77-08f4-424c-9bd0-6ac275dcda07" providerId="ADAL" clId="{7E2A2BAE-00BC-41E4-A174-F180F77E8229}" dt="2025-08-10T11:23:37.732" v="1655" actId="1076"/>
        <pc:sldMkLst>
          <pc:docMk/>
          <pc:sldMk cId="3545193614" sldId="2134808660"/>
        </pc:sldMkLst>
      </pc:sldChg>
      <pc:sldChg chg="addSp delSp modSp add mod">
        <pc:chgData name="FERHANE EL MOSTAFA" userId="612e3f77-08f4-424c-9bd0-6ac275dcda07" providerId="ADAL" clId="{7E2A2BAE-00BC-41E4-A174-F180F77E8229}" dt="2025-08-10T11:28:59.083" v="1720" actId="1076"/>
        <pc:sldMkLst>
          <pc:docMk/>
          <pc:sldMk cId="1058497585" sldId="2134808661"/>
        </pc:sldMkLst>
      </pc:sldChg>
      <pc:sldChg chg="add">
        <pc:chgData name="FERHANE EL MOSTAFA" userId="612e3f77-08f4-424c-9bd0-6ac275dcda07" providerId="ADAL" clId="{7E2A2BAE-00BC-41E4-A174-F180F77E8229}" dt="2025-08-10T11:30:06.183" v="1738"/>
        <pc:sldMkLst>
          <pc:docMk/>
          <pc:sldMk cId="505075092" sldId="2134808662"/>
        </pc:sldMkLst>
      </pc:sldChg>
    </pc:docChg>
  </pc:docChgLst>
  <pc:docChgLst>
    <pc:chgData name="FERHANE EL MOSTAFA" userId="612e3f77-08f4-424c-9bd0-6ac275dcda07" providerId="ADAL" clId="{663ACC6C-ADB7-4800-A70D-235D290CE92F}"/>
    <pc:docChg chg="modSld">
      <pc:chgData name="FERHANE EL MOSTAFA" userId="612e3f77-08f4-424c-9bd0-6ac275dcda07" providerId="ADAL" clId="{663ACC6C-ADB7-4800-A70D-235D290CE92F}" dt="2025-08-08T18:11:01.685" v="38" actId="20577"/>
      <pc:docMkLst>
        <pc:docMk/>
      </pc:docMkLst>
      <pc:sldChg chg="modSp">
        <pc:chgData name="FERHANE EL MOSTAFA" userId="612e3f77-08f4-424c-9bd0-6ac275dcda07" providerId="ADAL" clId="{663ACC6C-ADB7-4800-A70D-235D290CE92F}" dt="2025-08-08T18:05:05.659" v="5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663ACC6C-ADB7-4800-A70D-235D290CE92F}" dt="2025-08-08T18:05:05.659" v="5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663ACC6C-ADB7-4800-A70D-235D290CE92F}" dt="2025-08-08T18:04:56.282" v="2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663ACC6C-ADB7-4800-A70D-235D290CE92F}" dt="2025-08-08T18:04:53.562" v="1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663ACC6C-ADB7-4800-A70D-235D290CE92F}" dt="2025-08-08T18:04:58.998" v="3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663ACC6C-ADB7-4800-A70D-235D290CE92F}" dt="2025-08-08T18:05:02.486" v="4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663ACC6C-ADB7-4800-A70D-235D290CE92F}" dt="2025-08-08T18:04:49.430" v="0" actId="1076"/>
          <ac:grpSpMkLst>
            <pc:docMk/>
            <pc:sldMk cId="969077855" sldId="2134805155"/>
            <ac:grpSpMk id="78" creationId="{BF30825B-BC58-435B-A42C-8221948DEC05}"/>
          </ac:grpSpMkLst>
        </pc:grpChg>
        <pc:picChg chg="mod">
          <ac:chgData name="FERHANE EL MOSTAFA" userId="612e3f77-08f4-424c-9bd0-6ac275dcda07" providerId="ADAL" clId="{663ACC6C-ADB7-4800-A70D-235D290CE92F}" dt="2025-08-08T18:05:05.659" v="5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663ACC6C-ADB7-4800-A70D-235D290CE92F}" dt="2025-08-08T18:04:56.282" v="2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663ACC6C-ADB7-4800-A70D-235D290CE92F}" dt="2025-08-08T18:04:53.562" v="1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663ACC6C-ADB7-4800-A70D-235D290CE92F}" dt="2025-08-08T18:04:58.998" v="3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663ACC6C-ADB7-4800-A70D-235D290CE92F}" dt="2025-08-08T18:05:02.486" v="4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663ACC6C-ADB7-4800-A70D-235D290CE92F}" dt="2025-08-08T18:04:49.430" v="0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modSp">
        <pc:chgData name="FERHANE EL MOSTAFA" userId="612e3f77-08f4-424c-9bd0-6ac275dcda07" providerId="ADAL" clId="{663ACC6C-ADB7-4800-A70D-235D290CE92F}" dt="2025-08-08T18:06:27.255" v="12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663ACC6C-ADB7-4800-A70D-235D290CE92F}" dt="2025-08-08T18:06:06.785" v="9" actId="14100"/>
        <pc:sldMkLst>
          <pc:docMk/>
          <pc:sldMk cId="3114214726" sldId="2134808539"/>
        </pc:sldMkLst>
      </pc:sldChg>
      <pc:sldChg chg="modSp mod">
        <pc:chgData name="FERHANE EL MOSTAFA" userId="612e3f77-08f4-424c-9bd0-6ac275dcda07" providerId="ADAL" clId="{663ACC6C-ADB7-4800-A70D-235D290CE92F}" dt="2025-08-08T18:11:01.685" v="3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663ACC6C-ADB7-4800-A70D-235D290CE92F}" dt="2025-08-08T18:11:01.685" v="3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663ACC6C-ADB7-4800-A70D-235D290CE92F}" dt="2025-08-08T18:06:48.748" v="15"/>
        <pc:sldMkLst>
          <pc:docMk/>
          <pc:sldMk cId="558846478" sldId="2134808584"/>
        </pc:sldMkLst>
      </pc:sldChg>
      <pc:sldChg chg="modSp mod">
        <pc:chgData name="FERHANE EL MOSTAFA" userId="612e3f77-08f4-424c-9bd0-6ac275dcda07" providerId="ADAL" clId="{663ACC6C-ADB7-4800-A70D-235D290CE92F}" dt="2025-08-08T18:07:46.598" v="19" actId="20577"/>
        <pc:sldMkLst>
          <pc:docMk/>
          <pc:sldMk cId="2890695337" sldId="2134808585"/>
        </pc:sldMkLst>
      </pc:sldChg>
      <pc:sldChg chg="modSp mod">
        <pc:chgData name="FERHANE EL MOSTAFA" userId="612e3f77-08f4-424c-9bd0-6ac275dcda07" providerId="ADAL" clId="{663ACC6C-ADB7-4800-A70D-235D290CE92F}" dt="2025-08-08T18:05:18.767" v="7" actId="20577"/>
        <pc:sldMkLst>
          <pc:docMk/>
          <pc:sldMk cId="1233101516" sldId="2134808596"/>
        </pc:sldMkLst>
      </pc:sldChg>
      <pc:sldChg chg="modSp mod">
        <pc:chgData name="FERHANE EL MOSTAFA" userId="612e3f77-08f4-424c-9bd0-6ac275dcda07" providerId="ADAL" clId="{663ACC6C-ADB7-4800-A70D-235D290CE92F}" dt="2025-08-08T18:10:04.759" v="36" actId="14100"/>
        <pc:sldMkLst>
          <pc:docMk/>
          <pc:sldMk cId="831882811" sldId="2134808612"/>
        </pc:sldMkLst>
      </pc:sldChg>
    </pc:docChg>
  </pc:docChgLst>
  <pc:docChgLst>
    <pc:chgData name="FERHANE EL MOSTAFA" userId="612e3f77-08f4-424c-9bd0-6ac275dcda07" providerId="ADAL" clId="{0981F055-64B2-415E-AAE4-DE4B7D05BA22}"/>
    <pc:docChg chg="undo custSel addSld delSld modSld modSection">
      <pc:chgData name="FERHANE EL MOSTAFA" userId="612e3f77-08f4-424c-9bd0-6ac275dcda07" providerId="ADAL" clId="{0981F055-64B2-415E-AAE4-DE4B7D05BA22}" dt="2025-08-10T17:11:16.767" v="1582" actId="20577"/>
      <pc:docMkLst>
        <pc:docMk/>
      </pc:docMkLst>
      <pc:sldChg chg="modSp mod">
        <pc:chgData name="FERHANE EL MOSTAFA" userId="612e3f77-08f4-424c-9bd0-6ac275dcda07" providerId="ADAL" clId="{0981F055-64B2-415E-AAE4-DE4B7D05BA22}" dt="2025-08-10T11:43:52.587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0981F055-64B2-415E-AAE4-DE4B7D05BA22}" dt="2025-08-10T11:43:52.587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0981F055-64B2-415E-AAE4-DE4B7D05BA22}" dt="2025-08-10T16:03:54.797" v="452"/>
        <pc:sldMkLst>
          <pc:docMk/>
          <pc:sldMk cId="1861730519" sldId="597"/>
        </pc:sldMkLst>
        <pc:spChg chg="mod">
          <ac:chgData name="FERHANE EL MOSTAFA" userId="612e3f77-08f4-424c-9bd0-6ac275dcda07" providerId="ADAL" clId="{0981F055-64B2-415E-AAE4-DE4B7D05BA22}" dt="2025-08-10T16:03:54.797" v="452"/>
          <ac:spMkLst>
            <pc:docMk/>
            <pc:sldMk cId="1861730519" sldId="597"/>
            <ac:spMk id="6" creationId="{89346D30-016F-CFBB-423D-ECDE8F11DB6B}"/>
          </ac:spMkLst>
        </pc:spChg>
      </pc:sldChg>
      <pc:sldChg chg="modSp mod">
        <pc:chgData name="FERHANE EL MOSTAFA" userId="612e3f77-08f4-424c-9bd0-6ac275dcda07" providerId="ADAL" clId="{0981F055-64B2-415E-AAE4-DE4B7D05BA22}" dt="2025-08-10T11:45:08.770" v="2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81F055-64B2-415E-AAE4-DE4B7D05BA22}" dt="2025-08-10T11:45:08.770" v="2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81F055-64B2-415E-AAE4-DE4B7D05BA22}" dt="2025-08-10T11:44:57.461" v="10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81F055-64B2-415E-AAE4-DE4B7D05BA22}" dt="2025-08-10T11:45:43.844" v="4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81F055-64B2-415E-AAE4-DE4B7D05BA22}" dt="2025-08-10T11:45:43.844" v="4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7:09:35.741" v="1557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0981F055-64B2-415E-AAE4-DE4B7D05BA22}" dt="2025-08-10T11:47:50.794" v="85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0981F055-64B2-415E-AAE4-DE4B7D05BA22}" dt="2025-08-10T11:47:50.794" v="85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981F055-64B2-415E-AAE4-DE4B7D05BA22}" dt="2025-08-10T12:05:24.576" v="111" actId="20577"/>
        <pc:sldMkLst>
          <pc:docMk/>
          <pc:sldMk cId="2639336920" sldId="2134808532"/>
        </pc:sldMkLst>
      </pc:sldChg>
      <pc:sldChg chg="modSp mod">
        <pc:chgData name="FERHANE EL MOSTAFA" userId="612e3f77-08f4-424c-9bd0-6ac275dcda07" providerId="ADAL" clId="{0981F055-64B2-415E-AAE4-DE4B7D05BA22}" dt="2025-08-10T12:05:45.152" v="12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81F055-64B2-415E-AAE4-DE4B7D05BA22}" dt="2025-08-10T12:05:45.152" v="12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del">
        <pc:chgData name="FERHANE EL MOSTAFA" userId="612e3f77-08f4-424c-9bd0-6ac275dcda07" providerId="ADAL" clId="{0981F055-64B2-415E-AAE4-DE4B7D05BA22}" dt="2025-08-10T12:06:56.805" v="145" actId="47"/>
        <pc:sldMkLst>
          <pc:docMk/>
          <pc:sldMk cId="3114214726" sldId="2134808539"/>
        </pc:sldMkLst>
      </pc:sldChg>
      <pc:sldChg chg="addSp delSp modSp mod">
        <pc:chgData name="FERHANE EL MOSTAFA" userId="612e3f77-08f4-424c-9bd0-6ac275dcda07" providerId="ADAL" clId="{0981F055-64B2-415E-AAE4-DE4B7D05BA22}" dt="2025-08-10T16:43:20.785" v="815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81F055-64B2-415E-AAE4-DE4B7D05BA22}" dt="2025-08-10T16:42:00.703" v="809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7:11:16.767" v="158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81F055-64B2-415E-AAE4-DE4B7D05BA22}" dt="2025-08-10T17:11:16.767" v="1582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981F055-64B2-415E-AAE4-DE4B7D05BA22}" dt="2025-08-10T12:05:38.156" v="116" actId="20577"/>
        <pc:sldMkLst>
          <pc:docMk/>
          <pc:sldMk cId="1808969683" sldId="2134808563"/>
        </pc:sldMkLst>
      </pc:sldChg>
      <pc:sldChg chg="modSp mod">
        <pc:chgData name="FERHANE EL MOSTAFA" userId="612e3f77-08f4-424c-9bd0-6ac275dcda07" providerId="ADAL" clId="{0981F055-64B2-415E-AAE4-DE4B7D05BA22}" dt="2025-08-10T12:08:45.860" v="18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0981F055-64B2-415E-AAE4-DE4B7D05BA22}" dt="2025-08-10T12:08:45.860" v="18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81F055-64B2-415E-AAE4-DE4B7D05BA22}" dt="2025-08-10T12:08:39.420" v="174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">
        <pc:chgData name="FERHANE EL MOSTAFA" userId="612e3f77-08f4-424c-9bd0-6ac275dcda07" providerId="ADAL" clId="{0981F055-64B2-415E-AAE4-DE4B7D05BA22}" dt="2025-08-10T12:17:20.573" v="426" actId="207"/>
        <pc:sldMkLst>
          <pc:docMk/>
          <pc:sldMk cId="2709170444" sldId="2134808566"/>
        </pc:sldMkLst>
        <pc:spChg chg="mod">
          <ac:chgData name="FERHANE EL MOSTAFA" userId="612e3f77-08f4-424c-9bd0-6ac275dcda07" providerId="ADAL" clId="{0981F055-64B2-415E-AAE4-DE4B7D05BA22}" dt="2025-08-10T12:17:06.091" v="422" actId="20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81F055-64B2-415E-AAE4-DE4B7D05BA22}" dt="2025-08-10T12:17:20.573" v="426" actId="20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81F055-64B2-415E-AAE4-DE4B7D05BA22}" dt="2025-08-10T12:17:14.429" v="424" actId="207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81F055-64B2-415E-AAE4-DE4B7D05BA22}" dt="2025-08-10T12:10:45.486" v="251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2:06:04.206" v="130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81F055-64B2-415E-AAE4-DE4B7D05BA22}" dt="2025-08-10T12:06:04.206" v="130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0981F055-64B2-415E-AAE4-DE4B7D05BA22}" dt="2025-08-10T12:06:21.408" v="138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0981F055-64B2-415E-AAE4-DE4B7D05BA22}" dt="2025-08-10T12:06:21.408" v="138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7:09:54.797" v="1559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0981F055-64B2-415E-AAE4-DE4B7D05BA22}" dt="2025-08-10T12:05:55.772" v="12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81F055-64B2-415E-AAE4-DE4B7D05BA22}" dt="2025-08-10T12:05:55.772" v="12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81F055-64B2-415E-AAE4-DE4B7D05BA22}" dt="2025-08-10T12:06:12.158" v="135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81F055-64B2-415E-AAE4-DE4B7D05BA22}" dt="2025-08-10T12:06:12.158" v="135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0981F055-64B2-415E-AAE4-DE4B7D05BA22}" dt="2025-08-10T12:06:30.402" v="144" actId="20577"/>
        <pc:sldMkLst>
          <pc:docMk/>
          <pc:sldMk cId="2158557976" sldId="2134808599"/>
        </pc:sldMkLst>
        <pc:spChg chg="mod">
          <ac:chgData name="FERHANE EL MOSTAFA" userId="612e3f77-08f4-424c-9bd0-6ac275dcda07" providerId="ADAL" clId="{0981F055-64B2-415E-AAE4-DE4B7D05BA22}" dt="2025-08-10T12:06:30.402" v="144" actId="20577"/>
          <ac:spMkLst>
            <pc:docMk/>
            <pc:sldMk cId="2158557976" sldId="2134808599"/>
            <ac:spMk id="3" creationId="{73095EAD-A480-ED29-B766-C3B8F1E51EC5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1:49:06.222" v="102" actId="14100"/>
        <pc:sldMkLst>
          <pc:docMk/>
          <pc:sldMk cId="246076526" sldId="2134808617"/>
        </pc:sldMkLst>
      </pc:sldChg>
      <pc:sldChg chg="addSp delSp mod">
        <pc:chgData name="FERHANE EL MOSTAFA" userId="612e3f77-08f4-424c-9bd0-6ac275dcda07" providerId="ADAL" clId="{0981F055-64B2-415E-AAE4-DE4B7D05BA22}" dt="2025-08-10T12:04:31.531" v="106"/>
        <pc:sldMkLst>
          <pc:docMk/>
          <pc:sldMk cId="379981990" sldId="2134808618"/>
        </pc:sldMkLst>
      </pc:sldChg>
      <pc:sldChg chg="addSp delSp mod">
        <pc:chgData name="FERHANE EL MOSTAFA" userId="612e3f77-08f4-424c-9bd0-6ac275dcda07" providerId="ADAL" clId="{0981F055-64B2-415E-AAE4-DE4B7D05BA22}" dt="2025-08-10T12:04:36.829" v="108"/>
        <pc:sldMkLst>
          <pc:docMk/>
          <pc:sldMk cId="1519930428" sldId="2134808619"/>
        </pc:sldMkLst>
      </pc:sldChg>
      <pc:sldChg chg="addSp delSp mod">
        <pc:chgData name="FERHANE EL MOSTAFA" userId="612e3f77-08f4-424c-9bd0-6ac275dcda07" providerId="ADAL" clId="{0981F055-64B2-415E-AAE4-DE4B7D05BA22}" dt="2025-08-10T12:04:23.680" v="104"/>
        <pc:sldMkLst>
          <pc:docMk/>
          <pc:sldMk cId="711559964" sldId="2134808620"/>
        </pc:sldMkLst>
      </pc:sldChg>
      <pc:sldChg chg="del">
        <pc:chgData name="FERHANE EL MOSTAFA" userId="612e3f77-08f4-424c-9bd0-6ac275dcda07" providerId="ADAL" clId="{0981F055-64B2-415E-AAE4-DE4B7D05BA22}" dt="2025-08-10T12:07:06.698" v="146" actId="47"/>
        <pc:sldMkLst>
          <pc:docMk/>
          <pc:sldMk cId="2505334442" sldId="2134808621"/>
        </pc:sldMkLst>
      </pc:sldChg>
      <pc:sldChg chg="del">
        <pc:chgData name="FERHANE EL MOSTAFA" userId="612e3f77-08f4-424c-9bd0-6ac275dcda07" providerId="ADAL" clId="{0981F055-64B2-415E-AAE4-DE4B7D05BA22}" dt="2025-08-10T12:07:10.979" v="147" actId="47"/>
        <pc:sldMkLst>
          <pc:docMk/>
          <pc:sldMk cId="2558550708" sldId="2134808624"/>
        </pc:sldMkLst>
      </pc:sldChg>
      <pc:sldChg chg="del">
        <pc:chgData name="FERHANE EL MOSTAFA" userId="612e3f77-08f4-424c-9bd0-6ac275dcda07" providerId="ADAL" clId="{0981F055-64B2-415E-AAE4-DE4B7D05BA22}" dt="2025-08-10T12:07:13.153" v="148" actId="47"/>
        <pc:sldMkLst>
          <pc:docMk/>
          <pc:sldMk cId="3948784271" sldId="2134808625"/>
        </pc:sldMkLst>
      </pc:sldChg>
      <pc:sldChg chg="del">
        <pc:chgData name="FERHANE EL MOSTAFA" userId="612e3f77-08f4-424c-9bd0-6ac275dcda07" providerId="ADAL" clId="{0981F055-64B2-415E-AAE4-DE4B7D05BA22}" dt="2025-08-10T12:07:14.479" v="149" actId="47"/>
        <pc:sldMkLst>
          <pc:docMk/>
          <pc:sldMk cId="3518577579" sldId="2134808626"/>
        </pc:sldMkLst>
      </pc:sldChg>
      <pc:sldChg chg="modSp mod">
        <pc:chgData name="FERHANE EL MOSTAFA" userId="612e3f77-08f4-424c-9bd0-6ac275dcda07" providerId="ADAL" clId="{0981F055-64B2-415E-AAE4-DE4B7D05BA22}" dt="2025-08-10T12:09:07.702" v="18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981F055-64B2-415E-AAE4-DE4B7D05BA22}" dt="2025-08-10T12:09:07.702" v="18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0981F055-64B2-415E-AAE4-DE4B7D05BA22}" dt="2025-08-10T12:18:20.605" v="441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0981F055-64B2-415E-AAE4-DE4B7D05BA22}" dt="2025-08-10T12:18:20.605" v="441" actId="2057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modAnim">
        <pc:chgData name="FERHANE EL MOSTAFA" userId="612e3f77-08f4-424c-9bd0-6ac275dcda07" providerId="ADAL" clId="{0981F055-64B2-415E-AAE4-DE4B7D05BA22}" dt="2025-08-10T12:18:52.465" v="443"/>
        <pc:sldMkLst>
          <pc:docMk/>
          <pc:sldMk cId="758098065" sldId="2134808629"/>
        </pc:sldMkLst>
      </pc:sldChg>
      <pc:sldChg chg="modSp mod">
        <pc:chgData name="FERHANE EL MOSTAFA" userId="612e3f77-08f4-424c-9bd0-6ac275dcda07" providerId="ADAL" clId="{0981F055-64B2-415E-AAE4-DE4B7D05BA22}" dt="2025-08-10T16:09:45.284" v="540" actId="20577"/>
        <pc:sldMkLst>
          <pc:docMk/>
          <pc:sldMk cId="2139915436" sldId="2134808630"/>
        </pc:sldMkLst>
        <pc:spChg chg="mod">
          <ac:chgData name="FERHANE EL MOSTAFA" userId="612e3f77-08f4-424c-9bd0-6ac275dcda07" providerId="ADAL" clId="{0981F055-64B2-415E-AAE4-DE4B7D05BA22}" dt="2025-08-10T16:08:14.866" v="466" actId="20577"/>
          <ac:spMkLst>
            <pc:docMk/>
            <pc:sldMk cId="2139915436" sldId="2134808630"/>
            <ac:spMk id="2" creationId="{82DFC943-36D8-52D1-7BC5-470759BE6495}"/>
          </ac:spMkLst>
        </pc:spChg>
        <pc:spChg chg="mod">
          <ac:chgData name="FERHANE EL MOSTAFA" userId="612e3f77-08f4-424c-9bd0-6ac275dcda07" providerId="ADAL" clId="{0981F055-64B2-415E-AAE4-DE4B7D05BA22}" dt="2025-08-10T16:08:46.162" v="494" actId="20577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0981F055-64B2-415E-AAE4-DE4B7D05BA22}" dt="2025-08-10T16:08:36.716" v="488" actId="20577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0981F055-64B2-415E-AAE4-DE4B7D05BA22}" dt="2025-08-10T16:09:02.504" v="512" actId="20577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0981F055-64B2-415E-AAE4-DE4B7D05BA22}" dt="2025-08-10T16:09:18.850" v="522" actId="20577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0981F055-64B2-415E-AAE4-DE4B7D05BA22}" dt="2025-08-10T16:09:29.888" v="530" actId="20577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0981F055-64B2-415E-AAE4-DE4B7D05BA22}" dt="2025-08-10T16:09:45.284" v="540" actId="20577"/>
          <ac:spMkLst>
            <pc:docMk/>
            <pc:sldMk cId="2139915436" sldId="2134808630"/>
            <ac:spMk id="25" creationId="{FFC32477-A5DC-947F-97E4-398344F6992E}"/>
          </ac:spMkLst>
        </pc:spChg>
      </pc:sldChg>
      <pc:sldChg chg="addSp delSp modSp mod delAnim modAnim">
        <pc:chgData name="FERHANE EL MOSTAFA" userId="612e3f77-08f4-424c-9bd0-6ac275dcda07" providerId="ADAL" clId="{0981F055-64B2-415E-AAE4-DE4B7D05BA22}" dt="2025-08-10T16:15:18.632" v="583" actId="21"/>
        <pc:sldMkLst>
          <pc:docMk/>
          <pc:sldMk cId="1401053377" sldId="2134808634"/>
        </pc:sldMkLst>
        <pc:spChg chg="mod">
          <ac:chgData name="FERHANE EL MOSTAFA" userId="612e3f77-08f4-424c-9bd0-6ac275dcda07" providerId="ADAL" clId="{0981F055-64B2-415E-AAE4-DE4B7D05BA22}" dt="2025-08-10T16:11:38.015" v="552" actId="20577"/>
          <ac:spMkLst>
            <pc:docMk/>
            <pc:sldMk cId="1401053377" sldId="2134808634"/>
            <ac:spMk id="2" creationId="{D93D75EE-D04D-B038-103F-620A3D5F209D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6:18:15.542" v="622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81F055-64B2-415E-AAE4-DE4B7D05BA22}" dt="2025-08-10T16:18:15.542" v="622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">
        <pc:chgData name="FERHANE EL MOSTAFA" userId="612e3f77-08f4-424c-9bd0-6ac275dcda07" providerId="ADAL" clId="{0981F055-64B2-415E-AAE4-DE4B7D05BA22}" dt="2025-08-10T16:18:36.438" v="624"/>
        <pc:sldMkLst>
          <pc:docMk/>
          <pc:sldMk cId="3555504287" sldId="2134808639"/>
        </pc:sldMkLst>
      </pc:sldChg>
      <pc:sldChg chg="addSp delSp mod">
        <pc:chgData name="FERHANE EL MOSTAFA" userId="612e3f77-08f4-424c-9bd0-6ac275dcda07" providerId="ADAL" clId="{0981F055-64B2-415E-AAE4-DE4B7D05BA22}" dt="2025-08-10T16:18:43.433" v="626"/>
        <pc:sldMkLst>
          <pc:docMk/>
          <pc:sldMk cId="2115320888" sldId="2134808640"/>
        </pc:sldMkLst>
      </pc:sldChg>
      <pc:sldChg chg="addSp delSp mod">
        <pc:chgData name="FERHANE EL MOSTAFA" userId="612e3f77-08f4-424c-9bd0-6ac275dcda07" providerId="ADAL" clId="{0981F055-64B2-415E-AAE4-DE4B7D05BA22}" dt="2025-08-10T16:19:17.521" v="635"/>
        <pc:sldMkLst>
          <pc:docMk/>
          <pc:sldMk cId="322019483" sldId="2134808641"/>
        </pc:sldMkLst>
      </pc:sldChg>
      <pc:sldChg chg="addSp delSp modSp mod">
        <pc:chgData name="FERHANE EL MOSTAFA" userId="612e3f77-08f4-424c-9bd0-6ac275dcda07" providerId="ADAL" clId="{0981F055-64B2-415E-AAE4-DE4B7D05BA22}" dt="2025-08-10T16:19:09.912" v="633" actId="20577"/>
        <pc:sldMkLst>
          <pc:docMk/>
          <pc:sldMk cId="1231011705" sldId="2134808643"/>
        </pc:sldMkLst>
      </pc:sldChg>
      <pc:sldChg chg="modSp mod">
        <pc:chgData name="FERHANE EL MOSTAFA" userId="612e3f77-08f4-424c-9bd0-6ac275dcda07" providerId="ADAL" clId="{0981F055-64B2-415E-AAE4-DE4B7D05BA22}" dt="2025-08-10T16:38:10.581" v="794" actId="207"/>
        <pc:sldMkLst>
          <pc:docMk/>
          <pc:sldMk cId="2726756666" sldId="2134808646"/>
        </pc:sldMkLst>
        <pc:spChg chg="mod">
          <ac:chgData name="FERHANE EL MOSTAFA" userId="612e3f77-08f4-424c-9bd0-6ac275dcda07" providerId="ADAL" clId="{0981F055-64B2-415E-AAE4-DE4B7D05BA22}" dt="2025-08-10T16:38:02.891" v="793" actId="1076"/>
          <ac:spMkLst>
            <pc:docMk/>
            <pc:sldMk cId="2726756666" sldId="2134808646"/>
            <ac:spMk id="7" creationId="{5D47EE33-668F-A994-08DD-A8B7354B2533}"/>
          </ac:spMkLst>
        </pc:spChg>
        <pc:spChg chg="mod">
          <ac:chgData name="FERHANE EL MOSTAFA" userId="612e3f77-08f4-424c-9bd0-6ac275dcda07" providerId="ADAL" clId="{0981F055-64B2-415E-AAE4-DE4B7D05BA22}" dt="2025-08-10T16:38:10.581" v="794" actId="207"/>
          <ac:spMkLst>
            <pc:docMk/>
            <pc:sldMk cId="2726756666" sldId="2134808646"/>
            <ac:spMk id="9" creationId="{980794FC-8887-00C1-6C54-6B2A7231184D}"/>
          </ac:spMkLst>
        </pc:spChg>
      </pc:sldChg>
      <pc:sldChg chg="del">
        <pc:chgData name="FERHANE EL MOSTAFA" userId="612e3f77-08f4-424c-9bd0-6ac275dcda07" providerId="ADAL" clId="{0981F055-64B2-415E-AAE4-DE4B7D05BA22}" dt="2025-08-10T11:47:20.548" v="58" actId="47"/>
        <pc:sldMkLst>
          <pc:docMk/>
          <pc:sldMk cId="684869033" sldId="2134808647"/>
        </pc:sldMkLst>
      </pc:sldChg>
      <pc:sldChg chg="addSp delSp modSp mod">
        <pc:chgData name="FERHANE EL MOSTAFA" userId="612e3f77-08f4-424c-9bd0-6ac275dcda07" providerId="ADAL" clId="{0981F055-64B2-415E-AAE4-DE4B7D05BA22}" dt="2025-08-10T12:19:38.977" v="451" actId="1076"/>
        <pc:sldMkLst>
          <pc:docMk/>
          <pc:sldMk cId="1251160541" sldId="2134808648"/>
        </pc:sldMkLst>
        <pc:spChg chg="mod">
          <ac:chgData name="FERHANE EL MOSTAFA" userId="612e3f77-08f4-424c-9bd0-6ac275dcda07" providerId="ADAL" clId="{0981F055-64B2-415E-AAE4-DE4B7D05BA22}" dt="2025-08-10T12:19:37.350" v="450" actId="20577"/>
          <ac:spMkLst>
            <pc:docMk/>
            <pc:sldMk cId="1251160541" sldId="2134808648"/>
            <ac:spMk id="6" creationId="{1B155A66-866E-E463-318C-EE1278D49B2D}"/>
          </ac:spMkLst>
        </pc:spChg>
        <pc:picChg chg="mod">
          <ac:chgData name="FERHANE EL MOSTAFA" userId="612e3f77-08f4-424c-9bd0-6ac275dcda07" providerId="ADAL" clId="{0981F055-64B2-415E-AAE4-DE4B7D05BA22}" dt="2025-08-10T12:19:38.977" v="451" actId="1076"/>
          <ac:picMkLst>
            <pc:docMk/>
            <pc:sldMk cId="1251160541" sldId="2134808648"/>
            <ac:picMk id="2" creationId="{F96267B1-E104-150C-D575-A43094EA144D}"/>
          </ac:picMkLst>
        </pc:picChg>
        <pc:picChg chg="add mod">
          <ac:chgData name="FERHANE EL MOSTAFA" userId="612e3f77-08f4-424c-9bd0-6ac275dcda07" providerId="ADAL" clId="{0981F055-64B2-415E-AAE4-DE4B7D05BA22}" dt="2025-08-10T12:07:50.637" v="153" actId="1076"/>
          <ac:picMkLst>
            <pc:docMk/>
            <pc:sldMk cId="1251160541" sldId="2134808648"/>
            <ac:picMk id="3" creationId="{898C04B5-258C-9AA1-78DE-21819CA3D9CB}"/>
          </ac:picMkLst>
        </pc:picChg>
      </pc:sldChg>
      <pc:sldChg chg="addSp delSp modSp mod modAnim">
        <pc:chgData name="FERHANE EL MOSTAFA" userId="612e3f77-08f4-424c-9bd0-6ac275dcda07" providerId="ADAL" clId="{0981F055-64B2-415E-AAE4-DE4B7D05BA22}" dt="2025-08-10T16:10:48.362" v="546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0981F055-64B2-415E-AAE4-DE4B7D05BA22}" dt="2025-08-10T16:06:55.800" v="462" actId="14100"/>
        <pc:sldMkLst>
          <pc:docMk/>
          <pc:sldMk cId="2757630257" sldId="2134808650"/>
        </pc:sldMkLst>
      </pc:sldChg>
      <pc:sldChg chg="addSp delSp modSp mod modAnim">
        <pc:chgData name="FERHANE EL MOSTAFA" userId="612e3f77-08f4-424c-9bd0-6ac275dcda07" providerId="ADAL" clId="{0981F055-64B2-415E-AAE4-DE4B7D05BA22}" dt="2025-08-10T16:17:13.803" v="599" actId="14100"/>
        <pc:sldMkLst>
          <pc:docMk/>
          <pc:sldMk cId="3157513240" sldId="2134808651"/>
        </pc:sldMkLst>
      </pc:sldChg>
      <pc:sldChg chg="addSp delSp modSp mod delAnim modAnim">
        <pc:chgData name="FERHANE EL MOSTAFA" userId="612e3f77-08f4-424c-9bd0-6ac275dcda07" providerId="ADAL" clId="{0981F055-64B2-415E-AAE4-DE4B7D05BA22}" dt="2025-08-10T16:32:53.246" v="736" actId="108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0981F055-64B2-415E-AAE4-DE4B7D05BA22}" dt="2025-08-10T16:35:41.972" v="768" actId="20577"/>
        <pc:sldMkLst>
          <pc:docMk/>
          <pc:sldMk cId="2659619727" sldId="2134808653"/>
        </pc:sldMkLst>
        <pc:spChg chg="mod">
          <ac:chgData name="FERHANE EL MOSTAFA" userId="612e3f77-08f4-424c-9bd0-6ac275dcda07" providerId="ADAL" clId="{0981F055-64B2-415E-AAE4-DE4B7D05BA22}" dt="2025-08-10T16:35:41.972" v="768" actId="20577"/>
          <ac:spMkLst>
            <pc:docMk/>
            <pc:sldMk cId="2659619727" sldId="2134808653"/>
            <ac:spMk id="7" creationId="{EB8A8C4F-A311-888F-0C12-D3FE640B3588}"/>
          </ac:spMkLst>
        </pc:spChg>
        <pc:spChg chg="mod">
          <ac:chgData name="FERHANE EL MOSTAFA" userId="612e3f77-08f4-424c-9bd0-6ac275dcda07" providerId="ADAL" clId="{0981F055-64B2-415E-AAE4-DE4B7D05BA22}" dt="2025-08-10T16:34:42.531" v="764"/>
          <ac:spMkLst>
            <pc:docMk/>
            <pc:sldMk cId="2659619727" sldId="2134808653"/>
            <ac:spMk id="8" creationId="{D15A9C6B-FA4D-D70C-5E44-267253BF40F4}"/>
          </ac:spMkLst>
        </pc:spChg>
        <pc:spChg chg="mod">
          <ac:chgData name="FERHANE EL MOSTAFA" userId="612e3f77-08f4-424c-9bd0-6ac275dcda07" providerId="ADAL" clId="{0981F055-64B2-415E-AAE4-DE4B7D05BA22}" dt="2025-08-10T16:35:12.319" v="767" actId="108"/>
          <ac:spMkLst>
            <pc:docMk/>
            <pc:sldMk cId="2659619727" sldId="2134808653"/>
            <ac:spMk id="9" creationId="{FCD28CB1-3C01-EECB-2E41-FBF6DFEAE4D9}"/>
          </ac:spMkLst>
        </pc:spChg>
      </pc:sldChg>
      <pc:sldChg chg="modSp mod">
        <pc:chgData name="FERHANE EL MOSTAFA" userId="612e3f77-08f4-424c-9bd0-6ac275dcda07" providerId="ADAL" clId="{0981F055-64B2-415E-AAE4-DE4B7D05BA22}" dt="2025-08-10T16:41:05.341" v="807" actId="14100"/>
        <pc:sldMkLst>
          <pc:docMk/>
          <pc:sldMk cId="2150186220" sldId="2134808654"/>
        </pc:sldMkLst>
      </pc:sldChg>
      <pc:sldChg chg="addSp delSp modSp mod delAnim">
        <pc:chgData name="FERHANE EL MOSTAFA" userId="612e3f77-08f4-424c-9bd0-6ac275dcda07" providerId="ADAL" clId="{0981F055-64B2-415E-AAE4-DE4B7D05BA22}" dt="2025-08-10T16:59:24.807" v="1401" actId="20577"/>
        <pc:sldMkLst>
          <pc:docMk/>
          <pc:sldMk cId="1720944958" sldId="2134808655"/>
        </pc:sldMkLst>
        <pc:spChg chg="mod">
          <ac:chgData name="FERHANE EL MOSTAFA" userId="612e3f77-08f4-424c-9bd0-6ac275dcda07" providerId="ADAL" clId="{0981F055-64B2-415E-AAE4-DE4B7D05BA22}" dt="2025-08-10T16:59:24.807" v="1401" actId="20577"/>
          <ac:spMkLst>
            <pc:docMk/>
            <pc:sldMk cId="1720944958" sldId="2134808655"/>
            <ac:spMk id="2" creationId="{8B50561D-39CC-E5DE-0A98-31F1CD4E7272}"/>
          </ac:spMkLst>
        </pc:spChg>
        <pc:picChg chg="add mod">
          <ac:chgData name="FERHANE EL MOSTAFA" userId="612e3f77-08f4-424c-9bd0-6ac275dcda07" providerId="ADAL" clId="{0981F055-64B2-415E-AAE4-DE4B7D05BA22}" dt="2025-08-10T16:58:28.133" v="1366" actId="1076"/>
          <ac:picMkLst>
            <pc:docMk/>
            <pc:sldMk cId="1720944958" sldId="2134808655"/>
            <ac:picMk id="8" creationId="{B641AA02-507B-A489-4730-CFE03D9B4643}"/>
          </ac:picMkLst>
        </pc:picChg>
      </pc:sldChg>
      <pc:sldChg chg="addSp delSp modSp mod">
        <pc:chgData name="FERHANE EL MOSTAFA" userId="612e3f77-08f4-424c-9bd0-6ac275dcda07" providerId="ADAL" clId="{0981F055-64B2-415E-AAE4-DE4B7D05BA22}" dt="2025-08-10T16:43:30.659" v="817" actId="1076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0981F055-64B2-415E-AAE4-DE4B7D05BA22}" dt="2025-08-10T16:44:27.532" v="826" actId="1076"/>
        <pc:sldMkLst>
          <pc:docMk/>
          <pc:sldMk cId="2697984048" sldId="2134808657"/>
        </pc:sldMkLst>
      </pc:sldChg>
      <pc:sldChg chg="addSp delSp modSp mod">
        <pc:chgData name="FERHANE EL MOSTAFA" userId="612e3f77-08f4-424c-9bd0-6ac275dcda07" providerId="ADAL" clId="{0981F055-64B2-415E-AAE4-DE4B7D05BA22}" dt="2025-08-10T16:44:54.343" v="829" actId="1076"/>
        <pc:sldMkLst>
          <pc:docMk/>
          <pc:sldMk cId="3060800121" sldId="2134808658"/>
        </pc:sldMkLst>
      </pc:sldChg>
      <pc:sldChg chg="del">
        <pc:chgData name="FERHANE EL MOSTAFA" userId="612e3f77-08f4-424c-9bd0-6ac275dcda07" providerId="ADAL" clId="{0981F055-64B2-415E-AAE4-DE4B7D05BA22}" dt="2025-08-10T17:06:36.421" v="1539" actId="47"/>
        <pc:sldMkLst>
          <pc:docMk/>
          <pc:sldMk cId="2895692099" sldId="2134808659"/>
        </pc:sldMkLst>
      </pc:sldChg>
      <pc:sldChg chg="del">
        <pc:chgData name="FERHANE EL MOSTAFA" userId="612e3f77-08f4-424c-9bd0-6ac275dcda07" providerId="ADAL" clId="{0981F055-64B2-415E-AAE4-DE4B7D05BA22}" dt="2025-08-10T17:06:38.746" v="1540" actId="47"/>
        <pc:sldMkLst>
          <pc:docMk/>
          <pc:sldMk cId="3545193614" sldId="2134808660"/>
        </pc:sldMkLst>
      </pc:sldChg>
      <pc:sldChg chg="del">
        <pc:chgData name="FERHANE EL MOSTAFA" userId="612e3f77-08f4-424c-9bd0-6ac275dcda07" providerId="ADAL" clId="{0981F055-64B2-415E-AAE4-DE4B7D05BA22}" dt="2025-08-10T17:06:40.672" v="1541" actId="47"/>
        <pc:sldMkLst>
          <pc:docMk/>
          <pc:sldMk cId="1058497585" sldId="2134808661"/>
        </pc:sldMkLst>
      </pc:sldChg>
      <pc:sldChg chg="addSp delSp modSp add mod">
        <pc:chgData name="FERHANE EL MOSTAFA" userId="612e3f77-08f4-424c-9bd0-6ac275dcda07" providerId="ADAL" clId="{0981F055-64B2-415E-AAE4-DE4B7D05BA22}" dt="2025-08-10T11:47:16.214" v="57" actId="20577"/>
        <pc:sldMkLst>
          <pc:docMk/>
          <pc:sldMk cId="2452135936" sldId="2134808663"/>
        </pc:sldMkLst>
      </pc:sldChg>
      <pc:sldChg chg="addSp delSp modSp add mod">
        <pc:chgData name="FERHANE EL MOSTAFA" userId="612e3f77-08f4-424c-9bd0-6ac275dcda07" providerId="ADAL" clId="{0981F055-64B2-415E-AAE4-DE4B7D05BA22}" dt="2025-08-10T16:50:09.679" v="1086" actId="21"/>
        <pc:sldMkLst>
          <pc:docMk/>
          <pc:sldMk cId="3512690890" sldId="2134808664"/>
        </pc:sldMkLst>
      </pc:sldChg>
      <pc:sldChg chg="addSp delSp modSp add mod modAnim">
        <pc:chgData name="FERHANE EL MOSTAFA" userId="612e3f77-08f4-424c-9bd0-6ac275dcda07" providerId="ADAL" clId="{0981F055-64B2-415E-AAE4-DE4B7D05BA22}" dt="2025-08-10T16:54:30.822" v="1213"/>
        <pc:sldMkLst>
          <pc:docMk/>
          <pc:sldMk cId="2681396421" sldId="2134808665"/>
        </pc:sldMkLst>
      </pc:sldChg>
      <pc:sldChg chg="addSp delSp modSp add mod modAnim">
        <pc:chgData name="FERHANE EL MOSTAFA" userId="612e3f77-08f4-424c-9bd0-6ac275dcda07" providerId="ADAL" clId="{0981F055-64B2-415E-AAE4-DE4B7D05BA22}" dt="2025-08-10T16:56:08.282" v="1298"/>
        <pc:sldMkLst>
          <pc:docMk/>
          <pc:sldMk cId="2269882199" sldId="2134808666"/>
        </pc:sldMkLst>
      </pc:sldChg>
      <pc:sldChg chg="addSp delSp modSp add mod delAnim modAnim">
        <pc:chgData name="FERHANE EL MOSTAFA" userId="612e3f77-08f4-424c-9bd0-6ac275dcda07" providerId="ADAL" clId="{0981F055-64B2-415E-AAE4-DE4B7D05BA22}" dt="2025-08-10T17:05:17.225" v="1500"/>
        <pc:sldMkLst>
          <pc:docMk/>
          <pc:sldMk cId="650340056" sldId="2134808667"/>
        </pc:sldMkLst>
        <pc:spChg chg="mod">
          <ac:chgData name="FERHANE EL MOSTAFA" userId="612e3f77-08f4-424c-9bd0-6ac275dcda07" providerId="ADAL" clId="{0981F055-64B2-415E-AAE4-DE4B7D05BA22}" dt="2025-08-10T17:00:31.053" v="1432" actId="20577"/>
          <ac:spMkLst>
            <pc:docMk/>
            <pc:sldMk cId="650340056" sldId="2134808667"/>
            <ac:spMk id="2" creationId="{D01010A9-BDED-91B1-4459-6F922184EDFF}"/>
          </ac:spMkLst>
        </pc:spChg>
        <pc:picChg chg="add mod">
          <ac:chgData name="FERHANE EL MOSTAFA" userId="612e3f77-08f4-424c-9bd0-6ac275dcda07" providerId="ADAL" clId="{0981F055-64B2-415E-AAE4-DE4B7D05BA22}" dt="2025-08-10T17:00:16.821" v="1407" actId="1076"/>
          <ac:picMkLst>
            <pc:docMk/>
            <pc:sldMk cId="650340056" sldId="2134808667"/>
            <ac:picMk id="4" creationId="{9A5DD89E-17B8-79FA-ACD5-F493F64740D0}"/>
          </ac:picMkLst>
        </pc:picChg>
      </pc:sldChg>
      <pc:sldChg chg="addSp delSp modSp add mod modAnim">
        <pc:chgData name="FERHANE EL MOSTAFA" userId="612e3f77-08f4-424c-9bd0-6ac275dcda07" providerId="ADAL" clId="{0981F055-64B2-415E-AAE4-DE4B7D05BA22}" dt="2025-08-10T17:06:29.725" v="1538"/>
        <pc:sldMkLst>
          <pc:docMk/>
          <pc:sldMk cId="303726759" sldId="213480866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54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اَلْمُسْتَوْصَفُ</a:t>
          </a:r>
          <a:endParaRPr lang="fr-FR" sz="48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41372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اَلْمُسْتَوْصَفُ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اَلْمَريضُ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اَلْمُمَرِّضَةُ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اَلطَبيبُ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اَلْمُسْتَوْصَفُ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اَلْمَريضُ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اَلْمُمَرِّضَةُ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اَلطَبيبُ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743204" y="2873744"/>
          <a:ext cx="3089554" cy="218540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اَلْمُسْتَوْصَفُ</a:t>
          </a:r>
          <a:endParaRPr lang="fr-FR" sz="48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95659" y="3193789"/>
        <a:ext cx="2184644" cy="1545317"/>
      </dsp:txXfrm>
    </dsp:sp>
    <dsp:sp modelId="{BD00AACC-4901-464A-99E8-F5D4F7BE6383}">
      <dsp:nvSpPr>
        <dsp:cNvPr id="0" name=""/>
        <dsp:cNvSpPr/>
      </dsp:nvSpPr>
      <dsp:spPr>
        <a:xfrm rot="16200000">
          <a:off x="3943813" y="2506641"/>
          <a:ext cx="688336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88336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0773" y="2512367"/>
        <a:ext cx="34416" cy="34416"/>
      </dsp:txXfrm>
    </dsp:sp>
    <dsp:sp modelId="{42BAB553-645D-9F4D-B9FA-20001ADC9FEF}">
      <dsp:nvSpPr>
        <dsp:cNvPr id="0" name=""/>
        <dsp:cNvSpPr/>
      </dsp:nvSpPr>
      <dsp:spPr>
        <a:xfrm>
          <a:off x="3195278" y="0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15323" y="320045"/>
        <a:ext cx="1545317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459819" y="4727417"/>
          <a:ext cx="371846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371846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36446" y="4741055"/>
        <a:ext cx="18592" cy="18592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44298" y="4727417"/>
          <a:ext cx="371846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371846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2920925" y="4741055"/>
        <a:ext cx="18592" cy="18592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78726" y="3111516"/>
          <a:ext cx="2618511" cy="170986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اَلْمُسْتَوْصَفُ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62198" y="3361920"/>
        <a:ext cx="1851567" cy="1209055"/>
      </dsp:txXfrm>
    </dsp:sp>
    <dsp:sp modelId="{BD00AACC-4901-464A-99E8-F5D4F7BE6383}">
      <dsp:nvSpPr>
        <dsp:cNvPr id="0" name=""/>
        <dsp:cNvSpPr/>
      </dsp:nvSpPr>
      <dsp:spPr>
        <a:xfrm rot="16200000">
          <a:off x="3824927" y="2625527"/>
          <a:ext cx="926109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926109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4829" y="2625309"/>
        <a:ext cx="46305" cy="46305"/>
      </dsp:txXfrm>
    </dsp:sp>
    <dsp:sp modelId="{42BAB553-645D-9F4D-B9FA-20001ADC9FEF}">
      <dsp:nvSpPr>
        <dsp:cNvPr id="0" name=""/>
        <dsp:cNvSpPr/>
      </dsp:nvSpPr>
      <dsp:spPr>
        <a:xfrm>
          <a:off x="3195278" y="0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اَلْمَريضُ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15323" y="320045"/>
        <a:ext cx="1545317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227221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22264" y="4672498"/>
        <a:ext cx="31057" cy="31057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اَلْمُمَرِّضَةُ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27598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22641" y="4672498"/>
        <a:ext cx="31057" cy="31057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اَلطَبيبُ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78726" y="3111516"/>
          <a:ext cx="2618511" cy="170986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اَلْمُسْتَوْصَفُ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62198" y="3361920"/>
        <a:ext cx="1851567" cy="1209055"/>
      </dsp:txXfrm>
    </dsp:sp>
    <dsp:sp modelId="{BD00AACC-4901-464A-99E8-F5D4F7BE6383}">
      <dsp:nvSpPr>
        <dsp:cNvPr id="0" name=""/>
        <dsp:cNvSpPr/>
      </dsp:nvSpPr>
      <dsp:spPr>
        <a:xfrm rot="16200000">
          <a:off x="3824927" y="2625527"/>
          <a:ext cx="926109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926109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4829" y="2625309"/>
        <a:ext cx="46305" cy="46305"/>
      </dsp:txXfrm>
    </dsp:sp>
    <dsp:sp modelId="{42BAB553-645D-9F4D-B9FA-20001ADC9FEF}">
      <dsp:nvSpPr>
        <dsp:cNvPr id="0" name=""/>
        <dsp:cNvSpPr/>
      </dsp:nvSpPr>
      <dsp:spPr>
        <a:xfrm>
          <a:off x="3195278" y="0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اَلْمَريضُ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15323" y="320045"/>
        <a:ext cx="1545317" cy="1545317"/>
      </dsp:txXfrm>
    </dsp:sp>
    <dsp:sp modelId="{8EF26D22-0EBA-9B4B-A882-9C79BDDFE3B1}">
      <dsp:nvSpPr>
        <dsp:cNvPr id="0" name=""/>
        <dsp:cNvSpPr/>
      </dsp:nvSpPr>
      <dsp:spPr>
        <a:xfrm rot="1800000">
          <a:off x="5227221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22264" y="4672498"/>
        <a:ext cx="31057" cy="31057"/>
      </dsp:txXfrm>
    </dsp:sp>
    <dsp:sp modelId="{1A5B5334-16C4-A34B-BD16-5392302AAF3E}">
      <dsp:nvSpPr>
        <dsp:cNvPr id="0" name=""/>
        <dsp:cNvSpPr/>
      </dsp:nvSpPr>
      <dsp:spPr>
        <a:xfrm>
          <a:off x="5660362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اَلْمُمَرِّضَةُ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80407" y="4617006"/>
        <a:ext cx="1545317" cy="1545317"/>
      </dsp:txXfrm>
    </dsp:sp>
    <dsp:sp modelId="{DA0B7F58-3BAD-5949-BB45-1CE6265AF3AE}">
      <dsp:nvSpPr>
        <dsp:cNvPr id="0" name=""/>
        <dsp:cNvSpPr/>
      </dsp:nvSpPr>
      <dsp:spPr>
        <a:xfrm rot="9000000">
          <a:off x="2727598" y="4665092"/>
          <a:ext cx="621144" cy="45869"/>
        </a:xfrm>
        <a:custGeom>
          <a:avLst/>
          <a:gdLst/>
          <a:ahLst/>
          <a:cxnLst/>
          <a:rect l="0" t="0" r="0" b="0"/>
          <a:pathLst>
            <a:path>
              <a:moveTo>
                <a:pt x="0" y="22934"/>
              </a:moveTo>
              <a:lnTo>
                <a:pt x="621144" y="2293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22641" y="4672498"/>
        <a:ext cx="31057" cy="31057"/>
      </dsp:txXfrm>
    </dsp:sp>
    <dsp:sp modelId="{ECEAD2AC-157A-B94E-9353-16A3FA7484D4}">
      <dsp:nvSpPr>
        <dsp:cNvPr id="0" name=""/>
        <dsp:cNvSpPr/>
      </dsp:nvSpPr>
      <dsp:spPr>
        <a:xfrm>
          <a:off x="730194" y="4296961"/>
          <a:ext cx="2185407" cy="218540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اَلطَبيبُ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50239" y="4617006"/>
        <a:ext cx="1545317" cy="15453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5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5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سنتعلم كيف نحافظ على الوسائل الخاصة والمشتركة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468583" y="1508068"/>
            <a:ext cx="11921910" cy="8646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أحافظ على أدواتي المدرسية: </a:t>
            </a:r>
            <a:r>
              <a:rPr lang="ar-MA" sz="4400" dirty="0"/>
              <a:t>لوحتي، مقلمتي، دفتري، كراستي...</a:t>
            </a:r>
            <a:endParaRPr lang="fr-MA" sz="4400" dirty="0"/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أحافظ على نظافة الطاولات: </a:t>
            </a:r>
            <a:r>
              <a:rPr lang="ar-MA" sz="4400" dirty="0"/>
              <a:t>لا أكتب عليها...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أحافظ على نظافة قسمي: </a:t>
            </a:r>
            <a:r>
              <a:rPr lang="ar-MA" sz="4400" dirty="0"/>
              <a:t>أرمي الأزبال في القمامة...</a:t>
            </a:r>
            <a:endParaRPr lang="fr-MA" sz="4400" dirty="0"/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dirty="0"/>
              <a:t>أحا</a:t>
            </a:r>
            <a:r>
              <a:rPr lang="ar-MA" sz="4400" b="1" dirty="0"/>
              <a:t>فظ على الوسائل المشتركة: </a:t>
            </a:r>
            <a:r>
              <a:rPr lang="ar-MA" sz="4400" dirty="0" err="1"/>
              <a:t>بركار</a:t>
            </a:r>
            <a:r>
              <a:rPr lang="ar-MA" sz="4400" dirty="0"/>
              <a:t>، </a:t>
            </a:r>
            <a:r>
              <a:rPr lang="ar-MA" sz="4400" dirty="0" err="1"/>
              <a:t>مسلاط</a:t>
            </a:r>
            <a:r>
              <a:rPr lang="ar-MA" sz="4400" dirty="0"/>
              <a:t>، بطاقات...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أشارك في تزيين قسمي </a:t>
            </a:r>
            <a:r>
              <a:rPr lang="ar-MA" sz="4400" dirty="0" err="1"/>
              <a:t>بالصويرات</a:t>
            </a:r>
            <a:r>
              <a:rPr lang="ar-MA" sz="4400" dirty="0"/>
              <a:t> والرسومات، والمشاركة في إغناء المجلة الحائطية...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أعطي لأستاذي أية وسيلة وجدتها داخل الفصل أو خارجه</a:t>
            </a:r>
            <a:r>
              <a:rPr kumimoji="0" lang="ar-MA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D66F2FC-6AE8-2090-352C-229D7A42C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047" y="2279716"/>
            <a:ext cx="1347333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بدقة وسرعة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1F2A7-3A72-13A7-52D4-299975EF9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0BB84F2-BA43-3B02-F7ED-72CD96192CC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الآن؛ سأقرأ سلسلة الكلمات البصرية، تابعوا ولا ترددوا بعدي.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9811DE94-5BA6-7118-CF78-82C48D694A47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3E0D26A0-CB85-05C2-33F9-7BC108B4A198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B6D40D1D-16F2-9210-FF6D-A20BBE4041C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2A5A2418-A764-3F08-433D-A31FEB4268B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A4B84A13-6B4E-1F80-A43F-B481516842C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B45C3C5D-1F92-19AD-08C8-2FFF3132C91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F02FC055-754F-EBAE-2979-6EBDD62C59C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DB9DD494-A9D3-4B50-DA11-432E270E561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5E37B62B-ECB3-1E35-CDBE-0FCB9AC50C0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3BFB68F6-B462-ED20-0CCE-71AF4B80471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FE317918-5AE6-5DB1-3AC7-B2F1767F701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مستطيل: زوايا مستديرة 4">
                <a:extLst>
                  <a:ext uri="{FF2B5EF4-FFF2-40B4-BE49-F238E27FC236}">
                    <a16:creationId xmlns:a16="http://schemas.microsoft.com/office/drawing/2014/main" id="{116F1F69-02F4-1326-3D9E-3EBFA1E1CC3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729E5623-A34B-D252-3DB8-CB0D44A7B458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20" name="مستطيل: زوايا مستديرة 4">
                <a:extLst>
                  <a:ext uri="{FF2B5EF4-FFF2-40B4-BE49-F238E27FC236}">
                    <a16:creationId xmlns:a16="http://schemas.microsoft.com/office/drawing/2014/main" id="{52991756-8EFF-2E91-66DF-CEA87702E8D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مستطيل: زوايا مستديرة 4">
                <a:extLst>
                  <a:ext uri="{FF2B5EF4-FFF2-40B4-BE49-F238E27FC236}">
                    <a16:creationId xmlns:a16="http://schemas.microsoft.com/office/drawing/2014/main" id="{E5190C79-04FA-C40F-449A-D8258F5D1C9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6FDE9EC9-13ED-1896-EBC3-5D2C9B50595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74C4E340-C244-B976-E418-92B35E790BD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kumimoji="0" lang="he-IL" sz="18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1BB38E1B-BABD-E525-74C0-93F74EB7B49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68BC4775-5D8C-1A53-3516-B1DC49938B24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5A09CEC3-7A20-6AD9-8044-78357CDF724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47808616-CDB0-5FE7-DA83-0849AC5F43C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أَكَــلَ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4328E36F-12D1-DD4B-FFD8-1F0518AA2DA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B48DC46B-BF49-07B7-7098-4574DACACD1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779DD67B-C759-0441-527C-5192DC525E0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B2B3C258-67AE-1372-61BB-3300FCE58BA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8C79F135-EB39-B7C0-8E7D-F15B0BEBEF3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AA37E40D-B1D7-1921-5806-930059171DA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FD23963C-B4BB-F6E3-1EF1-9AA9B271556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38B0117C-AFC0-CC75-6941-33040D53DFF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C9E1CB27-2557-5E47-880C-D1FB87BD2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281" y="694341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249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A1C4B-63B7-0D44-BF73-1FAA8A891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5A64643-D4F5-CC1C-7DEF-005A5B0B29A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قراءة هامسة: أقرأ لزميلي ويقرأ لي.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2FC934E-6750-E10C-DDB2-A05926615358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0F8826C6-DFCF-062C-2897-A4572F30AC13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DED399CE-5D8F-D09A-AFEC-F7A3BAD9407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3C92E79E-303F-C208-3F87-1D45BD1FC4C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61081141-A971-5A84-E0C0-0F02EB37743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70224016-BBE8-BCF9-AC2B-A65C9940D49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1E3D0833-A9A4-5CD9-A68E-FF2E5181402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36CC3F52-6CF6-2CD4-9FF6-22986E3AD37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4E0A9131-35A3-2886-EA29-8B863079BDF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1A2E34A2-DAF8-3DDE-B5FE-F2B43C35FA2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BC560322-2A3D-9AE7-9406-3D88DBF38D2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مستطيل: زوايا مستديرة 4">
                <a:extLst>
                  <a:ext uri="{FF2B5EF4-FFF2-40B4-BE49-F238E27FC236}">
                    <a16:creationId xmlns:a16="http://schemas.microsoft.com/office/drawing/2014/main" id="{B94F989D-AEA8-3B93-74EC-1281DFBD040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2BEDE70B-25F9-4A76-AE69-2DFD05D35065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20" name="مستطيل: زوايا مستديرة 4">
                <a:extLst>
                  <a:ext uri="{FF2B5EF4-FFF2-40B4-BE49-F238E27FC236}">
                    <a16:creationId xmlns:a16="http://schemas.microsoft.com/office/drawing/2014/main" id="{3ABA695F-4C07-5895-3BE2-6592B6ABC54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مستطيل: زوايا مستديرة 4">
                <a:extLst>
                  <a:ext uri="{FF2B5EF4-FFF2-40B4-BE49-F238E27FC236}">
                    <a16:creationId xmlns:a16="http://schemas.microsoft.com/office/drawing/2014/main" id="{262606B4-F0BA-90BF-FFCB-79EE4007A27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53ABA407-ED80-358A-B77F-860EA7770E8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E3C45075-DB93-F331-8A86-5EC161EF2A1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kumimoji="0" lang="he-IL" sz="18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E3E15B3E-97C8-8E48-D207-EE42C6CBA65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D94FE93-182B-969E-D390-D7CEB9CF9B14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33895B91-3FCF-2C26-6FEC-717BF1F215B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D2A000C9-97DD-D9DB-4E7A-31EBFADEB93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أَكَــلَ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C2248810-7536-36B5-FCC6-E99CDEEB9B0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31A2D707-2DEA-2E96-8F19-98513E4AD40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01F4E229-8A39-6F3D-E185-58D0AA212C2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B5675EEC-2E3A-5ECD-49B6-926953236B8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A94806ED-9010-66CA-4C0A-24B3A2BF98B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353425D3-B3FF-70B1-623A-8390D471CE2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47FCE7F7-3A83-9C69-5FFF-E1BB9771E36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8E0466A3-2AB6-E680-9556-041C00C7DF9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257F84CD-106F-F845-4B9B-62E450878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07" y="790983"/>
            <a:ext cx="1705602" cy="112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65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الآن؛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سنقرأ الكلمات البصرية قراءة مشتركة: ننطلق عند إشارتي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4224D1-3C98-18D3-9628-FC7048A59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F8494AAE-CE7D-BE9D-E937-04E933137909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1A7BB1D5-6BC6-1BDA-7EC9-1683E529D5D7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913B7D93-4B3E-D466-BB48-409446963B8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92353A3C-EA0F-0E96-A97F-BCA04B5E220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6BB525AA-87DF-5739-A0F2-E6D91D73ABA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F44D5658-0E0C-8947-B4F1-41EF4A250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C532C626-C8BF-5202-2E99-9348BFC1894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E33C277C-60CA-FB0B-40FE-C62C9F1A82B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9CEFB801-25B1-905A-EA28-D4E2881DBEE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196DE482-8807-CA70-3050-53980A19A8B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56D3C5B3-63C3-2952-62A0-3F4485DF2A8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مستطيل: زوايا مستديرة 4">
                <a:extLst>
                  <a:ext uri="{FF2B5EF4-FFF2-40B4-BE49-F238E27FC236}">
                    <a16:creationId xmlns:a16="http://schemas.microsoft.com/office/drawing/2014/main" id="{396EB5DF-FBB4-215C-5BE4-B6EBEC6BFCA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2BF6E30B-E5D1-1C74-765B-292965CFCACD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20" name="مستطيل: زوايا مستديرة 4">
                <a:extLst>
                  <a:ext uri="{FF2B5EF4-FFF2-40B4-BE49-F238E27FC236}">
                    <a16:creationId xmlns:a16="http://schemas.microsoft.com/office/drawing/2014/main" id="{1ED182C6-7759-92DA-6584-2D6F4FABF88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مستطيل: زوايا مستديرة 4">
                <a:extLst>
                  <a:ext uri="{FF2B5EF4-FFF2-40B4-BE49-F238E27FC236}">
                    <a16:creationId xmlns:a16="http://schemas.microsoft.com/office/drawing/2014/main" id="{9E9A8490-1841-893D-50B1-212E0FB0C63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BBB69C30-682D-63D6-EBF7-3380068A7F3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0AA87F13-46C0-B8B7-C7BF-7B2FDB03BA8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C8E1BE04-4595-E2A9-0D22-FC645B4D69D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F160761F-CAD7-FE0C-BAD5-D37000600D29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03B83D93-E2E6-9446-7528-ECACF293D79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BAB64DDE-AA56-2272-6CB8-1816902F82E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أَكَــلَ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7E7FAB2D-B168-EBC6-041F-87E4958417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99299599-7C68-E295-67A6-E1FAE7304EF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61C249F6-18B6-C23B-B5A5-FBB0FFBD2A2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2FB6290C-125E-6B68-4FD1-FFB0063E2FD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0E08C1C9-03C2-916B-AC7D-ED8BB2BC149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043BA8EB-D71A-DCF0-8C7E-C56A87A78F0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539329C1-576A-E4C1-445C-E139BBDF241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</a:t>
                </a: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D1BD59DA-EE01-C2AA-A2E3-1530F385589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الكلمات الملونة باللون نفسه.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grpSp>
        <p:nvGrpSpPr>
          <p:cNvPr id="62" name="Groupe 61">
            <a:extLst>
              <a:ext uri="{FF2B5EF4-FFF2-40B4-BE49-F238E27FC236}">
                <a16:creationId xmlns:a16="http://schemas.microsoft.com/office/drawing/2014/main" id="{6A308111-D0B3-1665-F886-B50977731DBC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63" name="Groupe 62">
              <a:extLst>
                <a:ext uri="{FF2B5EF4-FFF2-40B4-BE49-F238E27FC236}">
                  <a16:creationId xmlns:a16="http://schemas.microsoft.com/office/drawing/2014/main" id="{B8D4A73D-2E51-5C99-04C0-8B68F68DE3B6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81" name="مستطيل: زوايا مستديرة 4">
                <a:extLst>
                  <a:ext uri="{FF2B5EF4-FFF2-40B4-BE49-F238E27FC236}">
                    <a16:creationId xmlns:a16="http://schemas.microsoft.com/office/drawing/2014/main" id="{58BF76F9-AC69-469C-071A-1F807284A8B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مستطيل: زوايا مستديرة 4">
                <a:extLst>
                  <a:ext uri="{FF2B5EF4-FFF2-40B4-BE49-F238E27FC236}">
                    <a16:creationId xmlns:a16="http://schemas.microsoft.com/office/drawing/2014/main" id="{1B80C6B9-988C-08DB-807F-20CB39ECD77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مستطيل: زوايا مستديرة 4">
                <a:extLst>
                  <a:ext uri="{FF2B5EF4-FFF2-40B4-BE49-F238E27FC236}">
                    <a16:creationId xmlns:a16="http://schemas.microsoft.com/office/drawing/2014/main" id="{4BB9A896-AF7D-98C8-FEC1-36168EB51D4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مستطيل: زوايا مستديرة 4">
                <a:extLst>
                  <a:ext uri="{FF2B5EF4-FFF2-40B4-BE49-F238E27FC236}">
                    <a16:creationId xmlns:a16="http://schemas.microsoft.com/office/drawing/2014/main" id="{97208BDA-F39E-74B8-81FB-7A735CB1BAE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مستطيل: زوايا مستديرة 4">
                <a:extLst>
                  <a:ext uri="{FF2B5EF4-FFF2-40B4-BE49-F238E27FC236}">
                    <a16:creationId xmlns:a16="http://schemas.microsoft.com/office/drawing/2014/main" id="{145098ED-4679-59C3-85FC-83F61CF6A49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مستطيل: زوايا مستديرة 4">
                <a:extLst>
                  <a:ext uri="{FF2B5EF4-FFF2-40B4-BE49-F238E27FC236}">
                    <a16:creationId xmlns:a16="http://schemas.microsoft.com/office/drawing/2014/main" id="{595096F7-4A8D-F970-9850-6B15F1D912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مستطيل: زوايا مستديرة 4">
                <a:extLst>
                  <a:ext uri="{FF2B5EF4-FFF2-40B4-BE49-F238E27FC236}">
                    <a16:creationId xmlns:a16="http://schemas.microsoft.com/office/drawing/2014/main" id="{80A372EB-9CE7-1886-53C8-E37F9E5ADF2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8" name="مستطيل: زوايا مستديرة 4">
                <a:extLst>
                  <a:ext uri="{FF2B5EF4-FFF2-40B4-BE49-F238E27FC236}">
                    <a16:creationId xmlns:a16="http://schemas.microsoft.com/office/drawing/2014/main" id="{524B71CC-C0AC-D2E2-3C22-39EFB99EDEB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9" name="مستطيل: زوايا مستديرة 4">
                <a:extLst>
                  <a:ext uri="{FF2B5EF4-FFF2-40B4-BE49-F238E27FC236}">
                    <a16:creationId xmlns:a16="http://schemas.microsoft.com/office/drawing/2014/main" id="{F8DD20D1-B409-56E2-E8FB-45FA70086BC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مستطيل: زوايا مستديرة 4">
                <a:extLst>
                  <a:ext uri="{FF2B5EF4-FFF2-40B4-BE49-F238E27FC236}">
                    <a16:creationId xmlns:a16="http://schemas.microsoft.com/office/drawing/2014/main" id="{50CC6AFC-EE05-0247-E2A9-91E264C113C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4E29EED4-A7E0-3E09-38B8-90952173EC64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76" name="مستطيل: زوايا مستديرة 4">
                <a:extLst>
                  <a:ext uri="{FF2B5EF4-FFF2-40B4-BE49-F238E27FC236}">
                    <a16:creationId xmlns:a16="http://schemas.microsoft.com/office/drawing/2014/main" id="{0DB899CD-84BA-ACE2-C94E-FC6CF57A308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مستطيل: زوايا مستديرة 4">
                <a:extLst>
                  <a:ext uri="{FF2B5EF4-FFF2-40B4-BE49-F238E27FC236}">
                    <a16:creationId xmlns:a16="http://schemas.microsoft.com/office/drawing/2014/main" id="{C79387F7-ED6D-A364-0398-4088C31D2CE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مستطيل: زوايا مستديرة 4">
                <a:extLst>
                  <a:ext uri="{FF2B5EF4-FFF2-40B4-BE49-F238E27FC236}">
                    <a16:creationId xmlns:a16="http://schemas.microsoft.com/office/drawing/2014/main" id="{20719865-028E-2811-EE6B-E8C460F1391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مستطيل: زوايا مستديرة 4">
                <a:extLst>
                  <a:ext uri="{FF2B5EF4-FFF2-40B4-BE49-F238E27FC236}">
                    <a16:creationId xmlns:a16="http://schemas.microsoft.com/office/drawing/2014/main" id="{57B8F10A-7D37-B318-E93B-0D130A524BC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مستطيل: زوايا مستديرة 4">
                <a:extLst>
                  <a:ext uri="{FF2B5EF4-FFF2-40B4-BE49-F238E27FC236}">
                    <a16:creationId xmlns:a16="http://schemas.microsoft.com/office/drawing/2014/main" id="{465968DF-10A7-2333-28D5-057E210F3C7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5" name="Groupe 64">
              <a:extLst>
                <a:ext uri="{FF2B5EF4-FFF2-40B4-BE49-F238E27FC236}">
                  <a16:creationId xmlns:a16="http://schemas.microsoft.com/office/drawing/2014/main" id="{27F14746-F5EC-A80F-BC51-F82B1DF7F0BF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66" name="مستطيل: زوايا مستديرة 4">
                <a:extLst>
                  <a:ext uri="{FF2B5EF4-FFF2-40B4-BE49-F238E27FC236}">
                    <a16:creationId xmlns:a16="http://schemas.microsoft.com/office/drawing/2014/main" id="{1BF0C88D-D1B2-0D93-4CB8-5624BB0DF3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مستطيل: زوايا مستديرة 4">
                <a:extLst>
                  <a:ext uri="{FF2B5EF4-FFF2-40B4-BE49-F238E27FC236}">
                    <a16:creationId xmlns:a16="http://schemas.microsoft.com/office/drawing/2014/main" id="{F3C6E60F-F1A5-3510-1618-A9E8D79BDD1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أَكَــلَ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مستطيل: زوايا مستديرة 4">
                <a:extLst>
                  <a:ext uri="{FF2B5EF4-FFF2-40B4-BE49-F238E27FC236}">
                    <a16:creationId xmlns:a16="http://schemas.microsoft.com/office/drawing/2014/main" id="{8668A779-63AA-8058-0DA5-2A7907491AE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مستطيل: زوايا مستديرة 4">
                <a:extLst>
                  <a:ext uri="{FF2B5EF4-FFF2-40B4-BE49-F238E27FC236}">
                    <a16:creationId xmlns:a16="http://schemas.microsoft.com/office/drawing/2014/main" id="{2A6FF711-9BA6-B9DD-3F55-C001F2C1952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مستطيل: زوايا مستديرة 4">
                <a:extLst>
                  <a:ext uri="{FF2B5EF4-FFF2-40B4-BE49-F238E27FC236}">
                    <a16:creationId xmlns:a16="http://schemas.microsoft.com/office/drawing/2014/main" id="{3F47C154-9D3D-1F2B-5478-F0D0F8FDFC5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مستطيل: زوايا مستديرة 4">
                <a:extLst>
                  <a:ext uri="{FF2B5EF4-FFF2-40B4-BE49-F238E27FC236}">
                    <a16:creationId xmlns:a16="http://schemas.microsoft.com/office/drawing/2014/main" id="{DB3F681B-3D19-F847-D5FF-A93CC7F1E70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مستطيل: زوايا مستديرة 4">
                <a:extLst>
                  <a:ext uri="{FF2B5EF4-FFF2-40B4-BE49-F238E27FC236}">
                    <a16:creationId xmlns:a16="http://schemas.microsoft.com/office/drawing/2014/main" id="{89A886A7-DBE8-7FB5-66D3-F6EA03DE4E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مستطيل: زوايا مستديرة 4">
                <a:extLst>
                  <a:ext uri="{FF2B5EF4-FFF2-40B4-BE49-F238E27FC236}">
                    <a16:creationId xmlns:a16="http://schemas.microsoft.com/office/drawing/2014/main" id="{AB225218-7657-B415-CE02-FF0B4A2DE1F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مستطيل: زوايا مستديرة 4">
                <a:extLst>
                  <a:ext uri="{FF2B5EF4-FFF2-40B4-BE49-F238E27FC236}">
                    <a16:creationId xmlns:a16="http://schemas.microsoft.com/office/drawing/2014/main" id="{2B18913E-DBDE-893E-3643-FC6DB199A7D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</a:t>
                </a: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مستطيل: زوايا مستديرة 4">
                <a:extLst>
                  <a:ext uri="{FF2B5EF4-FFF2-40B4-BE49-F238E27FC236}">
                    <a16:creationId xmlns:a16="http://schemas.microsoft.com/office/drawing/2014/main" id="{2E7D1BB8-9352-3459-D230-A8586336555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5B6C4-2582-050C-B099-0CFECC15C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EAAC341-399E-9661-B01E-6515CC0EE373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سأعرض عليكم الكلمات الملونة بالوردي، ونقرأها، ونعرف نوعها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0C05E78-FC13-9605-AB7A-96A00F625DDB}"/>
              </a:ext>
            </a:extLst>
          </p:cNvPr>
          <p:cNvGrpSpPr/>
          <p:nvPr/>
        </p:nvGrpSpPr>
        <p:grpSpPr>
          <a:xfrm>
            <a:off x="689811" y="2910281"/>
            <a:ext cx="12336378" cy="2927955"/>
            <a:chOff x="0" y="2"/>
            <a:chExt cx="6991704" cy="1233724"/>
          </a:xfrm>
          <a:noFill/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E4AB9A4F-7929-A5A0-E47D-59391A0BF787}"/>
                </a:ext>
              </a:extLst>
            </p:cNvPr>
            <p:cNvGrpSpPr/>
            <p:nvPr/>
          </p:nvGrpSpPr>
          <p:grpSpPr>
            <a:xfrm>
              <a:off x="0" y="2"/>
              <a:ext cx="6991704" cy="1233724"/>
              <a:chOff x="0" y="2"/>
              <a:chExt cx="6991704" cy="1452783"/>
            </a:xfrm>
            <a:grpFill/>
            <a:effectLst/>
          </p:grpSpPr>
          <p:sp>
            <p:nvSpPr>
              <p:cNvPr id="52" name="مستطيل: زوايا مستديرة 4">
                <a:extLst>
                  <a:ext uri="{FF2B5EF4-FFF2-40B4-BE49-F238E27FC236}">
                    <a16:creationId xmlns:a16="http://schemas.microsoft.com/office/drawing/2014/main" id="{B87B2FA7-B406-880C-AB01-E450C77BD9B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مستطيل: زوايا مستديرة 4">
                <a:extLst>
                  <a:ext uri="{FF2B5EF4-FFF2-40B4-BE49-F238E27FC236}">
                    <a16:creationId xmlns:a16="http://schemas.microsoft.com/office/drawing/2014/main" id="{D01127C8-9BE4-1139-C68A-8455625A5B2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مستطيل: زوايا مستديرة 4">
                <a:extLst>
                  <a:ext uri="{FF2B5EF4-FFF2-40B4-BE49-F238E27FC236}">
                    <a16:creationId xmlns:a16="http://schemas.microsoft.com/office/drawing/2014/main" id="{90D36A22-D57F-FD42-02D8-0ABB0C3941D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مستطيل: زوايا مستديرة 4">
                <a:extLst>
                  <a:ext uri="{FF2B5EF4-FFF2-40B4-BE49-F238E27FC236}">
                    <a16:creationId xmlns:a16="http://schemas.microsoft.com/office/drawing/2014/main" id="{AEB6779E-DBB1-261A-8BD5-DCB995B8A8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مستطيل: زوايا مستديرة 4">
                <a:extLst>
                  <a:ext uri="{FF2B5EF4-FFF2-40B4-BE49-F238E27FC236}">
                    <a16:creationId xmlns:a16="http://schemas.microsoft.com/office/drawing/2014/main" id="{3A821C68-7B8F-A40C-56B8-0350DD99B3E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مستطيل: زوايا مستديرة 4">
                <a:extLst>
                  <a:ext uri="{FF2B5EF4-FFF2-40B4-BE49-F238E27FC236}">
                    <a16:creationId xmlns:a16="http://schemas.microsoft.com/office/drawing/2014/main" id="{E2F4ECA7-2A1A-731E-ECD2-A35D12C4134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مستطيل: زوايا مستديرة 4">
                <a:extLst>
                  <a:ext uri="{FF2B5EF4-FFF2-40B4-BE49-F238E27FC236}">
                    <a16:creationId xmlns:a16="http://schemas.microsoft.com/office/drawing/2014/main" id="{6E8CBBE0-58FA-3E0C-2DF9-57732182458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مستطيل: زوايا مستديرة 4">
                <a:extLst>
                  <a:ext uri="{FF2B5EF4-FFF2-40B4-BE49-F238E27FC236}">
                    <a16:creationId xmlns:a16="http://schemas.microsoft.com/office/drawing/2014/main" id="{DCCB0DC3-3E6E-41F1-3371-6C133A3BF4C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44410562-B393-38D3-CD82-60DF7465AF2B}"/>
                </a:ext>
              </a:extLst>
            </p:cNvPr>
            <p:cNvGrpSpPr/>
            <p:nvPr/>
          </p:nvGrpSpPr>
          <p:grpSpPr>
            <a:xfrm>
              <a:off x="0" y="632373"/>
              <a:ext cx="2665926" cy="586349"/>
              <a:chOff x="0" y="632373"/>
              <a:chExt cx="2665926" cy="690460"/>
            </a:xfrm>
            <a:grpFill/>
            <a:effectLst/>
          </p:grpSpPr>
          <p:sp>
            <p:nvSpPr>
              <p:cNvPr id="42" name="مستطيل: زوايا مستديرة 4">
                <a:extLst>
                  <a:ext uri="{FF2B5EF4-FFF2-40B4-BE49-F238E27FC236}">
                    <a16:creationId xmlns:a16="http://schemas.microsoft.com/office/drawing/2014/main" id="{497FAE86-80C0-4646-77F2-11B2BC7B281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مستطيل: زوايا مستديرة 4">
                <a:extLst>
                  <a:ext uri="{FF2B5EF4-FFF2-40B4-BE49-F238E27FC236}">
                    <a16:creationId xmlns:a16="http://schemas.microsoft.com/office/drawing/2014/main" id="{4779E070-9D46-6056-F9CA-3DA0570CBA8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FB02CE33-5185-2BF7-C1FF-4C22B8D59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4" name="مستطيل: زوايا مستديرة 4">
            <a:extLst>
              <a:ext uri="{FF2B5EF4-FFF2-40B4-BE49-F238E27FC236}">
                <a16:creationId xmlns:a16="http://schemas.microsoft.com/office/drawing/2014/main" id="{F9EF8C46-4685-ADD5-2E7F-25CDD87F3821}"/>
              </a:ext>
            </a:extLst>
          </p:cNvPr>
          <p:cNvSpPr>
            <a:spLocks/>
          </p:cNvSpPr>
          <p:nvPr/>
        </p:nvSpPr>
        <p:spPr>
          <a:xfrm>
            <a:off x="1555449" y="7137080"/>
            <a:ext cx="10390908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هَذِهِ 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6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أَسْماءُ </a:t>
            </a:r>
            <a:r>
              <a:rPr lang="ar-MA" sz="6000" b="1" dirty="0" err="1">
                <a:solidFill>
                  <a:srgbClr val="FF0000"/>
                </a:solidFill>
              </a:rPr>
              <a:t>ٱ</a:t>
            </a:r>
            <a:r>
              <a:rPr lang="ar-MA" sz="6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لْإِشارَةِ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02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A1F15-CB79-B4A4-6B72-ABA6C52F2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3D39CC-765E-9109-26AF-0DA1C25C8BA9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بالأزرق، ونقرأها. ونعرف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B406EA-AD9D-0DE3-F911-016DE4386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5E21343C-957A-1411-FCB1-EE5E7DA7E884}"/>
              </a:ext>
            </a:extLst>
          </p:cNvPr>
          <p:cNvGrpSpPr/>
          <p:nvPr/>
        </p:nvGrpSpPr>
        <p:grpSpPr>
          <a:xfrm>
            <a:off x="623723" y="2175912"/>
            <a:ext cx="12336380" cy="4820276"/>
            <a:chOff x="0" y="1270871"/>
            <a:chExt cx="6991705" cy="1222962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73F66DD7-C12C-9C60-6162-59C606CCADAE}"/>
                </a:ext>
              </a:extLst>
            </p:cNvPr>
            <p:cNvGrpSpPr/>
            <p:nvPr/>
          </p:nvGrpSpPr>
          <p:grpSpPr>
            <a:xfrm>
              <a:off x="0" y="1290652"/>
              <a:ext cx="2665926" cy="550291"/>
              <a:chOff x="0" y="1519818"/>
              <a:chExt cx="2665926" cy="648000"/>
            </a:xfrm>
            <a:grpFill/>
            <a:effectLst/>
          </p:grpSpPr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CD343FD7-02E7-EA6D-0E88-D4C080BBDA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9A88D45E-0BED-7079-B8CC-64F8F09B82C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001ED306-5587-2612-1736-23333A5E15C7}"/>
                </a:ext>
              </a:extLst>
            </p:cNvPr>
            <p:cNvGrpSpPr/>
            <p:nvPr/>
          </p:nvGrpSpPr>
          <p:grpSpPr>
            <a:xfrm>
              <a:off x="1441926" y="1270871"/>
              <a:ext cx="5549779" cy="1222962"/>
              <a:chOff x="1441926" y="1384242"/>
              <a:chExt cx="5549779" cy="1440111"/>
            </a:xfrm>
            <a:grpFill/>
            <a:effectLst/>
          </p:grpSpPr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15242FF9-8159-096A-7F9C-01C62B4667E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11DF7FD1-AED6-C9F0-7EC5-7F77A595092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F37EC60A-5EAA-17BA-2A70-908F8FC1DD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DF1D96BE-4257-5D6C-ADCA-F76574EB435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1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FD8EFA28-6495-E400-844D-CC5C7B84C1D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DE1EFA77-E083-58C4-BDFC-986054B26D2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1AAA1B4C-C1D1-D01D-8261-10F31E1F71C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" name="مستطيل: زوايا مستديرة 4">
            <a:extLst>
              <a:ext uri="{FF2B5EF4-FFF2-40B4-BE49-F238E27FC236}">
                <a16:creationId xmlns:a16="http://schemas.microsoft.com/office/drawing/2014/main" id="{538495A2-F5B6-7783-D4A7-ADC4B2D5DA1B}"/>
              </a:ext>
            </a:extLst>
          </p:cNvPr>
          <p:cNvSpPr>
            <a:spLocks/>
          </p:cNvSpPr>
          <p:nvPr/>
        </p:nvSpPr>
        <p:spPr>
          <a:xfrm>
            <a:off x="1524001" y="7871371"/>
            <a:ext cx="10390908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هَذِهِ 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6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أَسْماءٌ مَوْصولَةٌ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7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182C7-1A93-C409-9689-FAD57BCD1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CEE2BF3-D529-BC68-E15A-90E7149A894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بالأخضر، ونقرأها. ونعرف نوعها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200F939-0F83-2DF4-0C7F-67BF36EC8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58C7ED6-FE7F-52FB-C673-93FE56A7CC39}"/>
              </a:ext>
            </a:extLst>
          </p:cNvPr>
          <p:cNvGrpSpPr/>
          <p:nvPr/>
        </p:nvGrpSpPr>
        <p:grpSpPr>
          <a:xfrm>
            <a:off x="595437" y="2372653"/>
            <a:ext cx="12525125" cy="3606466"/>
            <a:chOff x="-55206" y="1915956"/>
            <a:chExt cx="7098677" cy="1519622"/>
          </a:xfrm>
          <a:noFill/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57DF90B8-DB3E-7DB1-A6E7-BDEA6E4859AB}"/>
                </a:ext>
              </a:extLst>
            </p:cNvPr>
            <p:cNvGrpSpPr/>
            <p:nvPr/>
          </p:nvGrpSpPr>
          <p:grpSpPr>
            <a:xfrm>
              <a:off x="-55206" y="1915956"/>
              <a:ext cx="7098677" cy="1519622"/>
              <a:chOff x="-55206" y="1802418"/>
              <a:chExt cx="7098677" cy="1789444"/>
            </a:xfrm>
            <a:grpFill/>
            <a:effectLst/>
          </p:grpSpPr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5D53A65E-CFBB-C00D-2813-4A00B0AED60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297735" y="2943861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CC1916E7-9EF8-2E4C-9660-C9206CB8C67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-55206" y="2943861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8A5AA18D-E6CF-10C1-EFFB-3A947DBC8DB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819471" y="1802418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D2B991C2-D5DF-0EFF-F86E-732A96358C2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087435" y="294386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A769E907-A1D2-C34C-FE5F-8F89977DC56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273086" y="183305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" name="مستطيل: زوايا مستديرة 4">
              <a:extLst>
                <a:ext uri="{FF2B5EF4-FFF2-40B4-BE49-F238E27FC236}">
                  <a16:creationId xmlns:a16="http://schemas.microsoft.com/office/drawing/2014/main" id="{67116F28-90B2-EAF4-9D92-F989F0AA1748}"/>
                </a:ext>
              </a:extLst>
            </p:cNvPr>
            <p:cNvSpPr>
              <a:spLocks/>
            </p:cNvSpPr>
            <p:nvPr/>
          </p:nvSpPr>
          <p:spPr>
            <a:xfrm>
              <a:off x="611998" y="1941971"/>
              <a:ext cx="1224000" cy="55029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solidFill>
                <a:srgbClr val="31859C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87279" tIns="43640" rIns="87279" bIns="436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765"/>
                </a:spcAft>
                <a:buNone/>
              </a:pPr>
              <a:r>
                <a:rPr lang="a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أَكَــلَ</a:t>
              </a:r>
              <a:endParaRPr lang="fr-MA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3" name="مستطيل: زوايا مستديرة 4">
            <a:extLst>
              <a:ext uri="{FF2B5EF4-FFF2-40B4-BE49-F238E27FC236}">
                <a16:creationId xmlns:a16="http://schemas.microsoft.com/office/drawing/2014/main" id="{9515101F-2552-D072-C37F-626A70E529D3}"/>
              </a:ext>
            </a:extLst>
          </p:cNvPr>
          <p:cNvSpPr>
            <a:spLocks/>
          </p:cNvSpPr>
          <p:nvPr/>
        </p:nvSpPr>
        <p:spPr>
          <a:xfrm>
            <a:off x="1011382" y="7012840"/>
            <a:ext cx="11139054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هَذِهِ 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6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أَفْعالٌ في زَمَنِ </a:t>
            </a:r>
            <a:r>
              <a:rPr lang="ar-MA" sz="6000" b="1" dirty="0" err="1">
                <a:solidFill>
                  <a:srgbClr val="FF0000"/>
                </a:solidFill>
              </a:rPr>
              <a:t>ٱ</a:t>
            </a:r>
            <a:r>
              <a:rPr lang="ar-MA" sz="6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لْماضي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73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استعدوا. اكتبوا : هؤلاء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هؤُلاء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731818" y="7059521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التي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اَلَّتي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F84F2-FBEB-FC44-C860-4F99B3853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C4D163C-14FC-E6C9-7A26-15597CB8447A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 : قرأ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D4C44E-F9DD-EA0F-834A-DB2FA2C5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DD9595-329E-DDB8-B2AB-17BE454D8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61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D334A-A77C-7AF3-776A-380B38D85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FD5878E-DFF0-9DA3-7542-AFC71AA29DA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C71E74-ED0B-464C-40F9-2A05114B8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3095EAD-A480-ED29-B766-C3B8F1E51EC5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قَرَأَ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844FD9-C282-E6B2-BDF1-5D3F8717D3CA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15855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المدينة والقرية 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الصورة جيدا وعبروا عن بعض عناصرها الجديدة بكلمة واحدة،  ثم ركبوا الكلمات في جمل(شفهيا):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6267B1-E104-150C-D575-A43094EA1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380" y="1963910"/>
            <a:ext cx="7657240" cy="8077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8C04B5-258C-9AA1-78DE-21819CA3D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55" y="750701"/>
            <a:ext cx="1597290" cy="1213209"/>
          </a:xfrm>
          <a:prstGeom prst="rect">
            <a:avLst/>
          </a:prstGeom>
        </p:spPr>
      </p:pic>
      <p:sp>
        <p:nvSpPr>
          <p:cNvPr id="4" name="Flèche : bas 3">
            <a:extLst>
              <a:ext uri="{FF2B5EF4-FFF2-40B4-BE49-F238E27FC236}">
                <a16:creationId xmlns:a16="http://schemas.microsoft.com/office/drawing/2014/main" id="{BDA2A543-F4F6-6D23-DAE6-9C2C33937935}"/>
              </a:ext>
            </a:extLst>
          </p:cNvPr>
          <p:cNvSpPr/>
          <p:nvPr/>
        </p:nvSpPr>
        <p:spPr>
          <a:xfrm>
            <a:off x="5846617" y="2292926"/>
            <a:ext cx="318656" cy="54032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511605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F45D2-7EFF-D59F-1217-9397E7CD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752557-5749-8B75-B150-651BC25387C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اختيار كلمة، مثلا: المستوصف. كل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مجموعة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تنشئ الخريطة الذهنية لهذه الكلمة. سأمر بين الصفوف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FBA2513-ACB3-6ADC-18CE-C0611E2BF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4225799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AE78C5F-A94F-1F52-B560-BB1CB0FD19E7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01E93F7-DCB3-80E8-71FF-415301E441C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75B9C86-13BA-7A6C-8968-2BA236F84BED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232DF7-D315-357E-13CD-020D80D3E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838" y="774731"/>
            <a:ext cx="1778471" cy="11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882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من أنتجت فقرة بالجمل المتعلقة بالمستوصف.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بالمدينة والقرية؛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نص قصير بطلاقة وفهمه؛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جمل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92BA-AD74-3719-D4B7-AFCCC552A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E7D303-5E60-388E-9A39-F67E0C534BAE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 جماعي. مع ترديد الجمل شفهيا. مثلا: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0CADDE4-2A61-21EA-1763-F27E87CED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7235527"/>
              </p:ext>
            </p:extLst>
          </p:nvPr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A96407F-A4E6-A437-0CF2-33C89D16E31B}"/>
              </a:ext>
            </a:extLst>
          </p:cNvPr>
          <p:cNvSpPr/>
          <p:nvPr/>
        </p:nvSpPr>
        <p:spPr>
          <a:xfrm>
            <a:off x="6705599" y="2565183"/>
            <a:ext cx="556410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3600" b="1" dirty="0">
                <a:solidFill>
                  <a:schemeClr val="tx1"/>
                </a:solidFill>
              </a:rPr>
              <a:t>زَارَ </a:t>
            </a:r>
            <a:r>
              <a:rPr lang="ar-MA" sz="3600" b="1" dirty="0">
                <a:solidFill>
                  <a:srgbClr val="FF0000"/>
                </a:solidFill>
              </a:rPr>
              <a:t>ٱلْمَرِيضُ</a:t>
            </a:r>
            <a:r>
              <a:rPr lang="ar-MA" sz="3600" b="1" dirty="0">
                <a:solidFill>
                  <a:schemeClr val="tx1"/>
                </a:solidFill>
              </a:rPr>
              <a:t> </a:t>
            </a:r>
            <a:r>
              <a:rPr lang="ar-MA" sz="3600" b="1" dirty="0">
                <a:solidFill>
                  <a:srgbClr val="FF0000"/>
                </a:solidFill>
              </a:rPr>
              <a:t>ٱلْمُسْتَوْصَفَ</a:t>
            </a:r>
            <a:r>
              <a:rPr lang="ar-MA" sz="3600" b="1" dirty="0">
                <a:solidFill>
                  <a:schemeClr val="tx1"/>
                </a:solidFill>
              </a:rPr>
              <a:t> لِلْعِلاجِ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773CA8B-9D7B-3566-091B-EA6728D3F880}"/>
              </a:ext>
            </a:extLst>
          </p:cNvPr>
          <p:cNvSpPr/>
          <p:nvPr/>
        </p:nvSpPr>
        <p:spPr>
          <a:xfrm>
            <a:off x="318655" y="9096205"/>
            <a:ext cx="732703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يفْحَصُ</a:t>
            </a:r>
            <a:r>
              <a:rPr kumimoji="0" lang="ar-MA" sz="40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ٱلطَّبِيبُ</a:t>
            </a:r>
            <a:r>
              <a:rPr lang="ar-MA" sz="4000" b="1" dirty="0">
                <a:solidFill>
                  <a:schemeClr val="tx1"/>
                </a:solidFill>
              </a:rPr>
              <a:t> </a:t>
            </a:r>
            <a:r>
              <a:rPr lang="ar-MA" sz="4000" b="1" dirty="0" err="1">
                <a:solidFill>
                  <a:schemeClr val="tx1"/>
                </a:solidFill>
              </a:rPr>
              <a:t>ٱلْمَرْضى</a:t>
            </a:r>
            <a:r>
              <a:rPr lang="ar-MA" sz="4000" b="1" dirty="0">
                <a:solidFill>
                  <a:schemeClr val="tx1"/>
                </a:solidFill>
              </a:rPr>
              <a:t> داخِلَ </a:t>
            </a:r>
            <a:r>
              <a:rPr lang="ar-MA" sz="4000" b="1" dirty="0" err="1">
                <a:solidFill>
                  <a:srgbClr val="FF0000"/>
                </a:solidFill>
              </a:rPr>
              <a:t>ٱلْمُسْتَوْصَفِ</a:t>
            </a:r>
            <a:r>
              <a:rPr lang="ar-MA" sz="4000" b="1" dirty="0">
                <a:solidFill>
                  <a:schemeClr val="tx1"/>
                </a:solidFill>
              </a:rPr>
              <a:t>.</a:t>
            </a:r>
            <a:r>
              <a:rPr lang="ar-MA" sz="40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4D34C1E-99F1-75E9-107C-927CA4873F3E}"/>
              </a:ext>
            </a:extLst>
          </p:cNvPr>
          <p:cNvSpPr/>
          <p:nvPr/>
        </p:nvSpPr>
        <p:spPr>
          <a:xfrm>
            <a:off x="6858000" y="5742777"/>
            <a:ext cx="6506213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تُرَحِّبُ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b="1" dirty="0">
                <a:solidFill>
                  <a:srgbClr val="FF0000"/>
                </a:solidFill>
              </a:rPr>
              <a:t>ٱ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لْمُمَرِّضَةُ</a:t>
            </a:r>
            <a:r>
              <a:rPr lang="ar-MA" sz="32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بِٱلْمَرْضى</a:t>
            </a:r>
            <a:r>
              <a:rPr lang="ar-MA" sz="32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في بابِ</a:t>
            </a:r>
            <a:r>
              <a:rPr lang="ar-MA" sz="3200" b="1" dirty="0">
                <a:solidFill>
                  <a:schemeClr val="tx1"/>
                </a:solidFill>
              </a:rPr>
              <a:t> </a:t>
            </a:r>
            <a:r>
              <a:rPr lang="ar-MA" sz="3200" b="1" dirty="0" err="1">
                <a:solidFill>
                  <a:srgbClr val="FF0000"/>
                </a:solidFill>
              </a:rPr>
              <a:t>ٱلْمُسْتَوْصَفِ</a:t>
            </a:r>
            <a:r>
              <a:rPr lang="ar-MA" sz="3200" b="1" dirty="0">
                <a:solidFill>
                  <a:schemeClr val="tx1"/>
                </a:solidFill>
              </a:rPr>
              <a:t>.</a:t>
            </a:r>
            <a:r>
              <a:rPr lang="ar-MA" sz="32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lang="fr-MA" sz="3200" b="1" dirty="0">
              <a:solidFill>
                <a:schemeClr val="tx1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877564-88CD-6F0D-2845-A241D2C659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655" y="772267"/>
            <a:ext cx="1593272" cy="12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7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 animBg="1"/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470F6-3804-DAAF-F5FE-F86DCF624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F25D37-B881-6EA9-9B5A-F8B3FE1F1F5E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للخريطة الذهنية مع التصحيح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E6FE05C-850B-CC6C-A23B-8B41E49AB418}"/>
              </a:ext>
            </a:extLst>
          </p:cNvPr>
          <p:cNvGraphicFramePr/>
          <p:nvPr/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0CB72A64-72E1-7E54-A465-F25ABC43C9CC}"/>
              </a:ext>
            </a:extLst>
          </p:cNvPr>
          <p:cNvSpPr/>
          <p:nvPr/>
        </p:nvSpPr>
        <p:spPr>
          <a:xfrm>
            <a:off x="6705599" y="2565183"/>
            <a:ext cx="556410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زَارَ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ٱلْمَرِيضُ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ٱلْمُسْتَوْصَفَ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لِلْعِلاجِ.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48CAE17-1856-3B08-7429-08A2218BDFC2}"/>
              </a:ext>
            </a:extLst>
          </p:cNvPr>
          <p:cNvSpPr/>
          <p:nvPr/>
        </p:nvSpPr>
        <p:spPr>
          <a:xfrm>
            <a:off x="318655" y="9096205"/>
            <a:ext cx="732703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يفْحَصُ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ٱلطَّبِيبُ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ٱلْمَرْضى داخِلَ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ٱلْمُسْتَوْصَفِ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.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35FA587-8BC5-F754-81D6-FDC62FB0650C}"/>
              </a:ext>
            </a:extLst>
          </p:cNvPr>
          <p:cNvSpPr/>
          <p:nvPr/>
        </p:nvSpPr>
        <p:spPr>
          <a:xfrm>
            <a:off x="6858000" y="5742777"/>
            <a:ext cx="6506213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تُرَحِّبُ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ٱلْمُمَرِّضَةُ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بِٱلْمَرْضى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في بابِ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ٱلْمُسْتَوْصَفِ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DABAF1D-9F63-6A61-DFD6-87E21AAA5E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8349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عمل المجموعات لإنتاج فقرة متجانسة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المستوصف</a:t>
            </a:r>
            <a:r>
              <a:rPr kumimoji="0" lang="ar-MA" sz="2400" b="0" i="0" u="none" strike="noStrike" kern="1200" cap="none" spc="0" normalizeH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3B285BE-3680-F2EE-F463-59395BFA57F9}"/>
              </a:ext>
            </a:extLst>
          </p:cNvPr>
          <p:cNvSpPr txBox="1"/>
          <p:nvPr/>
        </p:nvSpPr>
        <p:spPr>
          <a:xfrm>
            <a:off x="1108364" y="2546150"/>
            <a:ext cx="11769435" cy="562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زَارَ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ٱلْمَرِيضُ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ٱلْمُسْتَوْصَفَ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بَاحِثًا عَنْ عِلَاجٍ، فَرَحَّبَتْ بِهِ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ٱلْمُمَرِّضَةُ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بِلُطْفٍ؛ ثُمَّ فَحَصَهُ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ٱلطَّبِيبُ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وَقَدَّمَ لَهُ ٱلدَّوَاءَ ٱلْمُنَاسِبَ.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EB4A4FF-C7B4-4758-4048-6BB38239C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91" y="750701"/>
            <a:ext cx="1597290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A189C-B3ED-A352-7FA5-9646EE64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62FE494-C1B5-99F4-E590-7E847563FF3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للفقرة المسجلة على السبورة. مع التصحيح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0997AD-D504-0A05-0353-95D783951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C23108B-1C35-61FD-2528-18C928AC1409}"/>
              </a:ext>
            </a:extLst>
          </p:cNvPr>
          <p:cNvSpPr txBox="1"/>
          <p:nvPr/>
        </p:nvSpPr>
        <p:spPr>
          <a:xfrm>
            <a:off x="1108364" y="2546150"/>
            <a:ext cx="11769435" cy="562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زَارَ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ٱلْمَرِيضُ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ٱلْمُسْتَوْصَفَ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بَاحِثًا عَنْ عِلَاجٍ، فَرَحَّبَتْ بِهِ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ٱلْمُمَرِّضَةُ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بِلُطْفٍ؛ ثُمَّ فَحَصَهُ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ٱلطَّبِيبُ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وَقَدَّمَ لَهُ ٱلدَّوَاءَ ٱلْمُنَاسِبَ.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80980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6456219" cy="528719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وإجراء تحويلات عليها؛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المسحية: البحث عن كلمات في النص؛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بطلاقة والفهم؛</a:t>
            </a:r>
          </a:p>
          <a:p>
            <a:pPr marL="457200" lvl="1" indent="0" algn="r" rtl="1">
              <a:buFontTx/>
              <a:buNone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- كتابة: إكمال جمل ونقلها.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كيف سأحول الكلمات من المفرد إلى الجمع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288020"/>
              </p:ext>
            </p:extLst>
          </p:nvPr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رَمْلٌ</a:t>
                      </a:r>
                      <a:endParaRPr lang="fr-FR" sz="60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شاطِئٌ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أُسْرَةٌ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كُرَةٌ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رِمــالٌ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شَواطِئُ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أُسَرٌ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C664827-3272-8FE9-13DB-D406A633E00D}"/>
              </a:ext>
            </a:extLst>
          </p:cNvPr>
          <p:cNvSpPr txBox="1"/>
          <p:nvPr/>
        </p:nvSpPr>
        <p:spPr>
          <a:xfrm>
            <a:off x="2923308" y="76980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كُراتٌ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32F913FC-C241-ACC1-303A-EFAD61D95602}"/>
              </a:ext>
            </a:extLst>
          </p:cNvPr>
          <p:cNvSpPr/>
          <p:nvPr/>
        </p:nvSpPr>
        <p:spPr>
          <a:xfrm>
            <a:off x="6594764" y="824116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6645F-87F9-A2B9-73E1-4AB3EFA1A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634BF74-00ED-74BD-0A0E-381A3A18773A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الكلمات قراءة مشتركة، مع إشارتي 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3A27C92-1B52-0268-2C6E-17639C98DA5E}"/>
              </a:ext>
            </a:extLst>
          </p:cNvPr>
          <p:cNvGraphicFramePr>
            <a:graphicFrameLocks noGrp="1"/>
          </p:cNvGraphicFramePr>
          <p:nvPr/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رَمْلٌ</a:t>
                      </a:r>
                      <a:endParaRPr lang="fr-FR" sz="6000" dirty="0">
                        <a:solidFill>
                          <a:srgbClr val="FF000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شاطِئٌ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أُسْرَةٌ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كُرَةٌ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E878021-DA78-513B-A3F7-02BF1DE25746}"/>
              </a:ext>
            </a:extLst>
          </p:cNvPr>
          <p:cNvSpPr txBox="1"/>
          <p:nvPr/>
        </p:nvSpPr>
        <p:spPr>
          <a:xfrm>
            <a:off x="3228107" y="336665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رِمــالٌ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8906E7A-A7D9-C830-C90E-777D1B6ADD89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شَواطِئُ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6376FCD-97E5-AF26-6899-A6027B543B0D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أُسَرٌ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2429F61-DD33-D5D8-FF10-1203DC76A469}"/>
              </a:ext>
            </a:extLst>
          </p:cNvPr>
          <p:cNvSpPr txBox="1"/>
          <p:nvPr/>
        </p:nvSpPr>
        <p:spPr>
          <a:xfrm>
            <a:off x="2923308" y="76980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كُراتٌ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39CD98-3F1A-32B7-2DB4-1BD26A36D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5FF63645-C8B0-C6B4-C3B6-5CA40989CAFC}"/>
              </a:ext>
            </a:extLst>
          </p:cNvPr>
          <p:cNvSpPr/>
          <p:nvPr/>
        </p:nvSpPr>
        <p:spPr>
          <a:xfrm>
            <a:off x="6698672" y="820167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73CEAFAF-404B-5C90-982B-AFB405AE955A}"/>
              </a:ext>
            </a:extLst>
          </p:cNvPr>
          <p:cNvSpPr/>
          <p:nvPr/>
        </p:nvSpPr>
        <p:spPr>
          <a:xfrm>
            <a:off x="6698672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B5E5A465-609F-ACC6-E372-95F4A77170C1}"/>
              </a:ext>
            </a:extLst>
          </p:cNvPr>
          <p:cNvSpPr/>
          <p:nvPr/>
        </p:nvSpPr>
        <p:spPr>
          <a:xfrm>
            <a:off x="6698672" y="544067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85244812-8253-DAAB-307E-10E6ACACAC76}"/>
              </a:ext>
            </a:extLst>
          </p:cNvPr>
          <p:cNvSpPr/>
          <p:nvPr/>
        </p:nvSpPr>
        <p:spPr>
          <a:xfrm>
            <a:off x="6698672" y="682924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354387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72791-67DF-F886-B0E9-EBA4C2E4A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30F6259-AC9B-07D4-6D28-030E1BE83D6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ستجدون جمع الكلمات الآتية، فكروا في ثنائيات قبل إعطاء الجواب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9749D5A-1697-417A-8C02-480F8EC435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793241"/>
              </p:ext>
            </p:extLst>
          </p:nvPr>
        </p:nvGraphicFramePr>
        <p:xfrm>
          <a:off x="2064326" y="1988047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فَرْدٌ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بَحْرٌ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صَديقٌ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مَسْجِدٌ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مَصْنَعٌ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666971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78F1618-9735-2237-E57E-7F4D9FE028F5}"/>
              </a:ext>
            </a:extLst>
          </p:cNvPr>
          <p:cNvSpPr txBox="1"/>
          <p:nvPr/>
        </p:nvSpPr>
        <p:spPr>
          <a:xfrm>
            <a:off x="3380507" y="273474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أَفْرادٌ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1A979F7-808C-0E16-6A6E-5E598FA90934}"/>
              </a:ext>
            </a:extLst>
          </p:cNvPr>
          <p:cNvSpPr txBox="1"/>
          <p:nvPr/>
        </p:nvSpPr>
        <p:spPr>
          <a:xfrm>
            <a:off x="3297380" y="424635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بِحارٌ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AAB083D-FFD9-9DAA-0889-40B51E281FCE}"/>
              </a:ext>
            </a:extLst>
          </p:cNvPr>
          <p:cNvSpPr txBox="1"/>
          <p:nvPr/>
        </p:nvSpPr>
        <p:spPr>
          <a:xfrm>
            <a:off x="3172689" y="575796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أَصْدِقاءٌ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447AE53-4341-B9E7-2678-A6AEDDB0247E}"/>
              </a:ext>
            </a:extLst>
          </p:cNvPr>
          <p:cNvSpPr txBox="1"/>
          <p:nvPr/>
        </p:nvSpPr>
        <p:spPr>
          <a:xfrm>
            <a:off x="3172688" y="717353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مَساجِدُ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25FA03-7F59-F526-7987-F8F77C573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F967BA8-9178-58F3-5DE1-80C7FBDEC316}"/>
              </a:ext>
            </a:extLst>
          </p:cNvPr>
          <p:cNvSpPr txBox="1"/>
          <p:nvPr/>
        </p:nvSpPr>
        <p:spPr>
          <a:xfrm>
            <a:off x="3172687" y="8739547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مَصانِعُ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B66C9620-5211-3343-E7B2-D7B23C50B069}"/>
              </a:ext>
            </a:extLst>
          </p:cNvPr>
          <p:cNvSpPr/>
          <p:nvPr/>
        </p:nvSpPr>
        <p:spPr>
          <a:xfrm>
            <a:off x="6712526" y="34580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8241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47336-9C87-E460-0D34-58568B36D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BEE7835-831F-30B4-ECB4-9CA687C548C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للكلمات مع التصحيح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496983-FDC5-1A46-90ED-237B0CC7555E}"/>
              </a:ext>
            </a:extLst>
          </p:cNvPr>
          <p:cNvGraphicFramePr>
            <a:graphicFrameLocks noGrp="1"/>
          </p:cNvGraphicFramePr>
          <p:nvPr/>
        </p:nvGraphicFramePr>
        <p:xfrm>
          <a:off x="2064326" y="1988047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فَرْدٌ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بَحْرٌ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صَديقٌ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مَسْجِدٌ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مَصْنَعٌ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666971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68C0BED-1692-925D-3BA3-8FA2993318C0}"/>
              </a:ext>
            </a:extLst>
          </p:cNvPr>
          <p:cNvSpPr txBox="1"/>
          <p:nvPr/>
        </p:nvSpPr>
        <p:spPr>
          <a:xfrm>
            <a:off x="3380507" y="273474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أَفْرادٌ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9A4D0D-D1D7-77A2-C43F-CBBD4291E615}"/>
              </a:ext>
            </a:extLst>
          </p:cNvPr>
          <p:cNvSpPr txBox="1"/>
          <p:nvPr/>
        </p:nvSpPr>
        <p:spPr>
          <a:xfrm>
            <a:off x="3297380" y="424635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بِحارٌ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7EE1C2F-3726-D88B-16DA-EFD71BB22E2A}"/>
              </a:ext>
            </a:extLst>
          </p:cNvPr>
          <p:cNvSpPr txBox="1"/>
          <p:nvPr/>
        </p:nvSpPr>
        <p:spPr>
          <a:xfrm>
            <a:off x="3172689" y="575796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أَصْدِقاءٌ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215F264-4D4E-A37A-D36E-68C236724694}"/>
              </a:ext>
            </a:extLst>
          </p:cNvPr>
          <p:cNvSpPr txBox="1"/>
          <p:nvPr/>
        </p:nvSpPr>
        <p:spPr>
          <a:xfrm>
            <a:off x="3172688" y="717353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مَساجِدُ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245C391-5F4D-D68B-B822-83487247B164}"/>
              </a:ext>
            </a:extLst>
          </p:cNvPr>
          <p:cNvSpPr txBox="1"/>
          <p:nvPr/>
        </p:nvSpPr>
        <p:spPr>
          <a:xfrm>
            <a:off x="3172687" y="8739547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مَصانِعُ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A3C40A5-032D-15A0-33E4-C73F613B5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5D841-5B44-D695-411B-C97BEED6F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DFC943-36D8-52D1-7BC5-470759BE649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سأعرض عليكم كلمات ستبحثون عنها في نص،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ل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نقرأها. رددوا من ورائي.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87BD7F-2105-CC35-8EA4-3CACDB292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A8A7151-C0B2-4683-6641-E495D24C3CB3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يَتَكَلَّفُ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D026575-0090-587F-7A84-9501D11CC708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noProof="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الْخَلّابَةِ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BB9FB48-9E69-F0AD-DFF0-5D8336FCC669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يُرَدِّدونَ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D7DE3B1-C1ED-A3AC-74A1-76438D9DF436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يَنْصِبونَ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C2F461F-B1E3-F687-9F1B-9B85D149F6A3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أَنَسٌ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FC32477-A5DC-947F-97E4-398344F6992E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أَحْضانِ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91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CF947-90DF-5751-1BD9-818A1C6A8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B70C151-9F9D-8BC6-F858-8DE641896238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مع التصحيح.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889131CC-E364-6ABE-CCC6-4CD5C0113865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يَتَكَلَّفُ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671D6532-07FF-AB17-EC45-8DB08232E9BB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الْخَلّابَةِ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54082408-C4DD-01A9-B6DF-9036FE014836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يُرَدِّدونَ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B946F15A-945A-64DA-B0F6-3E82958BD6BC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يَنْصِبونَ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22AB5323-593B-5EA7-09A9-F6FA8E56F95F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أَنَسٌ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3BDD68D2-639A-D53F-C1C8-3C9B27CE64FF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أَحْضانِ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1C5ACFF-9D34-9B82-8082-DC4EC8887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9886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1B04E-B6FF-621A-D8DE-E04F6733F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90DA39-24C4-E988-2742-846D6159A24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لاحظوا كيف سأحدد بسرعة (قراءة مسحية بالعين) كلمة: الخلابة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9D58AED-2A2B-D3A7-96CC-E50F421F5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48" y="2123748"/>
            <a:ext cx="12656393" cy="816325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E1893D6-C497-826A-BD0A-A01593FC9E24}"/>
              </a:ext>
            </a:extLst>
          </p:cNvPr>
          <p:cNvSpPr/>
          <p:nvPr/>
        </p:nvSpPr>
        <p:spPr>
          <a:xfrm>
            <a:off x="10006676" y="3984198"/>
            <a:ext cx="1254153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6413780-4952-04D5-C0C0-BB5C40C38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92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20AD3-6998-AC09-40DC-833306BF7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93D75EE-D04D-B038-103F-620A3D5F209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سأنطق الكلمة وأنتم تحددون مكانها بسرعة عن طريق قراءة مسحية بأعينكم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BFD5884-0DE5-EFC2-F629-197CF12F9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665" y="1972463"/>
            <a:ext cx="12650669" cy="816629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7E04508-A2ED-23AA-55D1-74CAA16E6AB1}"/>
              </a:ext>
            </a:extLst>
          </p:cNvPr>
          <p:cNvSpPr/>
          <p:nvPr/>
        </p:nvSpPr>
        <p:spPr>
          <a:xfrm>
            <a:off x="10099964" y="3894937"/>
            <a:ext cx="1357746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1C114F9-79C1-4EBA-C1FB-285B3F929493}"/>
              </a:ext>
            </a:extLst>
          </p:cNvPr>
          <p:cNvSpPr/>
          <p:nvPr/>
        </p:nvSpPr>
        <p:spPr>
          <a:xfrm>
            <a:off x="4558145" y="3006214"/>
            <a:ext cx="1357746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4C9676-EE26-139A-9045-3A48779B4F0C}"/>
              </a:ext>
            </a:extLst>
          </p:cNvPr>
          <p:cNvSpPr/>
          <p:nvPr/>
        </p:nvSpPr>
        <p:spPr>
          <a:xfrm>
            <a:off x="11762510" y="5686508"/>
            <a:ext cx="1191492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4A30EE-B9D8-FBD4-B31C-A0F9F9F71ECD}"/>
              </a:ext>
            </a:extLst>
          </p:cNvPr>
          <p:cNvSpPr/>
          <p:nvPr/>
        </p:nvSpPr>
        <p:spPr>
          <a:xfrm>
            <a:off x="10958944" y="3036482"/>
            <a:ext cx="914401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E58BF2-08E4-9396-F6DF-C9AC211D3C8A}"/>
              </a:ext>
            </a:extLst>
          </p:cNvPr>
          <p:cNvSpPr/>
          <p:nvPr/>
        </p:nvSpPr>
        <p:spPr>
          <a:xfrm>
            <a:off x="6040582" y="8314537"/>
            <a:ext cx="1357746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6CF4C8-DD0C-69E9-F8FA-9F04646FC35A}"/>
              </a:ext>
            </a:extLst>
          </p:cNvPr>
          <p:cNvSpPr/>
          <p:nvPr/>
        </p:nvSpPr>
        <p:spPr>
          <a:xfrm>
            <a:off x="5915891" y="6498531"/>
            <a:ext cx="1357746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3756D78-B923-51BB-0207-05AB8962E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05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خذوا كراساتكم: سأقرأ الفقرة. سأطلب رأيكم في قراءتي.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473ADF-4998-BEC8-4C94-E85DA128B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A298551-8FFB-C48C-A5DC-D8CA95B1B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665" y="1972463"/>
            <a:ext cx="12650669" cy="816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197528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255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منكم يقرأ النص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751872E-3D70-7D2F-C676-95E986322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803" y="2123748"/>
            <a:ext cx="12656393" cy="816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5F8B99F-4CC8-FB1F-1243-6256D249A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2123748"/>
            <a:ext cx="12656393" cy="816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F7E0B97-1C16-8BDF-8FB8-B53DA20009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2036752"/>
            <a:ext cx="12656393" cy="816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CFA2E-57DE-428C-3A73-85D64F8E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0C4D053-DAE0-A1C3-C0A3-AE30D98CD96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في ثنائيات ستجيبون عن الأسئلة الآتية باتباع الخطوات التي تدربنا عليها سابقا. سأمر بين الصفوف.</a:t>
            </a: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B8A8C4F-A311-888F-0C12-D3FE640B3588}"/>
              </a:ext>
            </a:extLst>
          </p:cNvPr>
          <p:cNvSpPr/>
          <p:nvPr/>
        </p:nvSpPr>
        <p:spPr>
          <a:xfrm>
            <a:off x="3768436" y="2636138"/>
            <a:ext cx="7453745" cy="88291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أَيْنَ يَقْضي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أَنَسٌ عُطْلَتَه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ُ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ٱلصَّيْفِيَّةَ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15A9C6B-FA4D-D70C-5E44-267253BF40F4}"/>
              </a:ext>
            </a:extLst>
          </p:cNvPr>
          <p:cNvSpPr/>
          <p:nvPr/>
        </p:nvSpPr>
        <p:spPr>
          <a:xfrm>
            <a:off x="762000" y="3837709"/>
            <a:ext cx="12039600" cy="3435927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أَصِلُ كُلَّ فَرْدٍ بِدَوْرِهِ في الرِّحْلَةِ:</a:t>
            </a:r>
          </a:p>
          <a:p>
            <a:pPr lvl="0" algn="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-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أَنَسٌ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       -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َ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رت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بُ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ٱلأَدَواتِ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</a:t>
            </a:r>
          </a:p>
          <a:p>
            <a:pPr lvl="0" algn="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- أُ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خْتُهُ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       - إ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عْ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دا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دُ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ٱلطَّعام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وَٱلْما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ءِ</a:t>
            </a:r>
            <a:r>
              <a:rPr lang="es-ES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وَنَصْبِ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ٱلْمُخَيَّم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     </a:t>
            </a:r>
          </a:p>
          <a:p>
            <a:pPr lvl="0" algn="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- اَلْ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والِدانِ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    -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ح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َ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ْ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لُ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ٱلْخَيْمَة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</a:t>
            </a:r>
          </a:p>
          <a:p>
            <a:pPr lvl="0" algn="ctr" rtl="1"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 rtl="1"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FCD28CB1-3C01-EECB-2E41-FBF6DFEAE4D9}"/>
              </a:ext>
            </a:extLst>
          </p:cNvPr>
          <p:cNvSpPr/>
          <p:nvPr/>
        </p:nvSpPr>
        <p:spPr>
          <a:xfrm>
            <a:off x="3768436" y="7963212"/>
            <a:ext cx="7453746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ماذا يُشاهِدُ </a:t>
            </a:r>
            <a:r>
              <a:rPr lang="ar-SA" sz="4400" b="1" dirty="0">
                <a:solidFill>
                  <a:prstClr val="black"/>
                </a:solidFill>
              </a:rPr>
              <a:t>أَنَسٌ</a:t>
            </a:r>
            <a:r>
              <a:rPr lang="ar-MA" sz="4400" b="1" dirty="0">
                <a:solidFill>
                  <a:prstClr val="black"/>
                </a:solidFill>
              </a:rPr>
              <a:t> وَأُسْرَتَهُ</a:t>
            </a:r>
            <a:r>
              <a:rPr lang="ar-SA" sz="4400" b="1" dirty="0">
                <a:solidFill>
                  <a:prstClr val="black"/>
                </a:solidFill>
              </a:rPr>
              <a:t>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َعِنْدَ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ٱلْمَساءِ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362C8A4-FA69-ECF5-642B-722677473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95515"/>
            <a:ext cx="1902117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6197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71257" y="70790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تصحيح جماعي، مع التذكير بمراحل التوصل للجواب.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D47EE33-668F-A994-08DD-A8B7354B2533}"/>
              </a:ext>
            </a:extLst>
          </p:cNvPr>
          <p:cNvSpPr/>
          <p:nvPr/>
        </p:nvSpPr>
        <p:spPr>
          <a:xfrm>
            <a:off x="1371600" y="2382983"/>
            <a:ext cx="11471564" cy="148050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4400" b="1" dirty="0">
                <a:solidFill>
                  <a:prstClr val="black"/>
                </a:solidFill>
              </a:rPr>
              <a:t>يَقْضي </a:t>
            </a:r>
            <a:r>
              <a:rPr lang="ar-SA" sz="4400" b="1" dirty="0">
                <a:solidFill>
                  <a:prstClr val="black"/>
                </a:solidFill>
              </a:rPr>
              <a:t>أَنَسٌ عُطْلَتَه</a:t>
            </a:r>
            <a:r>
              <a:rPr lang="ar-MA" sz="4400" b="1" dirty="0">
                <a:solidFill>
                  <a:prstClr val="black"/>
                </a:solidFill>
              </a:rPr>
              <a:t>ُ</a:t>
            </a:r>
            <a:r>
              <a:rPr lang="ar-SA" sz="4400" b="1" dirty="0">
                <a:solidFill>
                  <a:prstClr val="black"/>
                </a:solidFill>
              </a:rPr>
              <a:t> </a:t>
            </a:r>
            <a:r>
              <a:rPr lang="ar-SA" sz="4400" b="1" dirty="0" err="1">
                <a:solidFill>
                  <a:prstClr val="black"/>
                </a:solidFill>
              </a:rPr>
              <a:t>ٱلصَّيْفِيَّةَ</a:t>
            </a:r>
            <a:r>
              <a:rPr lang="ar-SA" sz="4400" b="1" dirty="0">
                <a:solidFill>
                  <a:prstClr val="black"/>
                </a:solidFill>
              </a:rPr>
              <a:t> </a:t>
            </a:r>
            <a:r>
              <a:rPr lang="ar-SA" sz="4400" b="1" dirty="0">
                <a:solidFill>
                  <a:srgbClr val="FF0000"/>
                </a:solidFill>
              </a:rPr>
              <a:t>في أَحْضانِ </a:t>
            </a:r>
            <a:r>
              <a:rPr lang="ar-SA" sz="4400" b="1" dirty="0" err="1">
                <a:solidFill>
                  <a:srgbClr val="FF0000"/>
                </a:solidFill>
              </a:rPr>
              <a:t>ٱلْج</a:t>
            </a:r>
            <a:r>
              <a:rPr lang="ar-MA" sz="4400" b="1" dirty="0">
                <a:solidFill>
                  <a:srgbClr val="FF0000"/>
                </a:solidFill>
              </a:rPr>
              <a:t>ِ</a:t>
            </a:r>
            <a:r>
              <a:rPr lang="ar-SA" sz="4400" b="1" dirty="0">
                <a:solidFill>
                  <a:srgbClr val="FF0000"/>
                </a:solidFill>
              </a:rPr>
              <a:t>بالِ بَيْنَ </a:t>
            </a:r>
            <a:r>
              <a:rPr lang="ar-SA" sz="4400" b="1" dirty="0" err="1">
                <a:solidFill>
                  <a:srgbClr val="FF0000"/>
                </a:solidFill>
              </a:rPr>
              <a:t>ٱلْمُخَيَّماتِ</a:t>
            </a:r>
            <a:r>
              <a:rPr lang="ar-SA" sz="4400" b="1" dirty="0">
                <a:solidFill>
                  <a:srgbClr val="FF0000"/>
                </a:solidFill>
              </a:rPr>
              <a:t> </a:t>
            </a:r>
            <a:r>
              <a:rPr lang="ar-SA" sz="4400" b="1" dirty="0" err="1">
                <a:solidFill>
                  <a:srgbClr val="FF0000"/>
                </a:solidFill>
              </a:rPr>
              <a:t>وَٱلطَّبِيعَةِ</a:t>
            </a:r>
            <a:r>
              <a:rPr lang="ar-SA" sz="4400" b="1" dirty="0">
                <a:solidFill>
                  <a:srgbClr val="FF0000"/>
                </a:solidFill>
              </a:rPr>
              <a:t> </a:t>
            </a:r>
            <a:r>
              <a:rPr lang="ar-SA" sz="4400" b="1" dirty="0" err="1">
                <a:solidFill>
                  <a:srgbClr val="FF0000"/>
                </a:solidFill>
              </a:rPr>
              <a:t>ٱلْخَلّابَةِ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80794FC-8887-00C1-6C54-6B2A7231184D}"/>
              </a:ext>
            </a:extLst>
          </p:cNvPr>
          <p:cNvSpPr/>
          <p:nvPr/>
        </p:nvSpPr>
        <p:spPr>
          <a:xfrm>
            <a:off x="1371600" y="8559049"/>
            <a:ext cx="11471564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SA" sz="4400" b="1" dirty="0">
                <a:solidFill>
                  <a:prstClr val="black"/>
                </a:solidFill>
              </a:rPr>
              <a:t>عِنْدَ </a:t>
            </a:r>
            <a:r>
              <a:rPr lang="ar-SA" sz="4400" b="1" dirty="0" err="1">
                <a:solidFill>
                  <a:prstClr val="black"/>
                </a:solidFill>
              </a:rPr>
              <a:t>ٱلْمَساءِ</a:t>
            </a:r>
            <a:r>
              <a:rPr lang="ar-MA" sz="4400" b="1" dirty="0">
                <a:solidFill>
                  <a:prstClr val="black"/>
                </a:solidFill>
              </a:rPr>
              <a:t>، يُشاهِدُ </a:t>
            </a:r>
            <a:r>
              <a:rPr lang="ar-SA" sz="4400" b="1" dirty="0">
                <a:solidFill>
                  <a:prstClr val="black"/>
                </a:solidFill>
              </a:rPr>
              <a:t>أَنَسٌ</a:t>
            </a:r>
            <a:r>
              <a:rPr lang="ar-MA" sz="4400" b="1" dirty="0">
                <a:solidFill>
                  <a:prstClr val="black"/>
                </a:solidFill>
              </a:rPr>
              <a:t> وَأُسْرَتُهُ</a:t>
            </a:r>
            <a:r>
              <a:rPr lang="ar-SA" sz="4400" b="1" dirty="0">
                <a:solidFill>
                  <a:prstClr val="black"/>
                </a:solidFill>
              </a:rPr>
              <a:t> </a:t>
            </a:r>
            <a:r>
              <a:rPr lang="ar-SA" sz="4400" b="1" dirty="0" err="1">
                <a:solidFill>
                  <a:srgbClr val="FF0000"/>
                </a:solidFill>
              </a:rPr>
              <a:t>ٱلنُّجومَ</a:t>
            </a:r>
            <a:r>
              <a:rPr lang="ar-SA" sz="4400" b="1" dirty="0">
                <a:solidFill>
                  <a:srgbClr val="FF0000"/>
                </a:solidFill>
              </a:rPr>
              <a:t> تَلْمَعُ في سَماءِ </a:t>
            </a:r>
            <a:r>
              <a:rPr lang="ar-SA" sz="4400" b="1" dirty="0" err="1">
                <a:solidFill>
                  <a:srgbClr val="FF0000"/>
                </a:solidFill>
              </a:rPr>
              <a:t>ٱلْجَبَل</a:t>
            </a:r>
            <a:r>
              <a:rPr lang="ar-MA" sz="4400" b="1" dirty="0">
                <a:solidFill>
                  <a:schemeClr val="tx1"/>
                </a:solidFill>
              </a:rPr>
              <a:t>.</a:t>
            </a:r>
            <a:endParaRPr lang="fr-MA" dirty="0">
              <a:solidFill>
                <a:schemeClr val="tx1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34BF350-793D-1586-C992-4A4826473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07905"/>
            <a:ext cx="1682642" cy="1280271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9D615E1-890B-5E9A-753C-C2CDEC037EA4}"/>
              </a:ext>
            </a:extLst>
          </p:cNvPr>
          <p:cNvSpPr/>
          <p:nvPr/>
        </p:nvSpPr>
        <p:spPr>
          <a:xfrm>
            <a:off x="706582" y="4258292"/>
            <a:ext cx="12039600" cy="343592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lnSpc>
                <a:spcPct val="150000"/>
              </a:lnSpc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-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أَنَسٌ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       -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َ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رت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بُ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ٱلأَدَواتِ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</a:t>
            </a:r>
          </a:p>
          <a:p>
            <a:pPr lvl="0" algn="r" rtl="1">
              <a:lnSpc>
                <a:spcPct val="150000"/>
              </a:lnSpc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- أُ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خْتُهُ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       - إ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عْ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دا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دُ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ٱلطَّعام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وَٱلْما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ءِ</a:t>
            </a:r>
            <a:r>
              <a:rPr lang="es-ES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وَنَصْبِ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ٱلْمُخَيَّم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     </a:t>
            </a:r>
          </a:p>
          <a:p>
            <a:pPr lvl="0" algn="r" rtl="1">
              <a:lnSpc>
                <a:spcPct val="150000"/>
              </a:lnSpc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- اَلْ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والِدانِ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            - 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ح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َ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ْ</a:t>
            </a:r>
            <a:r>
              <a:rPr lang="ar-S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لُ </a:t>
            </a:r>
            <a:r>
              <a:rPr lang="ar-S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ٱلْخَيْمَة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</a:t>
            </a:r>
          </a:p>
          <a:p>
            <a:pPr lvl="0" algn="ctr" rtl="1"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 rtl="1"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74891500-336F-24E5-86A5-5BA5100BCC99}"/>
              </a:ext>
            </a:extLst>
          </p:cNvPr>
          <p:cNvCxnSpPr>
            <a:cxnSpLocks/>
          </p:cNvCxnSpPr>
          <p:nvPr/>
        </p:nvCxnSpPr>
        <p:spPr>
          <a:xfrm flipH="1">
            <a:off x="8465127" y="5320145"/>
            <a:ext cx="2784765" cy="1717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FE01B847-A5FC-305C-2DC1-ADD4F8B8A8EA}"/>
              </a:ext>
            </a:extLst>
          </p:cNvPr>
          <p:cNvCxnSpPr>
            <a:cxnSpLocks/>
          </p:cNvCxnSpPr>
          <p:nvPr/>
        </p:nvCxnSpPr>
        <p:spPr>
          <a:xfrm flipH="1" flipV="1">
            <a:off x="8728364" y="5143500"/>
            <a:ext cx="2521528" cy="1035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43917859-55A8-4E0F-80F6-3C515533DFF3}"/>
              </a:ext>
            </a:extLst>
          </p:cNvPr>
          <p:cNvCxnSpPr>
            <a:cxnSpLocks/>
          </p:cNvCxnSpPr>
          <p:nvPr/>
        </p:nvCxnSpPr>
        <p:spPr>
          <a:xfrm flipH="1" flipV="1">
            <a:off x="8728364" y="6077691"/>
            <a:ext cx="1877291" cy="9604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675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884BC14-A68F-A08F-0B92-624E135C74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4431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65B91-108A-86F0-0F21-80F30F4E1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82F0EBC-CDE5-6377-1BF1-17E8EF1DBCFA}"/>
              </a:ext>
            </a:extLst>
          </p:cNvPr>
          <p:cNvSpPr txBox="1"/>
          <p:nvPr/>
        </p:nvSpPr>
        <p:spPr>
          <a:xfrm>
            <a:off x="271257" y="70790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فردية، للأجوبة النهائية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1535B196-1DB9-9DB7-5415-CFCDB1492302}"/>
              </a:ext>
            </a:extLst>
          </p:cNvPr>
          <p:cNvSpPr/>
          <p:nvPr/>
        </p:nvSpPr>
        <p:spPr>
          <a:xfrm>
            <a:off x="1371600" y="2382983"/>
            <a:ext cx="11471564" cy="148050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يَقْضي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أَنَسٌ عُطْلَتَه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ُ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ٱلصَّيْفِيَّةَ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أَحْضانِ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ٱلْج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بالِ بَيْنَ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ٱلْمُخَيَّماتِ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وَٱلطَّبِيعَةِ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ٱلْخَلّابَةِ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BD13913B-B4E9-1C46-B7A2-65B7C9DFC642}"/>
              </a:ext>
            </a:extLst>
          </p:cNvPr>
          <p:cNvSpPr/>
          <p:nvPr/>
        </p:nvSpPr>
        <p:spPr>
          <a:xfrm>
            <a:off x="1371600" y="8559049"/>
            <a:ext cx="11471564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عِنْدَ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ٱلْمَساءِ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، يُشاهِدُ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أَنَسٌ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وَأُسْرَتَهُ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ٱلنُّجومَ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تَلْمَعُ في سَماءِ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ٱلْجَبَل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4AB2182-57F1-7F8D-A9F0-9FBF26C7F8CF}"/>
              </a:ext>
            </a:extLst>
          </p:cNvPr>
          <p:cNvSpPr/>
          <p:nvPr/>
        </p:nvSpPr>
        <p:spPr>
          <a:xfrm>
            <a:off x="706582" y="4258292"/>
            <a:ext cx="12039600" cy="343592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-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أَنَسٌ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-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َ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رت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بُ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ٱلأَدَواتِ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</a:t>
            </a:r>
          </a:p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- أُ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خْتُهُ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- إ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عْ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دا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دُ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ٱلطَّعام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وَٱلْما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ءِ</a:t>
            </a: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وَنَصْبِ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ٱلْمُخَيَّم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     </a:t>
            </a:r>
          </a:p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- اَلْ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والِدانِ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-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َ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ْ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لُ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ٱلْخَيْمَة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114EFDBA-F40A-6FAF-2CD4-B471372A4B74}"/>
              </a:ext>
            </a:extLst>
          </p:cNvPr>
          <p:cNvCxnSpPr>
            <a:cxnSpLocks/>
          </p:cNvCxnSpPr>
          <p:nvPr/>
        </p:nvCxnSpPr>
        <p:spPr>
          <a:xfrm flipH="1">
            <a:off x="8465127" y="5320145"/>
            <a:ext cx="2784765" cy="1717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FE19492C-237B-C4F7-7A09-775F6F6A5D4C}"/>
              </a:ext>
            </a:extLst>
          </p:cNvPr>
          <p:cNvCxnSpPr>
            <a:cxnSpLocks/>
          </p:cNvCxnSpPr>
          <p:nvPr/>
        </p:nvCxnSpPr>
        <p:spPr>
          <a:xfrm flipH="1" flipV="1">
            <a:off x="8728364" y="5143500"/>
            <a:ext cx="2521528" cy="1035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8BE1302E-BA32-588E-6E72-AE18263AD454}"/>
              </a:ext>
            </a:extLst>
          </p:cNvPr>
          <p:cNvCxnSpPr>
            <a:cxnSpLocks/>
          </p:cNvCxnSpPr>
          <p:nvPr/>
        </p:nvCxnSpPr>
        <p:spPr>
          <a:xfrm flipH="1" flipV="1">
            <a:off x="8728364" y="6077691"/>
            <a:ext cx="1877291" cy="9604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5B93F12C-18ED-C0D5-48EC-D16002E43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363" y="440887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6107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خذوا كراساتكم على الصفحة  27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74C083-DAF1-1B45-C8E8-E24DDF8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B6018D4-6765-339B-4D85-B7997907E9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091" y="2065736"/>
            <a:ext cx="6380531" cy="815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DDA33-CD0B-1D28-276A-F168A7C6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CD189-FCA2-65CA-4018-7B64ADA93B02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النص قراءة هامسة، سأمر بين الصفوف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51CBBDE-3744-4D3F-1141-11B06E426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62293D9-CF61-BAC3-2CC1-141560419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6467" y="1799213"/>
            <a:ext cx="6383065" cy="81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9840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BB7A4-A6B7-4C7C-8970-82FA2B832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7FE99A-E7C9-8A1A-181D-18AD0428233D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القارئ. كل متعلم يقرأ فقرة واحدة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99B546-B4C3-DE4D-6FD4-5B57FBC75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302B69B-F078-6532-C0BD-E70B49104A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6467" y="1840776"/>
            <a:ext cx="6383065" cy="81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8001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25503-4153-4F0E-0883-7AE2BD1CB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B50561D-39CC-E5DE-0A98-31F1CD4E7272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على كراساتكم، الصفحة نفسها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27، ستنجزون النشاط رقم 3،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2338642-A162-C457-2C70-24F54EDCE0A7}"/>
              </a:ext>
            </a:extLst>
          </p:cNvPr>
          <p:cNvSpPr/>
          <p:nvPr/>
        </p:nvSpPr>
        <p:spPr>
          <a:xfrm>
            <a:off x="3058939" y="904019"/>
            <a:ext cx="3269672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نشاط الكتابة</a:t>
            </a:r>
            <a:endParaRPr kumimoji="0" lang="fr-FR" sz="3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641AA02-507B-A489-4730-CFE03D9B4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527" y="537079"/>
            <a:ext cx="1639966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EA87365-4B47-C716-CEF6-20DDD9FDC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066" y="1963667"/>
            <a:ext cx="6389162" cy="81571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95FB4C5-5116-92D0-536C-F10B0FD1AE3A}"/>
              </a:ext>
            </a:extLst>
          </p:cNvPr>
          <p:cNvSpPr/>
          <p:nvPr/>
        </p:nvSpPr>
        <p:spPr>
          <a:xfrm>
            <a:off x="4558145" y="7772400"/>
            <a:ext cx="5583381" cy="206432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474BB56D-E99D-7896-84B1-4DB9166E2F23}"/>
              </a:ext>
            </a:extLst>
          </p:cNvPr>
          <p:cNvSpPr/>
          <p:nvPr/>
        </p:nvSpPr>
        <p:spPr>
          <a:xfrm>
            <a:off x="1769805" y="7772400"/>
            <a:ext cx="2529637" cy="545183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2000" b="1" dirty="0">
                <a:solidFill>
                  <a:schemeClr val="accent6">
                    <a:lumMod val="75000"/>
                  </a:schemeClr>
                </a:solidFill>
                <a:latin typeface="Calibri" panose="020F0502020204030204"/>
                <a:cs typeface="Arial" panose="020B0604020202020204" pitchFamily="34" charset="0"/>
              </a:rPr>
              <a:t>كَلِمَةٌ واحِدَةٌ مِنْ خارِجِ النَّصِّ</a:t>
            </a:r>
            <a:endParaRPr lang="fr-FR" sz="2000" b="1" dirty="0">
              <a:solidFill>
                <a:schemeClr val="accent6">
                  <a:lumMod val="75000"/>
                </a:scheme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9449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6CAEC-A892-659D-A946-E895C9658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01010A9-BDED-91B1-4459-6F922184EDFF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تصحيح جماعي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D260DF4-1F6A-5FFF-89D6-4A8C0FE424C0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نشاط الكتابة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A5DD89E-17B8-79FA-ACD5-F493F6474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5F8721-5647-9787-39E6-83A6B9150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84" y="3948511"/>
            <a:ext cx="12931054" cy="475695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630C2964-1AA4-B982-1195-F94670949A93}"/>
              </a:ext>
            </a:extLst>
          </p:cNvPr>
          <p:cNvSpPr/>
          <p:nvPr/>
        </p:nvSpPr>
        <p:spPr>
          <a:xfrm>
            <a:off x="7287491" y="4742484"/>
            <a:ext cx="2127538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SA" sz="4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ٱلصَّيْفِيَّةَ</a:t>
            </a:r>
            <a:r>
              <a:rPr lang="ar-SA" b="1" dirty="0"/>
              <a:t> </a:t>
            </a:r>
            <a:endParaRPr lang="fr-FR" sz="4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D66E11C1-2360-0297-99D8-6B49E4DB539E}"/>
              </a:ext>
            </a:extLst>
          </p:cNvPr>
          <p:cNvSpPr/>
          <p:nvPr/>
        </p:nvSpPr>
        <p:spPr>
          <a:xfrm>
            <a:off x="3560618" y="5592381"/>
            <a:ext cx="5272520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SA" sz="4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ٱلْعَصافيرِ</a:t>
            </a:r>
            <a:r>
              <a:rPr lang="ar-SA" sz="4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وَنَسِيمِ </a:t>
            </a:r>
            <a:r>
              <a:rPr lang="ar-SA" sz="4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ٱلصَّباحِ</a:t>
            </a:r>
            <a:r>
              <a:rPr lang="ar-MA" sz="4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0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ٱلْعَليلِ</a:t>
            </a:r>
            <a:r>
              <a:rPr lang="ar-SA" sz="4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lang="fr-FR" sz="4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A794DD8-BFEB-23D4-7A33-7735C6B89F0F}"/>
              </a:ext>
            </a:extLst>
          </p:cNvPr>
          <p:cNvSpPr/>
          <p:nvPr/>
        </p:nvSpPr>
        <p:spPr>
          <a:xfrm>
            <a:off x="7148944" y="6459596"/>
            <a:ext cx="1684193" cy="72449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لَحْماً</a:t>
            </a:r>
            <a:endParaRPr lang="fr-FR" sz="4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3F600296-D841-9726-EC93-80A51D7FAB21}"/>
              </a:ext>
            </a:extLst>
          </p:cNvPr>
          <p:cNvSpPr/>
          <p:nvPr/>
        </p:nvSpPr>
        <p:spPr>
          <a:xfrm>
            <a:off x="9989129" y="7108392"/>
            <a:ext cx="2127538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يَجْلِسونَ</a:t>
            </a:r>
            <a:r>
              <a:rPr lang="ar-SA" b="1" dirty="0"/>
              <a:t> </a:t>
            </a:r>
            <a:endParaRPr lang="fr-FR" sz="4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0E97DC6E-6F7E-B7A9-8CD5-7D24AED5F9F9}"/>
              </a:ext>
            </a:extLst>
          </p:cNvPr>
          <p:cNvSpPr/>
          <p:nvPr/>
        </p:nvSpPr>
        <p:spPr>
          <a:xfrm>
            <a:off x="3996814" y="4044970"/>
            <a:ext cx="3115298" cy="545183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/>
                <a:cs typeface="Arial" panose="020B0604020202020204" pitchFamily="34" charset="0"/>
              </a:rPr>
              <a:t>كَلِمَةٌ واحِدَةٌ مِنْ خارِجِ النَّصِّ</a:t>
            </a:r>
            <a:endParaRPr lang="fr-FR" sz="2400" b="1" dirty="0">
              <a:solidFill>
                <a:schemeClr val="accent6">
                  <a:lumMod val="75000"/>
                </a:scheme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34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A396A-7E42-552A-AA74-98D2C0BC5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67338AB-38A9-D110-8705-0A58AF93806B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للجمل الأربع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5CFF9D05-C727-364F-182A-DCE63F57EBB2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نشاط الكتابة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3C8F307-0911-9251-4CEA-25F2E2CBC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84" y="3948511"/>
            <a:ext cx="12931054" cy="475695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3217792-1A90-AEBC-6808-CD2B2779A6C6}"/>
              </a:ext>
            </a:extLst>
          </p:cNvPr>
          <p:cNvSpPr/>
          <p:nvPr/>
        </p:nvSpPr>
        <p:spPr>
          <a:xfrm>
            <a:off x="7287491" y="4742484"/>
            <a:ext cx="2127538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ٱلصَّيْفِيَّةَ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823C89DC-E161-B53B-2357-AD7CF210D478}"/>
              </a:ext>
            </a:extLst>
          </p:cNvPr>
          <p:cNvSpPr/>
          <p:nvPr/>
        </p:nvSpPr>
        <p:spPr>
          <a:xfrm>
            <a:off x="3560618" y="5592381"/>
            <a:ext cx="5272520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ٱلْعَصافيرِ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وَنَسِيمِ </a:t>
            </a:r>
            <a:r>
              <a:rPr kumimoji="0" lang="ar-S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ٱلصَّباحِ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ٱلْعَليلِ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5A57CA8-D45D-7D39-1B1D-F58592E121B4}"/>
              </a:ext>
            </a:extLst>
          </p:cNvPr>
          <p:cNvSpPr/>
          <p:nvPr/>
        </p:nvSpPr>
        <p:spPr>
          <a:xfrm>
            <a:off x="7148944" y="6459596"/>
            <a:ext cx="1684193" cy="72449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لَحْماً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B1CEBE9-9DFA-A557-C2C4-46344E90C6EB}"/>
              </a:ext>
            </a:extLst>
          </p:cNvPr>
          <p:cNvSpPr/>
          <p:nvPr/>
        </p:nvSpPr>
        <p:spPr>
          <a:xfrm>
            <a:off x="9989129" y="7108392"/>
            <a:ext cx="2127538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يَجْلِسونَ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1F239CB-7B54-6DFE-F9A9-578FB2C33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582456"/>
            <a:ext cx="1639966" cy="142658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2995141F-0688-1857-2967-68D944414954}"/>
              </a:ext>
            </a:extLst>
          </p:cNvPr>
          <p:cNvSpPr/>
          <p:nvPr/>
        </p:nvSpPr>
        <p:spPr>
          <a:xfrm>
            <a:off x="3996814" y="4044970"/>
            <a:ext cx="3115298" cy="545183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/>
                <a:cs typeface="Arial" panose="020B0604020202020204" pitchFamily="34" charset="0"/>
              </a:rPr>
              <a:t>كَلِمَةٌ واحِدَةٌ مِنْ خارِجِ النَّصِّ</a:t>
            </a:r>
            <a:endParaRPr lang="fr-FR" sz="2400" b="1" dirty="0">
              <a:solidFill>
                <a:schemeClr val="accent6">
                  <a:lumMod val="75000"/>
                </a:scheme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0825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جملة/كلمة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</a:t>
            </a:r>
            <a:r>
              <a:rPr kumimoji="0" lang="ar-MA" sz="48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لوحتي </a:t>
            </a:r>
            <a:r>
              <a:rPr kumimoji="0" lang="ar-MA" sz="4800" b="1" i="0" u="none" strike="noStrike" kern="1200" cap="none" spc="0" normalizeH="0" baseline="0" noProof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جملة/كلمة</a:t>
            </a:r>
            <a:r>
              <a:rPr kumimoji="0" lang="ar-MA" sz="48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ABC32B-C6A8-A641-2F9C-EA2C71782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2036752"/>
            <a:ext cx="12656393" cy="816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137774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 والقرية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الخريطة الذهنية للكلمة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وإجراء تحويلات عليها؛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المسحية: البحث عن كلمات في النص؛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بطلاقة والفهم؛</a:t>
                      </a:r>
                    </a:p>
                    <a:p>
                      <a:pPr marL="457200" lvl="1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كتابة: إكمال جمل ونقلها.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ثم مطالبة المتعلمين بإعادة الترتيب؛ لتكوين جمل مفيدة؛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ألعاب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27،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(في عطلة)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أنقل الجمل الأربع(النشاط3) على دفتري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52D1275-2179-2F6F-9849-A9DAC74A3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666" y="2350873"/>
            <a:ext cx="5259725" cy="722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26). 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7004637" y="2350874"/>
            <a:ext cx="5312054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نص "الثعلب"،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أطرح سؤالين آخرين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النص، وأجيب عنهما في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7CF2D0A-672F-6A3E-CC3D-436933B10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013" y="2287065"/>
            <a:ext cx="5830823" cy="728581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46D8BCB-9DB1-94E8-4FB3-843954B20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503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الحفاظ على الوسائل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1739</TotalTime>
  <Words>1787</Words>
  <Application>Microsoft Office PowerPoint</Application>
  <PresentationFormat>Personnalisé</PresentationFormat>
  <Paragraphs>436</Paragraphs>
  <Slides>64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64</vt:i4>
      </vt:variant>
    </vt:vector>
  </HeadingPairs>
  <TitlesOfParts>
    <vt:vector size="8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2200</cp:revision>
  <dcterms:created xsi:type="dcterms:W3CDTF">2014-10-09T07:32:24Z</dcterms:created>
  <dcterms:modified xsi:type="dcterms:W3CDTF">2025-09-17T22:18:59Z</dcterms:modified>
</cp:coreProperties>
</file>