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5"/>
  </p:notesMasterIdLst>
  <p:handoutMasterIdLst>
    <p:handoutMasterId r:id="rId66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63" r:id="rId11"/>
    <p:sldId id="2134808454" r:id="rId12"/>
    <p:sldId id="2134808450" r:id="rId13"/>
    <p:sldId id="2134808451" r:id="rId14"/>
    <p:sldId id="2134808531" r:id="rId15"/>
    <p:sldId id="542" r:id="rId16"/>
    <p:sldId id="2134808617" r:id="rId17"/>
    <p:sldId id="2134808620" r:id="rId18"/>
    <p:sldId id="2134808618" r:id="rId19"/>
    <p:sldId id="2134808619" r:id="rId20"/>
    <p:sldId id="2134808532" r:id="rId21"/>
    <p:sldId id="2134808563" r:id="rId22"/>
    <p:sldId id="2134808537" r:id="rId23"/>
    <p:sldId id="2134808597" r:id="rId24"/>
    <p:sldId id="2134808581" r:id="rId25"/>
    <p:sldId id="2134808598" r:id="rId26"/>
    <p:sldId id="2134808448" r:id="rId27"/>
    <p:sldId id="2134808539" r:id="rId28"/>
    <p:sldId id="2134808621" r:id="rId29"/>
    <p:sldId id="2134808664" r:id="rId30"/>
    <p:sldId id="2134808625" r:id="rId31"/>
    <p:sldId id="2134808626" r:id="rId32"/>
    <p:sldId id="2134808648" r:id="rId33"/>
    <p:sldId id="2134808564" r:id="rId34"/>
    <p:sldId id="2134808627" r:id="rId35"/>
    <p:sldId id="2134808566" r:id="rId36"/>
    <p:sldId id="2134808628" r:id="rId37"/>
    <p:sldId id="2134808629" r:id="rId38"/>
    <p:sldId id="597" r:id="rId39"/>
    <p:sldId id="2134808630" r:id="rId40"/>
    <p:sldId id="2134808665" r:id="rId41"/>
    <p:sldId id="2134808670" r:id="rId42"/>
    <p:sldId id="2134808671" r:id="rId43"/>
    <p:sldId id="2134808672" r:id="rId44"/>
    <p:sldId id="2134808602" r:id="rId45"/>
    <p:sldId id="2134808673" r:id="rId46"/>
    <p:sldId id="2134808674" r:id="rId47"/>
    <p:sldId id="2134808675" r:id="rId48"/>
    <p:sldId id="2134808676" r:id="rId49"/>
    <p:sldId id="2134808652" r:id="rId50"/>
    <p:sldId id="2134808547" r:id="rId51"/>
    <p:sldId id="2134808659" r:id="rId52"/>
    <p:sldId id="2134808660" r:id="rId53"/>
    <p:sldId id="2134808668" r:id="rId54"/>
    <p:sldId id="2134808667" r:id="rId55"/>
    <p:sldId id="2134808560" r:id="rId56"/>
    <p:sldId id="2134808669" r:id="rId57"/>
    <p:sldId id="2134808662" r:id="rId58"/>
    <p:sldId id="2134808446" r:id="rId59"/>
    <p:sldId id="2134808583" r:id="rId60"/>
    <p:sldId id="2134808501" r:id="rId61"/>
    <p:sldId id="2134808561" r:id="rId62"/>
    <p:sldId id="2134808503" r:id="rId63"/>
    <p:sldId id="2134808502" r:id="rId6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63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2134808532"/>
            <p14:sldId id="2134808563"/>
            <p14:sldId id="2134808537"/>
            <p14:sldId id="2134808597"/>
            <p14:sldId id="2134808581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621"/>
            <p14:sldId id="2134808664"/>
            <p14:sldId id="2134808625"/>
            <p14:sldId id="2134808626"/>
            <p14:sldId id="2134808648"/>
            <p14:sldId id="2134808564"/>
            <p14:sldId id="2134808627"/>
            <p14:sldId id="2134808566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665"/>
            <p14:sldId id="2134808670"/>
            <p14:sldId id="2134808671"/>
            <p14:sldId id="2134808672"/>
            <p14:sldId id="2134808602"/>
            <p14:sldId id="2134808673"/>
            <p14:sldId id="2134808674"/>
            <p14:sldId id="2134808675"/>
            <p14:sldId id="2134808676"/>
            <p14:sldId id="2134808652"/>
            <p14:sldId id="2134808547"/>
            <p14:sldId id="2134808659"/>
            <p14:sldId id="2134808660"/>
            <p14:sldId id="2134808668"/>
            <p14:sldId id="2134808667"/>
            <p14:sldId id="2134808560"/>
            <p14:sldId id="2134808669"/>
          </p14:sldIdLst>
        </p14:section>
        <p14:section name="ألعاب" id="{66953B43-0502-40BE-9D9D-49C14FC1791C}">
          <p14:sldIdLst>
            <p14:sldId id="2134808662"/>
            <p14:sldId id="2134808446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D1B856-0F67-4260-9445-E908928A8C20}" v="15" dt="2025-09-03T15:24:27.6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73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BBD1B856-0F67-4260-9445-E908928A8C20}"/>
    <pc:docChg chg="undo custSel addSld delSld modSld modSection">
      <pc:chgData name="FERHANE EL MOSTAFA" userId="612e3f77-08f4-424c-9bd0-6ac275dcda07" providerId="ADAL" clId="{BBD1B856-0F67-4260-9445-E908928A8C20}" dt="2025-08-30T08:43:40.444" v="9" actId="47"/>
      <pc:docMkLst>
        <pc:docMk/>
      </pc:docMkLst>
      <pc:sldChg chg="modSp mod">
        <pc:chgData name="FERHANE EL MOSTAFA" userId="612e3f77-08f4-424c-9bd0-6ac275dcda07" providerId="ADAL" clId="{BBD1B856-0F67-4260-9445-E908928A8C20}" dt="2025-08-24T11:28:08.229" v="7" actId="20577"/>
        <pc:sldMkLst>
          <pc:docMk/>
          <pc:sldMk cId="0" sldId="257"/>
        </pc:sldMkLst>
        <pc:spChg chg="mod">
          <ac:chgData name="FERHANE EL MOSTAFA" userId="612e3f77-08f4-424c-9bd0-6ac275dcda07" providerId="ADAL" clId="{BBD1B856-0F67-4260-9445-E908928A8C20}" dt="2025-08-24T11:28:08.229" v="7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BBD1B856-0F67-4260-9445-E908928A8C20}" dt="2025-08-24T11:28:01.786" v="4" actId="1076"/>
          <ac:spMkLst>
            <pc:docMk/>
            <pc:sldMk cId="0" sldId="257"/>
            <ac:spMk id="10" creationId="{C7D7DD4C-7B77-183D-F3D6-F7060A8F6D60}"/>
          </ac:spMkLst>
        </pc:spChg>
        <pc:spChg chg="mod">
          <ac:chgData name="FERHANE EL MOSTAFA" userId="612e3f77-08f4-424c-9bd0-6ac275dcda07" providerId="ADAL" clId="{BBD1B856-0F67-4260-9445-E908928A8C20}" dt="2025-08-24T11:28:04.049" v="6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BBD1B856-0F67-4260-9445-E908928A8C20}" dt="2025-08-30T08:43:40.444" v="9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BBD1B856-0F67-4260-9445-E908928A8C20}" dt="2025-08-30T08:43:38.585" v="8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03T15:26:43.129" v="97" actId="6549"/>
      <pc:docMkLst>
        <pc:docMk/>
      </pc:docMkLst>
      <pc:sldChg chg="delSp modSp mod delAnim modAnim">
        <pc:chgData name="FERHANE EL MOSTAFA" userId="612e3f77-08f4-424c-9bd0-6ac275dcda07" providerId="ADAL" clId="{0E1024C3-58F3-4E60-9D56-58152775B348}" dt="2025-08-31T18:07:24.432" v="13" actId="1076"/>
        <pc:sldMkLst>
          <pc:docMk/>
          <pc:sldMk cId="368224478" sldId="2134808451"/>
        </pc:sldMkLst>
        <pc:spChg chg="mod">
          <ac:chgData name="FERHANE EL MOSTAFA" userId="612e3f77-08f4-424c-9bd0-6ac275dcda07" providerId="ADAL" clId="{0E1024C3-58F3-4E60-9D56-58152775B348}" dt="2025-08-31T18:07:21.700" v="12" actId="2710"/>
          <ac:spMkLst>
            <pc:docMk/>
            <pc:sldMk cId="368224478" sldId="2134808451"/>
            <ac:spMk id="3" creationId="{41989D0E-6C5B-56AB-232F-70DC720C2D89}"/>
          </ac:spMkLst>
        </pc:spChg>
        <pc:picChg chg="mod">
          <ac:chgData name="FERHANE EL MOSTAFA" userId="612e3f77-08f4-424c-9bd0-6ac275dcda07" providerId="ADAL" clId="{0E1024C3-58F3-4E60-9D56-58152775B348}" dt="2025-08-31T18:07:24.432" v="13" actId="1076"/>
          <ac:picMkLst>
            <pc:docMk/>
            <pc:sldMk cId="368224478" sldId="2134808451"/>
            <ac:picMk id="5" creationId="{3D7B7E7E-AEBD-8512-33CF-E46DC5DA4E18}"/>
          </ac:picMkLst>
        </pc:picChg>
      </pc:sldChg>
      <pc:sldChg chg="modSp mod">
        <pc:chgData name="FERHANE EL MOSTAFA" userId="612e3f77-08f4-424c-9bd0-6ac275dcda07" providerId="ADAL" clId="{0E1024C3-58F3-4E60-9D56-58152775B348}" dt="2025-09-03T10:22:56.642" v="30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03T10:22:56.642" v="30" actId="20577"/>
          <ac:spMkLst>
            <pc:docMk/>
            <pc:sldMk cId="3114214726" sldId="2134808539"/>
            <ac:spMk id="6" creationId="{19B27766-CF1F-0E90-1AFC-2D3D4298239D}"/>
          </ac:spMkLst>
        </pc:spChg>
      </pc:sldChg>
      <pc:sldChg chg="modSp mod">
        <pc:chgData name="FERHANE EL MOSTAFA" userId="612e3f77-08f4-424c-9bd0-6ac275dcda07" providerId="ADAL" clId="{0E1024C3-58F3-4E60-9D56-58152775B348}" dt="2025-09-03T10:24:29.534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03T10:24:29.534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0E1024C3-58F3-4E60-9D56-58152775B348}" dt="2025-09-03T10:23:09.394" v="31" actId="20577"/>
        <pc:sldMkLst>
          <pc:docMk/>
          <pc:sldMk cId="2505334442" sldId="2134808621"/>
        </pc:sldMkLst>
        <pc:spChg chg="mod">
          <ac:chgData name="FERHANE EL MOSTAFA" userId="612e3f77-08f4-424c-9bd0-6ac275dcda07" providerId="ADAL" clId="{0E1024C3-58F3-4E60-9D56-58152775B348}" dt="2025-09-03T10:23:09.394" v="31" actId="20577"/>
          <ac:spMkLst>
            <pc:docMk/>
            <pc:sldMk cId="2505334442" sldId="2134808621"/>
            <ac:spMk id="6" creationId="{A0E0AA05-134D-A96F-761F-D4F1D95B92A6}"/>
          </ac:spMkLst>
        </pc:spChg>
      </pc:sldChg>
      <pc:sldChg chg="modSp mod">
        <pc:chgData name="FERHANE EL MOSTAFA" userId="612e3f77-08f4-424c-9bd0-6ac275dcda07" providerId="ADAL" clId="{0E1024C3-58F3-4E60-9D56-58152775B348}" dt="2025-08-31T18:08:20.358" v="15" actId="207"/>
        <pc:sldMkLst>
          <pc:docMk/>
          <pc:sldMk cId="2139915436" sldId="2134808630"/>
        </pc:sldMkLst>
        <pc:spChg chg="mod">
          <ac:chgData name="FERHANE EL MOSTAFA" userId="612e3f77-08f4-424c-9bd0-6ac275dcda07" providerId="ADAL" clId="{0E1024C3-58F3-4E60-9D56-58152775B348}" dt="2025-08-31T18:08:20.358" v="15" actId="207"/>
          <ac:spMkLst>
            <pc:docMk/>
            <pc:sldMk cId="2139915436" sldId="2134808630"/>
            <ac:spMk id="15" creationId="{DD026575-0090-587F-7A84-9501D11CC708}"/>
          </ac:spMkLst>
        </pc:spChg>
      </pc:sldChg>
      <pc:sldChg chg="del">
        <pc:chgData name="FERHANE EL MOSTAFA" userId="612e3f77-08f4-424c-9bd0-6ac275dcda07" providerId="ADAL" clId="{0E1024C3-58F3-4E60-9D56-58152775B348}" dt="2025-09-03T15:17:45.464" v="40" actId="47"/>
        <pc:sldMkLst>
          <pc:docMk/>
          <pc:sldMk cId="1401053377" sldId="2134808634"/>
        </pc:sldMkLst>
      </pc:sldChg>
      <pc:sldChg chg="modSp del mod">
        <pc:chgData name="FERHANE EL MOSTAFA" userId="612e3f77-08f4-424c-9bd0-6ac275dcda07" providerId="ADAL" clId="{0E1024C3-58F3-4E60-9D56-58152775B348}" dt="2025-09-03T15:17:49.348" v="41" actId="47"/>
        <pc:sldMkLst>
          <pc:docMk/>
          <pc:sldMk cId="2200463605" sldId="2134808638"/>
        </pc:sldMkLst>
      </pc:sldChg>
      <pc:sldChg chg="del">
        <pc:chgData name="FERHANE EL MOSTAFA" userId="612e3f77-08f4-424c-9bd0-6ac275dcda07" providerId="ADAL" clId="{0E1024C3-58F3-4E60-9D56-58152775B348}" dt="2025-09-03T15:18:36.650" v="44" actId="47"/>
        <pc:sldMkLst>
          <pc:docMk/>
          <pc:sldMk cId="3555504287" sldId="2134808639"/>
        </pc:sldMkLst>
      </pc:sldChg>
      <pc:sldChg chg="del">
        <pc:chgData name="FERHANE EL MOSTAFA" userId="612e3f77-08f4-424c-9bd0-6ac275dcda07" providerId="ADAL" clId="{0E1024C3-58F3-4E60-9D56-58152775B348}" dt="2025-09-03T15:18:36.650" v="44" actId="47"/>
        <pc:sldMkLst>
          <pc:docMk/>
          <pc:sldMk cId="2115320888" sldId="2134808640"/>
        </pc:sldMkLst>
      </pc:sldChg>
      <pc:sldChg chg="del">
        <pc:chgData name="FERHANE EL MOSTAFA" userId="612e3f77-08f4-424c-9bd0-6ac275dcda07" providerId="ADAL" clId="{0E1024C3-58F3-4E60-9D56-58152775B348}" dt="2025-09-03T15:18:36.650" v="44" actId="47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0E1024C3-58F3-4E60-9D56-58152775B348}" dt="2025-09-03T15:18:36.650" v="44" actId="47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0E1024C3-58F3-4E60-9D56-58152775B348}" dt="2025-09-03T10:23:28.005" v="33" actId="47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E1024C3-58F3-4E60-9D56-58152775B348}" dt="2025-08-31T18:08:17.402" v="14" actId="47"/>
        <pc:sldMkLst>
          <pc:docMk/>
          <pc:sldMk cId="2757630257" sldId="2134808650"/>
        </pc:sldMkLst>
      </pc:sldChg>
      <pc:sldChg chg="del">
        <pc:chgData name="FERHANE EL MOSTAFA" userId="612e3f77-08f4-424c-9bd0-6ac275dcda07" providerId="ADAL" clId="{0E1024C3-58F3-4E60-9D56-58152775B348}" dt="2025-09-03T15:17:51.739" v="42" actId="47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E1024C3-58F3-4E60-9D56-58152775B348}" dt="2025-09-03T15:24:32.845" v="96" actId="478"/>
        <pc:sldMkLst>
          <pc:docMk/>
          <pc:sldMk cId="3701968933" sldId="2134808652"/>
        </pc:sldMkLst>
        <pc:spChg chg="del mod">
          <ac:chgData name="FERHANE EL MOSTAFA" userId="612e3f77-08f4-424c-9bd0-6ac275dcda07" providerId="ADAL" clId="{0E1024C3-58F3-4E60-9D56-58152775B348}" dt="2025-09-03T15:24:31.632" v="95" actId="478"/>
          <ac:spMkLst>
            <pc:docMk/>
            <pc:sldMk cId="3701968933" sldId="2134808652"/>
            <ac:spMk id="8" creationId="{74F13DFF-F991-EB51-45BC-FA6E0297D58A}"/>
          </ac:spMkLst>
        </pc:spChg>
        <pc:spChg chg="del mod">
          <ac:chgData name="FERHANE EL MOSTAFA" userId="612e3f77-08f4-424c-9bd0-6ac275dcda07" providerId="ADAL" clId="{0E1024C3-58F3-4E60-9D56-58152775B348}" dt="2025-09-03T15:24:32.845" v="96" actId="478"/>
          <ac:spMkLst>
            <pc:docMk/>
            <pc:sldMk cId="3701968933" sldId="2134808652"/>
            <ac:spMk id="9" creationId="{BD73E833-ED82-C425-B941-3F0747914EB7}"/>
          </ac:spMkLst>
        </pc:spChg>
        <pc:spChg chg="add mod">
          <ac:chgData name="FERHANE EL MOSTAFA" userId="612e3f77-08f4-424c-9bd0-6ac275dcda07" providerId="ADAL" clId="{0E1024C3-58F3-4E60-9D56-58152775B348}" dt="2025-09-03T15:23:09.695" v="81" actId="14100"/>
          <ac:spMkLst>
            <pc:docMk/>
            <pc:sldMk cId="3701968933" sldId="2134808652"/>
            <ac:spMk id="13" creationId="{59FB8612-6A42-26AE-E841-D8B85FAD7506}"/>
          </ac:spMkLst>
        </pc:spChg>
        <pc:spChg chg="add mod">
          <ac:chgData name="FERHANE EL MOSTAFA" userId="612e3f77-08f4-424c-9bd0-6ac275dcda07" providerId="ADAL" clId="{0E1024C3-58F3-4E60-9D56-58152775B348}" dt="2025-09-03T15:24:03.680" v="90" actId="1076"/>
          <ac:spMkLst>
            <pc:docMk/>
            <pc:sldMk cId="3701968933" sldId="2134808652"/>
            <ac:spMk id="14" creationId="{80D5378B-6957-3525-600A-82E00CD82DB1}"/>
          </ac:spMkLst>
        </pc:spChg>
        <pc:spChg chg="add mod">
          <ac:chgData name="FERHANE EL MOSTAFA" userId="612e3f77-08f4-424c-9bd0-6ac275dcda07" providerId="ADAL" clId="{0E1024C3-58F3-4E60-9D56-58152775B348}" dt="2025-09-03T15:23:59.241" v="89" actId="14100"/>
          <ac:spMkLst>
            <pc:docMk/>
            <pc:sldMk cId="3701968933" sldId="2134808652"/>
            <ac:spMk id="15" creationId="{55B6EC30-358B-C82C-FB10-BFB39304B7D6}"/>
          </ac:spMkLst>
        </pc:spChg>
        <pc:picChg chg="del">
          <ac:chgData name="FERHANE EL MOSTAFA" userId="612e3f77-08f4-424c-9bd0-6ac275dcda07" providerId="ADAL" clId="{0E1024C3-58F3-4E60-9D56-58152775B348}" dt="2025-09-03T15:20:17.601" v="47" actId="478"/>
          <ac:picMkLst>
            <pc:docMk/>
            <pc:sldMk cId="3701968933" sldId="2134808652"/>
            <ac:picMk id="7" creationId="{A2ED7DB7-E3F5-8412-4D2D-2275330BF84E}"/>
          </ac:picMkLst>
        </pc:picChg>
      </pc:sldChg>
      <pc:sldChg chg="del">
        <pc:chgData name="FERHANE EL MOSTAFA" userId="612e3f77-08f4-424c-9bd0-6ac275dcda07" providerId="ADAL" clId="{0E1024C3-58F3-4E60-9D56-58152775B348}" dt="2025-09-03T10:23:26.174" v="32" actId="47"/>
        <pc:sldMkLst>
          <pc:docMk/>
          <pc:sldMk cId="2659619727" sldId="2134808653"/>
        </pc:sldMkLst>
      </pc:sldChg>
      <pc:sldChg chg="del">
        <pc:chgData name="FERHANE EL MOSTAFA" userId="612e3f77-08f4-424c-9bd0-6ac275dcda07" providerId="ADAL" clId="{0E1024C3-58F3-4E60-9D56-58152775B348}" dt="2025-09-03T10:23:30.820" v="34" actId="47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E1024C3-58F3-4E60-9D56-58152775B348}" dt="2025-09-03T15:26:43.129" v="97" actId="6549"/>
        <pc:sldMkLst>
          <pc:docMk/>
          <pc:sldMk cId="2895692099" sldId="2134808659"/>
        </pc:sldMkLst>
        <pc:spChg chg="mod">
          <ac:chgData name="FERHANE EL MOSTAFA" userId="612e3f77-08f4-424c-9bd0-6ac275dcda07" providerId="ADAL" clId="{0E1024C3-58F3-4E60-9D56-58152775B348}" dt="2025-09-03T15:26:43.129" v="97" actId="6549"/>
          <ac:spMkLst>
            <pc:docMk/>
            <pc:sldMk cId="2895692099" sldId="2134808659"/>
            <ac:spMk id="2" creationId="{EA298691-F3B3-29B4-29CD-BC69183CFA31}"/>
          </ac:spMkLst>
        </pc:spChg>
      </pc:sldChg>
      <pc:sldChg chg="modSp mod">
        <pc:chgData name="FERHANE EL MOSTAFA" userId="612e3f77-08f4-424c-9bd0-6ac275dcda07" providerId="ADAL" clId="{0E1024C3-58F3-4E60-9D56-58152775B348}" dt="2025-08-31T18:08:23.806" v="16" actId="207"/>
        <pc:sldMkLst>
          <pc:docMk/>
          <pc:sldMk cId="2189944454" sldId="2134808665"/>
        </pc:sldMkLst>
        <pc:spChg chg="mod">
          <ac:chgData name="FERHANE EL MOSTAFA" userId="612e3f77-08f4-424c-9bd0-6ac275dcda07" providerId="ADAL" clId="{0E1024C3-58F3-4E60-9D56-58152775B348}" dt="2025-08-31T18:08:23.806" v="16" actId="207"/>
          <ac:spMkLst>
            <pc:docMk/>
            <pc:sldMk cId="2189944454" sldId="2134808665"/>
            <ac:spMk id="15" creationId="{40B86E0C-8262-4C76-22F7-5DE76605C0A8}"/>
          </ac:spMkLst>
        </pc:spChg>
      </pc:sldChg>
      <pc:sldChg chg="add del">
        <pc:chgData name="FERHANE EL MOSTAFA" userId="612e3f77-08f4-424c-9bd0-6ac275dcda07" providerId="ADAL" clId="{0E1024C3-58F3-4E60-9D56-58152775B348}" dt="2025-09-03T15:19:09.447" v="46"/>
        <pc:sldMkLst>
          <pc:docMk/>
          <pc:sldMk cId="3520219782" sldId="2134808669"/>
        </pc:sldMkLst>
      </pc:sldChg>
      <pc:sldChg chg="add">
        <pc:chgData name="FERHANE EL MOSTAFA" userId="612e3f77-08f4-424c-9bd0-6ac275dcda07" providerId="ADAL" clId="{0E1024C3-58F3-4E60-9D56-58152775B348}" dt="2025-09-03T15:17:41.653" v="39"/>
        <pc:sldMkLst>
          <pc:docMk/>
          <pc:sldMk cId="3425223231" sldId="2134808670"/>
        </pc:sldMkLst>
      </pc:sldChg>
      <pc:sldChg chg="add">
        <pc:chgData name="FERHANE EL MOSTAFA" userId="612e3f77-08f4-424c-9bd0-6ac275dcda07" providerId="ADAL" clId="{0E1024C3-58F3-4E60-9D56-58152775B348}" dt="2025-09-03T15:17:41.653" v="39"/>
        <pc:sldMkLst>
          <pc:docMk/>
          <pc:sldMk cId="968584405" sldId="2134808671"/>
        </pc:sldMkLst>
      </pc:sldChg>
      <pc:sldChg chg="add">
        <pc:chgData name="FERHANE EL MOSTAFA" userId="612e3f77-08f4-424c-9bd0-6ac275dcda07" providerId="ADAL" clId="{0E1024C3-58F3-4E60-9D56-58152775B348}" dt="2025-09-03T15:17:41.653" v="39"/>
        <pc:sldMkLst>
          <pc:docMk/>
          <pc:sldMk cId="1416025685" sldId="2134808672"/>
        </pc:sldMkLst>
      </pc:sldChg>
      <pc:sldChg chg="add">
        <pc:chgData name="FERHANE EL MOSTAFA" userId="612e3f77-08f4-424c-9bd0-6ac275dcda07" providerId="ADAL" clId="{0E1024C3-58F3-4E60-9D56-58152775B348}" dt="2025-09-03T15:18:29.163" v="43"/>
        <pc:sldMkLst>
          <pc:docMk/>
          <pc:sldMk cId="387759081" sldId="2134808673"/>
        </pc:sldMkLst>
      </pc:sldChg>
      <pc:sldChg chg="add">
        <pc:chgData name="FERHANE EL MOSTAFA" userId="612e3f77-08f4-424c-9bd0-6ac275dcda07" providerId="ADAL" clId="{0E1024C3-58F3-4E60-9D56-58152775B348}" dt="2025-09-03T15:18:29.163" v="43"/>
        <pc:sldMkLst>
          <pc:docMk/>
          <pc:sldMk cId="2869179537" sldId="2134808674"/>
        </pc:sldMkLst>
      </pc:sldChg>
      <pc:sldChg chg="add">
        <pc:chgData name="FERHANE EL MOSTAFA" userId="612e3f77-08f4-424c-9bd0-6ac275dcda07" providerId="ADAL" clId="{0E1024C3-58F3-4E60-9D56-58152775B348}" dt="2025-09-03T15:18:29.163" v="43"/>
        <pc:sldMkLst>
          <pc:docMk/>
          <pc:sldMk cId="3015181361" sldId="2134808675"/>
        </pc:sldMkLst>
      </pc:sldChg>
      <pc:sldChg chg="add">
        <pc:chgData name="FERHANE EL MOSTAFA" userId="612e3f77-08f4-424c-9bd0-6ac275dcda07" providerId="ADAL" clId="{0E1024C3-58F3-4E60-9D56-58152775B348}" dt="2025-09-03T15:18:29.163" v="43"/>
        <pc:sldMkLst>
          <pc:docMk/>
          <pc:sldMk cId="651509546" sldId="2134808676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  <pc:picChg chg="add mod">
          <ac:chgData name="FERHANE EL MOSTAFA" userId="612e3f77-08f4-424c-9bd0-6ac275dcda07" providerId="ADAL" clId="{FCA29AAA-D710-4D78-A2D2-24EF3512CA01}" dt="2025-08-09T09:31:14.271" v="158" actId="1076"/>
          <ac:picMkLst>
            <pc:docMk/>
            <pc:sldMk cId="368224478" sldId="2134808451"/>
            <ac:picMk id="5" creationId="{3D7B7E7E-AEBD-8512-33CF-E46DC5DA4E18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FCA29AAA-D710-4D78-A2D2-24EF3512CA01}" dt="2025-08-09T17:36:42.204" v="862" actId="20577"/>
          <ac:spMkLst>
            <pc:docMk/>
            <pc:sldMk cId="3114214726" sldId="2134808539"/>
            <ac:spMk id="6" creationId="{19B27766-CF1F-0E90-1AFC-2D3D4298239D}"/>
          </ac:spMkLst>
        </pc:spChg>
        <pc:spChg chg="add mod">
          <ac:chgData name="FERHANE EL MOSTAFA" userId="612e3f77-08f4-424c-9bd0-6ac275dcda07" providerId="ADAL" clId="{FCA29AAA-D710-4D78-A2D2-24EF3512CA01}" dt="2025-08-09T17:34:18.535" v="808" actId="14100"/>
          <ac:spMkLst>
            <pc:docMk/>
            <pc:sldMk cId="3114214726" sldId="2134808539"/>
            <ac:spMk id="7" creationId="{F3978A99-67D2-D7A1-2491-B02FE732ECBA}"/>
          </ac:spMkLst>
        </pc:spChg>
        <pc:picChg chg="add mod">
          <ac:chgData name="FERHANE EL MOSTAFA" userId="612e3f77-08f4-424c-9bd0-6ac275dcda07" providerId="ADAL" clId="{FCA29AAA-D710-4D78-A2D2-24EF3512CA01}" dt="2025-08-09T17:33:29.244" v="803" actId="14100"/>
          <ac:picMkLst>
            <pc:docMk/>
            <pc:sldMk cId="3114214726" sldId="2134808539"/>
            <ac:picMk id="5" creationId="{7E230F28-4745-1F7A-2BAC-7B096E99C36E}"/>
          </ac:picMkLst>
        </pc:picChg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FCA29AAA-D710-4D78-A2D2-24EF3512CA01}" dt="2025-08-09T09:47:04.586" v="500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  <pc:spChg chg="mod">
          <ac:chgData name="FERHANE EL MOSTAFA" userId="612e3f77-08f4-424c-9bd0-6ac275dcda07" providerId="ADAL" clId="{FCA29AAA-D710-4D78-A2D2-24EF3512CA01}" dt="2025-08-09T09:47:23.921" v="513" actId="20577"/>
          <ac:spMkLst>
            <pc:docMk/>
            <pc:sldMk cId="379981990" sldId="2134808618"/>
            <ac:spMk id="6" creationId="{30F2CCC0-0D96-BF03-4B06-DCEE466650B7}"/>
          </ac:spMkLst>
        </pc:spChg>
        <pc:picChg chg="add mod">
          <ac:chgData name="FERHANE EL MOSTAFA" userId="612e3f77-08f4-424c-9bd0-6ac275dcda07" providerId="ADAL" clId="{FCA29AAA-D710-4D78-A2D2-24EF3512CA01}" dt="2025-08-09T09:47:37.855" v="515" actId="1076"/>
          <ac:picMkLst>
            <pc:docMk/>
            <pc:sldMk cId="379981990" sldId="2134808618"/>
            <ac:picMk id="4" creationId="{EE956ACA-6ABB-69E3-E234-71E30928C3C4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  <pc:spChg chg="mod">
          <ac:chgData name="FERHANE EL MOSTAFA" userId="612e3f77-08f4-424c-9bd0-6ac275dcda07" providerId="ADAL" clId="{FCA29AAA-D710-4D78-A2D2-24EF3512CA01}" dt="2025-08-09T09:48:31.678" v="606" actId="20577"/>
          <ac:spMkLst>
            <pc:docMk/>
            <pc:sldMk cId="711559964" sldId="2134808620"/>
            <ac:spMk id="6" creationId="{414ECBB3-7FA3-C939-8DB4-72EA90F3AC41}"/>
          </ac:spMkLst>
        </pc:spChg>
        <pc:picChg chg="add mod">
          <ac:chgData name="FERHANE EL MOSTAFA" userId="612e3f77-08f4-424c-9bd0-6ac275dcda07" providerId="ADAL" clId="{FCA29AAA-D710-4D78-A2D2-24EF3512CA01}" dt="2025-08-09T09:49:09.638" v="611" actId="1076"/>
          <ac:picMkLst>
            <pc:docMk/>
            <pc:sldMk cId="711559964" sldId="2134808620"/>
            <ac:picMk id="3" creationId="{800A022C-DD2E-F5F0-CE66-33EE005341E8}"/>
          </ac:picMkLst>
        </pc:picChg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  <pc:spChg chg="mod">
          <ac:chgData name="FERHANE EL MOSTAFA" userId="612e3f77-08f4-424c-9bd0-6ac275dcda07" providerId="ADAL" clId="{FCA29AAA-D710-4D78-A2D2-24EF3512CA01}" dt="2025-08-09T17:37:00.459" v="868" actId="20577"/>
          <ac:spMkLst>
            <pc:docMk/>
            <pc:sldMk cId="2505334442" sldId="2134808621"/>
            <ac:spMk id="6" creationId="{A0E0AA05-134D-A96F-761F-D4F1D95B92A6}"/>
          </ac:spMkLst>
        </pc:spChg>
        <pc:spChg chg="mod">
          <ac:chgData name="FERHANE EL MOSTAFA" userId="612e3f77-08f4-424c-9bd0-6ac275dcda07" providerId="ADAL" clId="{FCA29AAA-D710-4D78-A2D2-24EF3512CA01}" dt="2025-08-09T18:10:20.836" v="1410" actId="108"/>
          <ac:spMkLst>
            <pc:docMk/>
            <pc:sldMk cId="2505334442" sldId="2134808621"/>
            <ac:spMk id="7" creationId="{BE90D348-F000-F132-3FC2-8C18EEA5FF25}"/>
          </ac:spMkLst>
        </pc:spChg>
        <pc:spChg chg="mod">
          <ac:chgData name="FERHANE EL MOSTAFA" userId="612e3f77-08f4-424c-9bd0-6ac275dcda07" providerId="ADAL" clId="{FCA29AAA-D710-4D78-A2D2-24EF3512CA01}" dt="2025-08-09T18:10:13.253" v="1409"/>
          <ac:spMkLst>
            <pc:docMk/>
            <pc:sldMk cId="2505334442" sldId="2134808621"/>
            <ac:spMk id="8" creationId="{6770D976-B911-5665-B2AE-875C272CE79A}"/>
          </ac:spMkLst>
        </pc:spChg>
        <pc:spChg chg="mod">
          <ac:chgData name="FERHANE EL MOSTAFA" userId="612e3f77-08f4-424c-9bd0-6ac275dcda07" providerId="ADAL" clId="{FCA29AAA-D710-4D78-A2D2-24EF3512CA01}" dt="2025-08-09T18:10:32.238" v="1412" actId="108"/>
          <ac:spMkLst>
            <pc:docMk/>
            <pc:sldMk cId="2505334442" sldId="2134808621"/>
            <ac:spMk id="9" creationId="{2DE6C6D8-AAE3-C08A-D3D7-974E134F4F66}"/>
          </ac:spMkLst>
        </pc:spChg>
        <pc:graphicFrameChg chg="mod modGraphic">
          <ac:chgData name="FERHANE EL MOSTAFA" userId="612e3f77-08f4-424c-9bd0-6ac275dcda07" providerId="ADAL" clId="{FCA29AAA-D710-4D78-A2D2-24EF3512CA01}" dt="2025-08-09T17:46:19.676" v="1056" actId="20577"/>
          <ac:graphicFrameMkLst>
            <pc:docMk/>
            <pc:sldMk cId="2505334442" sldId="2134808621"/>
            <ac:graphicFrameMk id="3" creationId="{62B5558A-6CC6-03BE-FF49-C1A647A221DA}"/>
          </ac:graphicFrameMkLst>
        </pc:graphicFrameChg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  <pc:spChg chg="mod">
          <ac:chgData name="FERHANE EL MOSTAFA" userId="612e3f77-08f4-424c-9bd0-6ac275dcda07" providerId="ADAL" clId="{FCA29AAA-D710-4D78-A2D2-24EF3512CA01}" dt="2025-08-09T18:12:06.362" v="1428" actId="20577"/>
          <ac:spMkLst>
            <pc:docMk/>
            <pc:sldMk cId="3948784271" sldId="2134808625"/>
            <ac:spMk id="6" creationId="{03BD5F28-7E2D-1A75-33A2-3744BF0D9F48}"/>
          </ac:spMkLst>
        </pc:spChg>
        <pc:spChg chg="add mod">
          <ac:chgData name="FERHANE EL MOSTAFA" userId="612e3f77-08f4-424c-9bd0-6ac275dcda07" providerId="ADAL" clId="{FCA29AAA-D710-4D78-A2D2-24EF3512CA01}" dt="2025-08-10T08:45:48.680" v="4754" actId="1076"/>
          <ac:spMkLst>
            <pc:docMk/>
            <pc:sldMk cId="3948784271" sldId="2134808625"/>
            <ac:spMk id="7" creationId="{517CB023-7492-2CEC-D83E-C1C8508BE5AA}"/>
          </ac:spMkLst>
        </pc:spChg>
        <pc:picChg chg="add mod">
          <ac:chgData name="FERHANE EL MOSTAFA" userId="612e3f77-08f4-424c-9bd0-6ac275dcda07" providerId="ADAL" clId="{FCA29AAA-D710-4D78-A2D2-24EF3512CA01}" dt="2025-08-09T17:54:26.331" v="1224" actId="1076"/>
          <ac:picMkLst>
            <pc:docMk/>
            <pc:sldMk cId="3948784271" sldId="2134808625"/>
            <ac:picMk id="3" creationId="{57DF5826-040E-84E6-FABD-1694CF507F44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  <pc:spChg chg="mod">
          <ac:chgData name="FERHANE EL MOSTAFA" userId="612e3f77-08f4-424c-9bd0-6ac275dcda07" providerId="ADAL" clId="{FCA29AAA-D710-4D78-A2D2-24EF3512CA01}" dt="2025-08-09T18:08:28.552" v="1391" actId="20577"/>
          <ac:spMkLst>
            <pc:docMk/>
            <pc:sldMk cId="3518577579" sldId="2134808626"/>
            <ac:spMk id="6" creationId="{1BB960A8-381F-6D50-D594-A27BC769DAB1}"/>
          </ac:spMkLst>
        </pc:spChg>
        <pc:picChg chg="add mod">
          <ac:chgData name="FERHANE EL MOSTAFA" userId="612e3f77-08f4-424c-9bd0-6ac275dcda07" providerId="ADAL" clId="{FCA29AAA-D710-4D78-A2D2-24EF3512CA01}" dt="2025-08-09T18:07:48.964" v="1319" actId="1076"/>
          <ac:picMkLst>
            <pc:docMk/>
            <pc:sldMk cId="3518577579" sldId="2134808626"/>
            <ac:picMk id="2" creationId="{FC2A85E8-00C8-0DA4-4D3C-15F78444BA7A}"/>
          </ac:picMkLst>
        </pc:picChg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  <pc:spChg chg="mod">
          <ac:chgData name="FERHANE EL MOSTAFA" userId="612e3f77-08f4-424c-9bd0-6ac275dcda07" providerId="ADAL" clId="{FCA29AAA-D710-4D78-A2D2-24EF3512CA01}" dt="2025-08-09T19:08:19.098" v="244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FCA29AAA-D710-4D78-A2D2-24EF3512CA01}" dt="2025-08-09T19:30:19.875" v="2601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FCA29AAA-D710-4D78-A2D2-24EF3512CA01}" dt="2025-08-09T19:02:22.664" v="2303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FCA29AAA-D710-4D78-A2D2-24EF3512CA01}" dt="2025-08-09T19:30:17.809" v="2600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FCA29AAA-D710-4D78-A2D2-24EF3512CA01}" dt="2025-08-09T19:07:01.115" v="2410" actId="108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FCA29AAA-D710-4D78-A2D2-24EF3512CA01}" dt="2025-08-09T19:06:52.057" v="2408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FCA29AAA-D710-4D78-A2D2-24EF3512CA01}" dt="2025-08-09T19:07:07.790" v="2412" actId="108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069A331F-0A66-4991-B0E2-9BAEFACF0BEF}"/>
    <pc:docChg chg="undo custSel addSld delSld modSld modSection">
      <pc:chgData name="FERHANE EL MOSTAFA" userId="612e3f77-08f4-424c-9bd0-6ac275dcda07" providerId="ADAL" clId="{069A331F-0A66-4991-B0E2-9BAEFACF0BEF}" dt="2025-08-19T10:29:32.470" v="1836" actId="20577"/>
      <pc:docMkLst>
        <pc:docMk/>
      </pc:docMkLst>
      <pc:sldChg chg="modSp mod">
        <pc:chgData name="FERHANE EL MOSTAFA" userId="612e3f77-08f4-424c-9bd0-6ac275dcda07" providerId="ADAL" clId="{069A331F-0A66-4991-B0E2-9BAEFACF0BEF}" dt="2025-08-10T17:15:21.024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69A331F-0A66-4991-B0E2-9BAEFACF0BEF}" dt="2025-08-10T17:15:21.024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69A331F-0A66-4991-B0E2-9BAEFACF0BEF}" dt="2025-08-10T18:01:13.780" v="812"/>
        <pc:sldMkLst>
          <pc:docMk/>
          <pc:sldMk cId="1861730519" sldId="597"/>
        </pc:sldMkLst>
        <pc:spChg chg="mod">
          <ac:chgData name="FERHANE EL MOSTAFA" userId="612e3f77-08f4-424c-9bd0-6ac275dcda07" providerId="ADAL" clId="{069A331F-0A66-4991-B0E2-9BAEFACF0BEF}" dt="2025-08-10T18:01:13.780" v="81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69A331F-0A66-4991-B0E2-9BAEFACF0BEF}" dt="2025-08-10T17:15:37.755" v="13" actId="6549"/>
        <pc:sldMkLst>
          <pc:docMk/>
          <pc:sldMk cId="1113929566" sldId="2134805101"/>
        </pc:sldMkLst>
        <pc:spChg chg="mod">
          <ac:chgData name="FERHANE EL MOSTAFA" userId="612e3f77-08f4-424c-9bd0-6ac275dcda07" providerId="ADAL" clId="{069A331F-0A66-4991-B0E2-9BAEFACF0BEF}" dt="2025-08-10T17:15:37.755" v="13" actId="6549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69A331F-0A66-4991-B0E2-9BAEFACF0BEF}" dt="2025-08-16T09:05:21.139" v="1822" actId="108"/>
        <pc:sldMkLst>
          <pc:docMk/>
          <pc:sldMk cId="2922113435" sldId="2134808446"/>
        </pc:sldMkLst>
        <pc:spChg chg="mod">
          <ac:chgData name="FERHANE EL MOSTAFA" userId="612e3f77-08f4-424c-9bd0-6ac275dcda07" providerId="ADAL" clId="{069A331F-0A66-4991-B0E2-9BAEFACF0BEF}" dt="2025-08-16T09:05:21.139" v="1822" actId="108"/>
          <ac:spMkLst>
            <pc:docMk/>
            <pc:sldMk cId="2922113435" sldId="2134808446"/>
            <ac:spMk id="2" creationId="{89B6A75A-A5A4-AB83-0054-AFCB3D346A32}"/>
          </ac:spMkLst>
        </pc:spChg>
        <pc:graphicFrameChg chg="mod modGraphic">
          <ac:chgData name="FERHANE EL MOSTAFA" userId="612e3f77-08f4-424c-9bd0-6ac275dcda07" providerId="ADAL" clId="{069A331F-0A66-4991-B0E2-9BAEFACF0BEF}" dt="2025-08-10T19:13:01.350" v="1645" actId="404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069A331F-0A66-4991-B0E2-9BAEFACF0BEF}" dt="2025-08-10T17:18:24.581" v="56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69A331F-0A66-4991-B0E2-9BAEFACF0BEF}" dt="2025-08-10T17:18:24.581" v="56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69A331F-0A66-4991-B0E2-9BAEFACF0BEF}" dt="2025-08-10T17:25:16.327" v="76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69A331F-0A66-4991-B0E2-9BAEFACF0BEF}" dt="2025-08-10T17:25:16.327" v="76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69A331F-0A66-4991-B0E2-9BAEFACF0BEF}" dt="2025-08-10T17:26:17.520" v="10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69A331F-0A66-4991-B0E2-9BAEFACF0BEF}" dt="2025-08-10T17:26:17.520" v="10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mod">
        <pc:chgData name="FERHANE EL MOSTAFA" userId="612e3f77-08f4-424c-9bd0-6ac275dcda07" providerId="ADAL" clId="{069A331F-0A66-4991-B0E2-9BAEFACF0BEF}" dt="2025-08-10T17:27:39.143" v="136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069A331F-0A66-4991-B0E2-9BAEFACF0BEF}" dt="2025-08-10T17:27:39.143" v="136" actId="20577"/>
          <ac:spMkLst>
            <pc:docMk/>
            <pc:sldMk cId="3114214726" sldId="2134808539"/>
            <ac:spMk id="6" creationId="{19B27766-CF1F-0E90-1AFC-2D3D4298239D}"/>
          </ac:spMkLst>
        </pc:spChg>
        <pc:spChg chg="mod">
          <ac:chgData name="FERHANE EL MOSTAFA" userId="612e3f77-08f4-424c-9bd0-6ac275dcda07" providerId="ADAL" clId="{069A331F-0A66-4991-B0E2-9BAEFACF0BEF}" dt="2025-08-10T17:27:33.692" v="129" actId="1076"/>
          <ac:spMkLst>
            <pc:docMk/>
            <pc:sldMk cId="3114214726" sldId="2134808539"/>
            <ac:spMk id="7" creationId="{F3978A99-67D2-D7A1-2491-B02FE732ECBA}"/>
          </ac:spMkLst>
        </pc:spChg>
      </pc:sldChg>
      <pc:sldChg chg="addSp delSp modSp add del mod">
        <pc:chgData name="FERHANE EL MOSTAFA" userId="612e3f77-08f4-424c-9bd0-6ac275dcda07" providerId="ADAL" clId="{069A331F-0A66-4991-B0E2-9BAEFACF0BEF}" dt="2025-08-10T19:09:53.414" v="1566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069A331F-0A66-4991-B0E2-9BAEFACF0BEF}" dt="2025-08-10T19:09:53.414" v="1566" actId="20577"/>
          <ac:spMkLst>
            <pc:docMk/>
            <pc:sldMk cId="2254889488" sldId="2134808547"/>
            <ac:spMk id="2" creationId="{620E8DE7-764D-2B58-87A9-5D702FEDCE6A}"/>
          </ac:spMkLst>
        </pc:spChg>
        <pc:spChg chg="add mod">
          <ac:chgData name="FERHANE EL MOSTAFA" userId="612e3f77-08f4-424c-9bd0-6ac275dcda07" providerId="ADAL" clId="{069A331F-0A66-4991-B0E2-9BAEFACF0BEF}" dt="2025-08-10T18:38:33.666" v="1141" actId="404"/>
          <ac:spMkLst>
            <pc:docMk/>
            <pc:sldMk cId="2254889488" sldId="2134808547"/>
            <ac:spMk id="6" creationId="{E8BF267E-0117-40CD-1CD4-A935A6EE324F}"/>
          </ac:spMkLst>
        </pc:spChg>
        <pc:picChg chg="add mod">
          <ac:chgData name="FERHANE EL MOSTAFA" userId="612e3f77-08f4-424c-9bd0-6ac275dcda07" providerId="ADAL" clId="{069A331F-0A66-4991-B0E2-9BAEFACF0BEF}" dt="2025-08-10T18:37:16.755" v="1127" actId="14100"/>
          <ac:picMkLst>
            <pc:docMk/>
            <pc:sldMk cId="2254889488" sldId="2134808547"/>
            <ac:picMk id="5" creationId="{62802F3F-5F3D-7F7E-C6FE-74C00FD8F438}"/>
          </ac:picMkLst>
        </pc:picChg>
      </pc:sldChg>
      <pc:sldChg chg="modSp add mod">
        <pc:chgData name="FERHANE EL MOSTAFA" userId="612e3f77-08f4-424c-9bd0-6ac275dcda07" providerId="ADAL" clId="{069A331F-0A66-4991-B0E2-9BAEFACF0BEF}" dt="2025-08-16T09:04:29.145" v="1817" actId="20577"/>
        <pc:sldMkLst>
          <pc:docMk/>
          <pc:sldMk cId="1123379388" sldId="2134808560"/>
        </pc:sldMkLst>
        <pc:spChg chg="mod">
          <ac:chgData name="FERHANE EL MOSTAFA" userId="612e3f77-08f4-424c-9bd0-6ac275dcda07" providerId="ADAL" clId="{069A331F-0A66-4991-B0E2-9BAEFACF0BEF}" dt="2025-08-16T09:04:24.165" v="1812" actId="20577"/>
          <ac:spMkLst>
            <pc:docMk/>
            <pc:sldMk cId="1123379388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69A331F-0A66-4991-B0E2-9BAEFACF0BEF}" dt="2025-08-16T09:04:29.145" v="1817" actId="20577"/>
          <ac:spMkLst>
            <pc:docMk/>
            <pc:sldMk cId="1123379388" sldId="2134808560"/>
            <ac:spMk id="6" creationId="{2325268A-1001-28C0-1B24-9567388D63E5}"/>
          </ac:spMkLst>
        </pc:spChg>
      </pc:sldChg>
      <pc:sldChg chg="addSp delSp del mod">
        <pc:chgData name="FERHANE EL MOSTAFA" userId="612e3f77-08f4-424c-9bd0-6ac275dcda07" providerId="ADAL" clId="{069A331F-0A66-4991-B0E2-9BAEFACF0BEF}" dt="2025-08-10T19:06:36.807" v="1519" actId="2696"/>
        <pc:sldMkLst>
          <pc:docMk/>
          <pc:sldMk cId="2796215011" sldId="2134808560"/>
        </pc:sldMkLst>
      </pc:sldChg>
      <pc:sldChg chg="addSp delSp modSp mod">
        <pc:chgData name="FERHANE EL MOSTAFA" userId="612e3f77-08f4-424c-9bd0-6ac275dcda07" providerId="ADAL" clId="{069A331F-0A66-4991-B0E2-9BAEFACF0BEF}" dt="2025-08-11T08:59:49.126" v="1691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69A331F-0A66-4991-B0E2-9BAEFACF0BEF}" dt="2025-08-11T08:59:49.126" v="1691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69A331F-0A66-4991-B0E2-9BAEFACF0BEF}" dt="2025-08-10T19:16:05.981" v="1679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69A331F-0A66-4991-B0E2-9BAEFACF0BEF}" dt="2025-08-10T19:09:28.410" v="1548" actId="14100"/>
          <ac:picMkLst>
            <pc:docMk/>
            <pc:sldMk cId="512562272" sldId="2134808561"/>
            <ac:picMk id="7" creationId="{27CF2D0A-672F-6A3E-CC3D-436933B10C87}"/>
          </ac:picMkLst>
        </pc:picChg>
      </pc:sldChg>
      <pc:sldChg chg="modSp mod">
        <pc:chgData name="FERHANE EL MOSTAFA" userId="612e3f77-08f4-424c-9bd0-6ac275dcda07" providerId="ADAL" clId="{069A331F-0A66-4991-B0E2-9BAEFACF0BEF}" dt="2025-08-10T17:26:02.106" v="90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69A331F-0A66-4991-B0E2-9BAEFACF0BEF}" dt="2025-08-10T17:25:31.881" v="8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069A331F-0A66-4991-B0E2-9BAEFACF0BEF}" dt="2025-08-10T17:26:02.106" v="90" actId="20577"/>
          <ac:spMkLst>
            <pc:docMk/>
            <pc:sldMk cId="1808969683" sldId="2134808563"/>
            <ac:spMk id="4" creationId="{75A6D452-C0A4-E1D1-441C-6A869EFAD9C2}"/>
          </ac:spMkLst>
        </pc:spChg>
      </pc:sldChg>
      <pc:sldChg chg="modSp mod">
        <pc:chgData name="FERHANE EL MOSTAFA" userId="612e3f77-08f4-424c-9bd0-6ac275dcda07" providerId="ADAL" clId="{069A331F-0A66-4991-B0E2-9BAEFACF0BEF}" dt="2025-08-16T08:57:59.837" v="1763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69A331F-0A66-4991-B0E2-9BAEFACF0BEF}" dt="2025-08-16T08:57:59.837" v="176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69A331F-0A66-4991-B0E2-9BAEFACF0BEF}" dt="2025-08-10T17:47:23.809" v="522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69A331F-0A66-4991-B0E2-9BAEFACF0BEF}" dt="2025-08-16T08:58:39.855" v="1769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069A331F-0A66-4991-B0E2-9BAEFACF0BEF}" dt="2025-08-16T08:58:39.855" v="1769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069A331F-0A66-4991-B0E2-9BAEFACF0BEF}" dt="2025-08-10T17:54:46.492" v="704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69A331F-0A66-4991-B0E2-9BAEFACF0BEF}" dt="2025-08-14T11:39:18.750" v="1736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69A331F-0A66-4991-B0E2-9BAEFACF0BEF}" dt="2025-08-14T11:39:09.736" v="1732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069A331F-0A66-4991-B0E2-9BAEFACF0BEF}" dt="2025-08-10T17:53:02.698" v="658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69A331F-0A66-4991-B0E2-9BAEFACF0BEF}" dt="2025-08-10T17:26:39.122" v="119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69A331F-0A66-4991-B0E2-9BAEFACF0BEF}" dt="2025-08-10T17:26:39.122" v="119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069A331F-0A66-4991-B0E2-9BAEFACF0BEF}" dt="2025-08-10T17:27:01.718" v="128" actId="47"/>
        <pc:sldMkLst>
          <pc:docMk/>
          <pc:sldMk cId="113036114" sldId="2134808582"/>
        </pc:sldMkLst>
      </pc:sldChg>
      <pc:sldChg chg="addSp delSp modSp mod">
        <pc:chgData name="FERHANE EL MOSTAFA" userId="612e3f77-08f4-424c-9bd0-6ac275dcda07" providerId="ADAL" clId="{069A331F-0A66-4991-B0E2-9BAEFACF0BEF}" dt="2025-08-10T19:15:44.990" v="1677" actId="20577"/>
        <pc:sldMkLst>
          <pc:docMk/>
          <pc:sldMk cId="1097258087" sldId="2134808583"/>
        </pc:sldMkLst>
        <pc:graphicFrameChg chg="add mod modGraphic">
          <ac:chgData name="FERHANE EL MOSTAFA" userId="612e3f77-08f4-424c-9bd0-6ac275dcda07" providerId="ADAL" clId="{069A331F-0A66-4991-B0E2-9BAEFACF0BEF}" dt="2025-08-10T19:15:44.990" v="1677" actId="20577"/>
          <ac:graphicFrameMkLst>
            <pc:docMk/>
            <pc:sldMk cId="1097258087" sldId="2134808583"/>
            <ac:graphicFrameMk id="3" creationId="{64FFD961-3B40-89DF-AD10-F5C5F7F2EC40}"/>
          </ac:graphicFrameMkLst>
        </pc:graphicFrameChg>
      </pc:sldChg>
      <pc:sldChg chg="modSp">
        <pc:chgData name="FERHANE EL MOSTAFA" userId="612e3f77-08f4-424c-9bd0-6ac275dcda07" providerId="ADAL" clId="{069A331F-0A66-4991-B0E2-9BAEFACF0BEF}" dt="2025-08-10T17:26:29.640" v="114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69A331F-0A66-4991-B0E2-9BAEFACF0BEF}" dt="2025-08-10T17:26:29.640" v="114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69A331F-0A66-4991-B0E2-9BAEFACF0BEF}" dt="2025-08-10T17:26:49.060" v="127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69A331F-0A66-4991-B0E2-9BAEFACF0BEF}" dt="2025-08-10T17:26:49.060" v="127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69A331F-0A66-4991-B0E2-9BAEFACF0BEF}" dt="2025-08-10T17:27:01.718" v="128" actId="47"/>
        <pc:sldMkLst>
          <pc:docMk/>
          <pc:sldMk cId="2158557976" sldId="2134808599"/>
        </pc:sldMkLst>
      </pc:sldChg>
      <pc:sldChg chg="modSp mod">
        <pc:chgData name="FERHANE EL MOSTAFA" userId="612e3f77-08f4-424c-9bd0-6ac275dcda07" providerId="ADAL" clId="{069A331F-0A66-4991-B0E2-9BAEFACF0BEF}" dt="2025-08-16T09:00:01.611" v="1791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069A331F-0A66-4991-B0E2-9BAEFACF0BEF}" dt="2025-08-16T09:00:01.611" v="1791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Sp delSp modSp mod">
        <pc:chgData name="FERHANE EL MOSTAFA" userId="612e3f77-08f4-424c-9bd0-6ac275dcda07" providerId="ADAL" clId="{069A331F-0A66-4991-B0E2-9BAEFACF0BEF}" dt="2025-08-10T17:19:44.470" v="64" actId="14100"/>
        <pc:sldMkLst>
          <pc:docMk/>
          <pc:sldMk cId="246076526" sldId="2134808617"/>
        </pc:sldMkLst>
        <pc:picChg chg="add mod">
          <ac:chgData name="FERHANE EL MOSTAFA" userId="612e3f77-08f4-424c-9bd0-6ac275dcda07" providerId="ADAL" clId="{069A331F-0A66-4991-B0E2-9BAEFACF0BEF}" dt="2025-08-10T17:19:44.470" v="64" actId="14100"/>
          <ac:picMkLst>
            <pc:docMk/>
            <pc:sldMk cId="246076526" sldId="2134808617"/>
            <ac:picMk id="5" creationId="{6EA856E9-7015-317A-9DDB-7AB5CB63DE65}"/>
          </ac:picMkLst>
        </pc:picChg>
      </pc:sldChg>
      <pc:sldChg chg="addSp delSp modSp mod">
        <pc:chgData name="FERHANE EL MOSTAFA" userId="612e3f77-08f4-424c-9bd0-6ac275dcda07" providerId="ADAL" clId="{069A331F-0A66-4991-B0E2-9BAEFACF0BEF}" dt="2025-08-10T17:20:26.387" v="68"/>
        <pc:sldMkLst>
          <pc:docMk/>
          <pc:sldMk cId="379981990" sldId="2134808618"/>
        </pc:sldMkLst>
        <pc:picChg chg="add mod">
          <ac:chgData name="FERHANE EL MOSTAFA" userId="612e3f77-08f4-424c-9bd0-6ac275dcda07" providerId="ADAL" clId="{069A331F-0A66-4991-B0E2-9BAEFACF0BEF}" dt="2025-08-10T17:20:26.387" v="68"/>
          <ac:picMkLst>
            <pc:docMk/>
            <pc:sldMk cId="379981990" sldId="2134808618"/>
            <ac:picMk id="3" creationId="{646402B6-1D9D-3949-DB8B-AA41591F7877}"/>
          </ac:picMkLst>
        </pc:picChg>
      </pc:sldChg>
      <pc:sldChg chg="addSp delSp modSp mod">
        <pc:chgData name="FERHANE EL MOSTAFA" userId="612e3f77-08f4-424c-9bd0-6ac275dcda07" providerId="ADAL" clId="{069A331F-0A66-4991-B0E2-9BAEFACF0BEF}" dt="2025-08-10T17:20:30.121" v="70"/>
        <pc:sldMkLst>
          <pc:docMk/>
          <pc:sldMk cId="1519930428" sldId="2134808619"/>
        </pc:sldMkLst>
        <pc:picChg chg="add mod">
          <ac:chgData name="FERHANE EL MOSTAFA" userId="612e3f77-08f4-424c-9bd0-6ac275dcda07" providerId="ADAL" clId="{069A331F-0A66-4991-B0E2-9BAEFACF0BEF}" dt="2025-08-10T17:20:30.121" v="70"/>
          <ac:picMkLst>
            <pc:docMk/>
            <pc:sldMk cId="1519930428" sldId="2134808619"/>
            <ac:picMk id="3" creationId="{55BC2CCB-5402-784F-8DA9-BB957BAC2205}"/>
          </ac:picMkLst>
        </pc:picChg>
      </pc:sldChg>
      <pc:sldChg chg="addSp delSp modSp mod">
        <pc:chgData name="FERHANE EL MOSTAFA" userId="612e3f77-08f4-424c-9bd0-6ac275dcda07" providerId="ADAL" clId="{069A331F-0A66-4991-B0E2-9BAEFACF0BEF}" dt="2025-08-10T17:20:21.166" v="66"/>
        <pc:sldMkLst>
          <pc:docMk/>
          <pc:sldMk cId="711559964" sldId="2134808620"/>
        </pc:sldMkLst>
        <pc:picChg chg="add mod">
          <ac:chgData name="FERHANE EL MOSTAFA" userId="612e3f77-08f4-424c-9bd0-6ac275dcda07" providerId="ADAL" clId="{069A331F-0A66-4991-B0E2-9BAEFACF0BEF}" dt="2025-08-10T17:20:21.166" v="66"/>
          <ac:picMkLst>
            <pc:docMk/>
            <pc:sldMk cId="711559964" sldId="2134808620"/>
            <ac:picMk id="4" creationId="{115966BA-B507-E34D-30BF-52A07CC7092B}"/>
          </ac:picMkLst>
        </pc:picChg>
      </pc:sldChg>
      <pc:sldChg chg="addSp modSp mod">
        <pc:chgData name="FERHANE EL MOSTAFA" userId="612e3f77-08f4-424c-9bd0-6ac275dcda07" providerId="ADAL" clId="{069A331F-0A66-4991-B0E2-9BAEFACF0BEF}" dt="2025-08-14T11:37:19.784" v="1704" actId="207"/>
        <pc:sldMkLst>
          <pc:docMk/>
          <pc:sldMk cId="2505334442" sldId="2134808621"/>
        </pc:sldMkLst>
        <pc:spChg chg="mod">
          <ac:chgData name="FERHANE EL MOSTAFA" userId="612e3f77-08f4-424c-9bd0-6ac275dcda07" providerId="ADAL" clId="{069A331F-0A66-4991-B0E2-9BAEFACF0BEF}" dt="2025-08-10T17:27:57.335" v="149" actId="20577"/>
          <ac:spMkLst>
            <pc:docMk/>
            <pc:sldMk cId="2505334442" sldId="2134808621"/>
            <ac:spMk id="6" creationId="{A0E0AA05-134D-A96F-761F-D4F1D95B92A6}"/>
          </ac:spMkLst>
        </pc:spChg>
        <pc:spChg chg="mod">
          <ac:chgData name="FERHANE EL MOSTAFA" userId="612e3f77-08f4-424c-9bd0-6ac275dcda07" providerId="ADAL" clId="{069A331F-0A66-4991-B0E2-9BAEFACF0BEF}" dt="2025-08-10T17:29:53.143" v="212" actId="207"/>
          <ac:spMkLst>
            <pc:docMk/>
            <pc:sldMk cId="2505334442" sldId="2134808621"/>
            <ac:spMk id="7" creationId="{BE90D348-F000-F132-3FC2-8C18EEA5FF25}"/>
          </ac:spMkLst>
        </pc:spChg>
        <pc:spChg chg="mod">
          <ac:chgData name="FERHANE EL MOSTAFA" userId="612e3f77-08f4-424c-9bd0-6ac275dcda07" providerId="ADAL" clId="{069A331F-0A66-4991-B0E2-9BAEFACF0BEF}" dt="2025-08-14T11:37:19.784" v="1704" actId="207"/>
          <ac:spMkLst>
            <pc:docMk/>
            <pc:sldMk cId="2505334442" sldId="2134808621"/>
            <ac:spMk id="8" creationId="{6770D976-B911-5665-B2AE-875C272CE79A}"/>
          </ac:spMkLst>
        </pc:spChg>
        <pc:spChg chg="mod">
          <ac:chgData name="FERHANE EL MOSTAFA" userId="612e3f77-08f4-424c-9bd0-6ac275dcda07" providerId="ADAL" clId="{069A331F-0A66-4991-B0E2-9BAEFACF0BEF}" dt="2025-08-14T11:37:00.527" v="1697"/>
          <ac:spMkLst>
            <pc:docMk/>
            <pc:sldMk cId="2505334442" sldId="2134808621"/>
            <ac:spMk id="9" creationId="{2DE6C6D8-AAE3-C08A-D3D7-974E134F4F66}"/>
          </ac:spMkLst>
        </pc:spChg>
        <pc:graphicFrameChg chg="mod">
          <ac:chgData name="FERHANE EL MOSTAFA" userId="612e3f77-08f4-424c-9bd0-6ac275dcda07" providerId="ADAL" clId="{069A331F-0A66-4991-B0E2-9BAEFACF0BEF}" dt="2025-08-10T17:36:13.668" v="346" actId="20577"/>
          <ac:graphicFrameMkLst>
            <pc:docMk/>
            <pc:sldMk cId="2505334442" sldId="2134808621"/>
            <ac:graphicFrameMk id="3" creationId="{62B5558A-6CC6-03BE-FF49-C1A647A221DA}"/>
          </ac:graphicFrameMkLst>
        </pc:graphicFrameChg>
      </pc:sldChg>
      <pc:sldChg chg="del">
        <pc:chgData name="FERHANE EL MOSTAFA" userId="612e3f77-08f4-424c-9bd0-6ac275dcda07" providerId="ADAL" clId="{069A331F-0A66-4991-B0E2-9BAEFACF0BEF}" dt="2025-08-10T17:38:57.325" v="416" actId="47"/>
        <pc:sldMkLst>
          <pc:docMk/>
          <pc:sldMk cId="2558550708" sldId="2134808624"/>
        </pc:sldMkLst>
      </pc:sldChg>
      <pc:sldChg chg="modSp mod modAnim">
        <pc:chgData name="FERHANE EL MOSTAFA" userId="612e3f77-08f4-424c-9bd0-6ac275dcda07" providerId="ADAL" clId="{069A331F-0A66-4991-B0E2-9BAEFACF0BEF}" dt="2025-08-16T08:55:11.605" v="1755" actId="20577"/>
        <pc:sldMkLst>
          <pc:docMk/>
          <pc:sldMk cId="3948784271" sldId="2134808625"/>
        </pc:sldMkLst>
        <pc:spChg chg="mod">
          <ac:chgData name="FERHANE EL MOSTAFA" userId="612e3f77-08f4-424c-9bd0-6ac275dcda07" providerId="ADAL" clId="{069A331F-0A66-4991-B0E2-9BAEFACF0BEF}" dt="2025-08-16T08:55:11.605" v="1755" actId="20577"/>
          <ac:spMkLst>
            <pc:docMk/>
            <pc:sldMk cId="3948784271" sldId="2134808625"/>
            <ac:spMk id="6" creationId="{03BD5F28-7E2D-1A75-33A2-3744BF0D9F48}"/>
          </ac:spMkLst>
        </pc:spChg>
        <pc:spChg chg="mod">
          <ac:chgData name="FERHANE EL MOSTAFA" userId="612e3f77-08f4-424c-9bd0-6ac275dcda07" providerId="ADAL" clId="{069A331F-0A66-4991-B0E2-9BAEFACF0BEF}" dt="2025-08-14T11:38:35.303" v="1728" actId="207"/>
          <ac:spMkLst>
            <pc:docMk/>
            <pc:sldMk cId="3948784271" sldId="2134808625"/>
            <ac:spMk id="7" creationId="{517CB023-7492-2CEC-D83E-C1C8508BE5AA}"/>
          </ac:spMkLst>
        </pc:spChg>
      </pc:sldChg>
      <pc:sldChg chg="addSp delSp modSp mod delAnim modAnim">
        <pc:chgData name="FERHANE EL MOSTAFA" userId="612e3f77-08f4-424c-9bd0-6ac275dcda07" providerId="ADAL" clId="{069A331F-0A66-4991-B0E2-9BAEFACF0BEF}" dt="2025-08-14T11:38:44.822" v="1730"/>
        <pc:sldMkLst>
          <pc:docMk/>
          <pc:sldMk cId="3518577579" sldId="2134808626"/>
        </pc:sldMkLst>
        <pc:spChg chg="add mod">
          <ac:chgData name="FERHANE EL MOSTAFA" userId="612e3f77-08f4-424c-9bd0-6ac275dcda07" providerId="ADAL" clId="{069A331F-0A66-4991-B0E2-9BAEFACF0BEF}" dt="2025-08-14T11:38:44.822" v="1730"/>
          <ac:spMkLst>
            <pc:docMk/>
            <pc:sldMk cId="3518577579" sldId="2134808626"/>
            <ac:spMk id="4" creationId="{72A12D2A-170D-5F81-C95E-F9A40810B1C9}"/>
          </ac:spMkLst>
        </pc:spChg>
      </pc:sldChg>
      <pc:sldChg chg="modSp mod">
        <pc:chgData name="FERHANE EL MOSTAFA" userId="612e3f77-08f4-424c-9bd0-6ac275dcda07" providerId="ADAL" clId="{069A331F-0A66-4991-B0E2-9BAEFACF0BEF}" dt="2025-08-10T17:47:52.998" v="532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69A331F-0A66-4991-B0E2-9BAEFACF0BEF}" dt="2025-08-10T17:47:52.998" v="532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 modAnim">
        <pc:chgData name="FERHANE EL MOSTAFA" userId="612e3f77-08f4-424c-9bd0-6ac275dcda07" providerId="ADAL" clId="{069A331F-0A66-4991-B0E2-9BAEFACF0BEF}" dt="2025-08-19T10:29:32.470" v="1836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69A331F-0A66-4991-B0E2-9BAEFACF0BEF}" dt="2025-08-19T10:29:32.470" v="1836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069A331F-0A66-4991-B0E2-9BAEFACF0BEF}" dt="2025-08-14T11:39:59.893" v="1744" actId="20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069A331F-0A66-4991-B0E2-9BAEFACF0BEF}" dt="2025-08-14T11:40:45.844" v="1746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069A331F-0A66-4991-B0E2-9BAEFACF0BEF}" dt="2025-08-14T11:40:45.844" v="1746"/>
          <ac:spMkLst>
            <pc:docMk/>
            <pc:sldMk cId="758098065" sldId="2134808629"/>
            <ac:spMk id="2" creationId="{A2ED7D6C-8D6E-113F-6513-F55973B7806C}"/>
          </ac:spMkLst>
        </pc:spChg>
      </pc:sldChg>
      <pc:sldChg chg="modSp">
        <pc:chgData name="FERHANE EL MOSTAFA" userId="612e3f77-08f4-424c-9bd0-6ac275dcda07" providerId="ADAL" clId="{069A331F-0A66-4991-B0E2-9BAEFACF0BEF}" dt="2025-08-10T18:15:51.187" v="1016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069A331F-0A66-4991-B0E2-9BAEFACF0BEF}" dt="2025-08-10T18:06:14.577" v="864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069A331F-0A66-4991-B0E2-9BAEFACF0BEF}" dt="2025-08-10T18:06:54.949" v="886" actId="2057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69A331F-0A66-4991-B0E2-9BAEFACF0BEF}" dt="2025-08-10T18:06:47.887" v="880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69A331F-0A66-4991-B0E2-9BAEFACF0BEF}" dt="2025-08-10T18:07:18.629" v="898" actId="2057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69A331F-0A66-4991-B0E2-9BAEFACF0BEF}" dt="2025-08-10T18:14:41.052" v="1002" actId="2057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69A331F-0A66-4991-B0E2-9BAEFACF0BEF}" dt="2025-08-10T18:15:51.187" v="1016" actId="2057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69A331F-0A66-4991-B0E2-9BAEFACF0BEF}" dt="2025-08-10T18:08:17.740" v="937" actId="2057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Sp delSp modSp mod delAnim modAnim">
        <pc:chgData name="FERHANE EL MOSTAFA" userId="612e3f77-08f4-424c-9bd0-6ac275dcda07" providerId="ADAL" clId="{069A331F-0A66-4991-B0E2-9BAEFACF0BEF}" dt="2025-08-10T18:11:23.384" v="970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69A331F-0A66-4991-B0E2-9BAEFACF0BEF}" dt="2025-08-10T18:05:25.310" v="830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069A331F-0A66-4991-B0E2-9BAEFACF0BEF}" dt="2025-08-10T18:05:31.311" v="8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069A331F-0A66-4991-B0E2-9BAEFACF0BEF}" dt="2025-08-10T18:05:35.078" v="8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069A331F-0A66-4991-B0E2-9BAEFACF0BEF}" dt="2025-08-10T18:05:42.891" v="839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69A331F-0A66-4991-B0E2-9BAEFACF0BEF}" dt="2025-08-16T09:00:36.203" v="1793" actId="20577"/>
        <pc:sldMkLst>
          <pc:docMk/>
          <pc:sldMk cId="1231011705" sldId="2134808643"/>
        </pc:sldMkLst>
      </pc:sldChg>
      <pc:sldChg chg="modSp add del">
        <pc:chgData name="FERHANE EL MOSTAFA" userId="612e3f77-08f4-424c-9bd0-6ac275dcda07" providerId="ADAL" clId="{069A331F-0A66-4991-B0E2-9BAEFACF0BEF}" dt="2025-08-16T09:02:01.205" v="1802" actId="108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69A331F-0A66-4991-B0E2-9BAEFACF0BEF}" dt="2025-08-10T17:17:43.639" v="21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69A331F-0A66-4991-B0E2-9BAEFACF0BEF}" dt="2025-08-10T17:47:31.992" v="523" actId="1076"/>
        <pc:sldMkLst>
          <pc:docMk/>
          <pc:sldMk cId="1251160541" sldId="2134808648"/>
        </pc:sldMkLst>
        <pc:spChg chg="add mod">
          <ac:chgData name="FERHANE EL MOSTAFA" userId="612e3f77-08f4-424c-9bd0-6ac275dcda07" providerId="ADAL" clId="{069A331F-0A66-4991-B0E2-9BAEFACF0BEF}" dt="2025-08-10T17:47:31.992" v="523" actId="1076"/>
          <ac:spMkLst>
            <pc:docMk/>
            <pc:sldMk cId="1251160541" sldId="2134808648"/>
            <ac:spMk id="3" creationId="{C5B5BCF0-8C3C-A016-0886-BD18C8C33CF7}"/>
          </ac:spMkLst>
        </pc:spChg>
      </pc:sldChg>
      <pc:sldChg chg="modSp del mod">
        <pc:chgData name="FERHANE EL MOSTAFA" userId="612e3f77-08f4-424c-9bd0-6ac275dcda07" providerId="ADAL" clId="{069A331F-0A66-4991-B0E2-9BAEFACF0BEF}" dt="2025-08-10T18:09:15.589" v="943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69A331F-0A66-4991-B0E2-9BAEFACF0BEF}" dt="2025-08-10T18:04:55.675" v="821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69A331F-0A66-4991-B0E2-9BAEFACF0BEF}" dt="2025-08-10T18:24:41.423" v="1052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69A331F-0A66-4991-B0E2-9BAEFACF0BEF}" dt="2025-08-10T18:35:26.123" v="1118" actId="1076"/>
        <pc:sldMkLst>
          <pc:docMk/>
          <pc:sldMk cId="3701968933" sldId="2134808652"/>
        </pc:sldMkLst>
        <pc:spChg chg="mod">
          <ac:chgData name="FERHANE EL MOSTAFA" userId="612e3f77-08f4-424c-9bd0-6ac275dcda07" providerId="ADAL" clId="{069A331F-0A66-4991-B0E2-9BAEFACF0BEF}" dt="2025-08-10T18:33:06.271" v="1103" actId="1076"/>
          <ac:spMkLst>
            <pc:docMk/>
            <pc:sldMk cId="3701968933" sldId="2134808652"/>
            <ac:spMk id="2" creationId="{96AEBB65-BE2B-82C9-E228-91E6499DC985}"/>
          </ac:spMkLst>
        </pc:spChg>
        <pc:spChg chg="add mod">
          <ac:chgData name="FERHANE EL MOSTAFA" userId="612e3f77-08f4-424c-9bd0-6ac275dcda07" providerId="ADAL" clId="{069A331F-0A66-4991-B0E2-9BAEFACF0BEF}" dt="2025-08-10T18:29:59.501" v="1083" actId="1076"/>
          <ac:spMkLst>
            <pc:docMk/>
            <pc:sldMk cId="3701968933" sldId="2134808652"/>
            <ac:spMk id="4" creationId="{EBE2CE1C-77C5-2C2D-777F-39277F55EF33}"/>
          </ac:spMkLst>
        </pc:spChg>
        <pc:spChg chg="mod">
          <ac:chgData name="FERHANE EL MOSTAFA" userId="612e3f77-08f4-424c-9bd0-6ac275dcda07" providerId="ADAL" clId="{069A331F-0A66-4991-B0E2-9BAEFACF0BEF}" dt="2025-08-10T18:29:39.529" v="1078" actId="14100"/>
          <ac:spMkLst>
            <pc:docMk/>
            <pc:sldMk cId="3701968933" sldId="2134808652"/>
            <ac:spMk id="6" creationId="{C33C695F-283B-5112-7681-0B36938F170C}"/>
          </ac:spMkLst>
        </pc:spChg>
        <pc:spChg chg="mod">
          <ac:chgData name="FERHANE EL MOSTAFA" userId="612e3f77-08f4-424c-9bd0-6ac275dcda07" providerId="ADAL" clId="{069A331F-0A66-4991-B0E2-9BAEFACF0BEF}" dt="2025-08-10T18:29:55.206" v="1082" actId="1076"/>
          <ac:spMkLst>
            <pc:docMk/>
            <pc:sldMk cId="3701968933" sldId="2134808652"/>
            <ac:spMk id="12" creationId="{37579C08-5AF9-9974-653B-E13387FAD93F}"/>
          </ac:spMkLst>
        </pc:spChg>
        <pc:spChg chg="mod">
          <ac:chgData name="FERHANE EL MOSTAFA" userId="612e3f77-08f4-424c-9bd0-6ac275dcda07" providerId="ADAL" clId="{069A331F-0A66-4991-B0E2-9BAEFACF0BEF}" dt="2025-08-10T18:35:26.123" v="1118" actId="1076"/>
          <ac:spMkLst>
            <pc:docMk/>
            <pc:sldMk cId="3701968933" sldId="2134808652"/>
            <ac:spMk id="17" creationId="{045D6525-389C-4134-3E80-A089BA43592D}"/>
          </ac:spMkLst>
        </pc:spChg>
      </pc:sldChg>
      <pc:sldChg chg="modSp add del mod">
        <pc:chgData name="FERHANE EL MOSTAFA" userId="612e3f77-08f4-424c-9bd0-6ac275dcda07" providerId="ADAL" clId="{069A331F-0A66-4991-B0E2-9BAEFACF0BEF}" dt="2025-08-16T09:01:26.860" v="1797"/>
        <pc:sldMkLst>
          <pc:docMk/>
          <pc:sldMk cId="2659619727" sldId="2134808653"/>
        </pc:sldMkLst>
      </pc:sldChg>
      <pc:sldChg chg="modAnim">
        <pc:chgData name="FERHANE EL MOSTAFA" userId="612e3f77-08f4-424c-9bd0-6ac275dcda07" providerId="ADAL" clId="{069A331F-0A66-4991-B0E2-9BAEFACF0BEF}" dt="2025-08-16T09:02:29.384" v="1804"/>
        <pc:sldMkLst>
          <pc:docMk/>
          <pc:sldMk cId="2150186220" sldId="2134808654"/>
        </pc:sldMkLst>
      </pc:sldChg>
      <pc:sldChg chg="modSp del mod">
        <pc:chgData name="FERHANE EL MOSTAFA" userId="612e3f77-08f4-424c-9bd0-6ac275dcda07" providerId="ADAL" clId="{069A331F-0A66-4991-B0E2-9BAEFACF0BEF}" dt="2025-08-10T18:40:32.811" v="1164" actId="47"/>
        <pc:sldMkLst>
          <pc:docMk/>
          <pc:sldMk cId="1720944958" sldId="2134808655"/>
        </pc:sldMkLst>
      </pc:sldChg>
      <pc:sldChg chg="del">
        <pc:chgData name="FERHANE EL MOSTAFA" userId="612e3f77-08f4-424c-9bd0-6ac275dcda07" providerId="ADAL" clId="{069A331F-0A66-4991-B0E2-9BAEFACF0BEF}" dt="2025-08-10T18:37:31.733" v="1130" actId="47"/>
        <pc:sldMkLst>
          <pc:docMk/>
          <pc:sldMk cId="1589267496" sldId="2134808656"/>
        </pc:sldMkLst>
      </pc:sldChg>
      <pc:sldChg chg="del">
        <pc:chgData name="FERHANE EL MOSTAFA" userId="612e3f77-08f4-424c-9bd0-6ac275dcda07" providerId="ADAL" clId="{069A331F-0A66-4991-B0E2-9BAEFACF0BEF}" dt="2025-08-10T18:37:36.648" v="1131" actId="47"/>
        <pc:sldMkLst>
          <pc:docMk/>
          <pc:sldMk cId="2697984048" sldId="2134808657"/>
        </pc:sldMkLst>
      </pc:sldChg>
      <pc:sldChg chg="del">
        <pc:chgData name="FERHANE EL MOSTAFA" userId="612e3f77-08f4-424c-9bd0-6ac275dcda07" providerId="ADAL" clId="{069A331F-0A66-4991-B0E2-9BAEFACF0BEF}" dt="2025-08-10T18:37:41.999" v="1132" actId="47"/>
        <pc:sldMkLst>
          <pc:docMk/>
          <pc:sldMk cId="3060800121" sldId="2134808658"/>
        </pc:sldMkLst>
      </pc:sldChg>
      <pc:sldChg chg="addSp delSp modSp mod modAnim">
        <pc:chgData name="FERHANE EL MOSTAFA" userId="612e3f77-08f4-424c-9bd0-6ac275dcda07" providerId="ADAL" clId="{069A331F-0A66-4991-B0E2-9BAEFACF0BEF}" dt="2025-08-16T09:03:16.547" v="1805"/>
        <pc:sldMkLst>
          <pc:docMk/>
          <pc:sldMk cId="2895692099" sldId="2134808659"/>
        </pc:sldMkLst>
        <pc:spChg chg="mod">
          <ac:chgData name="FERHANE EL MOSTAFA" userId="612e3f77-08f4-424c-9bd0-6ac275dcda07" providerId="ADAL" clId="{069A331F-0A66-4991-B0E2-9BAEFACF0BEF}" dt="2025-08-10T18:40:24.414" v="1163" actId="20577"/>
          <ac:spMkLst>
            <pc:docMk/>
            <pc:sldMk cId="2895692099" sldId="2134808659"/>
            <ac:spMk id="2" creationId="{EA298691-F3B3-29B4-29CD-BC69183CFA31}"/>
          </ac:spMkLst>
        </pc:spChg>
        <pc:spChg chg="add mod">
          <ac:chgData name="FERHANE EL MOSTAFA" userId="612e3f77-08f4-424c-9bd0-6ac275dcda07" providerId="ADAL" clId="{069A331F-0A66-4991-B0E2-9BAEFACF0BEF}" dt="2025-08-10T18:40:14.955" v="1155" actId="14100"/>
          <ac:spMkLst>
            <pc:docMk/>
            <pc:sldMk cId="2895692099" sldId="2134808659"/>
            <ac:spMk id="7" creationId="{02841D68-572C-6FC8-A3F1-4F6842980811}"/>
          </ac:spMkLst>
        </pc:spChg>
        <pc:picChg chg="add mod">
          <ac:chgData name="FERHANE EL MOSTAFA" userId="612e3f77-08f4-424c-9bd0-6ac275dcda07" providerId="ADAL" clId="{069A331F-0A66-4991-B0E2-9BAEFACF0BEF}" dt="2025-08-10T18:39:49.588" v="1151" actId="1076"/>
          <ac:picMkLst>
            <pc:docMk/>
            <pc:sldMk cId="2895692099" sldId="2134808659"/>
            <ac:picMk id="5" creationId="{41E0788C-742A-85B7-7234-D28165D66ED5}"/>
          </ac:picMkLst>
        </pc:picChg>
      </pc:sldChg>
      <pc:sldChg chg="addSp delSp modSp mod">
        <pc:chgData name="FERHANE EL MOSTAFA" userId="612e3f77-08f4-424c-9bd0-6ac275dcda07" providerId="ADAL" clId="{069A331F-0A66-4991-B0E2-9BAEFACF0BEF}" dt="2025-08-16T09:03:31.867" v="1807" actId="14100"/>
        <pc:sldMkLst>
          <pc:docMk/>
          <pc:sldMk cId="3545193614" sldId="2134808660"/>
        </pc:sldMkLst>
        <pc:picChg chg="add mod">
          <ac:chgData name="FERHANE EL MOSTAFA" userId="612e3f77-08f4-424c-9bd0-6ac275dcda07" providerId="ADAL" clId="{069A331F-0A66-4991-B0E2-9BAEFACF0BEF}" dt="2025-08-16T09:03:31.867" v="1807" actId="14100"/>
          <ac:picMkLst>
            <pc:docMk/>
            <pc:sldMk cId="3545193614" sldId="2134808660"/>
            <ac:picMk id="5" creationId="{2802F96D-8D90-8F76-2032-219E21EDE8D0}"/>
          </ac:picMkLst>
        </pc:picChg>
      </pc:sldChg>
      <pc:sldChg chg="del">
        <pc:chgData name="FERHANE EL MOSTAFA" userId="612e3f77-08f4-424c-9bd0-6ac275dcda07" providerId="ADAL" clId="{069A331F-0A66-4991-B0E2-9BAEFACF0BEF}" dt="2025-08-10T19:04:08.155" v="1455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69A331F-0A66-4991-B0E2-9BAEFACF0BEF}" dt="2025-08-10T17:17:40.498" v="20" actId="20577"/>
        <pc:sldMkLst>
          <pc:docMk/>
          <pc:sldMk cId="3052247829" sldId="2134808663"/>
        </pc:sldMkLst>
        <pc:spChg chg="mod">
          <ac:chgData name="FERHANE EL MOSTAFA" userId="612e3f77-08f4-424c-9bd0-6ac275dcda07" providerId="ADAL" clId="{069A331F-0A66-4991-B0E2-9BAEFACF0BEF}" dt="2025-08-10T17:17:40.498" v="20" actId="20577"/>
          <ac:spMkLst>
            <pc:docMk/>
            <pc:sldMk cId="3052247829" sldId="2134808663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69A331F-0A66-4991-B0E2-9BAEFACF0BEF}" dt="2025-08-10T17:17:22.359" v="17" actId="1076"/>
          <ac:picMkLst>
            <pc:docMk/>
            <pc:sldMk cId="3052247829" sldId="2134808663"/>
            <ac:picMk id="3" creationId="{782CF834-4203-733F-4408-768F45BA4EF4}"/>
          </ac:picMkLst>
        </pc:picChg>
      </pc:sldChg>
      <pc:sldChg chg="addSp delSp modSp add mod modAnim">
        <pc:chgData name="FERHANE EL MOSTAFA" userId="612e3f77-08f4-424c-9bd0-6ac275dcda07" providerId="ADAL" clId="{069A331F-0A66-4991-B0E2-9BAEFACF0BEF}" dt="2025-08-16T08:54:56.601" v="1748" actId="1076"/>
        <pc:sldMkLst>
          <pc:docMk/>
          <pc:sldMk cId="600116661" sldId="2134808664"/>
        </pc:sldMkLst>
        <pc:spChg chg="mod">
          <ac:chgData name="FERHANE EL MOSTAFA" userId="612e3f77-08f4-424c-9bd0-6ac275dcda07" providerId="ADAL" clId="{069A331F-0A66-4991-B0E2-9BAEFACF0BEF}" dt="2025-08-10T17:38:40.217" v="414" actId="20577"/>
          <ac:spMkLst>
            <pc:docMk/>
            <pc:sldMk cId="600116661" sldId="2134808664"/>
            <ac:spMk id="6" creationId="{F633FBB0-A88E-1ADD-C596-C73DC2E065E8}"/>
          </ac:spMkLst>
        </pc:spChg>
        <pc:spChg chg="mod">
          <ac:chgData name="FERHANE EL MOSTAFA" userId="612e3f77-08f4-424c-9bd0-6ac275dcda07" providerId="ADAL" clId="{069A331F-0A66-4991-B0E2-9BAEFACF0BEF}" dt="2025-08-16T08:54:49.479" v="1747" actId="1076"/>
          <ac:spMkLst>
            <pc:docMk/>
            <pc:sldMk cId="600116661" sldId="2134808664"/>
            <ac:spMk id="7" creationId="{1FCF9D6B-242A-A994-874D-552ED189E5B4}"/>
          </ac:spMkLst>
        </pc:spChg>
        <pc:spChg chg="mod">
          <ac:chgData name="FERHANE EL MOSTAFA" userId="612e3f77-08f4-424c-9bd0-6ac275dcda07" providerId="ADAL" clId="{069A331F-0A66-4991-B0E2-9BAEFACF0BEF}" dt="2025-08-16T08:54:56.601" v="1748" actId="1076"/>
          <ac:spMkLst>
            <pc:docMk/>
            <pc:sldMk cId="600116661" sldId="2134808664"/>
            <ac:spMk id="8" creationId="{1E57914D-9648-1F93-6B11-917A2D6862E3}"/>
          </ac:spMkLst>
        </pc:spChg>
        <pc:spChg chg="mod">
          <ac:chgData name="FERHANE EL MOSTAFA" userId="612e3f77-08f4-424c-9bd0-6ac275dcda07" providerId="ADAL" clId="{069A331F-0A66-4991-B0E2-9BAEFACF0BEF}" dt="2025-08-14T11:37:36.390" v="1708"/>
          <ac:spMkLst>
            <pc:docMk/>
            <pc:sldMk cId="600116661" sldId="2134808664"/>
            <ac:spMk id="9" creationId="{5916CC93-ED70-E6A0-858C-DA6348208A20}"/>
          </ac:spMkLst>
        </pc:spChg>
        <pc:picChg chg="add mod">
          <ac:chgData name="FERHANE EL MOSTAFA" userId="612e3f77-08f4-424c-9bd0-6ac275dcda07" providerId="ADAL" clId="{069A331F-0A66-4991-B0E2-9BAEFACF0BEF}" dt="2025-08-10T17:38:21.269" v="410" actId="1076"/>
          <ac:picMkLst>
            <pc:docMk/>
            <pc:sldMk cId="600116661" sldId="2134808664"/>
            <ac:picMk id="4" creationId="{D86CB369-1A27-9E88-3FA7-A1B531FA2027}"/>
          </ac:picMkLst>
        </pc:picChg>
      </pc:sldChg>
      <pc:sldChg chg="addSp delSp modSp add mod modAnim">
        <pc:chgData name="FERHANE EL MOSTAFA" userId="612e3f77-08f4-424c-9bd0-6ac275dcda07" providerId="ADAL" clId="{069A331F-0A66-4991-B0E2-9BAEFACF0BEF}" dt="2025-08-10T18:16:00.993" v="1017"/>
        <pc:sldMkLst>
          <pc:docMk/>
          <pc:sldMk cId="2189944454" sldId="2134808665"/>
        </pc:sldMkLst>
        <pc:spChg chg="mod">
          <ac:chgData name="FERHANE EL MOSTAFA" userId="612e3f77-08f4-424c-9bd0-6ac275dcda07" providerId="ADAL" clId="{069A331F-0A66-4991-B0E2-9BAEFACF0BEF}" dt="2025-08-10T18:09:12.318" v="942"/>
          <ac:spMkLst>
            <pc:docMk/>
            <pc:sldMk cId="2189944454" sldId="2134808665"/>
            <ac:spMk id="2" creationId="{FE27948E-16B4-6002-E0FA-B9190FF36894}"/>
          </ac:spMkLst>
        </pc:spChg>
        <pc:spChg chg="mod">
          <ac:chgData name="FERHANE EL MOSTAFA" userId="612e3f77-08f4-424c-9bd0-6ac275dcda07" providerId="ADAL" clId="{069A331F-0A66-4991-B0E2-9BAEFACF0BEF}" dt="2025-08-10T18:14:50.497" v="1003"/>
          <ac:spMkLst>
            <pc:docMk/>
            <pc:sldMk cId="2189944454" sldId="2134808665"/>
            <ac:spMk id="20" creationId="{ADA3D606-E73F-9FF7-5C15-2C8B78CE34F9}"/>
          </ac:spMkLst>
        </pc:spChg>
        <pc:spChg chg="mod">
          <ac:chgData name="FERHANE EL MOSTAFA" userId="612e3f77-08f4-424c-9bd0-6ac275dcda07" providerId="ADAL" clId="{069A331F-0A66-4991-B0E2-9BAEFACF0BEF}" dt="2025-08-10T18:16:00.993" v="1017"/>
          <ac:spMkLst>
            <pc:docMk/>
            <pc:sldMk cId="2189944454" sldId="2134808665"/>
            <ac:spMk id="22" creationId="{BE26219E-5F05-B9A5-BE97-4BC9F97AEDAC}"/>
          </ac:spMkLst>
        </pc:spChg>
        <pc:picChg chg="add mod">
          <ac:chgData name="FERHANE EL MOSTAFA" userId="612e3f77-08f4-424c-9bd0-6ac275dcda07" providerId="ADAL" clId="{069A331F-0A66-4991-B0E2-9BAEFACF0BEF}" dt="2025-08-10T18:08:46.868" v="941" actId="1076"/>
          <ac:picMkLst>
            <pc:docMk/>
            <pc:sldMk cId="2189944454" sldId="2134808665"/>
            <ac:picMk id="3" creationId="{DCA44633-7AC0-3209-EA58-FB6468FCFE4D}"/>
          </ac:picMkLst>
        </pc:picChg>
      </pc:sldChg>
      <pc:sldChg chg="addSp delSp modSp add del mod modAnim">
        <pc:chgData name="FERHANE EL MOSTAFA" userId="612e3f77-08f4-424c-9bd0-6ac275dcda07" providerId="ADAL" clId="{069A331F-0A66-4991-B0E2-9BAEFACF0BEF}" dt="2025-08-10T18:59:13.365" v="1428" actId="47"/>
        <pc:sldMkLst>
          <pc:docMk/>
          <pc:sldMk cId="746017425" sldId="2134808666"/>
        </pc:sldMkLst>
      </pc:sldChg>
      <pc:sldChg chg="addSp delSp modSp add mod">
        <pc:chgData name="FERHANE EL MOSTAFA" userId="612e3f77-08f4-424c-9bd0-6ac275dcda07" providerId="ADAL" clId="{069A331F-0A66-4991-B0E2-9BAEFACF0BEF}" dt="2025-08-10T19:02:41.769" v="1448" actId="2710"/>
        <pc:sldMkLst>
          <pc:docMk/>
          <pc:sldMk cId="4190926514" sldId="2134808667"/>
        </pc:sldMkLst>
        <pc:spChg chg="mod">
          <ac:chgData name="FERHANE EL MOSTAFA" userId="612e3f77-08f4-424c-9bd0-6ac275dcda07" providerId="ADAL" clId="{069A331F-0A66-4991-B0E2-9BAEFACF0BEF}" dt="2025-08-10T18:51:51.267" v="1378" actId="20577"/>
          <ac:spMkLst>
            <pc:docMk/>
            <pc:sldMk cId="4190926514" sldId="2134808667"/>
            <ac:spMk id="2" creationId="{6A46C289-9A3D-A279-9A24-D96D3D4B0F0A}"/>
          </ac:spMkLst>
        </pc:spChg>
        <pc:spChg chg="mod">
          <ac:chgData name="FERHANE EL MOSTAFA" userId="612e3f77-08f4-424c-9bd0-6ac275dcda07" providerId="ADAL" clId="{069A331F-0A66-4991-B0E2-9BAEFACF0BEF}" dt="2025-08-10T18:58:09.725" v="1418" actId="1076"/>
          <ac:spMkLst>
            <pc:docMk/>
            <pc:sldMk cId="4190926514" sldId="2134808667"/>
            <ac:spMk id="5" creationId="{701A30FE-7A7B-CCAC-BAAA-AC224B3744A2}"/>
          </ac:spMkLst>
        </pc:spChg>
        <pc:spChg chg="add mod">
          <ac:chgData name="FERHANE EL MOSTAFA" userId="612e3f77-08f4-424c-9bd0-6ac275dcda07" providerId="ADAL" clId="{069A331F-0A66-4991-B0E2-9BAEFACF0BEF}" dt="2025-08-10T18:57:17.919" v="1407" actId="1076"/>
          <ac:spMkLst>
            <pc:docMk/>
            <pc:sldMk cId="4190926514" sldId="2134808667"/>
            <ac:spMk id="6" creationId="{0DFC1FAA-6D8C-D128-2BAD-D914F875B83E}"/>
          </ac:spMkLst>
        </pc:spChg>
        <pc:spChg chg="mod">
          <ac:chgData name="FERHANE EL MOSTAFA" userId="612e3f77-08f4-424c-9bd0-6ac275dcda07" providerId="ADAL" clId="{069A331F-0A66-4991-B0E2-9BAEFACF0BEF}" dt="2025-08-10T19:02:30.110" v="1446" actId="20577"/>
          <ac:spMkLst>
            <pc:docMk/>
            <pc:sldMk cId="4190926514" sldId="2134808667"/>
            <ac:spMk id="7" creationId="{DE3F51E5-2A57-1D08-EC95-E88C50C35C46}"/>
          </ac:spMkLst>
        </pc:spChg>
        <pc:spChg chg="mod">
          <ac:chgData name="FERHANE EL MOSTAFA" userId="612e3f77-08f4-424c-9bd0-6ac275dcda07" providerId="ADAL" clId="{069A331F-0A66-4991-B0E2-9BAEFACF0BEF}" dt="2025-08-10T18:57:41.369" v="1412" actId="1076"/>
          <ac:spMkLst>
            <pc:docMk/>
            <pc:sldMk cId="4190926514" sldId="2134808667"/>
            <ac:spMk id="8" creationId="{904DBA69-9720-BDF7-8459-AD415E2B2823}"/>
          </ac:spMkLst>
        </pc:spChg>
        <pc:spChg chg="mod">
          <ac:chgData name="FERHANE EL MOSTAFA" userId="612e3f77-08f4-424c-9bd0-6ac275dcda07" providerId="ADAL" clId="{069A331F-0A66-4991-B0E2-9BAEFACF0BEF}" dt="2025-08-10T18:58:06.476" v="1417" actId="1076"/>
          <ac:spMkLst>
            <pc:docMk/>
            <pc:sldMk cId="4190926514" sldId="2134808667"/>
            <ac:spMk id="10" creationId="{473AB98D-7CB2-FEB6-4AE4-286C5822C86D}"/>
          </ac:spMkLst>
        </pc:spChg>
        <pc:spChg chg="mod">
          <ac:chgData name="FERHANE EL MOSTAFA" userId="612e3f77-08f4-424c-9bd0-6ac275dcda07" providerId="ADAL" clId="{069A331F-0A66-4991-B0E2-9BAEFACF0BEF}" dt="2025-08-10T18:58:27.963" v="1422" actId="14100"/>
          <ac:spMkLst>
            <pc:docMk/>
            <pc:sldMk cId="4190926514" sldId="2134808667"/>
            <ac:spMk id="11" creationId="{32BA98DD-5E61-F17B-339C-C7A5C827ED7D}"/>
          </ac:spMkLst>
        </pc:spChg>
        <pc:spChg chg="mod">
          <ac:chgData name="FERHANE EL MOSTAFA" userId="612e3f77-08f4-424c-9bd0-6ac275dcda07" providerId="ADAL" clId="{069A331F-0A66-4991-B0E2-9BAEFACF0BEF}" dt="2025-08-10T18:57:47.628" v="1413" actId="1076"/>
          <ac:spMkLst>
            <pc:docMk/>
            <pc:sldMk cId="4190926514" sldId="2134808667"/>
            <ac:spMk id="12" creationId="{C78145DD-75DE-E261-128C-05F7FBD7EBC0}"/>
          </ac:spMkLst>
        </pc:spChg>
        <pc:spChg chg="mod">
          <ac:chgData name="FERHANE EL MOSTAFA" userId="612e3f77-08f4-424c-9bd0-6ac275dcda07" providerId="ADAL" clId="{069A331F-0A66-4991-B0E2-9BAEFACF0BEF}" dt="2025-08-10T18:58:25.502" v="1421" actId="14100"/>
          <ac:spMkLst>
            <pc:docMk/>
            <pc:sldMk cId="4190926514" sldId="2134808667"/>
            <ac:spMk id="13" creationId="{C0E5765B-7E81-D3B0-3586-D60CC6598FBC}"/>
          </ac:spMkLst>
        </pc:spChg>
        <pc:spChg chg="mod">
          <ac:chgData name="FERHANE EL MOSTAFA" userId="612e3f77-08f4-424c-9bd0-6ac275dcda07" providerId="ADAL" clId="{069A331F-0A66-4991-B0E2-9BAEFACF0BEF}" dt="2025-08-10T18:58:18.847" v="1420" actId="14100"/>
          <ac:spMkLst>
            <pc:docMk/>
            <pc:sldMk cId="4190926514" sldId="2134808667"/>
            <ac:spMk id="14" creationId="{1D5C7265-CAFE-E8DE-C51A-5CEA70790CFC}"/>
          </ac:spMkLst>
        </pc:spChg>
        <pc:spChg chg="add mod">
          <ac:chgData name="FERHANE EL MOSTAFA" userId="612e3f77-08f4-424c-9bd0-6ac275dcda07" providerId="ADAL" clId="{069A331F-0A66-4991-B0E2-9BAEFACF0BEF}" dt="2025-08-10T18:57:21.386" v="1409" actId="1076"/>
          <ac:spMkLst>
            <pc:docMk/>
            <pc:sldMk cId="4190926514" sldId="2134808667"/>
            <ac:spMk id="15" creationId="{237B03FA-3E17-5CB7-587A-89F0B97DE5AF}"/>
          </ac:spMkLst>
        </pc:spChg>
        <pc:spChg chg="add mod">
          <ac:chgData name="FERHANE EL MOSTAFA" userId="612e3f77-08f4-424c-9bd0-6ac275dcda07" providerId="ADAL" clId="{069A331F-0A66-4991-B0E2-9BAEFACF0BEF}" dt="2025-08-10T19:02:41.769" v="1448" actId="2710"/>
          <ac:spMkLst>
            <pc:docMk/>
            <pc:sldMk cId="4190926514" sldId="2134808667"/>
            <ac:spMk id="16" creationId="{A8520D73-1362-687B-17CA-02AC066D7CC6}"/>
          </ac:spMkLst>
        </pc:spChg>
        <pc:picChg chg="add mod">
          <ac:chgData name="FERHANE EL MOSTAFA" userId="612e3f77-08f4-424c-9bd0-6ac275dcda07" providerId="ADAL" clId="{069A331F-0A66-4991-B0E2-9BAEFACF0BEF}" dt="2025-08-10T18:51:25.690" v="1328"/>
          <ac:picMkLst>
            <pc:docMk/>
            <pc:sldMk cId="4190926514" sldId="2134808667"/>
            <ac:picMk id="4" creationId="{67BCC492-0CEC-313C-E277-B52902B4A716}"/>
          </ac:picMkLst>
        </pc:picChg>
      </pc:sldChg>
      <pc:sldChg chg="addSp delSp modSp add mod modAnim">
        <pc:chgData name="FERHANE EL MOSTAFA" userId="612e3f77-08f4-424c-9bd0-6ac275dcda07" providerId="ADAL" clId="{069A331F-0A66-4991-B0E2-9BAEFACF0BEF}" dt="2025-08-10T19:03:49.691" v="1454" actId="1076"/>
        <pc:sldMkLst>
          <pc:docMk/>
          <pc:sldMk cId="3084126300" sldId="2134808668"/>
        </pc:sldMkLst>
        <pc:spChg chg="mod">
          <ac:chgData name="FERHANE EL MOSTAFA" userId="612e3f77-08f4-424c-9bd0-6ac275dcda07" providerId="ADAL" clId="{069A331F-0A66-4991-B0E2-9BAEFACF0BEF}" dt="2025-08-10T18:59:09.753" v="1427" actId="20577"/>
          <ac:spMkLst>
            <pc:docMk/>
            <pc:sldMk cId="3084126300" sldId="2134808668"/>
            <ac:spMk id="2" creationId="{363E87A6-6A65-454B-F0B2-EBE930505BA3}"/>
          </ac:spMkLst>
        </pc:spChg>
        <pc:spChg chg="mod">
          <ac:chgData name="FERHANE EL MOSTAFA" userId="612e3f77-08f4-424c-9bd0-6ac275dcda07" providerId="ADAL" clId="{069A331F-0A66-4991-B0E2-9BAEFACF0BEF}" dt="2025-08-10T19:01:58.972" v="1441" actId="207"/>
          <ac:spMkLst>
            <pc:docMk/>
            <pc:sldMk cId="3084126300" sldId="2134808668"/>
            <ac:spMk id="7" creationId="{8B00C508-1EB2-CA82-C6C6-958394E8B7AB}"/>
          </ac:spMkLst>
        </pc:spChg>
        <pc:spChg chg="mod">
          <ac:chgData name="FERHANE EL MOSTAFA" userId="612e3f77-08f4-424c-9bd0-6ac275dcda07" providerId="ADAL" clId="{069A331F-0A66-4991-B0E2-9BAEFACF0BEF}" dt="2025-08-10T19:03:38.343" v="1451" actId="1076"/>
          <ac:spMkLst>
            <pc:docMk/>
            <pc:sldMk cId="3084126300" sldId="2134808668"/>
            <ac:spMk id="8" creationId="{0DFE7BAB-A448-D90E-D942-2EFFE36A3A1A}"/>
          </ac:spMkLst>
        </pc:spChg>
        <pc:spChg chg="mod">
          <ac:chgData name="FERHANE EL MOSTAFA" userId="612e3f77-08f4-424c-9bd0-6ac275dcda07" providerId="ADAL" clId="{069A331F-0A66-4991-B0E2-9BAEFACF0BEF}" dt="2025-08-10T19:03:49.691" v="1454" actId="1076"/>
          <ac:spMkLst>
            <pc:docMk/>
            <pc:sldMk cId="3084126300" sldId="2134808668"/>
            <ac:spMk id="9" creationId="{DFB73D1C-ADA5-5187-B935-FD7E32C7098E}"/>
          </ac:spMkLst>
        </pc:spChg>
        <pc:spChg chg="mod">
          <ac:chgData name="FERHANE EL MOSTAFA" userId="612e3f77-08f4-424c-9bd0-6ac275dcda07" providerId="ADAL" clId="{069A331F-0A66-4991-B0E2-9BAEFACF0BEF}" dt="2025-08-10T19:03:29.494" v="1449" actId="1076"/>
          <ac:spMkLst>
            <pc:docMk/>
            <pc:sldMk cId="3084126300" sldId="2134808668"/>
            <ac:spMk id="11" creationId="{19EE908A-CD46-4AFE-F6FB-D22FAA6FCBEF}"/>
          </ac:spMkLst>
        </pc:spChg>
        <pc:spChg chg="mod">
          <ac:chgData name="FERHANE EL MOSTAFA" userId="612e3f77-08f4-424c-9bd0-6ac275dcda07" providerId="ADAL" clId="{069A331F-0A66-4991-B0E2-9BAEFACF0BEF}" dt="2025-08-10T19:03:33.195" v="1450" actId="1076"/>
          <ac:spMkLst>
            <pc:docMk/>
            <pc:sldMk cId="3084126300" sldId="2134808668"/>
            <ac:spMk id="12" creationId="{48D73006-59B6-FF63-591D-AC5D28A4C0BF}"/>
          </ac:spMkLst>
        </pc:spChg>
        <pc:spChg chg="mod">
          <ac:chgData name="FERHANE EL MOSTAFA" userId="612e3f77-08f4-424c-9bd0-6ac275dcda07" providerId="ADAL" clId="{069A331F-0A66-4991-B0E2-9BAEFACF0BEF}" dt="2025-08-10T19:03:42.649" v="1452" actId="1076"/>
          <ac:spMkLst>
            <pc:docMk/>
            <pc:sldMk cId="3084126300" sldId="2134808668"/>
            <ac:spMk id="13" creationId="{5C572552-2B07-300C-E366-E67D6E7F3A55}"/>
          </ac:spMkLst>
        </pc:spChg>
        <pc:spChg chg="mod">
          <ac:chgData name="FERHANE EL MOSTAFA" userId="612e3f77-08f4-424c-9bd0-6ac275dcda07" providerId="ADAL" clId="{069A331F-0A66-4991-B0E2-9BAEFACF0BEF}" dt="2025-08-10T19:03:45.984" v="1453" actId="1076"/>
          <ac:spMkLst>
            <pc:docMk/>
            <pc:sldMk cId="3084126300" sldId="2134808668"/>
            <ac:spMk id="14" creationId="{B323E06E-FC96-0344-CB24-27023E7BF64A}"/>
          </ac:spMkLst>
        </pc:spChg>
        <pc:picChg chg="add mod">
          <ac:chgData name="FERHANE EL MOSTAFA" userId="612e3f77-08f4-424c-9bd0-6ac275dcda07" providerId="ADAL" clId="{069A331F-0A66-4991-B0E2-9BAEFACF0BEF}" dt="2025-08-10T18:58:53.098" v="1425"/>
          <ac:picMkLst>
            <pc:docMk/>
            <pc:sldMk cId="3084126300" sldId="2134808668"/>
            <ac:picMk id="3" creationId="{5055F8EF-1ECE-5B7D-AFFB-01B7B905B1E3}"/>
          </ac:picMkLst>
        </pc:picChg>
      </pc:sldChg>
      <pc:sldChg chg="modSp add mod">
        <pc:chgData name="FERHANE EL MOSTAFA" userId="612e3f77-08f4-424c-9bd0-6ac275dcda07" providerId="ADAL" clId="{069A331F-0A66-4991-B0E2-9BAEFACF0BEF}" dt="2025-08-16T09:04:58.819" v="1820" actId="20577"/>
        <pc:sldMkLst>
          <pc:docMk/>
          <pc:sldMk cId="3520219782" sldId="2134808669"/>
        </pc:sldMkLst>
        <pc:spChg chg="mod">
          <ac:chgData name="FERHANE EL MOSTAFA" userId="612e3f77-08f4-424c-9bd0-6ac275dcda07" providerId="ADAL" clId="{069A331F-0A66-4991-B0E2-9BAEFACF0BEF}" dt="2025-08-16T09:04:58.819" v="1820" actId="20577"/>
          <ac:spMkLst>
            <pc:docMk/>
            <pc:sldMk cId="3520219782" sldId="2134808669"/>
            <ac:spMk id="2" creationId="{9C6ED2F1-44FA-DA79-A213-85E215F47166}"/>
          </ac:spMkLst>
        </pc:spChg>
      </pc:sldChg>
      <pc:sldChg chg="modSp add del mod">
        <pc:chgData name="FERHANE EL MOSTAFA" userId="612e3f77-08f4-424c-9bd0-6ac275dcda07" providerId="ADAL" clId="{069A331F-0A66-4991-B0E2-9BAEFACF0BEF}" dt="2025-08-16T09:04:39.636" v="1818" actId="2696"/>
        <pc:sldMkLst>
          <pc:docMk/>
          <pc:sldMk cId="3677641511" sldId="2134808669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6:38:45.909" v="1843" actId="20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11:44:15.841" v="184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11:44:15.841" v="184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7E2A2BAE-00BC-41E4-A174-F180F77E8229}" dt="2025-08-10T11:31:44.500" v="1746" actId="20577"/>
          <ac:spMkLst>
            <pc:docMk/>
            <pc:sldMk cId="2922113435" sldId="2134808446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7E2A2BAE-00BC-41E4-A174-F180F77E8229}" dt="2025-08-10T11:32:09.753" v="1761" actId="20577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7E2A2BAE-00BC-41E4-A174-F180F77E8229}" dt="2025-08-10T09:58:37.362" v="346" actId="20577"/>
          <ac:spMkLst>
            <pc:docMk/>
            <pc:sldMk cId="3114214726" sldId="2134808539"/>
            <ac:spMk id="6" creationId="{19B27766-CF1F-0E90-1AFC-2D3D4298239D}"/>
          </ac:spMkLst>
        </pc:spChg>
        <pc:spChg chg="mod">
          <ac:chgData name="FERHANE EL MOSTAFA" userId="612e3f77-08f4-424c-9bd0-6ac275dcda07" providerId="ADAL" clId="{7E2A2BAE-00BC-41E4-A174-F180F77E8229}" dt="2025-08-10T09:56:34.269" v="260" actId="1076"/>
          <ac:spMkLst>
            <pc:docMk/>
            <pc:sldMk cId="3114214726" sldId="2134808539"/>
            <ac:spMk id="7" creationId="{F3978A99-67D2-D7A1-2491-B02FE732ECBA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  <pc:spChg chg="mod">
          <ac:chgData name="FERHANE EL MOSTAFA" userId="612e3f77-08f4-424c-9bd0-6ac275dcda07" providerId="ADAL" clId="{7E2A2BAE-00BC-41E4-A174-F180F77E8229}" dt="2025-08-10T10:13:10.715" v="430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7E2A2BAE-00BC-41E4-A174-F180F77E8229}" dt="2025-08-10T10:13:16.413" v="433" actId="1076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7E2A2BAE-00BC-41E4-A174-F180F77E8229}" dt="2025-08-10T10:13:08.107" v="429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7E2A2BAE-00BC-41E4-A174-F180F77E8229}" dt="2025-08-10T10:13:14.187" v="432" actId="1076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7E2A2BAE-00BC-41E4-A174-F180F77E8229}" dt="2025-08-10T10:13:12.365" v="431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7E2A2BAE-00BC-41E4-A174-F180F77E8229}" dt="2025-08-10T10:13:06.711" v="428" actId="1076"/>
          <ac:spMkLst>
            <pc:docMk/>
            <pc:sldMk cId="2139915436" sldId="2134808630"/>
            <ac:spMk id="25" creationId="{FFC32477-A5DC-947F-97E4-398344F6992E}"/>
          </ac:spMkLst>
        </pc:spChg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6:38:45.909" v="1843" actId="207"/>
        <pc:sldMkLst>
          <pc:docMk/>
          <pc:sldMk cId="2726756666" sldId="2134808646"/>
        </pc:sldMkLst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  <pc:spChg chg="mod">
          <ac:chgData name="FERHANE EL MOSTAFA" userId="612e3f77-08f4-424c-9bd0-6ac275dcda07" providerId="ADAL" clId="{7E2A2BAE-00BC-41E4-A174-F180F77E8229}" dt="2025-08-10T10:52:16.310" v="1059" actId="20577"/>
          <ac:spMkLst>
            <pc:docMk/>
            <pc:sldMk cId="3701968933" sldId="2134808652"/>
            <ac:spMk id="2" creationId="{96AEBB65-BE2B-82C9-E228-91E6499DC985}"/>
          </ac:spMkLst>
        </pc:spChg>
        <pc:spChg chg="add mod">
          <ac:chgData name="FERHANE EL MOSTAFA" userId="612e3f77-08f4-424c-9bd0-6ac275dcda07" providerId="ADAL" clId="{7E2A2BAE-00BC-41E4-A174-F180F77E8229}" dt="2025-08-10T10:45:36.507" v="875" actId="1076"/>
          <ac:spMkLst>
            <pc:docMk/>
            <pc:sldMk cId="3701968933" sldId="2134808652"/>
            <ac:spMk id="5" creationId="{A0D3DFB9-F518-BF76-61F8-C25DBE267EA5}"/>
          </ac:spMkLst>
        </pc:spChg>
        <pc:spChg chg="mod">
          <ac:chgData name="FERHANE EL MOSTAFA" userId="612e3f77-08f4-424c-9bd0-6ac275dcda07" providerId="ADAL" clId="{7E2A2BAE-00BC-41E4-A174-F180F77E8229}" dt="2025-08-10T10:44:58.834" v="866" actId="1076"/>
          <ac:spMkLst>
            <pc:docMk/>
            <pc:sldMk cId="3701968933" sldId="2134808652"/>
            <ac:spMk id="6" creationId="{C33C695F-283B-5112-7681-0B36938F170C}"/>
          </ac:spMkLst>
        </pc:spChg>
        <pc:spChg chg="add mod">
          <ac:chgData name="FERHANE EL MOSTAFA" userId="612e3f77-08f4-424c-9bd0-6ac275dcda07" providerId="ADAL" clId="{7E2A2BAE-00BC-41E4-A174-F180F77E8229}" dt="2025-08-10T10:45:52.248" v="879" actId="14100"/>
          <ac:spMkLst>
            <pc:docMk/>
            <pc:sldMk cId="3701968933" sldId="2134808652"/>
            <ac:spMk id="10" creationId="{095768F3-181C-45AE-044D-7776F972B627}"/>
          </ac:spMkLst>
        </pc:spChg>
        <pc:spChg chg="add mod">
          <ac:chgData name="FERHANE EL MOSTAFA" userId="612e3f77-08f4-424c-9bd0-6ac275dcda07" providerId="ADAL" clId="{7E2A2BAE-00BC-41E4-A174-F180F77E8229}" dt="2025-08-10T10:49:12.313" v="910" actId="20577"/>
          <ac:spMkLst>
            <pc:docMk/>
            <pc:sldMk cId="3701968933" sldId="2134808652"/>
            <ac:spMk id="11" creationId="{B70E6BE2-78F8-7AB6-5FCE-8DD640EC04E6}"/>
          </ac:spMkLst>
        </pc:spChg>
        <pc:spChg chg="add mod">
          <ac:chgData name="FERHANE EL MOSTAFA" userId="612e3f77-08f4-424c-9bd0-6ac275dcda07" providerId="ADAL" clId="{7E2A2BAE-00BC-41E4-A174-F180F77E8229}" dt="2025-08-10T10:45:04.561" v="867" actId="1076"/>
          <ac:spMkLst>
            <pc:docMk/>
            <pc:sldMk cId="3701968933" sldId="2134808652"/>
            <ac:spMk id="12" creationId="{37579C08-5AF9-9974-653B-E13387FAD93F}"/>
          </ac:spMkLst>
        </pc:spChg>
        <pc:spChg chg="add mod">
          <ac:chgData name="FERHANE EL MOSTAFA" userId="612e3f77-08f4-424c-9bd0-6ac275dcda07" providerId="ADAL" clId="{7E2A2BAE-00BC-41E4-A174-F180F77E8229}" dt="2025-08-10T10:51:39.354" v="1027" actId="403"/>
          <ac:spMkLst>
            <pc:docMk/>
            <pc:sldMk cId="3701968933" sldId="2134808652"/>
            <ac:spMk id="17" creationId="{045D6525-389C-4134-3E80-A089BA43592D}"/>
          </ac:spMkLst>
        </pc:spChg>
        <pc:spChg chg="add mod">
          <ac:chgData name="FERHANE EL MOSTAFA" userId="612e3f77-08f4-424c-9bd0-6ac275dcda07" providerId="ADAL" clId="{7E2A2BAE-00BC-41E4-A174-F180F77E8229}" dt="2025-08-10T10:50:29.213" v="1015" actId="1076"/>
          <ac:spMkLst>
            <pc:docMk/>
            <pc:sldMk cId="3701968933" sldId="2134808652"/>
            <ac:spMk id="18" creationId="{C06AF2FD-AC6E-8498-F263-01A2CB8A7C87}"/>
          </ac:spMkLst>
        </pc:spChg>
        <pc:picChg chg="add mod">
          <ac:chgData name="FERHANE EL MOSTAFA" userId="612e3f77-08f4-424c-9bd0-6ac275dcda07" providerId="ADAL" clId="{7E2A2BAE-00BC-41E4-A174-F180F77E8229}" dt="2025-08-10T10:36:54.079" v="644" actId="1076"/>
          <ac:picMkLst>
            <pc:docMk/>
            <pc:sldMk cId="3701968933" sldId="2134808652"/>
            <ac:picMk id="3" creationId="{D39719D3-3FBC-CF75-A0F2-3F7D8D06C4FC}"/>
          </ac:picMkLst>
        </pc:picChg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  <pc:spChg chg="mod">
          <ac:chgData name="FERHANE EL MOSTAFA" userId="612e3f77-08f4-424c-9bd0-6ac275dcda07" providerId="ADAL" clId="{7E2A2BAE-00BC-41E4-A174-F180F77E8229}" dt="2025-08-10T11:21:58.615" v="1593" actId="20577"/>
          <ac:spMkLst>
            <pc:docMk/>
            <pc:sldMk cId="2895692099" sldId="2134808659"/>
            <ac:spMk id="2" creationId="{EA298691-F3B3-29B4-29CD-BC69183CFA31}"/>
          </ac:spMkLst>
        </pc:spChg>
        <pc:picChg chg="add mod">
          <ac:chgData name="FERHANE EL MOSTAFA" userId="612e3f77-08f4-424c-9bd0-6ac275dcda07" providerId="ADAL" clId="{7E2A2BAE-00BC-41E4-A174-F180F77E8229}" dt="2025-08-10T11:21:32.956" v="1558" actId="1076"/>
          <ac:picMkLst>
            <pc:docMk/>
            <pc:sldMk cId="2895692099" sldId="2134808659"/>
            <ac:picMk id="3" creationId="{7BE7DB5B-5DAA-8E9A-8F4F-3CAFA094D306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  <pc:spChg chg="mod">
          <ac:chgData name="FERHANE EL MOSTAFA" userId="612e3f77-08f4-424c-9bd0-6ac275dcda07" providerId="ADAL" clId="{7E2A2BAE-00BC-41E4-A174-F180F77E8229}" dt="2025-08-10T11:23:21.822" v="1652" actId="20577"/>
          <ac:spMkLst>
            <pc:docMk/>
            <pc:sldMk cId="3545193614" sldId="2134808660"/>
            <ac:spMk id="2" creationId="{4FEF0D89-8AE8-B3E1-700B-5EB2CE93921C}"/>
          </ac:spMkLst>
        </pc:spChg>
        <pc:picChg chg="add mod">
          <ac:chgData name="FERHANE EL MOSTAFA" userId="612e3f77-08f4-424c-9bd0-6ac275dcda07" providerId="ADAL" clId="{7E2A2BAE-00BC-41E4-A174-F180F77E8229}" dt="2025-08-10T11:23:37.732" v="1655" actId="1076"/>
          <ac:picMkLst>
            <pc:docMk/>
            <pc:sldMk cId="3545193614" sldId="2134808660"/>
            <ac:picMk id="4" creationId="{89028695-A7E3-B78A-AB00-A8F9F7E6FC3D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اَلْحاسوبُ</a:t>
          </a:r>
          <a:endParaRPr lang="fr-FR" sz="3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ذَكِيٌّ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اَلْإِنْسانُ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52909" custScaleY="7939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 custScaleX="11368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 custScaleX="125051" custScaleY="7556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اَلْحاسوبُ</a:t>
          </a:r>
          <a:endParaRPr lang="fr-FR" sz="3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ذَكِيٌّ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اَلْإِنْسانُ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52909" custScaleY="7939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 custScaleX="11368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 custScaleX="125051" custScaleY="7556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اَلْبَقَرَةُ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6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اَلْبَقَرَةُ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حَيَوانٌ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اَلْحَليبُ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ثَعْلَبٌ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400" b="1" dirty="0"/>
            <a:t>مَرْكَبٌ</a:t>
          </a:r>
          <a:endParaRPr lang="fr-FR" sz="47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ثَعْلَبٌ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3600" b="1" dirty="0"/>
            <a:t>مَرْكَبٌ</a:t>
          </a:r>
          <a:endParaRPr lang="fr-FR" sz="32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مَلْعَبٌ</a:t>
          </a:r>
          <a:endParaRPr lang="fr-FR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EF704F40-9904-4D43-B9BA-7C756555F1C5}">
      <dgm:prSet custT="1"/>
      <dgm:spPr/>
      <dgm:t>
        <a:bodyPr/>
        <a:lstStyle/>
        <a:p>
          <a:endParaRPr lang="fr-MA" sz="3600" b="1" kern="1200" dirty="0">
            <a:solidFill>
              <a:prstClr val="black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5D56C32A-417F-4EB9-A8F9-C4D779B98635}" type="parTrans" cxnId="{987F5DEB-BD4D-400D-ADE4-ED80667BB637}">
      <dgm:prSet/>
      <dgm:spPr/>
      <dgm:t>
        <a:bodyPr/>
        <a:lstStyle/>
        <a:p>
          <a:endParaRPr lang="fr-MA"/>
        </a:p>
      </dgm:t>
    </dgm:pt>
    <dgm:pt modelId="{98F5656A-768E-427A-BD90-6A74016678F3}" type="sibTrans" cxnId="{987F5DEB-BD4D-400D-ADE4-ED80667BB637}">
      <dgm:prSet/>
      <dgm:spPr/>
      <dgm:t>
        <a:bodyPr/>
        <a:lstStyle/>
        <a:p>
          <a:endParaRPr lang="fr-MA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10"/>
      <dgm:spPr/>
    </dgm:pt>
    <dgm:pt modelId="{5561A204-1BC4-4034-92CF-84FB29006777}" type="pres">
      <dgm:prSet presAssocID="{61CB46EA-D80D-413C-9783-686FE8C78FA5}" presName="connTx" presStyleLbl="parChTrans1D2" presStyleIdx="0" presStyleCnt="10"/>
      <dgm:spPr/>
    </dgm:pt>
    <dgm:pt modelId="{C1C5E62B-8BEF-4542-8237-6B9D6C114E73}" type="pres">
      <dgm:prSet presAssocID="{E8EF869A-0FAE-42C5-BCC4-46322E4498C2}" presName="node" presStyleLbl="node1" presStyleIdx="0" presStyleCnt="10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10"/>
      <dgm:spPr/>
    </dgm:pt>
    <dgm:pt modelId="{DB874E87-8D00-43B9-8E5F-776DA00FF393}" type="pres">
      <dgm:prSet presAssocID="{FCC657B7-69CA-42E7-A7BB-DD48E61B6B39}" presName="connTx" presStyleLbl="parChTrans1D2" presStyleIdx="1" presStyleCnt="10"/>
      <dgm:spPr/>
    </dgm:pt>
    <dgm:pt modelId="{9B8C459A-50CD-482A-BBC4-FB2827E3ADF8}" type="pres">
      <dgm:prSet presAssocID="{8580322A-9FA3-4E63-AFEC-221FA47C2A17}" presName="node" presStyleLbl="node1" presStyleIdx="1" presStyleCnt="10">
        <dgm:presLayoutVars>
          <dgm:bulletEnabled val="1"/>
        </dgm:presLayoutVars>
      </dgm:prSet>
      <dgm:spPr/>
    </dgm:pt>
    <dgm:pt modelId="{45D81EC9-8004-4A5D-B847-B2697D7B80D5}" type="pres">
      <dgm:prSet presAssocID="{5D56C32A-417F-4EB9-A8F9-C4D779B98635}" presName="Name9" presStyleLbl="parChTrans1D2" presStyleIdx="2" presStyleCnt="10"/>
      <dgm:spPr/>
    </dgm:pt>
    <dgm:pt modelId="{EA01B3C5-6953-4306-8DBC-895F42AFB28D}" type="pres">
      <dgm:prSet presAssocID="{5D56C32A-417F-4EB9-A8F9-C4D779B98635}" presName="connTx" presStyleLbl="parChTrans1D2" presStyleIdx="2" presStyleCnt="10"/>
      <dgm:spPr/>
    </dgm:pt>
    <dgm:pt modelId="{52A24B37-541D-45DD-8A77-13EF546DC606}" type="pres">
      <dgm:prSet presAssocID="{EF704F40-9904-4D43-B9BA-7C756555F1C5}" presName="node" presStyleLbl="node1" presStyleIdx="2" presStyleCnt="10" custScaleX="109961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3" presStyleCnt="10"/>
      <dgm:spPr/>
    </dgm:pt>
    <dgm:pt modelId="{C8411EAB-38F9-4567-B21F-5DF81AA6782C}" type="pres">
      <dgm:prSet presAssocID="{33EC2016-641E-4AE4-8139-01933250E5C2}" presName="connTx" presStyleLbl="parChTrans1D2" presStyleIdx="3" presStyleCnt="10"/>
      <dgm:spPr/>
    </dgm:pt>
    <dgm:pt modelId="{A0E698E8-9E77-4516-B218-FFDEFF6465BE}" type="pres">
      <dgm:prSet presAssocID="{D3EC274C-E4C9-4FE5-9F2D-E2B2A5CE50D3}" presName="node" presStyleLbl="node1" presStyleIdx="3" presStyleCnt="10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4" presStyleCnt="10"/>
      <dgm:spPr/>
    </dgm:pt>
    <dgm:pt modelId="{762BAAAF-2B43-4698-95BB-F06FE358E117}" type="pres">
      <dgm:prSet presAssocID="{A5AAE615-20C1-4236-8206-EA36B2B5C79C}" presName="connTx" presStyleLbl="parChTrans1D2" presStyleIdx="4" presStyleCnt="10"/>
      <dgm:spPr/>
    </dgm:pt>
    <dgm:pt modelId="{9AA6075C-73B5-40C8-A405-80C49F4430FF}" type="pres">
      <dgm:prSet presAssocID="{5B1E684C-ED36-4B1A-9EC8-9E20E1E8B512}" presName="node" presStyleLbl="node1" presStyleIdx="4" presStyleCnt="10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5" presStyleCnt="10"/>
      <dgm:spPr/>
    </dgm:pt>
    <dgm:pt modelId="{8199B73F-29F9-4003-90BC-DB512FB6E98A}" type="pres">
      <dgm:prSet presAssocID="{DF4CAEB2-CE7F-4326-AB12-401ACF132222}" presName="connTx" presStyleLbl="parChTrans1D2" presStyleIdx="5" presStyleCnt="10"/>
      <dgm:spPr/>
    </dgm:pt>
    <dgm:pt modelId="{65090388-1912-439B-BC04-80C4BAC0DF93}" type="pres">
      <dgm:prSet presAssocID="{1C1E0A53-D246-4C2B-8068-2512E798DB32}" presName="node" presStyleLbl="node1" presStyleIdx="5" presStyleCnt="1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6" presStyleCnt="10"/>
      <dgm:spPr/>
    </dgm:pt>
    <dgm:pt modelId="{2EF7822B-C691-4DE3-B678-D2A0AC79E74A}" type="pres">
      <dgm:prSet presAssocID="{8C518FAE-5615-450B-83F3-37EB26C144AE}" presName="connTx" presStyleLbl="parChTrans1D2" presStyleIdx="6" presStyleCnt="10"/>
      <dgm:spPr/>
    </dgm:pt>
    <dgm:pt modelId="{2DDF4E7E-52E0-4A74-82A9-62F18E067361}" type="pres">
      <dgm:prSet presAssocID="{5BA394F0-4BDA-4FB6-A91D-EE7FDF31138E}" presName="node" presStyleLbl="node1" presStyleIdx="6" presStyleCnt="10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7" presStyleCnt="10"/>
      <dgm:spPr/>
    </dgm:pt>
    <dgm:pt modelId="{AB9D33C8-F190-4F88-B5A4-F6D46D64FDBA}" type="pres">
      <dgm:prSet presAssocID="{8F52854A-4E27-4CEB-B114-FA12A6A185B7}" presName="connTx" presStyleLbl="parChTrans1D2" presStyleIdx="7" presStyleCnt="10"/>
      <dgm:spPr/>
    </dgm:pt>
    <dgm:pt modelId="{FC49683F-D685-40C7-B400-DC97AE875747}" type="pres">
      <dgm:prSet presAssocID="{2C3F775A-B0D6-4A4F-9CDE-D463D0BC2F0D}" presName="node" presStyleLbl="node1" presStyleIdx="7" presStyleCnt="10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8" presStyleCnt="10"/>
      <dgm:spPr/>
    </dgm:pt>
    <dgm:pt modelId="{40FE342D-663F-4A36-B2E3-4D425F1892F5}" type="pres">
      <dgm:prSet presAssocID="{AC2776AC-D030-4696-A100-20DA37C0A323}" presName="connTx" presStyleLbl="parChTrans1D2" presStyleIdx="8" presStyleCnt="10"/>
      <dgm:spPr/>
    </dgm:pt>
    <dgm:pt modelId="{1FCEA333-4CA3-4B01-9D08-24985C20B7DA}" type="pres">
      <dgm:prSet presAssocID="{2A1D2AEF-70E5-4611-8B07-72875AC9C35C}" presName="node" presStyleLbl="node1" presStyleIdx="8" presStyleCnt="10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9" presStyleCnt="10"/>
      <dgm:spPr/>
    </dgm:pt>
    <dgm:pt modelId="{734AB248-396C-42D8-96B1-922897CFC442}" type="pres">
      <dgm:prSet presAssocID="{6706B036-FC44-43AC-9267-1BA768BEE950}" presName="connTx" presStyleLbl="parChTrans1D2" presStyleIdx="9" presStyleCnt="10"/>
      <dgm:spPr/>
    </dgm:pt>
    <dgm:pt modelId="{D8E5785C-8AB1-4403-95B6-15F7A8B8336B}" type="pres">
      <dgm:prSet presAssocID="{EFE8AC4B-D99E-49FC-9CF0-E1567049F744}" presName="node" presStyleLbl="node1" presStyleIdx="9" presStyleCnt="10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0C709237-2571-4618-A374-C73813802C5C}" type="presOf" srcId="{5D56C32A-417F-4EB9-A8F9-C4D779B98635}" destId="{45D81EC9-8004-4A5D-B847-B2697D7B80D5}" srcOrd="0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8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3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9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6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7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4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EE6F2A95-93FA-449C-B444-3A6FE048BA04}" type="presOf" srcId="{EF704F40-9904-4D43-B9BA-7C756555F1C5}" destId="{52A24B37-541D-45DD-8A77-13EF546DC606}" srcOrd="0" destOrd="0" presId="urn:microsoft.com/office/officeart/2005/8/layout/radial1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5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75DEB0DE-BD1C-47B4-A3FE-09EB5BAA1272}" type="presOf" srcId="{5D56C32A-417F-4EB9-A8F9-C4D779B98635}" destId="{EA01B3C5-6953-4306-8DBC-895F42AFB28D}" srcOrd="1" destOrd="0" presId="urn:microsoft.com/office/officeart/2005/8/layout/radial1"/>
    <dgm:cxn modelId="{987F5DEB-BD4D-400D-ADE4-ED80667BB637}" srcId="{571EA815-78F6-4DCF-83A5-4D26B5988817}" destId="{EF704F40-9904-4D43-B9BA-7C756555F1C5}" srcOrd="2" destOrd="0" parTransId="{5D56C32A-417F-4EB9-A8F9-C4D779B98635}" sibTransId="{98F5656A-768E-427A-BD90-6A74016678F3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2537A70-B59E-4314-B3E9-2EFBED5C75A3}" type="presParOf" srcId="{FA12BA7F-C76C-4083-9406-A67ACA022854}" destId="{45D81EC9-8004-4A5D-B847-B2697D7B80D5}" srcOrd="5" destOrd="0" presId="urn:microsoft.com/office/officeart/2005/8/layout/radial1"/>
    <dgm:cxn modelId="{E0685770-D521-4BDF-8EC0-1EEC7F9CC90D}" type="presParOf" srcId="{45D81EC9-8004-4A5D-B847-B2697D7B80D5}" destId="{EA01B3C5-6953-4306-8DBC-895F42AFB28D}" srcOrd="0" destOrd="0" presId="urn:microsoft.com/office/officeart/2005/8/layout/radial1"/>
    <dgm:cxn modelId="{C1766721-3A71-4C96-B85D-41DD3074C981}" type="presParOf" srcId="{FA12BA7F-C76C-4083-9406-A67ACA022854}" destId="{52A24B37-541D-45DD-8A77-13EF546DC606}" srcOrd="6" destOrd="0" presId="urn:microsoft.com/office/officeart/2005/8/layout/radial1"/>
    <dgm:cxn modelId="{F0C7C993-1B00-44A9-9DE1-0858BDD00A00}" type="presParOf" srcId="{FA12BA7F-C76C-4083-9406-A67ACA022854}" destId="{A41FAE71-6568-4F04-BCB8-702A051CE094}" srcOrd="7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8" destOrd="0" presId="urn:microsoft.com/office/officeart/2005/8/layout/radial1"/>
    <dgm:cxn modelId="{E9B6654C-8486-49F1-98D3-CF43614D72D8}" type="presParOf" srcId="{FA12BA7F-C76C-4083-9406-A67ACA022854}" destId="{29E7DDC3-FCFA-42B4-8DBB-BDE2CD877C0E}" srcOrd="9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10" destOrd="0" presId="urn:microsoft.com/office/officeart/2005/8/layout/radial1"/>
    <dgm:cxn modelId="{5F761B4B-AE86-441E-99F4-A9B72C8DB448}" type="presParOf" srcId="{FA12BA7F-C76C-4083-9406-A67ACA022854}" destId="{87C5D076-4A28-49E8-97B5-5944DF06C6D3}" srcOrd="11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2" destOrd="0" presId="urn:microsoft.com/office/officeart/2005/8/layout/radial1"/>
    <dgm:cxn modelId="{8185B978-2F88-4DDB-9EE2-0299D7037BE4}" type="presParOf" srcId="{FA12BA7F-C76C-4083-9406-A67ACA022854}" destId="{9D782B05-C4FF-4333-9D3D-15DECD3270F7}" srcOrd="13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4" destOrd="0" presId="urn:microsoft.com/office/officeart/2005/8/layout/radial1"/>
    <dgm:cxn modelId="{9A0E7095-9ECE-42C3-8B37-20789A2102AF}" type="presParOf" srcId="{FA12BA7F-C76C-4083-9406-A67ACA022854}" destId="{00F8213B-A256-491A-AFE5-32C677DC5F95}" srcOrd="15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6" destOrd="0" presId="urn:microsoft.com/office/officeart/2005/8/layout/radial1"/>
    <dgm:cxn modelId="{584507CF-D5E2-47BE-902B-98440803D47D}" type="presParOf" srcId="{FA12BA7F-C76C-4083-9406-A67ACA022854}" destId="{4C65E19B-F523-48EB-AAD5-09A7F13C9F05}" srcOrd="17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8" destOrd="0" presId="urn:microsoft.com/office/officeart/2005/8/layout/radial1"/>
    <dgm:cxn modelId="{1E764583-2886-45F9-9BA9-92E926E855CF}" type="presParOf" srcId="{FA12BA7F-C76C-4083-9406-A67ACA022854}" destId="{86E4F7B7-9273-4F26-8F5A-28F44A8AB329}" srcOrd="19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285036" y="2927645"/>
          <a:ext cx="3162507" cy="164196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اَلْحاسوبُ</a:t>
          </a:r>
          <a:endParaRPr lang="fr-FR" sz="3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748174" y="3168105"/>
        <a:ext cx="2236231" cy="1161046"/>
      </dsp:txXfrm>
    </dsp:sp>
    <dsp:sp modelId="{BD00AACC-4901-464A-99E8-F5D4F7BE6383}">
      <dsp:nvSpPr>
        <dsp:cNvPr id="0" name=""/>
        <dsp:cNvSpPr/>
      </dsp:nvSpPr>
      <dsp:spPr>
        <a:xfrm rot="16200000">
          <a:off x="4436582" y="2478577"/>
          <a:ext cx="859416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859416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44805" y="2476451"/>
        <a:ext cx="42970" cy="42970"/>
      </dsp:txXfrm>
    </dsp:sp>
    <dsp:sp modelId="{42BAB553-645D-9F4D-B9FA-20001ADC9FEF}">
      <dsp:nvSpPr>
        <dsp:cNvPr id="0" name=""/>
        <dsp:cNvSpPr/>
      </dsp:nvSpPr>
      <dsp:spPr>
        <a:xfrm>
          <a:off x="3832176" y="0"/>
          <a:ext cx="2068228" cy="20682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ذَكِيٌّ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35061" y="302885"/>
        <a:ext cx="1462458" cy="1462458"/>
      </dsp:txXfrm>
    </dsp:sp>
    <dsp:sp modelId="{8EF26D22-0EBA-9B4B-A882-9C79BDDFE3B1}">
      <dsp:nvSpPr>
        <dsp:cNvPr id="0" name=""/>
        <dsp:cNvSpPr/>
      </dsp:nvSpPr>
      <dsp:spPr>
        <a:xfrm rot="1800000">
          <a:off x="5901123" y="4423692"/>
          <a:ext cx="335887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335887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060670" y="4434654"/>
        <a:ext cx="16794" cy="16794"/>
      </dsp:txXfrm>
    </dsp:sp>
    <dsp:sp modelId="{1A5B5334-16C4-A34B-BD16-5392302AAF3E}">
      <dsp:nvSpPr>
        <dsp:cNvPr id="0" name=""/>
        <dsp:cNvSpPr/>
      </dsp:nvSpPr>
      <dsp:spPr>
        <a:xfrm>
          <a:off x="6021709" y="4060353"/>
          <a:ext cx="2351286" cy="2068228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اَلْإِنْسانُ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6047" y="4363238"/>
        <a:ext cx="1662610" cy="1462458"/>
      </dsp:txXfrm>
    </dsp:sp>
    <dsp:sp modelId="{DA0B7F58-3BAD-5949-BB45-1CE6265AF3AE}">
      <dsp:nvSpPr>
        <dsp:cNvPr id="0" name=""/>
        <dsp:cNvSpPr/>
      </dsp:nvSpPr>
      <dsp:spPr>
        <a:xfrm rot="9000000">
          <a:off x="3443997" y="4437511"/>
          <a:ext cx="391162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391162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629800" y="4447091"/>
        <a:ext cx="19558" cy="19558"/>
      </dsp:txXfrm>
    </dsp:sp>
    <dsp:sp modelId="{ECEAD2AC-157A-B94E-9353-16A3FA7484D4}">
      <dsp:nvSpPr>
        <dsp:cNvPr id="0" name=""/>
        <dsp:cNvSpPr/>
      </dsp:nvSpPr>
      <dsp:spPr>
        <a:xfrm>
          <a:off x="1242058" y="4313091"/>
          <a:ext cx="2586340" cy="1562753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20819" y="4541951"/>
        <a:ext cx="1828818" cy="1105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285036" y="2927645"/>
          <a:ext cx="3162507" cy="164196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اَلْحاسوبُ</a:t>
          </a:r>
          <a:endParaRPr lang="fr-FR" sz="3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748174" y="3168105"/>
        <a:ext cx="2236231" cy="1161046"/>
      </dsp:txXfrm>
    </dsp:sp>
    <dsp:sp modelId="{BD00AACC-4901-464A-99E8-F5D4F7BE6383}">
      <dsp:nvSpPr>
        <dsp:cNvPr id="0" name=""/>
        <dsp:cNvSpPr/>
      </dsp:nvSpPr>
      <dsp:spPr>
        <a:xfrm rot="16200000">
          <a:off x="4436582" y="2478577"/>
          <a:ext cx="859416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859416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44805" y="2476451"/>
        <a:ext cx="42970" cy="42970"/>
      </dsp:txXfrm>
    </dsp:sp>
    <dsp:sp modelId="{42BAB553-645D-9F4D-B9FA-20001ADC9FEF}">
      <dsp:nvSpPr>
        <dsp:cNvPr id="0" name=""/>
        <dsp:cNvSpPr/>
      </dsp:nvSpPr>
      <dsp:spPr>
        <a:xfrm>
          <a:off x="3832176" y="0"/>
          <a:ext cx="2068228" cy="20682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ذَكِيٌّ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35061" y="302885"/>
        <a:ext cx="1462458" cy="1462458"/>
      </dsp:txXfrm>
    </dsp:sp>
    <dsp:sp modelId="{8EF26D22-0EBA-9B4B-A882-9C79BDDFE3B1}">
      <dsp:nvSpPr>
        <dsp:cNvPr id="0" name=""/>
        <dsp:cNvSpPr/>
      </dsp:nvSpPr>
      <dsp:spPr>
        <a:xfrm rot="1800000">
          <a:off x="5901123" y="4423692"/>
          <a:ext cx="335887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335887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060670" y="4434654"/>
        <a:ext cx="16794" cy="16794"/>
      </dsp:txXfrm>
    </dsp:sp>
    <dsp:sp modelId="{1A5B5334-16C4-A34B-BD16-5392302AAF3E}">
      <dsp:nvSpPr>
        <dsp:cNvPr id="0" name=""/>
        <dsp:cNvSpPr/>
      </dsp:nvSpPr>
      <dsp:spPr>
        <a:xfrm>
          <a:off x="6021709" y="4060353"/>
          <a:ext cx="2351286" cy="2068228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اَلْإِنْسانُ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6047" y="4363238"/>
        <a:ext cx="1662610" cy="1462458"/>
      </dsp:txXfrm>
    </dsp:sp>
    <dsp:sp modelId="{DA0B7F58-3BAD-5949-BB45-1CE6265AF3AE}">
      <dsp:nvSpPr>
        <dsp:cNvPr id="0" name=""/>
        <dsp:cNvSpPr/>
      </dsp:nvSpPr>
      <dsp:spPr>
        <a:xfrm rot="9000000">
          <a:off x="3443997" y="4437511"/>
          <a:ext cx="391162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391162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629800" y="4447091"/>
        <a:ext cx="19558" cy="19558"/>
      </dsp:txXfrm>
    </dsp:sp>
    <dsp:sp modelId="{ECEAD2AC-157A-B94E-9353-16A3FA7484D4}">
      <dsp:nvSpPr>
        <dsp:cNvPr id="0" name=""/>
        <dsp:cNvSpPr/>
      </dsp:nvSpPr>
      <dsp:spPr>
        <a:xfrm>
          <a:off x="1242058" y="4313091"/>
          <a:ext cx="2586340" cy="1562753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20819" y="4541951"/>
        <a:ext cx="1828818" cy="11050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اَلْبَقَرَةُ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2933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6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اَلْبَقَرَةُ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2755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2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حَيَوانٌ</a:t>
          </a:r>
          <a:endParaRPr lang="fr-FR" sz="62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2755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2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اَلْحَليبُ</a:t>
          </a:r>
          <a:endParaRPr lang="fr-FR" sz="62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2755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2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sz="62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kern="1200" dirty="0">
              <a:solidFill>
                <a:srgbClr val="FF0000"/>
              </a:solidFill>
            </a:rPr>
            <a:t>ثَعْلَبٌ</a:t>
          </a:r>
          <a:endParaRPr lang="fr-FR" sz="64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b="1" kern="1200" dirty="0"/>
            <a:t>مَرْكَبٌ</a:t>
          </a:r>
          <a:endParaRPr lang="fr-FR" sz="4700" b="1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24640" y="3181636"/>
          <a:ext cx="1815433" cy="14966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200" b="1" kern="1200" dirty="0">
              <a:solidFill>
                <a:srgbClr val="FF0000"/>
              </a:solidFill>
            </a:rPr>
            <a:t>ثَعْلَبٌ</a:t>
          </a:r>
          <a:endParaRPr lang="fr-FR" sz="6200" b="1" kern="1200" dirty="0">
            <a:solidFill>
              <a:srgbClr val="FF0000"/>
            </a:solidFill>
          </a:endParaRPr>
        </a:p>
      </dsp:txBody>
      <dsp:txXfrm>
        <a:off x="5690504" y="3400815"/>
        <a:ext cx="1283705" cy="1058289"/>
      </dsp:txXfrm>
    </dsp:sp>
    <dsp:sp modelId="{9A3AED31-909E-4AD7-BB0B-0D6E9FF8C2B8}">
      <dsp:nvSpPr>
        <dsp:cNvPr id="0" name=""/>
        <dsp:cNvSpPr/>
      </dsp:nvSpPr>
      <dsp:spPr>
        <a:xfrm rot="16200000">
          <a:off x="5504788" y="2343494"/>
          <a:ext cx="1655136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55136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90978" y="2312689"/>
        <a:ext cx="82756" cy="82756"/>
      </dsp:txXfrm>
    </dsp:sp>
    <dsp:sp modelId="{C1C5E62B-8BEF-4542-8237-6B9D6C114E73}">
      <dsp:nvSpPr>
        <dsp:cNvPr id="0" name=""/>
        <dsp:cNvSpPr/>
      </dsp:nvSpPr>
      <dsp:spPr>
        <a:xfrm>
          <a:off x="5584033" y="29851"/>
          <a:ext cx="1496647" cy="149664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/>
            <a:t>مَرْكَبٌ</a:t>
          </a:r>
          <a:endParaRPr lang="fr-FR" sz="3200" b="1" kern="1200" dirty="0"/>
        </a:p>
      </dsp:txBody>
      <dsp:txXfrm>
        <a:off x="5803212" y="249030"/>
        <a:ext cx="1058289" cy="1058289"/>
      </dsp:txXfrm>
    </dsp:sp>
    <dsp:sp modelId="{3C3C6B95-8AC1-4955-A531-D2BBFDA9F43B}">
      <dsp:nvSpPr>
        <dsp:cNvPr id="0" name=""/>
        <dsp:cNvSpPr/>
      </dsp:nvSpPr>
      <dsp:spPr>
        <a:xfrm rot="18360000">
          <a:off x="6466960" y="2626178"/>
          <a:ext cx="1609935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09935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31679" y="2596503"/>
        <a:ext cx="80496" cy="80496"/>
      </dsp:txXfrm>
    </dsp:sp>
    <dsp:sp modelId="{9B8C459A-50CD-482A-BBC4-FB2827E3ADF8}">
      <dsp:nvSpPr>
        <dsp:cNvPr id="0" name=""/>
        <dsp:cNvSpPr/>
      </dsp:nvSpPr>
      <dsp:spPr>
        <a:xfrm>
          <a:off x="7436605" y="631788"/>
          <a:ext cx="1496647" cy="149664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 dirty="0"/>
        </a:p>
      </dsp:txBody>
      <dsp:txXfrm>
        <a:off x="7655784" y="850967"/>
        <a:ext cx="1058289" cy="1058289"/>
      </dsp:txXfrm>
    </dsp:sp>
    <dsp:sp modelId="{45D81EC9-8004-4A5D-B847-B2697D7B80D5}">
      <dsp:nvSpPr>
        <dsp:cNvPr id="0" name=""/>
        <dsp:cNvSpPr/>
      </dsp:nvSpPr>
      <dsp:spPr>
        <a:xfrm rot="20520000">
          <a:off x="7141389" y="3421101"/>
          <a:ext cx="1449063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449063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500" kern="1200"/>
        </a:p>
      </dsp:txBody>
      <dsp:txXfrm>
        <a:off x="7829694" y="3395448"/>
        <a:ext cx="72453" cy="72453"/>
      </dsp:txXfrm>
    </dsp:sp>
    <dsp:sp modelId="{52A24B37-541D-45DD-8A77-13EF546DC606}">
      <dsp:nvSpPr>
        <dsp:cNvPr id="0" name=""/>
        <dsp:cNvSpPr/>
      </dsp:nvSpPr>
      <dsp:spPr>
        <a:xfrm>
          <a:off x="8507018" y="2207681"/>
          <a:ext cx="1645728" cy="149664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3600" b="1" kern="1200" dirty="0">
            <a:solidFill>
              <a:prstClr val="black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>
        <a:off x="8748029" y="2426860"/>
        <a:ext cx="1163706" cy="1058289"/>
      </dsp:txXfrm>
    </dsp:sp>
    <dsp:sp modelId="{A41FAE71-6568-4F04-BCB8-702A051CE094}">
      <dsp:nvSpPr>
        <dsp:cNvPr id="0" name=""/>
        <dsp:cNvSpPr/>
      </dsp:nvSpPr>
      <dsp:spPr>
        <a:xfrm rot="1080000">
          <a:off x="7139763" y="4427937"/>
          <a:ext cx="1515508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515508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59629" y="4400623"/>
        <a:ext cx="75775" cy="75775"/>
      </dsp:txXfrm>
    </dsp:sp>
    <dsp:sp modelId="{A0E698E8-9E77-4516-B218-FFDEFF6465BE}">
      <dsp:nvSpPr>
        <dsp:cNvPr id="0" name=""/>
        <dsp:cNvSpPr/>
      </dsp:nvSpPr>
      <dsp:spPr>
        <a:xfrm>
          <a:off x="8581558" y="4155591"/>
          <a:ext cx="1496647" cy="149664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 dirty="0"/>
        </a:p>
      </dsp:txBody>
      <dsp:txXfrm>
        <a:off x="8800737" y="4374770"/>
        <a:ext cx="1058289" cy="1058289"/>
      </dsp:txXfrm>
    </dsp:sp>
    <dsp:sp modelId="{29E7DDC3-FCFA-42B4-8DBB-BDE2CD877C0E}">
      <dsp:nvSpPr>
        <dsp:cNvPr id="0" name=""/>
        <dsp:cNvSpPr/>
      </dsp:nvSpPr>
      <dsp:spPr>
        <a:xfrm rot="3240000">
          <a:off x="6466960" y="5212594"/>
          <a:ext cx="1609935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09935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31679" y="5182919"/>
        <a:ext cx="80496" cy="80496"/>
      </dsp:txXfrm>
    </dsp:sp>
    <dsp:sp modelId="{9AA6075C-73B5-40C8-A405-80C49F4430FF}">
      <dsp:nvSpPr>
        <dsp:cNvPr id="0" name=""/>
        <dsp:cNvSpPr/>
      </dsp:nvSpPr>
      <dsp:spPr>
        <a:xfrm>
          <a:off x="7436605" y="5731483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/>
        </a:p>
      </dsp:txBody>
      <dsp:txXfrm>
        <a:off x="7655784" y="5950662"/>
        <a:ext cx="1058289" cy="1058289"/>
      </dsp:txXfrm>
    </dsp:sp>
    <dsp:sp modelId="{87C5D076-4A28-49E8-97B5-5944DF06C6D3}">
      <dsp:nvSpPr>
        <dsp:cNvPr id="0" name=""/>
        <dsp:cNvSpPr/>
      </dsp:nvSpPr>
      <dsp:spPr>
        <a:xfrm rot="5400000">
          <a:off x="5504788" y="5495278"/>
          <a:ext cx="1655136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55136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90978" y="5464473"/>
        <a:ext cx="82756" cy="82756"/>
      </dsp:txXfrm>
    </dsp:sp>
    <dsp:sp modelId="{65090388-1912-439B-BC04-80C4BAC0DF93}">
      <dsp:nvSpPr>
        <dsp:cNvPr id="0" name=""/>
        <dsp:cNvSpPr/>
      </dsp:nvSpPr>
      <dsp:spPr>
        <a:xfrm>
          <a:off x="5584033" y="6333420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/>
        </a:p>
      </dsp:txBody>
      <dsp:txXfrm>
        <a:off x="5803212" y="6552599"/>
        <a:ext cx="1058289" cy="1058289"/>
      </dsp:txXfrm>
    </dsp:sp>
    <dsp:sp modelId="{9D782B05-C4FF-4333-9D3D-15DECD3270F7}">
      <dsp:nvSpPr>
        <dsp:cNvPr id="0" name=""/>
        <dsp:cNvSpPr/>
      </dsp:nvSpPr>
      <dsp:spPr>
        <a:xfrm rot="7560000">
          <a:off x="4587818" y="5212594"/>
          <a:ext cx="1609935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09935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52538" y="5182919"/>
        <a:ext cx="80496" cy="80496"/>
      </dsp:txXfrm>
    </dsp:sp>
    <dsp:sp modelId="{2DDF4E7E-52E0-4A74-82A9-62F18E067361}">
      <dsp:nvSpPr>
        <dsp:cNvPr id="0" name=""/>
        <dsp:cNvSpPr/>
      </dsp:nvSpPr>
      <dsp:spPr>
        <a:xfrm>
          <a:off x="3731460" y="5731483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/>
        </a:p>
      </dsp:txBody>
      <dsp:txXfrm>
        <a:off x="3950639" y="5950662"/>
        <a:ext cx="1058289" cy="1058289"/>
      </dsp:txXfrm>
    </dsp:sp>
    <dsp:sp modelId="{00F8213B-A256-491A-AFE5-32C677DC5F95}">
      <dsp:nvSpPr>
        <dsp:cNvPr id="0" name=""/>
        <dsp:cNvSpPr/>
      </dsp:nvSpPr>
      <dsp:spPr>
        <a:xfrm rot="9720000">
          <a:off x="4009443" y="4427937"/>
          <a:ext cx="1515508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515508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29309" y="4400623"/>
        <a:ext cx="75775" cy="75775"/>
      </dsp:txXfrm>
    </dsp:sp>
    <dsp:sp modelId="{FC49683F-D685-40C7-B400-DC97AE875747}">
      <dsp:nvSpPr>
        <dsp:cNvPr id="0" name=""/>
        <dsp:cNvSpPr/>
      </dsp:nvSpPr>
      <dsp:spPr>
        <a:xfrm>
          <a:off x="2586508" y="4155591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kern="1200" dirty="0"/>
            <a:t>مَلْعَبٌ</a:t>
          </a:r>
          <a:endParaRPr lang="fr-FR" sz="4600" kern="1200" dirty="0"/>
        </a:p>
      </dsp:txBody>
      <dsp:txXfrm>
        <a:off x="2805687" y="4374770"/>
        <a:ext cx="1058289" cy="1058289"/>
      </dsp:txXfrm>
    </dsp:sp>
    <dsp:sp modelId="{4C65E19B-F523-48EB-AAD5-09A7F13C9F05}">
      <dsp:nvSpPr>
        <dsp:cNvPr id="0" name=""/>
        <dsp:cNvSpPr/>
      </dsp:nvSpPr>
      <dsp:spPr>
        <a:xfrm rot="11880000">
          <a:off x="4009443" y="3410835"/>
          <a:ext cx="1515508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515508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29309" y="3383520"/>
        <a:ext cx="75775" cy="75775"/>
      </dsp:txXfrm>
    </dsp:sp>
    <dsp:sp modelId="{1FCEA333-4CA3-4B01-9D08-24985C20B7DA}">
      <dsp:nvSpPr>
        <dsp:cNvPr id="0" name=""/>
        <dsp:cNvSpPr/>
      </dsp:nvSpPr>
      <dsp:spPr>
        <a:xfrm>
          <a:off x="2586508" y="2207681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/>
        </a:p>
      </dsp:txBody>
      <dsp:txXfrm>
        <a:off x="2805687" y="2426860"/>
        <a:ext cx="1058289" cy="1058289"/>
      </dsp:txXfrm>
    </dsp:sp>
    <dsp:sp modelId="{86E4F7B7-9273-4F26-8F5A-28F44A8AB329}">
      <dsp:nvSpPr>
        <dsp:cNvPr id="0" name=""/>
        <dsp:cNvSpPr/>
      </dsp:nvSpPr>
      <dsp:spPr>
        <a:xfrm rot="14040000">
          <a:off x="4587818" y="2626178"/>
          <a:ext cx="1609935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09935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52538" y="2596503"/>
        <a:ext cx="80496" cy="80496"/>
      </dsp:txXfrm>
    </dsp:sp>
    <dsp:sp modelId="{D8E5785C-8AB1-4403-95B6-15F7A8B8336B}">
      <dsp:nvSpPr>
        <dsp:cNvPr id="0" name=""/>
        <dsp:cNvSpPr/>
      </dsp:nvSpPr>
      <dsp:spPr>
        <a:xfrm>
          <a:off x="3731460" y="631788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/>
        </a:p>
      </dsp:txBody>
      <dsp:txXfrm>
        <a:off x="3950639" y="850967"/>
        <a:ext cx="1058289" cy="1058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4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سنتذكر السلوكات المتعلقة بالعمل في مجموعات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يمكنكم إضافة سلوكات أخرى.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111722" y="1787494"/>
            <a:ext cx="11144231" cy="7841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أبادر إلى تشكيل مجموعتي عند ظهور الأيقونة؛</a:t>
            </a: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 </a:t>
            </a: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أنضم إلى مجموعتي الصغيرة بهدوء وسرعة؛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أشارك مع زملائي لإنجاز المطلوب من مجموعتي بكل حماس؛</a:t>
            </a:r>
            <a:endParaRPr lang="fr-MA" sz="4000" b="1" dirty="0"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أحترم آراء زملائي داخل المجموعة؛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أقدم المساعدة لزملائي داخل المجموعة؛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أتبادل الأدوار مع زملائي داخل المجموعة...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563" y="4023164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 بعد ذلك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A856E9-7015-317A-9DDB-7AB5CB63D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37" y="3484375"/>
            <a:ext cx="12257126" cy="283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15966BA-B507-E34D-30BF-52A07CC70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37" y="3484375"/>
            <a:ext cx="12257126" cy="283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46402B6-1D9D-3949-DB8B-AA41591F7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37" y="3484375"/>
            <a:ext cx="12257126" cy="283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BC2CCB-5402-784F-8DA9-BB957BAC2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37" y="3484375"/>
            <a:ext cx="12257126" cy="283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اكتبوا: الطبيعة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اَلطَّبيعَةُ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الغابة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اَلْغابَةُ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قرأتُ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قَرَأَتُ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سألاحظ الصورة، ثم أشير إلى عنصر منها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الحاسوب، وأعبر عنه بكلمة، ثم أركبها في جملة.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E230F28-4745-1F7A-2BAC-7B096E99C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417" y="2034020"/>
            <a:ext cx="7651927" cy="8079798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10196944" y="5924150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ABC91-C8C5-1699-9C65-5C064FB5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0E0AA05-134D-A96F-761F-D4F1D95B92A6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السبورة، انتبهوا كيف سأنشئ الخريطة الذهنية لكلمة: الحاسوب، مع تركيب كل كلمة من الخريطة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5843B5-A8F1-9FA5-FBEC-8359B494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B5558A-6CC6-03BE-FF49-C1A647A221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5628864"/>
              </p:ext>
            </p:extLst>
          </p:nvPr>
        </p:nvGraphicFramePr>
        <p:xfrm>
          <a:off x="594240" y="2669596"/>
          <a:ext cx="9615054" cy="615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E90D348-F000-F132-3FC2-8C18EEA5FF25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اَلْحاسوبُ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جِهازٌ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ذَكِيٌّ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770D976-B911-5665-B2AE-875C272CE79A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يَتَمَيَّزُ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ٱلْحاسوبُ </a:t>
            </a:r>
            <a:r>
              <a:rPr lang="ar-MA" sz="4000" b="1" dirty="0" err="1">
                <a:solidFill>
                  <a:srgbClr val="FF0000"/>
                </a:solidFill>
              </a:rPr>
              <a:t>ب</a:t>
            </a:r>
            <a:r>
              <a:rPr lang="ar-MA" sz="4000" b="1" dirty="0" err="1">
                <a:solidFill>
                  <a:schemeClr val="tx1"/>
                </a:solidFill>
              </a:rPr>
              <a:t>ِ</a:t>
            </a:r>
            <a:r>
              <a:rPr lang="ar-MA" sz="4000" b="1" dirty="0" err="1">
                <a:solidFill>
                  <a:srgbClr val="FF0000"/>
                </a:solidFill>
              </a:rPr>
              <a:t>ٱلسُّرْعَةِ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 err="1">
                <a:solidFill>
                  <a:schemeClr val="tx1"/>
                </a:solidFill>
              </a:rPr>
              <a:t>وَٱلدِّقَّةِ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DE6C6D8-AAE3-C08A-D3D7-974E134F4F66}"/>
              </a:ext>
            </a:extLst>
          </p:cNvPr>
          <p:cNvSpPr/>
          <p:nvPr/>
        </p:nvSpPr>
        <p:spPr>
          <a:xfrm>
            <a:off x="7502235" y="5733455"/>
            <a:ext cx="5952031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يُسَهِّلُ</a:t>
            </a:r>
            <a:r>
              <a:rPr lang="ar-MA" sz="4000" b="1" dirty="0">
                <a:solidFill>
                  <a:srgbClr val="FF0000"/>
                </a:solidFill>
              </a:rPr>
              <a:t> ٱلْحاسوبُ </a:t>
            </a:r>
            <a:r>
              <a:rPr lang="ar-MA" sz="4000" b="1" dirty="0">
                <a:solidFill>
                  <a:schemeClr val="tx1"/>
                </a:solidFill>
              </a:rPr>
              <a:t>حَياةَ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 err="1">
                <a:solidFill>
                  <a:srgbClr val="FF0000"/>
                </a:solidFill>
              </a:rPr>
              <a:t>ٱلْإِنْسانِ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33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998A9-AC18-FFB5-3DA4-D1F030D37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633FBB0-A88E-1ADD-C596-C73DC2E065E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اقرؤوا الخريطة بشكل هامس، سأعين بعضكم لقراءتها جهريا.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205AD5E-905F-1786-2DB3-6DFB90F0352E}"/>
              </a:ext>
            </a:extLst>
          </p:cNvPr>
          <p:cNvGraphicFramePr/>
          <p:nvPr/>
        </p:nvGraphicFramePr>
        <p:xfrm>
          <a:off x="594240" y="2669596"/>
          <a:ext cx="9615054" cy="615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FCF9D6B-242A-A994-874D-552ED189E5B4}"/>
              </a:ext>
            </a:extLst>
          </p:cNvPr>
          <p:cNvSpPr/>
          <p:nvPr/>
        </p:nvSpPr>
        <p:spPr>
          <a:xfrm>
            <a:off x="6677890" y="2570239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اَلْحاسوبُ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جِهازٌ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ذَكِيٌّ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E57914D-9648-1F93-6B11-917A2D6862E3}"/>
              </a:ext>
            </a:extLst>
          </p:cNvPr>
          <p:cNvSpPr/>
          <p:nvPr/>
        </p:nvSpPr>
        <p:spPr>
          <a:xfrm>
            <a:off x="292968" y="8821014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يَتَمَيَّزُ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لْحاسوبُ ب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لسُّرْعَةِ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</a:t>
            </a:r>
            <a:r>
              <a:rPr lang="ar-MA" sz="4000" b="1" dirty="0">
                <a:solidFill>
                  <a:schemeClr val="tx1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لدِّقَّةِ. 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916CC93-ED70-E6A0-858C-DA6348208A20}"/>
              </a:ext>
            </a:extLst>
          </p:cNvPr>
          <p:cNvSpPr/>
          <p:nvPr/>
        </p:nvSpPr>
        <p:spPr>
          <a:xfrm>
            <a:off x="7502235" y="5733455"/>
            <a:ext cx="5952031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يُسَهِّلُ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لْحاسوبُ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حَياةَ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لْإِنْسانِ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6CB369-1A27-9E88-3FA7-A1B531FA20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447" y="586863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16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B032A-1647-D707-D8A9-61C4C18C9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3BD5F28-7E2D-1A75-33A2-3744BF0D9F4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الآن،سأتحدث باسترسال عن الحاسوب مستخدما الجمل التي أنتجتها، وأكتب الفقرة على السبورة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DF5826-040E-84E6-FABD-1694CF507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39" y="680591"/>
            <a:ext cx="1475360" cy="13534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17CB023-7492-2CEC-D83E-C1C8508BE5AA}"/>
              </a:ext>
            </a:extLst>
          </p:cNvPr>
          <p:cNvSpPr txBox="1"/>
          <p:nvPr/>
        </p:nvSpPr>
        <p:spPr>
          <a:xfrm>
            <a:off x="838200" y="2673593"/>
            <a:ext cx="1203959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يُسَهِّلُ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ٱلْحاسوبُ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حَياةَ </a:t>
            </a:r>
            <a:r>
              <a:rPr lang="ar-MA" sz="7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ٱلْإِنْسانِ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لِأَنَّهُ يَتَمَيَّزُ 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7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ٱلسُّرْعَة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7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لدِّقَّةِ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تَنْفيذِ </a:t>
            </a:r>
            <a:r>
              <a:rPr lang="ar-MA" sz="7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لْمَهامِّ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اَلْحاسوبُ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جِهازٌ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ذَكِيٌّ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72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ar-MA" sz="7200" b="1" dirty="0">
                <a:solidFill>
                  <a:prstClr val="black"/>
                </a:solidFill>
              </a:rPr>
              <a:t>  </a:t>
            </a:r>
            <a:endParaRPr lang="fr-MA" sz="72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878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826CD-25E3-798D-2841-F60EC6C8C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B960A8-381F-6D50-D594-A27BC769DAB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 ثنائي يقرأ الفقرة بشكل هامس، سأطلب منكم قراءات جهرية بعد ذلك.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2A85E8-00C8-0DA4-4D3C-15F78444B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19" y="729363"/>
            <a:ext cx="1896020" cy="12558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2A12D2A-170D-5F81-C95E-F9A40810B1C9}"/>
              </a:ext>
            </a:extLst>
          </p:cNvPr>
          <p:cNvSpPr txBox="1"/>
          <p:nvPr/>
        </p:nvSpPr>
        <p:spPr>
          <a:xfrm>
            <a:off x="838200" y="2673593"/>
            <a:ext cx="1203959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يُسَهِّلُ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ٱلْحاسوبُ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حَياةَ </a:t>
            </a:r>
            <a:r>
              <a:rPr lang="ar-MA" sz="7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ٱلْإِنْسانِ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لِأَنَّهُ يَتَمَيَّزُ 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7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ٱلسُّرْعَة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7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لدِّقَّةِ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تَنْفيذِ </a:t>
            </a:r>
            <a:r>
              <a:rPr lang="ar-MA" sz="7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لْمَهامِّ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اَلْحاسوبُ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جِهازٌ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ذَكِيٌّ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72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ar-MA" sz="7200" b="1" dirty="0">
                <a:solidFill>
                  <a:prstClr val="black"/>
                </a:solidFill>
              </a:rPr>
              <a:t>  </a:t>
            </a:r>
            <a:endParaRPr lang="fr-MA" sz="72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857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 في ثنائيات، لاحظوا الصورة جيدا وعبروا عن بعض عناصرها بكلمة واحدة،  ثم ركبوا الكلمات في جمل: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2006586"/>
            <a:ext cx="7657240" cy="8077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80A87FB-46C5-947E-E983-B510EF875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89" y="728808"/>
            <a:ext cx="1899565" cy="1256996"/>
          </a:xfrm>
          <a:prstGeom prst="rect">
            <a:avLst/>
          </a:prstGeom>
        </p:spPr>
      </p:pic>
      <p:sp>
        <p:nvSpPr>
          <p:cNvPr id="3" name="Flèche : bas 2">
            <a:extLst>
              <a:ext uri="{FF2B5EF4-FFF2-40B4-BE49-F238E27FC236}">
                <a16:creationId xmlns:a16="http://schemas.microsoft.com/office/drawing/2014/main" id="{C5B5BCF0-8C3C-A016-0886-BD18C8C33CF7}"/>
              </a:ext>
            </a:extLst>
          </p:cNvPr>
          <p:cNvSpPr/>
          <p:nvPr/>
        </p:nvSpPr>
        <p:spPr>
          <a:xfrm>
            <a:off x="8894618" y="2568946"/>
            <a:ext cx="249382" cy="6632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قصير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مثلا:البقرة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0045697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بالبقرة.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تسجيلها على السبورة.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0734133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8368145" y="2669596"/>
            <a:ext cx="4996068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اَلْبَقَرَةُ</a:t>
            </a:r>
            <a:r>
              <a:rPr lang="ar-MA" sz="3600" dirty="0"/>
              <a:t> 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حَيَوانٌ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</a:rPr>
              <a:t>أَليفٌ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777877" y="8920371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تَتَغَذّى</a:t>
            </a:r>
            <a:r>
              <a:rPr lang="ar-MA" sz="4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 </a:t>
            </a:r>
            <a:r>
              <a:rPr lang="ar-MA" sz="4000" b="1" dirty="0" err="1">
                <a:solidFill>
                  <a:srgbClr val="FF0000"/>
                </a:solidFill>
              </a:rPr>
              <a:t>ٱ</a:t>
            </a:r>
            <a:r>
              <a:rPr lang="ar-MA" sz="4000" b="1" dirty="0" err="1">
                <a:solidFill>
                  <a:srgbClr val="FF0000"/>
                </a:solidFill>
                <a:latin typeface="Microsoft Uighur" panose="02000000000000000000" pitchFamily="2" charset="-78"/>
              </a:rPr>
              <a:t>لْبَقَرَةُ</a:t>
            </a:r>
            <a:r>
              <a:rPr lang="ar-MA" sz="4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عَلى</a:t>
            </a:r>
            <a:r>
              <a:rPr lang="ar-MA" sz="4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 </a:t>
            </a:r>
            <a:r>
              <a:rPr lang="ar-MA" sz="4000" b="1" dirty="0" err="1">
                <a:solidFill>
                  <a:srgbClr val="FF0000"/>
                </a:solidFill>
              </a:rPr>
              <a:t>ٱ</a:t>
            </a:r>
            <a:r>
              <a:rPr lang="ar-MA" sz="4000" b="1" dirty="0" err="1">
                <a:solidFill>
                  <a:srgbClr val="FF0000"/>
                </a:solidFill>
                <a:latin typeface="Microsoft Uighur" panose="02000000000000000000" pitchFamily="2" charset="-78"/>
              </a:rPr>
              <a:t>لْعُشْبِ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7800108" y="5742777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</a:rPr>
              <a:t>تُعْطينا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 </a:t>
            </a:r>
            <a:r>
              <a:rPr lang="ar-MA" sz="3600" b="1" dirty="0" err="1">
                <a:solidFill>
                  <a:srgbClr val="FF0000"/>
                </a:solidFill>
              </a:rPr>
              <a:t>ٱ</a:t>
            </a:r>
            <a:r>
              <a:rPr lang="ar-MA" sz="3600" b="1" dirty="0" err="1">
                <a:solidFill>
                  <a:srgbClr val="FF0000"/>
                </a:solidFill>
                <a:latin typeface="Microsoft Uighur" panose="02000000000000000000" pitchFamily="2" charset="-78"/>
              </a:rPr>
              <a:t>لْبَقَرَةُ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 حَليباً </a:t>
            </a:r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</a:rPr>
              <a:t>طَرِيّاً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البقرة، 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ويسجلها على السبورة، 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949036" y="2108850"/>
            <a:ext cx="11520055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اَلْبَقَرَةُ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حَيَوانٌ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أَليفٌ.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تَتَغَذّى عَلى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ٱلْعُشْبِ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لْحُبوبِ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تُعْطينا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ٱلْبَقَرَةُ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حَليباً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طَرِيّاً، نَسْتَخْرِجُ مِنْهُ زُبْدَةً طازَجَةً.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endParaRPr lang="fr-FR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 rtl="1">
              <a:lnSpc>
                <a:spcPct val="150000"/>
              </a:lnSpc>
              <a:defRPr/>
            </a:pP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2ED7D6C-8D6E-113F-6513-F55973B7806C}"/>
              </a:ext>
            </a:extLst>
          </p:cNvPr>
          <p:cNvSpPr txBox="1"/>
          <p:nvPr/>
        </p:nvSpPr>
        <p:spPr>
          <a:xfrm>
            <a:off x="949036" y="2108850"/>
            <a:ext cx="11520055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اَلْبَقَرَةُ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حَيَوانٌ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أَليفٌ.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تَتَغَذّى عَلى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ٱلْعُشْبِ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لْحُبوبِ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تُعْطينا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ٱلْبَقَرَةُ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حَليباً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طَرِيّاً، نَسْتَخْرِجُ مِنْهُ زُبْدَةً طازَجَةً.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endParaRPr lang="fr-FR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 rtl="1">
              <a:lnSpc>
                <a:spcPct val="150000"/>
              </a:lnSpc>
              <a:defRPr/>
            </a:pP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456219" cy="449748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بدقة وسرعة؛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وستبحثون عنها في النص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يَجوبُ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اَلْأَشْجارِ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اَلثَّعْلَبُ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يَمْلَؤُها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اَلْجُحْرِ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مُلْقاةٍ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4BB6D-DF25-6378-D2F8-FF4B17E69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27948E-16B4-6002-E0FA-B9190FF36894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971FD8B-BB97-0EA4-8A04-925B9CBCD199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يَجوبُ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40B86E0C-8262-4C76-22F7-5DE76605C0A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اَلْأَشْجارِ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146C3F10-E6C6-619F-056A-A2DC9863AFC0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اَلثَّعْلَبُ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ADA3D606-E73F-9FF7-5C15-2C8B78CE34F9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يَمْلَؤُها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BE26219E-5F05-B9A5-BE97-4BC9F97AEDAC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اَلْجُحْرِ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71CAFAB1-A4C0-3AC3-D244-C0C3A6E3E2EF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مُلْقاةٍ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A44633-7AC0-3209-EA58-FB6468FCF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444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20AD3-6998-AC09-40DC-833306BF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A3B7F3E-7D5E-382D-9F65-7143BAF7F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93D75EE-D04D-B038-103F-620A3D5F209D}"/>
              </a:ext>
            </a:extLst>
          </p:cNvPr>
          <p:cNvSpPr txBox="1"/>
          <p:nvPr/>
        </p:nvSpPr>
        <p:spPr>
          <a:xfrm>
            <a:off x="243548" y="726361"/>
            <a:ext cx="12336380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 بسرعة (قراءة مسحية بالعين) كلمة: الأشجار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هي الكلمة الثانية في السطر الثالث.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2E5945C-20DA-AB7D-3268-6CFD15E37C00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20F3B8-A3B2-662D-8DFF-25667CDD1D4D}"/>
              </a:ext>
            </a:extLst>
          </p:cNvPr>
          <p:cNvSpPr/>
          <p:nvPr/>
        </p:nvSpPr>
        <p:spPr>
          <a:xfrm>
            <a:off x="9656618" y="5414509"/>
            <a:ext cx="1676400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22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B04E-B6FF-621A-D8DE-E04F6733F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90DA39-24C4-E988-2742-846D6159A24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سأنطق الكلمة وأنتم تحددون مكانها بسرعة عن طريق قراءة مسحية بأعينكم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BE26C5-8764-7DA0-3E00-D732875DB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582454"/>
            <a:ext cx="1633870" cy="142658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D2B2BF2-42CA-C877-D297-EC8394840FE9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33F33B-AD26-2251-2903-9ABB9F498175}"/>
              </a:ext>
            </a:extLst>
          </p:cNvPr>
          <p:cNvSpPr/>
          <p:nvPr/>
        </p:nvSpPr>
        <p:spPr>
          <a:xfrm>
            <a:off x="7606146" y="2620252"/>
            <a:ext cx="1383084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53AAF2-9E6E-3B75-117A-05628F7B243C}"/>
              </a:ext>
            </a:extLst>
          </p:cNvPr>
          <p:cNvSpPr/>
          <p:nvPr/>
        </p:nvSpPr>
        <p:spPr>
          <a:xfrm>
            <a:off x="9656618" y="5414509"/>
            <a:ext cx="1676400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0BF4C-AE88-6071-8A13-E6676FF280C9}"/>
              </a:ext>
            </a:extLst>
          </p:cNvPr>
          <p:cNvSpPr/>
          <p:nvPr/>
        </p:nvSpPr>
        <p:spPr>
          <a:xfrm>
            <a:off x="9936079" y="2571467"/>
            <a:ext cx="1383084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5B9962-E29D-8975-8272-9A720C7323C4}"/>
              </a:ext>
            </a:extLst>
          </p:cNvPr>
          <p:cNvSpPr/>
          <p:nvPr/>
        </p:nvSpPr>
        <p:spPr>
          <a:xfrm>
            <a:off x="4034043" y="8293227"/>
            <a:ext cx="1383084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3EAA7D-83AD-34C9-0F3C-90598A633515}"/>
              </a:ext>
            </a:extLst>
          </p:cNvPr>
          <p:cNvSpPr/>
          <p:nvPr/>
        </p:nvSpPr>
        <p:spPr>
          <a:xfrm>
            <a:off x="1032774" y="4026027"/>
            <a:ext cx="1383084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6F145A-CEAC-B176-0406-02F2F33FA4C8}"/>
              </a:ext>
            </a:extLst>
          </p:cNvPr>
          <p:cNvSpPr/>
          <p:nvPr/>
        </p:nvSpPr>
        <p:spPr>
          <a:xfrm>
            <a:off x="3934690" y="5414509"/>
            <a:ext cx="1080655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58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 ص26: سأقرأ عليكم الفقرة. تابعوا ولا ترددوا بعدي، ضعوا أصبعكم تحت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كلمة أقرأها.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A05B84E-97D6-9412-DB61-C7C16EFF969B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0256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989988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CFF3F9D-A4C5-851F-D0B2-680824DFECD8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590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B4682E-EF81-AB94-50BC-58E9895E12CA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1795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46BC549-1977-9CBC-5C35-C6F187C1B536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1813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F13E03-ECA8-58B9-3A0A-2A6D05978340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5095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F9D92-ED68-322E-475A-9FB83C567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AEBB65-BE2B-82C9-E228-91E6499DC985}"/>
              </a:ext>
            </a:extLst>
          </p:cNvPr>
          <p:cNvSpPr txBox="1"/>
          <p:nvPr/>
        </p:nvSpPr>
        <p:spPr>
          <a:xfrm>
            <a:off x="278670" y="86890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جيدا المراحل التي سأتبعها 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أجيب عن السؤال الآتي.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33C695F-283B-5112-7681-0B36938F170C}"/>
              </a:ext>
            </a:extLst>
          </p:cNvPr>
          <p:cNvSpPr/>
          <p:nvPr/>
        </p:nvSpPr>
        <p:spPr>
          <a:xfrm>
            <a:off x="7502237" y="2239443"/>
            <a:ext cx="5906045" cy="1099502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tx1"/>
                </a:solidFill>
              </a:rPr>
              <a:t>لِماذا خَرَجَ ا</a:t>
            </a:r>
            <a:r>
              <a:rPr lang="ar-SA" sz="3600" b="1" dirty="0">
                <a:solidFill>
                  <a:schemeClr val="tx1"/>
                </a:solidFill>
              </a:rPr>
              <a:t>ؐ</a:t>
            </a:r>
            <a:r>
              <a:rPr lang="ar-MA" sz="3600" b="1" dirty="0">
                <a:solidFill>
                  <a:schemeClr val="tx1"/>
                </a:solidFill>
              </a:rPr>
              <a:t>لثَّعْلَبُ باكرًا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 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9719D3-3FBC-CF75-A0F2-3F7D8D06C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84" y="646743"/>
            <a:ext cx="1475360" cy="1353429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0D3DFB9-F518-BF76-61F8-C25DBE267EA5}"/>
              </a:ext>
            </a:extLst>
          </p:cNvPr>
          <p:cNvSpPr/>
          <p:nvPr/>
        </p:nvSpPr>
        <p:spPr>
          <a:xfrm>
            <a:off x="7107382" y="4073176"/>
            <a:ext cx="63592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1- أقرأ السؤال، وأحدد كلماته المفاتيح؛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095768F3-181C-45AE-044D-7776F972B627}"/>
              </a:ext>
            </a:extLst>
          </p:cNvPr>
          <p:cNvSpPr/>
          <p:nvPr/>
        </p:nvSpPr>
        <p:spPr>
          <a:xfrm>
            <a:off x="6532420" y="5430161"/>
            <a:ext cx="69688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2- أعود لقراءة النص، وأسطر تحت الكلمات؛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70E6BE2-78F8-7AB6-5FCE-8DD640EC04E6}"/>
              </a:ext>
            </a:extLst>
          </p:cNvPr>
          <p:cNvSpPr/>
          <p:nvPr/>
        </p:nvSpPr>
        <p:spPr>
          <a:xfrm>
            <a:off x="7502238" y="6539878"/>
            <a:ext cx="5999018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3- أصوغ الجواب في جملة تامة.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37579C08-5AF9-9974-653B-E13387FAD93F}"/>
              </a:ext>
            </a:extLst>
          </p:cNvPr>
          <p:cNvSpPr/>
          <p:nvPr/>
        </p:nvSpPr>
        <p:spPr>
          <a:xfrm>
            <a:off x="10553774" y="2929083"/>
            <a:ext cx="1008316" cy="22644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045D6525-389C-4134-3E80-A089BA43592D}"/>
              </a:ext>
            </a:extLst>
          </p:cNvPr>
          <p:cNvSpPr/>
          <p:nvPr/>
        </p:nvSpPr>
        <p:spPr>
          <a:xfrm>
            <a:off x="4908516" y="8775628"/>
            <a:ext cx="8499766" cy="78366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خَرَجَ ا</a:t>
            </a:r>
            <a:r>
              <a:rPr lang="ar-SA" sz="3600" b="1" dirty="0">
                <a:solidFill>
                  <a:schemeClr val="tx1"/>
                </a:solidFill>
              </a:rPr>
              <a:t>ؐ</a:t>
            </a:r>
            <a:r>
              <a:rPr lang="ar-MA" sz="3600" b="1" dirty="0">
                <a:solidFill>
                  <a:schemeClr val="tx1"/>
                </a:solidFill>
              </a:rPr>
              <a:t>لثَّعْلَبُ باكرًا </a:t>
            </a:r>
            <a:r>
              <a:rPr lang="ar-SA" sz="3600" b="1" dirty="0">
                <a:solidFill>
                  <a:srgbClr val="FF0000"/>
                </a:solidFill>
              </a:rPr>
              <a:t>يَـبْـحَـثُ عَن طَـعامٍ يُـطْعِـمُ بِـه صِـغارَهُ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C06AF2FD-AC6E-8498-F263-01A2CB8A7C87}"/>
              </a:ext>
            </a:extLst>
          </p:cNvPr>
          <p:cNvSpPr/>
          <p:nvPr/>
        </p:nvSpPr>
        <p:spPr>
          <a:xfrm>
            <a:off x="9759615" y="7423613"/>
            <a:ext cx="328500" cy="1251944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igne Moins 3">
            <a:extLst>
              <a:ext uri="{FF2B5EF4-FFF2-40B4-BE49-F238E27FC236}">
                <a16:creationId xmlns:a16="http://schemas.microsoft.com/office/drawing/2014/main" id="{EBE2CE1C-77C5-2C2D-777F-39277F55EF33}"/>
              </a:ext>
            </a:extLst>
          </p:cNvPr>
          <p:cNvSpPr/>
          <p:nvPr/>
        </p:nvSpPr>
        <p:spPr>
          <a:xfrm>
            <a:off x="9673099" y="2943842"/>
            <a:ext cx="1008316" cy="22644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9FB8612-6A42-26AE-E841-D8B85FAD7506}"/>
              </a:ext>
            </a:extLst>
          </p:cNvPr>
          <p:cNvSpPr/>
          <p:nvPr/>
        </p:nvSpPr>
        <p:spPr>
          <a:xfrm>
            <a:off x="452662" y="2453070"/>
            <a:ext cx="5999018" cy="562413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اؐلْجُحرِ</a:t>
            </a:r>
            <a:r>
              <a:rPr kumimoji="0" lang="es-ES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وَبَيْنَ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مُسرِْعًا إِلى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80D5378B-6957-3525-600A-82E00CD82DB1}"/>
              </a:ext>
            </a:extLst>
          </p:cNvPr>
          <p:cNvSpPr/>
          <p:nvPr/>
        </p:nvSpPr>
        <p:spPr>
          <a:xfrm>
            <a:off x="5515327" y="2929083"/>
            <a:ext cx="631229" cy="20647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55B6EC30-358B-C82C-FB10-BFB39304B7D6}"/>
              </a:ext>
            </a:extLst>
          </p:cNvPr>
          <p:cNvSpPr/>
          <p:nvPr/>
        </p:nvSpPr>
        <p:spPr>
          <a:xfrm>
            <a:off x="4775370" y="2943841"/>
            <a:ext cx="739957" cy="12353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196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4" grpId="0" animBg="1"/>
      <p:bldP spid="13" grpId="0" animBg="1"/>
      <p:bldP spid="14" grpId="0" animBg="1"/>
      <p:bldP spid="1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دفاتركم، وكراساتكم على الصفحة  26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802F3F-5F3D-7F7E-C6FE-74C00FD8F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023" y="2065736"/>
            <a:ext cx="8376787" cy="7563173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8BF267E-0117-40CD-1CD4-A935A6EE324F}"/>
              </a:ext>
            </a:extLst>
          </p:cNvPr>
          <p:cNvSpPr/>
          <p:nvPr/>
        </p:nvSpPr>
        <p:spPr>
          <a:xfrm>
            <a:off x="2705647" y="834086"/>
            <a:ext cx="4512571" cy="8838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4006E-C8AB-5D07-0D88-A7482D9A7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A298691-F3B3-29B4-29CD-BC69183CFA3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واحد يجيب عن الأسئلة الثلاثة على دفتره. سأمر بين الصفوف.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E7DB5B-5DAA-8E9A-8F4F-3CAFA094D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80" y="610164"/>
            <a:ext cx="1639966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1E0788C-742A-85B7-7234-D28165D66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346" y="2286134"/>
            <a:ext cx="8376787" cy="75631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841D68-572C-6FC8-A3F1-4F6842980811}"/>
              </a:ext>
            </a:extLst>
          </p:cNvPr>
          <p:cNvSpPr/>
          <p:nvPr/>
        </p:nvSpPr>
        <p:spPr>
          <a:xfrm>
            <a:off x="6359236" y="7481456"/>
            <a:ext cx="3782290" cy="15794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6920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58DE-4C1A-A608-351E-CB851022E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FEF0D89-8AE8-B3E1-700B-5EB2CE93921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الإشارة، أعرض أجوبتي على زميلي، وأناقش معه.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028695-A7E3-B78A-AB00-A8F9F7E6F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41" y="695515"/>
            <a:ext cx="1902117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802F96D-8D90-8F76-2032-219E21EDE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91" y="3499266"/>
            <a:ext cx="9864436" cy="385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93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08CBE04-5B93-0B2F-3F6B-3DD79F8580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AE1A6-862A-6EA5-BCD4-BA5D3C908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63E87A6-6A65-454B-F0B2-EBE930505BA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تصحيح جماعي تفاعلي على السبورة. مع التصريح بخطوات التوصل إلى الجواب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B00C508-1EB2-CA82-C6C6-958394E8B7AB}"/>
              </a:ext>
            </a:extLst>
          </p:cNvPr>
          <p:cNvSpPr/>
          <p:nvPr/>
        </p:nvSpPr>
        <p:spPr>
          <a:xfrm>
            <a:off x="318655" y="4017818"/>
            <a:ext cx="7022121" cy="157941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لَمَ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بينَ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لأَشْجارِ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قِطْعَةَ لَـحْمٍ </a:t>
            </a:r>
            <a:r>
              <a:rPr lang="ar-S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صَغيرَةً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مُلْقاةً عَلى </a:t>
            </a:r>
            <a:r>
              <a:rPr lang="ar-SA" sz="36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اؐلْأَرْضِ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DFE7BAB-A448-D90E-D942-2EFFE36A3A1A}"/>
              </a:ext>
            </a:extLst>
          </p:cNvPr>
          <p:cNvSpPr/>
          <p:nvPr/>
        </p:nvSpPr>
        <p:spPr>
          <a:xfrm>
            <a:off x="302667" y="6360545"/>
            <a:ext cx="7038109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قَدَّمَ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لِصِغارِهِ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لْجِيّاعِ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قِطْ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عَةَ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لَـحْمٍ صَغيرَ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ةً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FB73D1C-ADA5-5187-B935-FD7E32C7098E}"/>
              </a:ext>
            </a:extLst>
          </p:cNvPr>
          <p:cNvSpPr/>
          <p:nvPr/>
        </p:nvSpPr>
        <p:spPr>
          <a:xfrm>
            <a:off x="582348" y="8240749"/>
            <a:ext cx="5971309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نَظَرَ إِلَيْهِم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حُـبّ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ٍ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وَحَنان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689F025-E6F5-264A-537D-4708EAE4C329}"/>
              </a:ext>
            </a:extLst>
          </p:cNvPr>
          <p:cNvSpPr/>
          <p:nvPr/>
        </p:nvSpPr>
        <p:spPr>
          <a:xfrm>
            <a:off x="8878201" y="4141928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 لَمَحَ بينَ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لأَشْجارِ؟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2D56B96F-7C5C-54D9-3878-DBC8746B2258}"/>
              </a:ext>
            </a:extLst>
          </p:cNvPr>
          <p:cNvSpPr/>
          <p:nvPr/>
        </p:nvSpPr>
        <p:spPr>
          <a:xfrm>
            <a:off x="7650625" y="4434793"/>
            <a:ext cx="917726" cy="27529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EE908A-CD46-4AFE-F6FB-D22FAA6FCBEF}"/>
              </a:ext>
            </a:extLst>
          </p:cNvPr>
          <p:cNvSpPr/>
          <p:nvPr/>
        </p:nvSpPr>
        <p:spPr>
          <a:xfrm>
            <a:off x="8376286" y="6316912"/>
            <a:ext cx="4964881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قَدَّمَ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لِصِغارِهِ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لْجِيّاعِ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48D73006-59B6-FF63-591D-AC5D28A4C0BF}"/>
              </a:ext>
            </a:extLst>
          </p:cNvPr>
          <p:cNvSpPr/>
          <p:nvPr/>
        </p:nvSpPr>
        <p:spPr>
          <a:xfrm>
            <a:off x="7566373" y="6608289"/>
            <a:ext cx="616527" cy="36860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C572552-2B07-300C-E366-E67D6E7F3A55}"/>
              </a:ext>
            </a:extLst>
          </p:cNvPr>
          <p:cNvSpPr/>
          <p:nvPr/>
        </p:nvSpPr>
        <p:spPr>
          <a:xfrm>
            <a:off x="7813204" y="8262424"/>
            <a:ext cx="552796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نَظَرَ إِلَيْهِم؟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B323E06E-FC96-0344-CB24-27023E7BF64A}"/>
              </a:ext>
            </a:extLst>
          </p:cNvPr>
          <p:cNvSpPr/>
          <p:nvPr/>
        </p:nvSpPr>
        <p:spPr>
          <a:xfrm>
            <a:off x="6634947" y="8554039"/>
            <a:ext cx="1015678" cy="36860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A51BB70-5A4F-8B4B-C47E-B84C4992AA85}"/>
              </a:ext>
            </a:extLst>
          </p:cNvPr>
          <p:cNvSpPr/>
          <p:nvPr/>
        </p:nvSpPr>
        <p:spPr>
          <a:xfrm>
            <a:off x="8878200" y="2205972"/>
            <a:ext cx="4372321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لِماذا خَرَجَ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باكرًا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6079B9BA-361F-053E-B5D6-EEAC32C1E8B1}"/>
              </a:ext>
            </a:extLst>
          </p:cNvPr>
          <p:cNvSpPr/>
          <p:nvPr/>
        </p:nvSpPr>
        <p:spPr>
          <a:xfrm>
            <a:off x="7790399" y="2552674"/>
            <a:ext cx="785002" cy="27529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25F679E6-760E-ED3A-BD8D-24DD11BAB114}"/>
              </a:ext>
            </a:extLst>
          </p:cNvPr>
          <p:cNvSpPr/>
          <p:nvPr/>
        </p:nvSpPr>
        <p:spPr>
          <a:xfrm>
            <a:off x="431641" y="2134493"/>
            <a:ext cx="7055960" cy="12374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خَرَجَ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باكرًا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يَـبْـحَـثُ عَن طَـعامٍ يُـطْعِـمُ بِـه صِـغارَهُ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55F8EF-1ECE-5B7D-AFFB-01B7B905B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2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2D1D1-B4C5-AC1A-5533-F75E4BD98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46C289-9A3D-A279-9A24-D96D3D4B0F0A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فردية، متعلم يقرأ السؤال وآخر يقرأ الجواب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E3F51E5-2A57-1D08-EC95-E88C50C35C46}"/>
              </a:ext>
            </a:extLst>
          </p:cNvPr>
          <p:cNvSpPr/>
          <p:nvPr/>
        </p:nvSpPr>
        <p:spPr>
          <a:xfrm>
            <a:off x="318655" y="3906014"/>
            <a:ext cx="7022121" cy="158112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لَمَ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بينَ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لأَشْجارِ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قِطْعَةَ لَـحْمٍ صَغيرَةً</a:t>
            </a:r>
            <a:r>
              <a:rPr lang="ar-SA" sz="3600" b="1" dirty="0">
                <a:solidFill>
                  <a:prstClr val="black"/>
                </a:solidFill>
              </a:rPr>
              <a:t> مُلْقاةً عَلى </a:t>
            </a:r>
            <a:r>
              <a:rPr lang="ar-SA" sz="3600" b="1" dirty="0" err="1">
                <a:solidFill>
                  <a:prstClr val="black"/>
                </a:solidFill>
              </a:rPr>
              <a:t>اؐلْأَرْضِ</a:t>
            </a:r>
            <a:r>
              <a:rPr lang="ar-MA" sz="3600" b="1" dirty="0">
                <a:solidFill>
                  <a:prstClr val="black"/>
                </a:solidFill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04DBA69-9720-BDF7-8459-AD415E2B2823}"/>
              </a:ext>
            </a:extLst>
          </p:cNvPr>
          <p:cNvSpPr/>
          <p:nvPr/>
        </p:nvSpPr>
        <p:spPr>
          <a:xfrm>
            <a:off x="288380" y="5923431"/>
            <a:ext cx="7038109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قَدَّمَ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لِصِغارِهِ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لْجِيّاعِ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قِطْ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عَةَ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لَـحْمٍ صَغيرَ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ةً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E16E8DD-9F1E-37D4-A856-220ACEC03F36}"/>
              </a:ext>
            </a:extLst>
          </p:cNvPr>
          <p:cNvSpPr/>
          <p:nvPr/>
        </p:nvSpPr>
        <p:spPr>
          <a:xfrm>
            <a:off x="498764" y="7929420"/>
            <a:ext cx="5971309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نَظَرَ إِلَيْهِم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حُـبّ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ٍ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وَحَنان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701A30FE-7A7B-CCAC-BAAA-AC224B3744A2}"/>
              </a:ext>
            </a:extLst>
          </p:cNvPr>
          <p:cNvSpPr/>
          <p:nvPr/>
        </p:nvSpPr>
        <p:spPr>
          <a:xfrm>
            <a:off x="8878201" y="4141928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 لَمَحَ بينَ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لأَشْجارِ؟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73AB98D-7CB2-FEB6-4AE4-286C5822C86D}"/>
              </a:ext>
            </a:extLst>
          </p:cNvPr>
          <p:cNvSpPr/>
          <p:nvPr/>
        </p:nvSpPr>
        <p:spPr>
          <a:xfrm>
            <a:off x="7650625" y="4434793"/>
            <a:ext cx="917726" cy="27529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2BA98DD-5E61-F17B-339C-C7A5C827ED7D}"/>
              </a:ext>
            </a:extLst>
          </p:cNvPr>
          <p:cNvSpPr/>
          <p:nvPr/>
        </p:nvSpPr>
        <p:spPr>
          <a:xfrm>
            <a:off x="8432464" y="5955432"/>
            <a:ext cx="4964881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قَدَّمَ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لِصِغارِهِ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لْجِيّاعِ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C78145DD-75DE-E261-128C-05F7FBD7EBC0}"/>
              </a:ext>
            </a:extLst>
          </p:cNvPr>
          <p:cNvSpPr/>
          <p:nvPr/>
        </p:nvSpPr>
        <p:spPr>
          <a:xfrm>
            <a:off x="7561118" y="6272496"/>
            <a:ext cx="616527" cy="36860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C0E5765B-7E81-D3B0-3586-D60CC6598FBC}"/>
              </a:ext>
            </a:extLst>
          </p:cNvPr>
          <p:cNvSpPr/>
          <p:nvPr/>
        </p:nvSpPr>
        <p:spPr>
          <a:xfrm>
            <a:off x="7869382" y="7929420"/>
            <a:ext cx="552796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نَظَرَ إِلَيْهِم؟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1D5C7265-CAFE-E8DE-C51A-5CEA70790CFC}"/>
              </a:ext>
            </a:extLst>
          </p:cNvPr>
          <p:cNvSpPr/>
          <p:nvPr/>
        </p:nvSpPr>
        <p:spPr>
          <a:xfrm>
            <a:off x="6719455" y="8190594"/>
            <a:ext cx="1015678" cy="36860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BCC492-0CEC-313C-E277-B52902B4A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80" y="610164"/>
            <a:ext cx="1639966" cy="1426588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DFC1FAA-6D8C-D128-2BAD-D914F875B83E}"/>
              </a:ext>
            </a:extLst>
          </p:cNvPr>
          <p:cNvSpPr/>
          <p:nvPr/>
        </p:nvSpPr>
        <p:spPr>
          <a:xfrm>
            <a:off x="8878200" y="2205972"/>
            <a:ext cx="4372321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لِماذا خَرَجَ ا</a:t>
            </a:r>
            <a:r>
              <a:rPr lang="ar-SA" sz="4000" b="1" dirty="0">
                <a:solidFill>
                  <a:schemeClr val="tx1"/>
                </a:solidFill>
              </a:rPr>
              <a:t>ؐ</a:t>
            </a:r>
            <a:r>
              <a:rPr lang="ar-MA" sz="4000" b="1" dirty="0">
                <a:solidFill>
                  <a:schemeClr val="tx1"/>
                </a:solidFill>
              </a:rPr>
              <a:t>لثَّعْلَبُ باكرًا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237B03FA-3E17-5CB7-587A-89F0B97DE5AF}"/>
              </a:ext>
            </a:extLst>
          </p:cNvPr>
          <p:cNvSpPr/>
          <p:nvPr/>
        </p:nvSpPr>
        <p:spPr>
          <a:xfrm>
            <a:off x="7790399" y="2552674"/>
            <a:ext cx="785002" cy="27529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A8520D73-1362-687B-17CA-02AC066D7CC6}"/>
              </a:ext>
            </a:extLst>
          </p:cNvPr>
          <p:cNvSpPr/>
          <p:nvPr/>
        </p:nvSpPr>
        <p:spPr>
          <a:xfrm>
            <a:off x="431641" y="2134493"/>
            <a:ext cx="7055960" cy="12374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600" b="1" dirty="0">
                <a:solidFill>
                  <a:schemeClr val="tx1"/>
                </a:solidFill>
              </a:rPr>
              <a:t>خَرَجَ ا</a:t>
            </a:r>
            <a:r>
              <a:rPr lang="ar-SA" sz="3600" b="1" dirty="0">
                <a:solidFill>
                  <a:schemeClr val="tx1"/>
                </a:solidFill>
              </a:rPr>
              <a:t>ؐ</a:t>
            </a:r>
            <a:r>
              <a:rPr lang="ar-MA" sz="3600" b="1" dirty="0">
                <a:solidFill>
                  <a:schemeClr val="tx1"/>
                </a:solidFill>
              </a:rPr>
              <a:t>لثَّعْلَبُ باكرًا </a:t>
            </a:r>
            <a:r>
              <a:rPr lang="ar-SA" sz="3600" b="1" dirty="0">
                <a:solidFill>
                  <a:srgbClr val="FF0000"/>
                </a:solidFill>
              </a:rPr>
              <a:t>يَـبْـحَـثُ عَن طَـعامٍ يُـطْعِـمُ بِـه صِـغارَهُ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9265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ألواحكم، كل واحد يكتب جملة/كلمة جديدة تعلمها هذا اليوم: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37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BB64A-5214-9629-0215-C6842C020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6ED2F1-44FA-DA79-A213-85E215F4716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سنعود إلى النص: من يقرأ بدقة وطلاقة واسترسال.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5B1680D-E35F-6877-21FC-B1A30652D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F6FC697-26A7-09EB-203C-8027C0F145FE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2197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0750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310865"/>
            <a:ext cx="11499274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ثعلب</a:t>
            </a:r>
            <a:endParaRPr kumimoji="0" lang="ar-MA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4261087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4FFD961-3B40-89DF-AD10-F5C5F7F2E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8967234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26،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004637" y="2350874"/>
            <a:ext cx="5312054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نص "الثعلب"،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سؤالين آخرين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عن النص، وأجيب عنهما في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7CF2D0A-672F-6A3E-CC3D-436933B10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013" y="2287065"/>
            <a:ext cx="5830823" cy="72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375878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25).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الفقرتان (النشاط 2)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الجمل الثلاث(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النشاط3)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3D0A71-A548-FFEB-A5FB-8818EBEF7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63" y="2350873"/>
            <a:ext cx="5548563" cy="731959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82CF834-4203-733F-4408-768F45BA4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247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</TotalTime>
  <Words>2130</Words>
  <Application>Microsoft Office PowerPoint</Application>
  <PresentationFormat>Personnalisé</PresentationFormat>
  <Paragraphs>313</Paragraphs>
  <Slides>60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60</vt:i4>
      </vt:variant>
    </vt:vector>
  </HeadingPairs>
  <TitlesOfParts>
    <vt:vector size="79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2201</cp:revision>
  <dcterms:created xsi:type="dcterms:W3CDTF">2014-10-09T07:32:24Z</dcterms:created>
  <dcterms:modified xsi:type="dcterms:W3CDTF">2025-09-17T21:31:44Z</dcterms:modified>
</cp:coreProperties>
</file>