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5"/>
  </p:notesMasterIdLst>
  <p:handoutMasterIdLst>
    <p:handoutMasterId r:id="rId66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497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539" r:id="rId30"/>
    <p:sldId id="2134808511" r:id="rId31"/>
    <p:sldId id="2134808474" r:id="rId32"/>
    <p:sldId id="2134808468" r:id="rId33"/>
    <p:sldId id="2134808540" r:id="rId34"/>
    <p:sldId id="2134808469" r:id="rId35"/>
    <p:sldId id="597" r:id="rId36"/>
    <p:sldId id="2134808630" r:id="rId37"/>
    <p:sldId id="2134808632" r:id="rId38"/>
    <p:sldId id="2134808600" r:id="rId39"/>
    <p:sldId id="2134808633" r:id="rId40"/>
    <p:sldId id="2134808601" r:id="rId41"/>
    <p:sldId id="2134808635" r:id="rId42"/>
    <p:sldId id="2134808636" r:id="rId43"/>
    <p:sldId id="2134808637" r:id="rId44"/>
    <p:sldId id="2134808638" r:id="rId45"/>
    <p:sldId id="2134808602" r:id="rId46"/>
    <p:sldId id="2134808639" r:id="rId47"/>
    <p:sldId id="2134808640" r:id="rId48"/>
    <p:sldId id="2134808643" r:id="rId49"/>
    <p:sldId id="2134808641" r:id="rId50"/>
    <p:sldId id="2134808642" r:id="rId51"/>
    <p:sldId id="2134808646" r:id="rId52"/>
    <p:sldId id="2134808547" r:id="rId53"/>
    <p:sldId id="2134808548" r:id="rId54"/>
    <p:sldId id="2134808644" r:id="rId55"/>
    <p:sldId id="2134808645" r:id="rId56"/>
    <p:sldId id="2134808647" r:id="rId57"/>
    <p:sldId id="2134808560" r:id="rId58"/>
    <p:sldId id="838" r:id="rId59"/>
    <p:sldId id="2134808562" r:id="rId60"/>
    <p:sldId id="2134808501" r:id="rId61"/>
    <p:sldId id="2134808561" r:id="rId62"/>
    <p:sldId id="2134808503" r:id="rId63"/>
    <p:sldId id="2134808502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49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32"/>
            <p14:sldId id="2134808600"/>
            <p14:sldId id="2134808633"/>
            <p14:sldId id="2134808601"/>
            <p14:sldId id="2134808635"/>
            <p14:sldId id="2134808636"/>
            <p14:sldId id="2134808637"/>
            <p14:sldId id="2134808638"/>
            <p14:sldId id="2134808602"/>
            <p14:sldId id="2134808639"/>
            <p14:sldId id="2134808640"/>
            <p14:sldId id="2134808643"/>
            <p14:sldId id="2134808641"/>
            <p14:sldId id="2134808642"/>
            <p14:sldId id="2134808646"/>
            <p14:sldId id="2134808547"/>
            <p14:sldId id="2134808548"/>
            <p14:sldId id="2134808644"/>
            <p14:sldId id="2134808645"/>
            <p14:sldId id="2134808647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A29AAA-D710-4D78-A2D2-24EF3512CA01}" v="191" dt="2025-08-30T22:00:46.7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delSld modSld modSection">
      <pc:chgData name="FERHANE EL MOSTAFA" userId="612e3f77-08f4-424c-9bd0-6ac275dcda07" providerId="ADAL" clId="{0E1024C3-58F3-4E60-9D56-58152775B348}" dt="2025-08-30T22:05:19.943" v="48" actId="20577"/>
      <pc:docMkLst>
        <pc:docMk/>
      </pc:docMkLst>
      <pc:sldChg chg="addSp delSp modSp mod addAnim delAnim modAnim">
        <pc:chgData name="FERHANE EL MOSTAFA" userId="612e3f77-08f4-424c-9bd0-6ac275dcda07" providerId="ADAL" clId="{0E1024C3-58F3-4E60-9D56-58152775B348}" dt="2025-08-30T22:00:56.351" v="16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0T22:00:46.723" v="15" actId="271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0T22:00:56.351" v="16" actId="1076"/>
          <ac:picMkLst>
            <pc:docMk/>
            <pc:sldMk cId="368224478" sldId="2134808451"/>
            <ac:picMk id="5" creationId="{3D7B7E7E-AEBD-8512-33CF-E46DC5DA4E18}"/>
          </ac:picMkLst>
        </pc:picChg>
        <pc:picChg chg="add del">
          <ac:chgData name="FERHANE EL MOSTAFA" userId="612e3f77-08f4-424c-9bd0-6ac275dcda07" providerId="ADAL" clId="{0E1024C3-58F3-4E60-9D56-58152775B348}" dt="2025-08-30T22:00:18.471" v="4" actId="478"/>
          <ac:picMkLst>
            <pc:docMk/>
            <pc:sldMk cId="368224478" sldId="2134808451"/>
            <ac:picMk id="7" creationId="{C81E7AAC-1886-437D-62DD-F3330E8030C6}"/>
          </ac:picMkLst>
        </pc:picChg>
      </pc:sldChg>
      <pc:sldChg chg="modSp mod">
        <pc:chgData name="FERHANE EL MOSTAFA" userId="612e3f77-08f4-424c-9bd0-6ac275dcda07" providerId="ADAL" clId="{0E1024C3-58F3-4E60-9D56-58152775B348}" dt="2025-08-30T22:03:57.393" v="37" actId="20577"/>
        <pc:sldMkLst>
          <pc:docMk/>
          <pc:sldMk cId="3250932778" sldId="2134808600"/>
        </pc:sldMkLst>
        <pc:spChg chg="mod">
          <ac:chgData name="FERHANE EL MOSTAFA" userId="612e3f77-08f4-424c-9bd0-6ac275dcda07" providerId="ADAL" clId="{0E1024C3-58F3-4E60-9D56-58152775B348}" dt="2025-08-30T22:03:57.393" v="37" actId="20577"/>
          <ac:spMkLst>
            <pc:docMk/>
            <pc:sldMk cId="3250932778" sldId="2134808600"/>
            <ac:spMk id="2" creationId="{67D1A047-C78F-C9EB-4FA6-0313069C4EF2}"/>
          </ac:spMkLst>
        </pc:spChg>
      </pc:sldChg>
      <pc:sldChg chg="modSp mod">
        <pc:chgData name="FERHANE EL MOSTAFA" userId="612e3f77-08f4-424c-9bd0-6ac275dcda07" providerId="ADAL" clId="{0E1024C3-58F3-4E60-9D56-58152775B348}" dt="2025-08-30T22:03:36.152" v="18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0T22:03:36.152" v="18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modSp mod">
        <pc:chgData name="FERHANE EL MOSTAFA" userId="612e3f77-08f4-424c-9bd0-6ac275dcda07" providerId="ADAL" clId="{0E1024C3-58F3-4E60-9D56-58152775B348}" dt="2025-08-30T22:03:40.858" v="19" actId="207"/>
        <pc:sldMkLst>
          <pc:docMk/>
          <pc:sldMk cId="3101658181" sldId="2134808632"/>
        </pc:sldMkLst>
        <pc:spChg chg="mod">
          <ac:chgData name="FERHANE EL MOSTAFA" userId="612e3f77-08f4-424c-9bd0-6ac275dcda07" providerId="ADAL" clId="{0E1024C3-58F3-4E60-9D56-58152775B348}" dt="2025-08-30T22:03:40.858" v="19" actId="207"/>
          <ac:spMkLst>
            <pc:docMk/>
            <pc:sldMk cId="3101658181" sldId="2134808632"/>
            <ac:spMk id="15" creationId="{2CCCACD6-A7BB-DF2B-9261-258A0CD4EA6D}"/>
          </ac:spMkLst>
        </pc:spChg>
      </pc:sldChg>
      <pc:sldChg chg="del">
        <pc:chgData name="FERHANE EL MOSTAFA" userId="612e3f77-08f4-424c-9bd0-6ac275dcda07" providerId="ADAL" clId="{0E1024C3-58F3-4E60-9D56-58152775B348}" dt="2025-08-30T22:03:27.349" v="17" actId="47"/>
        <pc:sldMkLst>
          <pc:docMk/>
          <pc:sldMk cId="1401053377" sldId="2134808634"/>
        </pc:sldMkLst>
      </pc:sldChg>
      <pc:sldChg chg="modSp mod">
        <pc:chgData name="FERHANE EL MOSTAFA" userId="612e3f77-08f4-424c-9bd0-6ac275dcda07" providerId="ADAL" clId="{0E1024C3-58F3-4E60-9D56-58152775B348}" dt="2025-08-30T22:04:51.201" v="46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0T22:04:51.201" v="46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modSp mod">
        <pc:chgData name="FERHANE EL MOSTAFA" userId="612e3f77-08f4-424c-9bd0-6ac275dcda07" providerId="ADAL" clId="{0E1024C3-58F3-4E60-9D56-58152775B348}" dt="2025-08-30T22:05:19.943" v="48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0E1024C3-58F3-4E60-9D56-58152775B348}" dt="2025-08-30T22:05:19.943" v="48" actId="20577"/>
          <ac:spMkLst>
            <pc:docMk/>
            <pc:sldMk cId="1231011705" sldId="2134808643"/>
            <ac:spMk id="2" creationId="{9CDEDA68-7246-2E33-FCBF-CB676BBA3D4C}"/>
          </ac:spMkLst>
        </pc:spChg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30T08:39:57.878" v="5470" actId="4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9:17:29.964" v="5231" actId="20577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9:17:29.964" v="5231" actId="20577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9:17:05.360" v="5215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9:17:05.360" v="521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">
        <pc:chgData name="FERHANE EL MOSTAFA" userId="612e3f77-08f4-424c-9bd0-6ac275dcda07" providerId="ADAL" clId="{FCA29AAA-D710-4D78-A2D2-24EF3512CA01}" dt="2025-08-30T08:39:57.878" v="5470" actId="47"/>
        <pc:sldMkLst>
          <pc:docMk/>
          <pc:sldMk cId="2635296759" sldId="2134808443"/>
        </pc:sldMkLst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  <pc:picChg chg="add mod">
          <ac:chgData name="FERHANE EL MOSTAFA" userId="612e3f77-08f4-424c-9bd0-6ac275dcda07" providerId="ADAL" clId="{FCA29AAA-D710-4D78-A2D2-24EF3512CA01}" dt="2025-08-09T09:31:14.271" v="158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  <pc:picChg chg="del">
          <ac:chgData name="FERHANE EL MOSTAFA" userId="612e3f77-08f4-424c-9bd0-6ac275dcda07" providerId="ADAL" clId="{FCA29AAA-D710-4D78-A2D2-24EF3512CA01}" dt="2025-08-09T18:43:43.027" v="2240" actId="478"/>
          <ac:picMkLst>
            <pc:docMk/>
            <pc:sldMk cId="1403980755" sldId="2134808468"/>
            <ac:picMk id="4" creationId="{FEA64E51-7426-E4A1-EB46-093A8D7294A6}"/>
          </ac:picMkLst>
        </pc:picChg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  <pc:spChg chg="mod">
          <ac:chgData name="FERHANE EL MOSTAFA" userId="612e3f77-08f4-424c-9bd0-6ac275dcda07" providerId="ADAL" clId="{FCA29AAA-D710-4D78-A2D2-24EF3512CA01}" dt="2025-08-09T09:27:53.489" v="92" actId="20577"/>
          <ac:spMkLst>
            <pc:docMk/>
            <pc:sldMk cId="3367157074" sldId="2134808497"/>
            <ac:spMk id="2" creationId="{98CD3D38-89FB-CBAF-DCAD-71222080288C}"/>
          </ac:spMkLst>
        </pc:spChg>
        <pc:picChg chg="add mod">
          <ac:chgData name="FERHANE EL MOSTAFA" userId="612e3f77-08f4-424c-9bd0-6ac275dcda07" providerId="ADAL" clId="{FCA29AAA-D710-4D78-A2D2-24EF3512CA01}" dt="2025-08-09T09:27:13.792" v="78" actId="1076"/>
          <ac:picMkLst>
            <pc:docMk/>
            <pc:sldMk cId="3367157074" sldId="2134808497"/>
            <ac:picMk id="3" creationId="{4DE7665E-EA5C-D2BA-B0B0-9EE69BFEB456}"/>
          </ac:picMkLst>
        </pc:picChg>
        <pc:picChg chg="mod">
          <ac:chgData name="FERHANE EL MOSTAFA" userId="612e3f77-08f4-424c-9bd0-6ac275dcda07" providerId="ADAL" clId="{FCA29AAA-D710-4D78-A2D2-24EF3512CA01}" dt="2025-08-09T09:28:19.651" v="93" actId="1076"/>
          <ac:picMkLst>
            <pc:docMk/>
            <pc:sldMk cId="3367157074" sldId="2134808497"/>
            <ac:picMk id="8" creationId="{65098F3A-2B7C-8074-1E76-10CF7ADBDA40}"/>
          </ac:picMkLst>
        </pc:picChg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FCA29AAA-D710-4D78-A2D2-24EF3512CA01}" dt="2025-08-30T08:39:56.053" v="5469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FCA29AAA-D710-4D78-A2D2-24EF3512CA01}" dt="2025-08-15T18:42:44.172" v="524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5T18:42:44.172" v="524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FCA29AAA-D710-4D78-A2D2-24EF3512CA01}" dt="2025-08-09T17:36:42.204" v="862" actId="20577"/>
          <ac:spMkLst>
            <pc:docMk/>
            <pc:sldMk cId="3114214726" sldId="2134808539"/>
            <ac:spMk id="6" creationId="{19B27766-CF1F-0E90-1AFC-2D3D4298239D}"/>
          </ac:spMkLst>
        </pc:spChg>
        <pc:spChg chg="add mod">
          <ac:chgData name="FERHANE EL MOSTAFA" userId="612e3f77-08f4-424c-9bd0-6ac275dcda07" providerId="ADAL" clId="{FCA29AAA-D710-4D78-A2D2-24EF3512CA01}" dt="2025-08-09T17:34:18.535" v="808" actId="14100"/>
          <ac:spMkLst>
            <pc:docMk/>
            <pc:sldMk cId="3114214726" sldId="2134808539"/>
            <ac:spMk id="7" creationId="{F3978A99-67D2-D7A1-2491-B02FE732ECBA}"/>
          </ac:spMkLst>
        </pc:spChg>
        <pc:picChg chg="add mod">
          <ac:chgData name="FERHANE EL MOSTAFA" userId="612e3f77-08f4-424c-9bd0-6ac275dcda07" providerId="ADAL" clId="{FCA29AAA-D710-4D78-A2D2-24EF3512CA01}" dt="2025-08-09T17:33:29.244" v="803" actId="14100"/>
          <ac:picMkLst>
            <pc:docMk/>
            <pc:sldMk cId="3114214726" sldId="2134808539"/>
            <ac:picMk id="5" creationId="{7E230F28-4745-1F7A-2BAC-7B096E99C36E}"/>
          </ac:picMkLst>
        </pc:picChg>
      </pc:sldChg>
      <pc:sldChg chg="modSp modAnim">
        <pc:chgData name="FERHANE EL MOSTAFA" userId="612e3f77-08f4-424c-9bd0-6ac275dcda07" providerId="ADAL" clId="{FCA29AAA-D710-4D78-A2D2-24EF3512CA01}" dt="2025-08-15T18:44:36.077" v="5246" actId="20577"/>
        <pc:sldMkLst>
          <pc:docMk/>
          <pc:sldMk cId="1843453747" sldId="2134808540"/>
        </pc:sldMkLst>
        <pc:spChg chg="mod">
          <ac:chgData name="FERHANE EL MOSTAFA" userId="612e3f77-08f4-424c-9bd0-6ac275dcda07" providerId="ADAL" clId="{FCA29AAA-D710-4D78-A2D2-24EF3512CA01}" dt="2025-08-15T18:44:36.077" v="5246" actId="20577"/>
          <ac:spMkLst>
            <pc:docMk/>
            <pc:sldMk cId="1843453747" sldId="2134808540"/>
            <ac:spMk id="20" creationId="{C667FED6-D36C-D53E-8DBF-DA970F53A144}"/>
          </ac:spMkLst>
        </pc:spChg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FCA29AAA-D710-4D78-A2D2-24EF3512CA01}" dt="2025-08-09T20:59:04.496" v="4359" actId="20577"/>
          <ac:spMkLst>
            <pc:docMk/>
            <pc:sldMk cId="2254889488" sldId="2134808547"/>
            <ac:spMk id="5" creationId="{40CCF6DB-8998-787B-E269-F4AC61E1654C}"/>
          </ac:spMkLst>
        </pc:spChg>
        <pc:picChg chg="add mod">
          <ac:chgData name="FERHANE EL MOSTAFA" userId="612e3f77-08f4-424c-9bd0-6ac275dcda07" providerId="ADAL" clId="{FCA29AAA-D710-4D78-A2D2-24EF3512CA01}" dt="2025-08-09T20:58:48.780" v="4344" actId="1076"/>
          <ac:picMkLst>
            <pc:docMk/>
            <pc:sldMk cId="2254889488" sldId="2134808547"/>
            <ac:picMk id="4" creationId="{2B656E91-8466-DC7C-92C6-711D7EC41A2B}"/>
          </ac:picMkLst>
        </pc:picChg>
      </pc:sldChg>
      <pc:sldChg chg="addSp delSp modSp mod delAnim modAnim">
        <pc:chgData name="FERHANE EL MOSTAFA" userId="612e3f77-08f4-424c-9bd0-6ac275dcda07" providerId="ADAL" clId="{FCA29AAA-D710-4D78-A2D2-24EF3512CA01}" dt="2025-08-15T19:02:40.478" v="5468" actId="6549"/>
        <pc:sldMkLst>
          <pc:docMk/>
          <pc:sldMk cId="185814514" sldId="2134808548"/>
        </pc:sldMkLst>
        <pc:spChg chg="mod">
          <ac:chgData name="FERHANE EL MOSTAFA" userId="612e3f77-08f4-424c-9bd0-6ac275dcda07" providerId="ADAL" clId="{FCA29AAA-D710-4D78-A2D2-24EF3512CA01}" dt="2025-08-15T19:02:40.478" v="5468" actId="6549"/>
          <ac:spMkLst>
            <pc:docMk/>
            <pc:sldMk cId="185814514" sldId="2134808548"/>
            <ac:spMk id="2" creationId="{23EE1DC3-D9E6-6F22-251D-7A9AC3437930}"/>
          </ac:spMkLst>
        </pc:spChg>
        <pc:picChg chg="add mod">
          <ac:chgData name="FERHANE EL MOSTAFA" userId="612e3f77-08f4-424c-9bd0-6ac275dcda07" providerId="ADAL" clId="{FCA29AAA-D710-4D78-A2D2-24EF3512CA01}" dt="2025-08-09T21:01:01.826" v="4435" actId="1076"/>
          <ac:picMkLst>
            <pc:docMk/>
            <pc:sldMk cId="185814514" sldId="2134808548"/>
            <ac:picMk id="5" creationId="{E733BA6D-3BC8-B534-1095-4E1F892C77E4}"/>
          </ac:picMkLst>
        </pc:picChg>
        <pc:picChg chg="add mod">
          <ac:chgData name="FERHANE EL MOSTAFA" userId="612e3f77-08f4-424c-9bd0-6ac275dcda07" providerId="ADAL" clId="{FCA29AAA-D710-4D78-A2D2-24EF3512CA01}" dt="2025-08-09T21:01:32.713" v="4439" actId="1076"/>
          <ac:picMkLst>
            <pc:docMk/>
            <pc:sldMk cId="185814514" sldId="2134808548"/>
            <ac:picMk id="7" creationId="{21FDC7F4-3513-3EBE-E274-860BEEC6205C}"/>
          </ac:picMkLst>
        </pc:picChg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10T11:41:59.191" v="524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10T11:41:59.191" v="5242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FCA29AAA-D710-4D78-A2D2-24EF3512CA01}" dt="2025-08-09T21:07:36.874" v="4611" actId="14100"/>
          <ac:picMkLst>
            <pc:docMk/>
            <pc:sldMk cId="512562272" sldId="2134808561"/>
            <ac:picMk id="7" creationId="{428A06E0-939D-2F32-709C-038BE7FCDDD0}"/>
          </ac:picMkLst>
        </pc:pic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  <pc:spChg chg="mod">
          <ac:chgData name="FERHANE EL MOSTAFA" userId="612e3f77-08f4-424c-9bd0-6ac275dcda07" providerId="ADAL" clId="{FCA29AAA-D710-4D78-A2D2-24EF3512CA01}" dt="2025-08-09T19:38:52.484" v="2806" actId="20577"/>
          <ac:spMkLst>
            <pc:docMk/>
            <pc:sldMk cId="3250932778" sldId="2134808600"/>
            <ac:spMk id="2" creationId="{67D1A047-C78F-C9EB-4FA6-0313069C4EF2}"/>
          </ac:spMkLst>
        </pc:spChg>
        <pc:spChg chg="add mod">
          <ac:chgData name="FERHANE EL MOSTAFA" userId="612e3f77-08f4-424c-9bd0-6ac275dcda07" providerId="ADAL" clId="{FCA29AAA-D710-4D78-A2D2-24EF3512CA01}" dt="2025-08-09T19:27:27.100" v="2581" actId="1076"/>
          <ac:spMkLst>
            <pc:docMk/>
            <pc:sldMk cId="3250932778" sldId="2134808600"/>
            <ac:spMk id="3" creationId="{DD813CA8-EBF7-0AB3-DDBF-3E91F0F24D98}"/>
          </ac:spMkLst>
        </pc:spChg>
        <pc:spChg chg="add mod">
          <ac:chgData name="FERHANE EL MOSTAFA" userId="612e3f77-08f4-424c-9bd0-6ac275dcda07" providerId="ADAL" clId="{FCA29AAA-D710-4D78-A2D2-24EF3512CA01}" dt="2025-08-09T19:29:39.305" v="2597" actId="14100"/>
          <ac:spMkLst>
            <pc:docMk/>
            <pc:sldMk cId="3250932778" sldId="2134808600"/>
            <ac:spMk id="14" creationId="{8F5CEEDD-4924-EE2B-EFE7-E65A5DDE36ED}"/>
          </ac:spMkLst>
        </pc:spChg>
        <pc:picChg chg="add mod">
          <ac:chgData name="FERHANE EL MOSTAFA" userId="612e3f77-08f4-424c-9bd0-6ac275dcda07" providerId="ADAL" clId="{FCA29AAA-D710-4D78-A2D2-24EF3512CA01}" dt="2025-08-09T19:38:11.162" v="2752" actId="1076"/>
          <ac:picMkLst>
            <pc:docMk/>
            <pc:sldMk cId="3250932778" sldId="2134808600"/>
            <ac:picMk id="23" creationId="{AEFE385E-BB28-EFE7-0EFF-3CD35F2EF35D}"/>
          </ac:picMkLst>
        </pc:picChg>
      </pc:sldChg>
      <pc:sldChg chg="addSp delSp modSp mod modAnim">
        <pc:chgData name="FERHANE EL MOSTAFA" userId="612e3f77-08f4-424c-9bd0-6ac275dcda07" providerId="ADAL" clId="{FCA29AAA-D710-4D78-A2D2-24EF3512CA01}" dt="2025-08-15T18:50:32.672" v="5289"/>
        <pc:sldMkLst>
          <pc:docMk/>
          <pc:sldMk cId="534018779" sldId="2134808601"/>
        </pc:sldMkLst>
        <pc:spChg chg="mod">
          <ac:chgData name="FERHANE EL MOSTAFA" userId="612e3f77-08f4-424c-9bd0-6ac275dcda07" providerId="ADAL" clId="{FCA29AAA-D710-4D78-A2D2-24EF3512CA01}" dt="2025-08-09T20:18:10.317" v="3185" actId="20577"/>
          <ac:spMkLst>
            <pc:docMk/>
            <pc:sldMk cId="534018779" sldId="2134808601"/>
            <ac:spMk id="2" creationId="{E8D6C5A9-BD67-625C-29E5-1E1CA90B556D}"/>
          </ac:spMkLst>
        </pc:spChg>
        <pc:spChg chg="add mod">
          <ac:chgData name="FERHANE EL MOSTAFA" userId="612e3f77-08f4-424c-9bd0-6ac275dcda07" providerId="ADAL" clId="{FCA29AAA-D710-4D78-A2D2-24EF3512CA01}" dt="2025-08-15T18:50:32.672" v="5289"/>
          <ac:spMkLst>
            <pc:docMk/>
            <pc:sldMk cId="534018779" sldId="2134808601"/>
            <ac:spMk id="3" creationId="{C6617C41-FF35-ECCB-5DA9-E809D014CB24}"/>
          </ac:spMkLst>
        </pc:spChg>
        <pc:spChg chg="add mod">
          <ac:chgData name="FERHANE EL MOSTAFA" userId="612e3f77-08f4-424c-9bd0-6ac275dcda07" providerId="ADAL" clId="{FCA29AAA-D710-4D78-A2D2-24EF3512CA01}" dt="2025-08-15T18:50:27.713" v="5287"/>
          <ac:spMkLst>
            <pc:docMk/>
            <pc:sldMk cId="534018779" sldId="2134808601"/>
            <ac:spMk id="10" creationId="{EC2858AA-8CDF-73FA-B139-027489E60204}"/>
          </ac:spMkLst>
        </pc:spChg>
        <pc:spChg chg="add mod">
          <ac:chgData name="FERHANE EL MOSTAFA" userId="612e3f77-08f4-424c-9bd0-6ac275dcda07" providerId="ADAL" clId="{FCA29AAA-D710-4D78-A2D2-24EF3512CA01}" dt="2025-08-09T20:14:03.704" v="3103" actId="14100"/>
          <ac:spMkLst>
            <pc:docMk/>
            <pc:sldMk cId="534018779" sldId="2134808601"/>
            <ac:spMk id="12" creationId="{0D298085-4013-3336-B5AD-E87EAEC7F072}"/>
          </ac:spMkLst>
        </pc:spChg>
        <pc:picChg chg="add mod">
          <ac:chgData name="FERHANE EL MOSTAFA" userId="612e3f77-08f4-424c-9bd0-6ac275dcda07" providerId="ADAL" clId="{FCA29AAA-D710-4D78-A2D2-24EF3512CA01}" dt="2025-08-09T20:12:00.424" v="3080" actId="1076"/>
          <ac:picMkLst>
            <pc:docMk/>
            <pc:sldMk cId="534018779" sldId="2134808601"/>
            <ac:picMk id="11" creationId="{380C8DEB-FDCD-42C6-0A3A-79883CD62D47}"/>
          </ac:picMkLst>
        </pc:picChg>
      </pc:sldChg>
      <pc:sldChg chg="addSp delSp modSp mod modAnim">
        <pc:chgData name="FERHANE EL MOSTAFA" userId="612e3f77-08f4-424c-9bd0-6ac275dcda07" providerId="ADAL" clId="{FCA29AAA-D710-4D78-A2D2-24EF3512CA01}" dt="2025-08-15T18:52:16.077" v="5319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15T18:52:16.077" v="5319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  <pc:picChg chg="add mod">
          <ac:chgData name="FERHANE EL MOSTAFA" userId="612e3f77-08f4-424c-9bd0-6ac275dcda07" providerId="ADAL" clId="{FCA29AAA-D710-4D78-A2D2-24EF3512CA01}" dt="2025-08-09T09:46:53.444" v="493"/>
          <ac:picMkLst>
            <pc:docMk/>
            <pc:sldMk cId="246076526" sldId="2134808617"/>
            <ac:picMk id="8" creationId="{58D2C562-63CB-2B18-5D5D-7E9E3E4B24A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  <pc:spChg chg="mod">
          <ac:chgData name="FERHANE EL MOSTAFA" userId="612e3f77-08f4-424c-9bd0-6ac275dcda07" providerId="ADAL" clId="{FCA29AAA-D710-4D78-A2D2-24EF3512CA01}" dt="2025-08-09T09:47:23.921" v="513" actId="20577"/>
          <ac:spMkLst>
            <pc:docMk/>
            <pc:sldMk cId="379981990" sldId="2134808618"/>
            <ac:spMk id="6" creationId="{30F2CCC0-0D96-BF03-4B06-DCEE466650B7}"/>
          </ac:spMkLst>
        </pc:spChg>
        <pc:picChg chg="add mod">
          <ac:chgData name="FERHANE EL MOSTAFA" userId="612e3f77-08f4-424c-9bd0-6ac275dcda07" providerId="ADAL" clId="{FCA29AAA-D710-4D78-A2D2-24EF3512CA01}" dt="2025-08-09T09:47:12.668" v="501"/>
          <ac:picMkLst>
            <pc:docMk/>
            <pc:sldMk cId="379981990" sldId="2134808618"/>
            <ac:picMk id="3" creationId="{79EFB7D3-82F7-C917-990E-4350725063C3}"/>
          </ac:picMkLst>
        </pc:picChg>
        <pc:picChg chg="add mod">
          <ac:chgData name="FERHANE EL MOSTAFA" userId="612e3f77-08f4-424c-9bd0-6ac275dcda07" providerId="ADAL" clId="{FCA29AAA-D710-4D78-A2D2-24EF3512CA01}" dt="2025-08-09T09:47:37.855" v="515" actId="1076"/>
          <ac:picMkLst>
            <pc:docMk/>
            <pc:sldMk cId="379981990" sldId="2134808618"/>
            <ac:picMk id="4" creationId="{EE956ACA-6ABB-69E3-E234-71E30928C3C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45:27.610" v="436"/>
          <ac:picMkLst>
            <pc:docMk/>
            <pc:sldMk cId="1519930428" sldId="2134808619"/>
            <ac:picMk id="3" creationId="{76782D3E-9385-C0DA-8646-DCEF8DA62B2A}"/>
          </ac:picMkLst>
        </pc:pic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  <pc:picChg chg="add mod">
          <ac:chgData name="FERHANE EL MOSTAFA" userId="612e3f77-08f4-424c-9bd0-6ac275dcda07" providerId="ADAL" clId="{FCA29AAA-D710-4D78-A2D2-24EF3512CA01}" dt="2025-08-09T09:49:09.638" v="611" actId="1076"/>
          <ac:picMkLst>
            <pc:docMk/>
            <pc:sldMk cId="711559964" sldId="2134808620"/>
            <ac:picMk id="3" creationId="{800A022C-DD2E-F5F0-CE66-33EE005341E8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5T18:46:35.927" v="5269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add mod">
          <ac:chgData name="FERHANE EL MOSTAFA" userId="612e3f77-08f4-424c-9bd0-6ac275dcda07" providerId="ADAL" clId="{FCA29AAA-D710-4D78-A2D2-24EF3512CA01}" dt="2025-08-15T18:46:33.281" v="5268" actId="1076"/>
          <ac:spMkLst>
            <pc:docMk/>
            <pc:sldMk cId="2139915436" sldId="2134808630"/>
            <ac:spMk id="3" creationId="{FA3C8FE5-CC1C-1341-73C1-2D99BFDF5B2C}"/>
          </ac:spMkLst>
        </pc:spChg>
        <pc:spChg chg="mod">
          <ac:chgData name="FERHANE EL MOSTAFA" userId="612e3f77-08f4-424c-9bd0-6ac275dcda07" providerId="ADAL" clId="{FCA29AAA-D710-4D78-A2D2-24EF3512CA01}" dt="2025-08-15T18:46:12.703" v="5262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15T18:46:10.667" v="5261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15T18:46:15.004" v="5263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15T18:46:17.619" v="5264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15T18:46:24.701" v="5266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15T18:46:35.927" v="5269" actId="1076"/>
          <ac:spMkLst>
            <pc:docMk/>
            <pc:sldMk cId="2139915436" sldId="2134808630"/>
            <ac:spMk id="23" creationId="{E7FF9E09-4190-EBD3-0660-3534DE74DA90}"/>
          </ac:spMkLst>
        </pc:spChg>
        <pc:spChg chg="mod">
          <ac:chgData name="FERHANE EL MOSTAFA" userId="612e3f77-08f4-424c-9bd0-6ac275dcda07" providerId="ADAL" clId="{FCA29AAA-D710-4D78-A2D2-24EF3512CA01}" dt="2025-08-15T18:46:29.896" v="5267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15T18:47:05.786" v="5277" actId="1076"/>
        <pc:sldMkLst>
          <pc:docMk/>
          <pc:sldMk cId="3101658181" sldId="2134808632"/>
        </pc:sldMkLst>
        <pc:spChg chg="mod">
          <ac:chgData name="FERHANE EL MOSTAFA" userId="612e3f77-08f4-424c-9bd0-6ac275dcda07" providerId="ADAL" clId="{FCA29AAA-D710-4D78-A2D2-24EF3512CA01}" dt="2025-08-09T19:08:46.330" v="2443" actId="20577"/>
          <ac:spMkLst>
            <pc:docMk/>
            <pc:sldMk cId="3101658181" sldId="2134808632"/>
            <ac:spMk id="2" creationId="{22126442-A132-E799-C300-00E6756B33F1}"/>
          </ac:spMkLst>
        </pc:spChg>
        <pc:spChg chg="mod">
          <ac:chgData name="FERHANE EL MOSTAFA" userId="612e3f77-08f4-424c-9bd0-6ac275dcda07" providerId="ADAL" clId="{FCA29AAA-D710-4D78-A2D2-24EF3512CA01}" dt="2025-08-09T19:28:53.794" v="2593" actId="1076"/>
          <ac:spMkLst>
            <pc:docMk/>
            <pc:sldMk cId="3101658181" sldId="2134808632"/>
            <ac:spMk id="3" creationId="{6608448D-2846-2C8C-2E28-3E0B60E74D74}"/>
          </ac:spMkLst>
        </pc:spChg>
        <pc:spChg chg="mod">
          <ac:chgData name="FERHANE EL MOSTAFA" userId="612e3f77-08f4-424c-9bd0-6ac275dcda07" providerId="ADAL" clId="{FCA29AAA-D710-4D78-A2D2-24EF3512CA01}" dt="2025-08-15T18:47:00.434" v="5275" actId="1076"/>
          <ac:spMkLst>
            <pc:docMk/>
            <pc:sldMk cId="3101658181" sldId="2134808632"/>
            <ac:spMk id="11" creationId="{3A68FF6D-C4CE-6DA2-55A9-FE5A6922457A}"/>
          </ac:spMkLst>
        </pc:spChg>
        <pc:spChg chg="mod">
          <ac:chgData name="FERHANE EL MOSTAFA" userId="612e3f77-08f4-424c-9bd0-6ac275dcda07" providerId="ADAL" clId="{FCA29AAA-D710-4D78-A2D2-24EF3512CA01}" dt="2025-08-15T18:46:58.933" v="5274" actId="1076"/>
          <ac:spMkLst>
            <pc:docMk/>
            <pc:sldMk cId="3101658181" sldId="2134808632"/>
            <ac:spMk id="17" creationId="{AD47AC73-52E4-A93C-B8A1-B5646406695F}"/>
          </ac:spMkLst>
        </pc:spChg>
        <pc:spChg chg="mod">
          <ac:chgData name="FERHANE EL MOSTAFA" userId="612e3f77-08f4-424c-9bd0-6ac275dcda07" providerId="ADAL" clId="{FCA29AAA-D710-4D78-A2D2-24EF3512CA01}" dt="2025-08-15T18:46:53.449" v="5271" actId="1076"/>
          <ac:spMkLst>
            <pc:docMk/>
            <pc:sldMk cId="3101658181" sldId="2134808632"/>
            <ac:spMk id="20" creationId="{C8AE6071-50F5-FC7B-093F-710EBB4C3323}"/>
          </ac:spMkLst>
        </pc:spChg>
        <pc:spChg chg="mod">
          <ac:chgData name="FERHANE EL MOSTAFA" userId="612e3f77-08f4-424c-9bd0-6ac275dcda07" providerId="ADAL" clId="{FCA29AAA-D710-4D78-A2D2-24EF3512CA01}" dt="2025-08-15T18:46:54.965" v="5272" actId="1076"/>
          <ac:spMkLst>
            <pc:docMk/>
            <pc:sldMk cId="3101658181" sldId="2134808632"/>
            <ac:spMk id="22" creationId="{C2206733-794A-1AD4-60AF-E3715D4DE94D}"/>
          </ac:spMkLst>
        </pc:spChg>
        <pc:spChg chg="mod">
          <ac:chgData name="FERHANE EL MOSTAFA" userId="612e3f77-08f4-424c-9bd0-6ac275dcda07" providerId="ADAL" clId="{FCA29AAA-D710-4D78-A2D2-24EF3512CA01}" dt="2025-08-15T18:47:05.786" v="5277" actId="1076"/>
          <ac:spMkLst>
            <pc:docMk/>
            <pc:sldMk cId="3101658181" sldId="2134808632"/>
            <ac:spMk id="23" creationId="{E9B35AB7-6373-BE66-178C-065B2B54A0F7}"/>
          </ac:spMkLst>
        </pc:spChg>
        <pc:spChg chg="mod">
          <ac:chgData name="FERHANE EL MOSTAFA" userId="612e3f77-08f4-424c-9bd0-6ac275dcda07" providerId="ADAL" clId="{FCA29AAA-D710-4D78-A2D2-24EF3512CA01}" dt="2025-08-15T18:46:56.916" v="5273" actId="1076"/>
          <ac:spMkLst>
            <pc:docMk/>
            <pc:sldMk cId="3101658181" sldId="2134808632"/>
            <ac:spMk id="25" creationId="{9F7EB239-96D5-E0A6-26D3-690CCE204D5B}"/>
          </ac:spMkLst>
        </pc:spChg>
        <pc:picChg chg="add mod">
          <ac:chgData name="FERHANE EL MOSTAFA" userId="612e3f77-08f4-424c-9bd0-6ac275dcda07" providerId="ADAL" clId="{FCA29AAA-D710-4D78-A2D2-24EF3512CA01}" dt="2025-08-09T19:08:04.130" v="2418" actId="1076"/>
          <ac:picMkLst>
            <pc:docMk/>
            <pc:sldMk cId="3101658181" sldId="2134808632"/>
            <ac:picMk id="6" creationId="{4A8AF70E-1D9A-9D42-DB71-47D4A48103BD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  <pc:spChg chg="mod">
          <ac:chgData name="FERHANE EL MOSTAFA" userId="612e3f77-08f4-424c-9bd0-6ac275dcda07" providerId="ADAL" clId="{FCA29AAA-D710-4D78-A2D2-24EF3512CA01}" dt="2025-08-09T19:39:53.841" v="2842" actId="20577"/>
          <ac:spMkLst>
            <pc:docMk/>
            <pc:sldMk cId="992117845" sldId="2134808633"/>
            <ac:spMk id="2" creationId="{A5E426C7-D455-14B2-A08E-8AA83FEAE3B8}"/>
          </ac:spMkLst>
        </pc:spChg>
        <pc:spChg chg="mod">
          <ac:chgData name="FERHANE EL MOSTAFA" userId="612e3f77-08f4-424c-9bd0-6ac275dcda07" providerId="ADAL" clId="{FCA29AAA-D710-4D78-A2D2-24EF3512CA01}" dt="2025-08-09T19:35:12.633" v="2687" actId="20577"/>
          <ac:spMkLst>
            <pc:docMk/>
            <pc:sldMk cId="992117845" sldId="2134808633"/>
            <ac:spMk id="3" creationId="{7E333E20-8D9A-681E-F023-94B5468F93D7}"/>
          </ac:spMkLst>
        </pc:spChg>
        <pc:spChg chg="mod">
          <ac:chgData name="FERHANE EL MOSTAFA" userId="612e3f77-08f4-424c-9bd0-6ac275dcda07" providerId="ADAL" clId="{FCA29AAA-D710-4D78-A2D2-24EF3512CA01}" dt="2025-08-09T19:34:20.122" v="2682" actId="14100"/>
          <ac:spMkLst>
            <pc:docMk/>
            <pc:sldMk cId="992117845" sldId="2134808633"/>
            <ac:spMk id="15" creationId="{3509958C-76A6-14A9-4550-AD63BFEE340B}"/>
          </ac:spMkLst>
        </pc:spChg>
        <pc:spChg chg="mod">
          <ac:chgData name="FERHANE EL MOSTAFA" userId="612e3f77-08f4-424c-9bd0-6ac275dcda07" providerId="ADAL" clId="{FCA29AAA-D710-4D78-A2D2-24EF3512CA01}" dt="2025-08-09T19:34:13.364" v="2681" actId="14100"/>
          <ac:spMkLst>
            <pc:docMk/>
            <pc:sldMk cId="992117845" sldId="2134808633"/>
            <ac:spMk id="19" creationId="{361BB3B6-4738-EC29-65BD-EB4B175C9193}"/>
          </ac:spMkLst>
        </pc:spChg>
        <pc:spChg chg="mod">
          <ac:chgData name="FERHANE EL MOSTAFA" userId="612e3f77-08f4-424c-9bd0-6ac275dcda07" providerId="ADAL" clId="{FCA29AAA-D710-4D78-A2D2-24EF3512CA01}" dt="2025-08-09T19:35:08.664" v="2686" actId="14100"/>
          <ac:spMkLst>
            <pc:docMk/>
            <pc:sldMk cId="992117845" sldId="2134808633"/>
            <ac:spMk id="21" creationId="{D1B9707B-D5D5-8167-89B3-A87CA564F04B}"/>
          </ac:spMkLst>
        </pc:spChg>
        <pc:picChg chg="add mod">
          <ac:chgData name="FERHANE EL MOSTAFA" userId="612e3f77-08f4-424c-9bd0-6ac275dcda07" providerId="ADAL" clId="{FCA29AAA-D710-4D78-A2D2-24EF3512CA01}" dt="2025-08-09T19:31:44.886" v="2607" actId="1076"/>
          <ac:picMkLst>
            <pc:docMk/>
            <pc:sldMk cId="992117845" sldId="2134808633"/>
            <ac:picMk id="4" creationId="{22366511-A554-BF75-9AB8-9A72059538B5}"/>
          </ac:picMkLst>
        </pc:picChg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5T18:50:46.984" v="5293"/>
        <pc:sldMkLst>
          <pc:docMk/>
          <pc:sldMk cId="4289829097" sldId="2134808635"/>
        </pc:sldMkLst>
        <pc:spChg chg="mod">
          <ac:chgData name="FERHANE EL MOSTAFA" userId="612e3f77-08f4-424c-9bd0-6ac275dcda07" providerId="ADAL" clId="{FCA29AAA-D710-4D78-A2D2-24EF3512CA01}" dt="2025-08-09T20:26:15.456" v="3488" actId="20577"/>
          <ac:spMkLst>
            <pc:docMk/>
            <pc:sldMk cId="4289829097" sldId="2134808635"/>
            <ac:spMk id="2" creationId="{EC3FB6A2-3AAD-3A18-4430-0E4CFF98E6FA}"/>
          </ac:spMkLst>
        </pc:spChg>
        <pc:spChg chg="mod">
          <ac:chgData name="FERHANE EL MOSTAFA" userId="612e3f77-08f4-424c-9bd0-6ac275dcda07" providerId="ADAL" clId="{FCA29AAA-D710-4D78-A2D2-24EF3512CA01}" dt="2025-08-09T20:25:54.285" v="3484" actId="20577"/>
          <ac:spMkLst>
            <pc:docMk/>
            <pc:sldMk cId="4289829097" sldId="2134808635"/>
            <ac:spMk id="5" creationId="{77EFD3C6-69C7-82DD-06FD-7C820638DE46}"/>
          </ac:spMkLst>
        </pc:spChg>
        <pc:spChg chg="add mod">
          <ac:chgData name="FERHANE EL MOSTAFA" userId="612e3f77-08f4-424c-9bd0-6ac275dcda07" providerId="ADAL" clId="{FCA29AAA-D710-4D78-A2D2-24EF3512CA01}" dt="2025-08-15T18:50:46.984" v="5293"/>
          <ac:spMkLst>
            <pc:docMk/>
            <pc:sldMk cId="4289829097" sldId="2134808635"/>
            <ac:spMk id="6" creationId="{CFBE8331-9D3D-B60F-993E-41C5A475E3F9}"/>
          </ac:spMkLst>
        </pc:spChg>
        <pc:spChg chg="add mod">
          <ac:chgData name="FERHANE EL MOSTAFA" userId="612e3f77-08f4-424c-9bd0-6ac275dcda07" providerId="ADAL" clId="{FCA29AAA-D710-4D78-A2D2-24EF3512CA01}" dt="2025-08-09T20:23:56.372" v="3340" actId="1076"/>
          <ac:spMkLst>
            <pc:docMk/>
            <pc:sldMk cId="4289829097" sldId="2134808635"/>
            <ac:spMk id="7" creationId="{26E3F5D6-5390-D85C-0525-738B45EFEAD3}"/>
          </ac:spMkLst>
        </pc:spChg>
        <pc:spChg chg="mod">
          <ac:chgData name="FERHANE EL MOSTAFA" userId="612e3f77-08f4-424c-9bd0-6ac275dcda07" providerId="ADAL" clId="{FCA29AAA-D710-4D78-A2D2-24EF3512CA01}" dt="2025-08-09T20:25:47.568" v="3445" actId="20577"/>
          <ac:spMkLst>
            <pc:docMk/>
            <pc:sldMk cId="4289829097" sldId="2134808635"/>
            <ac:spMk id="9" creationId="{A357D596-BC35-D23C-3DE9-0493FD3A9FFD}"/>
          </ac:spMkLst>
        </pc:spChg>
        <pc:spChg chg="mod">
          <ac:chgData name="FERHANE EL MOSTAFA" userId="612e3f77-08f4-424c-9bd0-6ac275dcda07" providerId="ADAL" clId="{FCA29AAA-D710-4D78-A2D2-24EF3512CA01}" dt="2025-08-09T20:23:18.468" v="3330" actId="1076"/>
          <ac:spMkLst>
            <pc:docMk/>
            <pc:sldMk cId="4289829097" sldId="2134808635"/>
            <ac:spMk id="10" creationId="{5D97A481-0E74-DF6B-6AB4-5CBED346ACD9}"/>
          </ac:spMkLst>
        </pc:spChg>
        <pc:spChg chg="mod">
          <ac:chgData name="FERHANE EL MOSTAFA" userId="612e3f77-08f4-424c-9bd0-6ac275dcda07" providerId="ADAL" clId="{FCA29AAA-D710-4D78-A2D2-24EF3512CA01}" dt="2025-08-09T20:23:49.132" v="3338" actId="14100"/>
          <ac:spMkLst>
            <pc:docMk/>
            <pc:sldMk cId="4289829097" sldId="2134808635"/>
            <ac:spMk id="12" creationId="{70D82000-A0DE-34CE-665C-AEB5B457C27A}"/>
          </ac:spMkLst>
        </pc:spChg>
        <pc:picChg chg="add mod">
          <ac:chgData name="FERHANE EL MOSTAFA" userId="612e3f77-08f4-424c-9bd0-6ac275dcda07" providerId="ADAL" clId="{FCA29AAA-D710-4D78-A2D2-24EF3512CA01}" dt="2025-08-09T20:16:52.526" v="3130" actId="1076"/>
          <ac:picMkLst>
            <pc:docMk/>
            <pc:sldMk cId="4289829097" sldId="2134808635"/>
            <ac:picMk id="4" creationId="{574E551A-3CD5-9325-13A4-2A5E20CBEDCE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5T18:51:12.266" v="5301"/>
        <pc:sldMkLst>
          <pc:docMk/>
          <pc:sldMk cId="2016415454" sldId="2134808636"/>
        </pc:sldMkLst>
        <pc:spChg chg="mod">
          <ac:chgData name="FERHANE EL MOSTAFA" userId="612e3f77-08f4-424c-9bd0-6ac275dcda07" providerId="ADAL" clId="{FCA29AAA-D710-4D78-A2D2-24EF3512CA01}" dt="2025-08-09T20:25:39.866" v="3414" actId="20577"/>
          <ac:spMkLst>
            <pc:docMk/>
            <pc:sldMk cId="2016415454" sldId="2134808636"/>
            <ac:spMk id="2" creationId="{579CC32B-345B-B6C1-35A4-BA560A517E03}"/>
          </ac:spMkLst>
        </pc:spChg>
        <pc:spChg chg="mod">
          <ac:chgData name="FERHANE EL MOSTAFA" userId="612e3f77-08f4-424c-9bd0-6ac275dcda07" providerId="ADAL" clId="{FCA29AAA-D710-4D78-A2D2-24EF3512CA01}" dt="2025-08-15T18:51:12.266" v="5301"/>
          <ac:spMkLst>
            <pc:docMk/>
            <pc:sldMk cId="2016415454" sldId="2134808636"/>
            <ac:spMk id="5" creationId="{371D62B8-2DC9-2295-D1C2-ADD4E44E13AD}"/>
          </ac:spMkLst>
        </pc:spChg>
        <pc:spChg chg="mod">
          <ac:chgData name="FERHANE EL MOSTAFA" userId="612e3f77-08f4-424c-9bd0-6ac275dcda07" providerId="ADAL" clId="{FCA29AAA-D710-4D78-A2D2-24EF3512CA01}" dt="2025-08-15T18:50:59.944" v="5297"/>
          <ac:spMkLst>
            <pc:docMk/>
            <pc:sldMk cId="2016415454" sldId="2134808636"/>
            <ac:spMk id="6" creationId="{B0AA570A-6D28-A51C-62E0-E2A350A03EB1}"/>
          </ac:spMkLst>
        </pc:spChg>
        <pc:picChg chg="add mod">
          <ac:chgData name="FERHANE EL MOSTAFA" userId="612e3f77-08f4-424c-9bd0-6ac275dcda07" providerId="ADAL" clId="{FCA29AAA-D710-4D78-A2D2-24EF3512CA01}" dt="2025-08-09T20:25:20.019" v="3376" actId="1076"/>
          <ac:picMkLst>
            <pc:docMk/>
            <pc:sldMk cId="2016415454" sldId="2134808636"/>
            <ac:picMk id="3" creationId="{3FD40F4B-C2AF-722C-CF22-E8213F43971E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5T18:51:48.254" v="5317"/>
        <pc:sldMkLst>
          <pc:docMk/>
          <pc:sldMk cId="325405404" sldId="2134808637"/>
        </pc:sldMkLst>
        <pc:spChg chg="mod">
          <ac:chgData name="FERHANE EL MOSTAFA" userId="612e3f77-08f4-424c-9bd0-6ac275dcda07" providerId="ADAL" clId="{FCA29AAA-D710-4D78-A2D2-24EF3512CA01}" dt="2025-08-10T09:00:37.503" v="4869" actId="20577"/>
          <ac:spMkLst>
            <pc:docMk/>
            <pc:sldMk cId="325405404" sldId="2134808637"/>
            <ac:spMk id="2" creationId="{1A62D19B-ACB7-1D76-D837-3EC3C0B801B0}"/>
          </ac:spMkLst>
        </pc:spChg>
        <pc:spChg chg="mod">
          <ac:chgData name="FERHANE EL MOSTAFA" userId="612e3f77-08f4-424c-9bd0-6ac275dcda07" providerId="ADAL" clId="{FCA29AAA-D710-4D78-A2D2-24EF3512CA01}" dt="2025-08-15T18:51:48.254" v="5317"/>
          <ac:spMkLst>
            <pc:docMk/>
            <pc:sldMk cId="325405404" sldId="2134808637"/>
            <ac:spMk id="5" creationId="{F409CED6-8865-A28C-3A21-35EA3DEE8018}"/>
          </ac:spMkLst>
        </pc:spChg>
        <pc:spChg chg="add mod">
          <ac:chgData name="FERHANE EL MOSTAFA" userId="612e3f77-08f4-424c-9bd0-6ac275dcda07" providerId="ADAL" clId="{FCA29AAA-D710-4D78-A2D2-24EF3512CA01}" dt="2025-08-15T18:51:27.224" v="5303"/>
          <ac:spMkLst>
            <pc:docMk/>
            <pc:sldMk cId="325405404" sldId="2134808637"/>
            <ac:spMk id="8" creationId="{AA53030D-35C1-6153-6C24-D383AC49405A}"/>
          </ac:spMkLst>
        </pc:spChg>
        <pc:spChg chg="mod">
          <ac:chgData name="FERHANE EL MOSTAFA" userId="612e3f77-08f4-424c-9bd0-6ac275dcda07" providerId="ADAL" clId="{FCA29AAA-D710-4D78-A2D2-24EF3512CA01}" dt="2025-08-09T20:30:23.577" v="3570" actId="14100"/>
          <ac:spMkLst>
            <pc:docMk/>
            <pc:sldMk cId="325405404" sldId="2134808637"/>
            <ac:spMk id="9" creationId="{EC482B2A-2BFB-991E-7C9F-8408337C1CD8}"/>
          </ac:spMkLst>
        </pc:spChg>
        <pc:picChg chg="add mod">
          <ac:chgData name="FERHANE EL MOSTAFA" userId="612e3f77-08f4-424c-9bd0-6ac275dcda07" providerId="ADAL" clId="{FCA29AAA-D710-4D78-A2D2-24EF3512CA01}" dt="2025-08-09T20:28:07.390" v="3499" actId="1076"/>
          <ac:picMkLst>
            <pc:docMk/>
            <pc:sldMk cId="325405404" sldId="2134808637"/>
            <ac:picMk id="4" creationId="{0890CB26-51F3-A0E5-36FC-D8AC52CC8D7F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  <pc:spChg chg="mod">
          <ac:chgData name="FERHANE EL MOSTAFA" userId="612e3f77-08f4-424c-9bd0-6ac275dcda07" providerId="ADAL" clId="{FCA29AAA-D710-4D78-A2D2-24EF3512CA01}" dt="2025-08-10T09:01:57.600" v="4885" actId="20577"/>
          <ac:spMkLst>
            <pc:docMk/>
            <pc:sldMk cId="3356992981" sldId="2134808642"/>
            <ac:spMk id="2" creationId="{C46A21C4-8301-0B57-CB17-41E15C18D705}"/>
          </ac:spMkLst>
        </pc:spChg>
        <pc:spChg chg="add mod">
          <ac:chgData name="FERHANE EL MOSTAFA" userId="612e3f77-08f4-424c-9bd0-6ac275dcda07" providerId="ADAL" clId="{FCA29AAA-D710-4D78-A2D2-24EF3512CA01}" dt="2025-08-09T20:48:15.228" v="4134" actId="20577"/>
          <ac:spMkLst>
            <pc:docMk/>
            <pc:sldMk cId="3356992981" sldId="2134808642"/>
            <ac:spMk id="7" creationId="{2C8A6962-5082-8FD2-F2C1-17BB6A75132B}"/>
          </ac:spMkLst>
        </pc:spChg>
        <pc:spChg chg="add mod">
          <ac:chgData name="FERHANE EL MOSTAFA" userId="612e3f77-08f4-424c-9bd0-6ac275dcda07" providerId="ADAL" clId="{FCA29AAA-D710-4D78-A2D2-24EF3512CA01}" dt="2025-08-09T20:51:50.093" v="4197" actId="14100"/>
          <ac:spMkLst>
            <pc:docMk/>
            <pc:sldMk cId="3356992981" sldId="2134808642"/>
            <ac:spMk id="8" creationId="{D5DECBF3-3B57-7990-6AA5-974844D0F5D8}"/>
          </ac:spMkLst>
        </pc:spChg>
        <pc:spChg chg="add mod">
          <ac:chgData name="FERHANE EL MOSTAFA" userId="612e3f77-08f4-424c-9bd0-6ac275dcda07" providerId="ADAL" clId="{FCA29AAA-D710-4D78-A2D2-24EF3512CA01}" dt="2025-08-09T20:51:45.697" v="4196" actId="1076"/>
          <ac:spMkLst>
            <pc:docMk/>
            <pc:sldMk cId="3356992981" sldId="2134808642"/>
            <ac:spMk id="9" creationId="{D0BA8B2D-D946-0B91-046C-B9A3120251D2}"/>
          </ac:spMkLst>
        </pc:spChg>
        <pc:spChg chg="add mod">
          <ac:chgData name="FERHANE EL MOSTAFA" userId="612e3f77-08f4-424c-9bd0-6ac275dcda07" providerId="ADAL" clId="{FCA29AAA-D710-4D78-A2D2-24EF3512CA01}" dt="2025-08-09T20:52:31.592" v="4210" actId="14100"/>
          <ac:spMkLst>
            <pc:docMk/>
            <pc:sldMk cId="3356992981" sldId="2134808642"/>
            <ac:spMk id="10" creationId="{7412BC96-925F-B779-496B-73C90B76B448}"/>
          </ac:spMkLst>
        </pc:spChg>
        <pc:spChg chg="add mod">
          <ac:chgData name="FERHANE EL MOSTAFA" userId="612e3f77-08f4-424c-9bd0-6ac275dcda07" providerId="ADAL" clId="{FCA29AAA-D710-4D78-A2D2-24EF3512CA01}" dt="2025-08-09T20:53:31.338" v="4216" actId="1076"/>
          <ac:spMkLst>
            <pc:docMk/>
            <pc:sldMk cId="3356992981" sldId="2134808642"/>
            <ac:spMk id="13" creationId="{C6B71E1B-5725-772A-3301-73B1FA1AE7F6}"/>
          </ac:spMkLst>
        </pc:spChg>
        <pc:picChg chg="add mod">
          <ac:chgData name="FERHANE EL MOSTAFA" userId="612e3f77-08f4-424c-9bd0-6ac275dcda07" providerId="ADAL" clId="{FCA29AAA-D710-4D78-A2D2-24EF3512CA01}" dt="2025-08-09T20:46:03.318" v="4018" actId="1076"/>
          <ac:picMkLst>
            <pc:docMk/>
            <pc:sldMk cId="3356992981" sldId="2134808642"/>
            <ac:picMk id="4" creationId="{3C9650AB-3A93-1B4D-9821-59A223BAE411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FCA29AAA-D710-4D78-A2D2-24EF3512CA01}" dt="2025-08-09T20:55:42.352" v="4283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FCA29AAA-D710-4D78-A2D2-24EF3512CA01}" dt="2025-08-09T20:55:11.712" v="4225" actId="1076"/>
          <ac:picMkLst>
            <pc:docMk/>
            <pc:sldMk cId="1231011705" sldId="2134808643"/>
            <ac:picMk id="5" creationId="{2A9429F3-C9F5-2CE6-085E-C443A51DE130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  <pc:spChg chg="mod">
          <ac:chgData name="FERHANE EL MOSTAFA" userId="612e3f77-08f4-424c-9bd0-6ac275dcda07" providerId="ADAL" clId="{FCA29AAA-D710-4D78-A2D2-24EF3512CA01}" dt="2025-08-09T21:03:13.470" v="4547" actId="20577"/>
          <ac:spMkLst>
            <pc:docMk/>
            <pc:sldMk cId="1757119325" sldId="2134808644"/>
            <ac:spMk id="2" creationId="{91E4D22A-8202-9001-4634-766BF9259375}"/>
          </ac:spMkLst>
        </pc:spChg>
        <pc:spChg chg="add mod">
          <ac:chgData name="FERHANE EL MOSTAFA" userId="612e3f77-08f4-424c-9bd0-6ac275dcda07" providerId="ADAL" clId="{FCA29AAA-D710-4D78-A2D2-24EF3512CA01}" dt="2025-08-09T21:03:50.595" v="4552" actId="1076"/>
          <ac:spMkLst>
            <pc:docMk/>
            <pc:sldMk cId="1757119325" sldId="2134808644"/>
            <ac:spMk id="6" creationId="{66C29C24-A54E-EB2A-24B0-F28FAB00AB75}"/>
          </ac:spMkLst>
        </pc:spChg>
        <pc:spChg chg="add mod">
          <ac:chgData name="FERHANE EL MOSTAFA" userId="612e3f77-08f4-424c-9bd0-6ac275dcda07" providerId="ADAL" clId="{FCA29AAA-D710-4D78-A2D2-24EF3512CA01}" dt="2025-08-09T21:04:06.961" v="4555" actId="403"/>
          <ac:spMkLst>
            <pc:docMk/>
            <pc:sldMk cId="1757119325" sldId="2134808644"/>
            <ac:spMk id="7" creationId="{10EDCD0E-FE27-26FC-BB3F-DAFF6141A18D}"/>
          </ac:spMkLst>
        </pc:spChg>
        <pc:spChg chg="add mod">
          <ac:chgData name="FERHANE EL MOSTAFA" userId="612e3f77-08f4-424c-9bd0-6ac275dcda07" providerId="ADAL" clId="{FCA29AAA-D710-4D78-A2D2-24EF3512CA01}" dt="2025-08-09T21:04:17.526" v="4559" actId="113"/>
          <ac:spMkLst>
            <pc:docMk/>
            <pc:sldMk cId="1757119325" sldId="2134808644"/>
            <ac:spMk id="8" creationId="{7D73FCCE-100B-F9FC-9D4D-F683D242B54D}"/>
          </ac:spMkLst>
        </pc:spChg>
        <pc:spChg chg="add mod">
          <ac:chgData name="FERHANE EL MOSTAFA" userId="612e3f77-08f4-424c-9bd0-6ac275dcda07" providerId="ADAL" clId="{FCA29AAA-D710-4D78-A2D2-24EF3512CA01}" dt="2025-08-09T21:04:21.421" v="4561" actId="113"/>
          <ac:spMkLst>
            <pc:docMk/>
            <pc:sldMk cId="1757119325" sldId="2134808644"/>
            <ac:spMk id="9" creationId="{260ED5F1-4FAB-5429-DC00-579ED8FE12EC}"/>
          </ac:spMkLst>
        </pc:spChg>
        <pc:spChg chg="add mod">
          <ac:chgData name="FERHANE EL MOSTAFA" userId="612e3f77-08f4-424c-9bd0-6ac275dcda07" providerId="ADAL" clId="{FCA29AAA-D710-4D78-A2D2-24EF3512CA01}" dt="2025-08-09T21:04:13.494" v="4557" actId="403"/>
          <ac:spMkLst>
            <pc:docMk/>
            <pc:sldMk cId="1757119325" sldId="2134808644"/>
            <ac:spMk id="10" creationId="{B0F4CB5C-2470-D43C-BEF4-0D725F8FF211}"/>
          </ac:spMkLst>
        </pc:spChg>
        <pc:picChg chg="add mod">
          <ac:chgData name="FERHANE EL MOSTAFA" userId="612e3f77-08f4-424c-9bd0-6ac275dcda07" providerId="ADAL" clId="{FCA29AAA-D710-4D78-A2D2-24EF3512CA01}" dt="2025-08-09T21:02:42.766" v="4496" actId="1076"/>
          <ac:picMkLst>
            <pc:docMk/>
            <pc:sldMk cId="1757119325" sldId="2134808644"/>
            <ac:picMk id="4" creationId="{AB3897AC-6642-A0B4-96E3-3ECF34A798A0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  <pc:spChg chg="mod">
          <ac:chgData name="FERHANE EL MOSTAFA" userId="612e3f77-08f4-424c-9bd0-6ac275dcda07" providerId="ADAL" clId="{FCA29AAA-D710-4D78-A2D2-24EF3512CA01}" dt="2025-08-09T21:05:21.756" v="4597" actId="20577"/>
          <ac:spMkLst>
            <pc:docMk/>
            <pc:sldMk cId="815653703" sldId="2134808645"/>
            <ac:spMk id="2" creationId="{95FD5717-2513-C0CF-35F3-3B90F09DDDE0}"/>
          </ac:spMkLst>
        </pc:spChg>
        <pc:picChg chg="add mod">
          <ac:chgData name="FERHANE EL MOSTAFA" userId="612e3f77-08f4-424c-9bd0-6ac275dcda07" providerId="ADAL" clId="{FCA29AAA-D710-4D78-A2D2-24EF3512CA01}" dt="2025-08-09T21:05:07.835" v="4566" actId="1076"/>
          <ac:picMkLst>
            <pc:docMk/>
            <pc:sldMk cId="815653703" sldId="2134808645"/>
            <ac:picMk id="5" creationId="{88A0BD13-7A98-9631-612D-E36DBD106D5D}"/>
          </ac:picMkLst>
        </pc:picChg>
      </pc:sldChg>
      <pc:sldChg chg="modSp add mod">
        <pc:chgData name="FERHANE EL MOSTAFA" userId="612e3f77-08f4-424c-9bd0-6ac275dcda07" providerId="ADAL" clId="{FCA29AAA-D710-4D78-A2D2-24EF3512CA01}" dt="2025-08-15T19:01:48.140" v="5466" actId="20577"/>
        <pc:sldMkLst>
          <pc:docMk/>
          <pc:sldMk cId="1877374377" sldId="2134808646"/>
        </pc:sldMkLst>
        <pc:spChg chg="mod">
          <ac:chgData name="FERHANE EL MOSTAFA" userId="612e3f77-08f4-424c-9bd0-6ac275dcda07" providerId="ADAL" clId="{FCA29AAA-D710-4D78-A2D2-24EF3512CA01}" dt="2025-08-15T18:54:08.681" v="5356" actId="20577"/>
          <ac:spMkLst>
            <pc:docMk/>
            <pc:sldMk cId="1877374377" sldId="2134808646"/>
            <ac:spMk id="6" creationId="{287A8BD0-3CC0-554D-4D5E-974B90013576}"/>
          </ac:spMkLst>
        </pc:spChg>
        <pc:spChg chg="mod">
          <ac:chgData name="FERHANE EL MOSTAFA" userId="612e3f77-08f4-424c-9bd0-6ac275dcda07" providerId="ADAL" clId="{FCA29AAA-D710-4D78-A2D2-24EF3512CA01}" dt="2025-08-15T18:56:53.029" v="5371" actId="20577"/>
          <ac:spMkLst>
            <pc:docMk/>
            <pc:sldMk cId="1877374377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FCA29AAA-D710-4D78-A2D2-24EF3512CA01}" dt="2025-08-15T18:58:02.394" v="5390" actId="20577"/>
          <ac:spMkLst>
            <pc:docMk/>
            <pc:sldMk cId="1877374377" sldId="2134808646"/>
            <ac:spMk id="8" creationId="{BADF347D-AE8A-9303-9CD9-609ABC4CE462}"/>
          </ac:spMkLst>
        </pc:spChg>
        <pc:spChg chg="mod">
          <ac:chgData name="FERHANE EL MOSTAFA" userId="612e3f77-08f4-424c-9bd0-6ac275dcda07" providerId="ADAL" clId="{FCA29AAA-D710-4D78-A2D2-24EF3512CA01}" dt="2025-08-15T18:59:24.628" v="5416" actId="20577"/>
          <ac:spMkLst>
            <pc:docMk/>
            <pc:sldMk cId="1877374377" sldId="2134808646"/>
            <ac:spMk id="9" creationId="{980794FC-8887-00C1-6C54-6B2A7231184D}"/>
          </ac:spMkLst>
        </pc:spChg>
        <pc:spChg chg="mod">
          <ac:chgData name="FERHANE EL MOSTAFA" userId="612e3f77-08f4-424c-9bd0-6ac275dcda07" providerId="ADAL" clId="{FCA29AAA-D710-4D78-A2D2-24EF3512CA01}" dt="2025-08-15T19:00:18.499" v="5436" actId="20577"/>
          <ac:spMkLst>
            <pc:docMk/>
            <pc:sldMk cId="1877374377" sldId="2134808646"/>
            <ac:spMk id="10" creationId="{BF79BBFC-9A59-9092-42D9-07DA5F385489}"/>
          </ac:spMkLst>
        </pc:spChg>
        <pc:spChg chg="mod">
          <ac:chgData name="FERHANE EL MOSTAFA" userId="612e3f77-08f4-424c-9bd0-6ac275dcda07" providerId="ADAL" clId="{FCA29AAA-D710-4D78-A2D2-24EF3512CA01}" dt="2025-08-15T19:01:48.140" v="5466" actId="20577"/>
          <ac:spMkLst>
            <pc:docMk/>
            <pc:sldMk cId="1877374377" sldId="2134808646"/>
            <ac:spMk id="11" creationId="{ED585498-93A9-49CB-B5FF-4ADAEA71D08D}"/>
          </ac:spMkLst>
        </pc:spChg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السلوكات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784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54" y="312261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4033975"/>
            <a:ext cx="6549307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 بعد ذلك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8D2C562-63CB-2B18-5D5D-7E9E3E4B2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132" y="3497320"/>
            <a:ext cx="11388315" cy="52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715FDC-7086-3D20-A8A3-D945BE6F0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132" y="3497320"/>
            <a:ext cx="11388315" cy="528569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EFB7D3-82F7-C917-990E-435072506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132" y="3497320"/>
            <a:ext cx="11388315" cy="52856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782D3E-9385-C0DA-8646-DCEF8DA62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132" y="3497320"/>
            <a:ext cx="11388315" cy="52856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اكتبوا: أمام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أَمامَ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هذه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هذِهِ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لكن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لكِنَّ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تلميذ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تِلْميذٌ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شارع/الشارع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230F28-4745-1F7A-2BAC-7B096E99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417" y="2034020"/>
            <a:ext cx="7651927" cy="8079798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اَلشّارِعُ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0" y="4904643"/>
            <a:ext cx="6635307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يُحافِظُ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لسُّيّاحُ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نَظافَةِ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rgbClr val="C00000"/>
                </a:solidFill>
              </a:rPr>
              <a:t>اؐلشّارِعِ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F2B570-A299-C62F-F656-746BAB8AB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126" y="1935822"/>
            <a:ext cx="7657240" cy="80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708" y="6055969"/>
            <a:ext cx="1454727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886E1-D619-23CC-9176-06495581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ْمَدْرَسَةُ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اَلشُّرْطْيُّ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rgbClr val="FF0000"/>
                </a:solidFill>
              </a:rPr>
              <a:t>يُنُظِّمُ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rgbClr val="FF0000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rgbClr val="FF0000"/>
                </a:solidFill>
              </a:rPr>
              <a:t>لشُّرْطِيُّ</a:t>
            </a:r>
            <a:r>
              <a:rPr lang="ar-MA" sz="4400" b="1" dirty="0">
                <a:solidFill>
                  <a:schemeClr val="tx1"/>
                </a:solidFill>
              </a:rPr>
              <a:t> حَرَكَةَ اؐلْمُرورِ. </a:t>
            </a:r>
            <a:endParaRPr lang="fr-MA" sz="48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430510" y="5808107"/>
            <a:ext cx="8367126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نَتَعَلَّمُ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في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rgbClr val="C00000"/>
                </a:solidFill>
              </a:rPr>
              <a:t>ا</a:t>
            </a:r>
            <a:r>
              <a:rPr lang="ar-MA" sz="4400" b="1" dirty="0" err="1">
                <a:solidFill>
                  <a:schemeClr val="tx1"/>
                </a:solidFill>
              </a:rPr>
              <a:t>ؐ</a:t>
            </a:r>
            <a:r>
              <a:rPr lang="ar-MA" sz="4400" b="1" dirty="0" err="1">
                <a:solidFill>
                  <a:srgbClr val="C00000"/>
                </a:solidFill>
              </a:rPr>
              <a:t>لْمَدْرَسَةِ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rgbClr val="C00000"/>
                </a:solidFill>
              </a:rPr>
              <a:t>ا</a:t>
            </a:r>
            <a:r>
              <a:rPr lang="ar-MA" sz="4400" b="1" dirty="0" err="1">
                <a:solidFill>
                  <a:schemeClr val="tx1"/>
                </a:solidFill>
              </a:rPr>
              <a:t>ؐ</a:t>
            </a:r>
            <a:r>
              <a:rPr lang="ar-MA" sz="4400" b="1" dirty="0" err="1">
                <a:solidFill>
                  <a:srgbClr val="C00000"/>
                </a:solidFill>
              </a:rPr>
              <a:t>لْقِراءةَ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rgbClr val="C00000"/>
                </a:solidFill>
              </a:rPr>
              <a:t>وَا</a:t>
            </a:r>
            <a:r>
              <a:rPr lang="ar-MA" sz="4400" b="1" dirty="0" err="1">
                <a:solidFill>
                  <a:schemeClr val="tx1"/>
                </a:solidFill>
              </a:rPr>
              <a:t>ؐ</a:t>
            </a:r>
            <a:r>
              <a:rPr lang="ar-MA" sz="4400" b="1" dirty="0" err="1">
                <a:solidFill>
                  <a:srgbClr val="C00000"/>
                </a:solidFill>
              </a:rPr>
              <a:t>لْكِتابَةَ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rgbClr val="C00000"/>
                </a:solidFill>
              </a:rPr>
              <a:t>وَا</a:t>
            </a:r>
            <a:r>
              <a:rPr lang="ar-MA" sz="4400" b="1" dirty="0" err="1">
                <a:solidFill>
                  <a:schemeClr val="tx1"/>
                </a:solidFill>
              </a:rPr>
              <a:t>ؐ</a:t>
            </a:r>
            <a:r>
              <a:rPr lang="ar-MA" sz="4400" b="1" dirty="0" err="1">
                <a:solidFill>
                  <a:srgbClr val="C00000"/>
                </a:solidFill>
              </a:rPr>
              <a:t>لْحِسابَ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430510" y="7682170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1A1253C-FE91-2A7B-CB80-0FCCEDE129BE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اَلشّارِعُ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68901505-8556-C038-066E-4B8788608905}"/>
              </a:ext>
            </a:extLst>
          </p:cNvPr>
          <p:cNvSpPr/>
          <p:nvPr/>
        </p:nvSpPr>
        <p:spPr>
          <a:xfrm>
            <a:off x="8001845" y="274867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26287DB-FC49-7B2E-ABF3-6C5F31A520BA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يُحافِظُ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لسُّيّاحُ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نَظافَةِ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rgbClr val="C00000"/>
                </a:solidFill>
              </a:rPr>
              <a:t>اؐلشّارِعِ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واحد منكم يختار جملة  يقرأها بشكل هامس، وينقلها على دفتره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سأمر بين الصفوف لمراقبة عملكم.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DBDAC7-980F-A3F7-BFE4-E69CBB7D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4" y="2193774"/>
            <a:ext cx="9542619" cy="74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449748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</a:t>
            </a: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بدقة وسرعة؛</a:t>
            </a:r>
            <a:endParaRPr lang="ar-MA" sz="5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الفقرة؛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والفهم؛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إكمال فقرة ونقلها.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رددوا من ورائي جميعا.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975473" y="2996333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مُبْتَسِماً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1265102" y="2996334"/>
            <a:ext cx="162965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مَشى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2618510" y="2996333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مُتَحَمِّسٌ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036898" y="4938848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أَصْدِقائِهِ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5994112" y="4938848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الْإِصْغاءَ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7FF9E09-4190-EBD3-0660-3534DE74DA90}"/>
              </a:ext>
            </a:extLst>
          </p:cNvPr>
          <p:cNvSpPr/>
          <p:nvPr/>
        </p:nvSpPr>
        <p:spPr>
          <a:xfrm>
            <a:off x="3445762" y="7251521"/>
            <a:ext cx="219334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يَدُقُّ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352238" y="4938848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يُحِبُّ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A3C8FE5-CC1C-1341-73C1-2D99BFDF5B2C}"/>
              </a:ext>
            </a:extLst>
          </p:cNvPr>
          <p:cNvSpPr/>
          <p:nvPr/>
        </p:nvSpPr>
        <p:spPr>
          <a:xfrm>
            <a:off x="8471338" y="7251522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حَقيبَتَهُ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69B47-70B4-3B7B-CB14-4A011AE0B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126442-A132-E799-C300-00E6756B33F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A68FF6D-C4CE-6DA2-55A9-FE5A6922457A}"/>
              </a:ext>
            </a:extLst>
          </p:cNvPr>
          <p:cNvSpPr/>
          <p:nvPr/>
        </p:nvSpPr>
        <p:spPr>
          <a:xfrm>
            <a:off x="6375036" y="3146624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مُبْتَسِماً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2CCCACD6-A7BB-DF2B-9261-258A0CD4EA6D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مَشى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AD47AC73-52E4-A93C-B8A1-B5646406695F}"/>
              </a:ext>
            </a:extLst>
          </p:cNvPr>
          <p:cNvSpPr/>
          <p:nvPr/>
        </p:nvSpPr>
        <p:spPr>
          <a:xfrm>
            <a:off x="1815843" y="313088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مُتَحَمِّسٌ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8AE6071-50F5-FC7B-093F-710EBB4C3323}"/>
              </a:ext>
            </a:extLst>
          </p:cNvPr>
          <p:cNvSpPr/>
          <p:nvPr/>
        </p:nvSpPr>
        <p:spPr>
          <a:xfrm>
            <a:off x="9668188" y="5178625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أَصْدِقائِهِ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2206733-794A-1AD4-60AF-E3715D4DE94D}"/>
              </a:ext>
            </a:extLst>
          </p:cNvPr>
          <p:cNvSpPr/>
          <p:nvPr/>
        </p:nvSpPr>
        <p:spPr>
          <a:xfrm>
            <a:off x="5314549" y="514350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الْإِصْغاءَ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9B35AB7-6373-BE66-178C-065B2B54A0F7}"/>
              </a:ext>
            </a:extLst>
          </p:cNvPr>
          <p:cNvSpPr/>
          <p:nvPr/>
        </p:nvSpPr>
        <p:spPr>
          <a:xfrm>
            <a:off x="3121205" y="7403356"/>
            <a:ext cx="219334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يَدُقُّ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9F7EB239-96D5-E0A6-26D3-690CCE204D5B}"/>
              </a:ext>
            </a:extLst>
          </p:cNvPr>
          <p:cNvSpPr/>
          <p:nvPr/>
        </p:nvSpPr>
        <p:spPr>
          <a:xfrm>
            <a:off x="736381" y="517862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608448D-2846-2C8C-2E28-3E0B60E74D74}"/>
              </a:ext>
            </a:extLst>
          </p:cNvPr>
          <p:cNvSpPr/>
          <p:nvPr/>
        </p:nvSpPr>
        <p:spPr>
          <a:xfrm>
            <a:off x="8025112" y="740335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حَقيبَتَهُ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A8AF70E-1D9A-9D42-DB71-47D4A4810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581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5410D-BBDF-04AF-CBBD-C8D895215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7D1A047-C78F-C9EB-4FA6-0313069C4EF2}"/>
              </a:ext>
            </a:extLst>
          </p:cNvPr>
          <p:cNvSpPr txBox="1"/>
          <p:nvPr/>
        </p:nvSpPr>
        <p:spPr>
          <a:xfrm>
            <a:off x="215839" y="83408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لاحظوا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كيف سأحدد بسرعة (قراءة مسحية بالعين) كلمة: مشى في الفقرة الآتية: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هي الكلمة الرابعة في السطر الثاني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813CA8-EBF7-0AB3-DDBF-3E91F0F24D9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algn="r" rtl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lang="ar-MA" sz="48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lang="es-ES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lang="ar-MA" sz="48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lang="ar-MA" sz="48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lang="es-ES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lang="ar-MA" sz="48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lang="es-ES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s-ES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lang="ar-MA" sz="4800" b="1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lang="ar-MA" sz="4800" b="1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</a:t>
            </a:r>
            <a:r>
              <a:rPr lang="ar-MA" sz="5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MA" sz="4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MA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5CEEDD-4924-EE2B-EFE7-E65A5DDE36ED}"/>
              </a:ext>
            </a:extLst>
          </p:cNvPr>
          <p:cNvSpPr/>
          <p:nvPr/>
        </p:nvSpPr>
        <p:spPr>
          <a:xfrm>
            <a:off x="6096000" y="4423064"/>
            <a:ext cx="1177636" cy="7239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AEFE385E-BB28-EFE7-0EFF-3CD35F2EF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55613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3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2E157-0BF6-8E5B-851B-C44DC5791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E426C7-D455-14B2-A08E-8AA83FEAE3B8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دوركم، سأنطق الكلمة وأنتم تحددون مكانها بسرعة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 طريق قراءة مسحية بأعينكم.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E333E20-8D9A-681E-F023-94B5468F93D7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marR="0" lvl="0" indent="0" algn="r" defTabSz="914349" rtl="1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أَصْدِقائِهِ</a:t>
            </a:r>
            <a:r>
              <a:rPr kumimoji="0" lang="ar-MA" sz="5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2D7E35-F577-0722-A1BD-58E811B66FDA}"/>
              </a:ext>
            </a:extLst>
          </p:cNvPr>
          <p:cNvSpPr/>
          <p:nvPr/>
        </p:nvSpPr>
        <p:spPr>
          <a:xfrm>
            <a:off x="6096000" y="4423064"/>
            <a:ext cx="1177636" cy="7239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09958C-76A6-14A9-4550-AD63BFEE340B}"/>
              </a:ext>
            </a:extLst>
          </p:cNvPr>
          <p:cNvSpPr/>
          <p:nvPr/>
        </p:nvSpPr>
        <p:spPr>
          <a:xfrm>
            <a:off x="9296400" y="3328555"/>
            <a:ext cx="1911927" cy="7239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E098CD-2B73-BAFC-34DA-8EDE46261E41}"/>
              </a:ext>
            </a:extLst>
          </p:cNvPr>
          <p:cNvSpPr/>
          <p:nvPr/>
        </p:nvSpPr>
        <p:spPr>
          <a:xfrm>
            <a:off x="9462655" y="4423064"/>
            <a:ext cx="1600200" cy="7239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4E346A-BE2C-306D-E2A2-BA999D4C6E9A}"/>
              </a:ext>
            </a:extLst>
          </p:cNvPr>
          <p:cNvSpPr/>
          <p:nvPr/>
        </p:nvSpPr>
        <p:spPr>
          <a:xfrm>
            <a:off x="2299854" y="4322618"/>
            <a:ext cx="1600200" cy="8208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5E285D-1554-FD21-A900-F70B642554A9}"/>
              </a:ext>
            </a:extLst>
          </p:cNvPr>
          <p:cNvSpPr/>
          <p:nvPr/>
        </p:nvSpPr>
        <p:spPr>
          <a:xfrm>
            <a:off x="8177645" y="5448802"/>
            <a:ext cx="1766455" cy="8965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1BB3B6-4738-EC29-65BD-EB4B175C9193}"/>
              </a:ext>
            </a:extLst>
          </p:cNvPr>
          <p:cNvSpPr/>
          <p:nvPr/>
        </p:nvSpPr>
        <p:spPr>
          <a:xfrm>
            <a:off x="9944099" y="6370631"/>
            <a:ext cx="1118756" cy="8965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3CF13B-3CE7-CC59-1110-734F6DAA24F9}"/>
              </a:ext>
            </a:extLst>
          </p:cNvPr>
          <p:cNvSpPr/>
          <p:nvPr/>
        </p:nvSpPr>
        <p:spPr>
          <a:xfrm>
            <a:off x="11062855" y="5472789"/>
            <a:ext cx="1302327" cy="8104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B9707B-D5D5-8167-89B3-A87CA564F04B}"/>
              </a:ext>
            </a:extLst>
          </p:cNvPr>
          <p:cNvSpPr/>
          <p:nvPr/>
        </p:nvSpPr>
        <p:spPr>
          <a:xfrm>
            <a:off x="10432473" y="7634843"/>
            <a:ext cx="1932709" cy="8965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2366511-A554-BF75-9AB8-9A7205953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20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1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0D5DC-CB1A-1FD4-43FA-D1D464238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D6C5A9-BD67-625C-29E5-1E1CA90B556D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سأقوم بتركيب جملة  مفيدة انطلاقا من كلمات مبعثرة. ستفعلون مثلي.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C6617C41-FF35-ECCB-5DA9-E809D014CB24}"/>
              </a:ext>
            </a:extLst>
          </p:cNvPr>
          <p:cNvSpPr/>
          <p:nvPr/>
        </p:nvSpPr>
        <p:spPr>
          <a:xfrm>
            <a:off x="1751711" y="64218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حَمَلَ كَريمٌ حَقيبَتَهُ وَذَهَبَ إِلى </a:t>
            </a:r>
            <a:r>
              <a:rPr lang="ar-MA" sz="54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54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لْمَدْرَسَةِ</a:t>
            </a: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54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EC2858AA-8CDF-73FA-B139-027489E60204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4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وَذَ</a:t>
            </a:r>
            <a:r>
              <a:rPr lang="ar-MA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هَبَ  - كَريمٌ -  إِلى - حَمَلَ - </a:t>
            </a:r>
            <a:r>
              <a:rPr lang="ar-MA" sz="48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48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لْمَدْرَسَةِ</a:t>
            </a:r>
            <a:r>
              <a:rPr lang="ar-MA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- حَقيبَتَهُ</a:t>
            </a:r>
            <a:endParaRPr lang="fr-MA" sz="48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80C8DEB-FDCD-42C6-0A3A-79883CD62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0D298085-4013-3336-B5AD-E87EAEC7F072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01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C14A4-BFD5-EB85-817A-847B1BE53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3FB6A2-3AAD-3A18-4430-0E4CFF98E6FA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آن،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كل ثنائي يركب جملتين: عليكم قراءة الكلمات والبحث عن المعنى. سأمر بين الصفوف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7EFD3C6-69C7-82DD-06FD-7C820638DE46}"/>
              </a:ext>
            </a:extLst>
          </p:cNvPr>
          <p:cNvSpPr/>
          <p:nvPr/>
        </p:nvSpPr>
        <p:spPr>
          <a:xfrm>
            <a:off x="760245" y="8133460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 </a:t>
            </a:r>
            <a:endParaRPr lang="fr-MA" sz="44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A357D596-BC35-D23C-3DE9-0493FD3A9FFD}"/>
              </a:ext>
            </a:extLst>
          </p:cNvPr>
          <p:cNvSpPr/>
          <p:nvPr/>
        </p:nvSpPr>
        <p:spPr>
          <a:xfrm>
            <a:off x="8465126" y="5943807"/>
            <a:ext cx="5057139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...............................</a:t>
            </a:r>
            <a:endParaRPr lang="fr-MA" sz="44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D97A481-0E74-DF6B-6AB4-5CBED346ACD9}"/>
              </a:ext>
            </a:extLst>
          </p:cNvPr>
          <p:cNvSpPr/>
          <p:nvPr/>
        </p:nvSpPr>
        <p:spPr>
          <a:xfrm>
            <a:off x="7440120" y="2679515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أَصْدِقائِهِ - كَريمٌ - يَمْرَحُ - مَعَ </a:t>
            </a:r>
            <a:endParaRPr lang="fr-MA" sz="44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0D82000-A0DE-34CE-665C-AEB5B457C27A}"/>
              </a:ext>
            </a:extLst>
          </p:cNvPr>
          <p:cNvSpPr/>
          <p:nvPr/>
        </p:nvSpPr>
        <p:spPr>
          <a:xfrm>
            <a:off x="10650794" y="4170218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4E551A-3CD5-9325-13A4-2A5E20CBE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FBE8331-9D3D-B60F-993E-41C5A475E3F9}"/>
              </a:ext>
            </a:extLst>
          </p:cNvPr>
          <p:cNvSpPr/>
          <p:nvPr/>
        </p:nvSpPr>
        <p:spPr>
          <a:xfrm>
            <a:off x="132941" y="4725867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44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لْقِصَصِ</a:t>
            </a: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ar-MA" sz="44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لْإِصْغاءَ</a:t>
            </a: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– كَريمٌ - يُحِبُّ - إِلى</a:t>
            </a:r>
            <a:endParaRPr lang="fr-MA" sz="4400" b="1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26E3F5D6-5390-D85C-0525-738B45EFEAD3}"/>
              </a:ext>
            </a:extLst>
          </p:cNvPr>
          <p:cNvSpPr/>
          <p:nvPr/>
        </p:nvSpPr>
        <p:spPr>
          <a:xfrm>
            <a:off x="3951655" y="6123709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8290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E9BC2-C801-9E3D-3EE0-A50DD26D2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9CC32B-345B-B6C1-35A4-BA560A517E03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الجملتين، والتصحيح جماعيا: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71D62B8-2DC9-2295-D1C2-ADD4E44E13AD}"/>
              </a:ext>
            </a:extLst>
          </p:cNvPr>
          <p:cNvSpPr/>
          <p:nvPr/>
        </p:nvSpPr>
        <p:spPr>
          <a:xfrm>
            <a:off x="760245" y="8133460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lang="ar-MA" sz="44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لْإِصْغاءَ إِلى </a:t>
            </a:r>
            <a:r>
              <a:rPr lang="ar-MA" sz="44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لْقِصَصِ.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60ABE6F-93DF-C543-9FAB-42695054DD27}"/>
              </a:ext>
            </a:extLst>
          </p:cNvPr>
          <p:cNvSpPr/>
          <p:nvPr/>
        </p:nvSpPr>
        <p:spPr>
          <a:xfrm>
            <a:off x="8465126" y="5943807"/>
            <a:ext cx="5057139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يَمْرَحُ كَريمٌ مَعَ أَصْدِقائِهِ.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A2B02826-942E-CB57-D29D-AEB7AD96DA2A}"/>
              </a:ext>
            </a:extLst>
          </p:cNvPr>
          <p:cNvSpPr/>
          <p:nvPr/>
        </p:nvSpPr>
        <p:spPr>
          <a:xfrm>
            <a:off x="7440120" y="2679515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أَصْدِقائِهِ - كَريمٌ - يَمْرَحُ - مَعَ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D91D90F-BF05-25AB-3423-3051772296BD}"/>
              </a:ext>
            </a:extLst>
          </p:cNvPr>
          <p:cNvSpPr/>
          <p:nvPr/>
        </p:nvSpPr>
        <p:spPr>
          <a:xfrm>
            <a:off x="10650794" y="4170218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0AA570A-6D28-A51C-62E0-E2A350A03EB1}"/>
              </a:ext>
            </a:extLst>
          </p:cNvPr>
          <p:cNvSpPr/>
          <p:nvPr/>
        </p:nvSpPr>
        <p:spPr>
          <a:xfrm>
            <a:off x="132941" y="4725867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لْقِصَصِ – </a:t>
            </a:r>
            <a:r>
              <a:rPr lang="ar-MA" sz="44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لْإِصْغاءَ – كَريمٌ - يُحِبُّ - إِلى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006A3343-2087-53D2-52D6-0BC5524B4BED}"/>
              </a:ext>
            </a:extLst>
          </p:cNvPr>
          <p:cNvSpPr/>
          <p:nvPr/>
        </p:nvSpPr>
        <p:spPr>
          <a:xfrm>
            <a:off x="3951655" y="6123709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FD40F4B-C2AF-722C-CF22-E8213F439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45" y="73288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1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2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D552E-B3EE-1F05-6E64-74F932961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A62D19B-ACB7-1D76-D837-3EC3C0B801B0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 يقرأ الجمل التي ركبناها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كل متعلم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يقرأ 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409CED6-8865-A28C-3A21-35EA3DEE8018}"/>
              </a:ext>
            </a:extLst>
          </p:cNvPr>
          <p:cNvSpPr/>
          <p:nvPr/>
        </p:nvSpPr>
        <p:spPr>
          <a:xfrm>
            <a:off x="779979" y="7717824"/>
            <a:ext cx="8322458" cy="142658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lang="ar-MA" sz="54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ٱلْإِ</a:t>
            </a:r>
            <a:r>
              <a:rPr lang="ar-MA" sz="54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صْغاءَ</a:t>
            </a: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lang="ar-MA" sz="54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54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لْقِصَصِ</a:t>
            </a: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54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C482B2A-2BFB-991E-7C9F-8408337C1CD8}"/>
              </a:ext>
            </a:extLst>
          </p:cNvPr>
          <p:cNvSpPr/>
          <p:nvPr/>
        </p:nvSpPr>
        <p:spPr>
          <a:xfrm>
            <a:off x="2410691" y="5081529"/>
            <a:ext cx="8811720" cy="138949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يَمْرَحُ كَريمٌ مَعَ أَصْدِقائِهِ. </a:t>
            </a:r>
            <a:endParaRPr lang="fr-MA" sz="54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90CB26-51F3-A0E5-36FC-D8AC52CC8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A53030D-35C1-6153-6C24-D383AC49405A}"/>
              </a:ext>
            </a:extLst>
          </p:cNvPr>
          <p:cNvSpPr/>
          <p:nvPr/>
        </p:nvSpPr>
        <p:spPr>
          <a:xfrm>
            <a:off x="3299637" y="2598038"/>
            <a:ext cx="9598945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حَمَلَ كَريمٌ حَقيبَتَهُ وَذَهَبَ إِلى </a:t>
            </a:r>
            <a:r>
              <a:rPr lang="ar-MA" sz="54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54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لْمَدْرَسَةِ</a:t>
            </a:r>
            <a:r>
              <a:rPr lang="ar-MA" sz="54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MA" sz="5400" b="1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54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كراساتكم: سأقرأ الفقرة. تابعوا ولا ترددوا بعدي، ضعوا أصبعكم تحت كل كلمة أقرأها.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9CF305-0B36-5D18-B89F-F845A1ECBE2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marR="0" lvl="0" indent="0" algn="r" defTabSz="914349" rtl="1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</a:t>
            </a:r>
            <a:r>
              <a:rPr kumimoji="0" lang="ar-MA" sz="5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495549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6E7AA4B-8CED-69A8-90C9-37C7572448CA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marR="0" lvl="0" indent="0" algn="r" defTabSz="914349" rtl="1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</a:t>
            </a:r>
            <a:r>
              <a:rPr kumimoji="0" lang="ar-MA" sz="5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9C33E5F-1363-A412-985F-9AE484E40A7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marR="0" lvl="0" indent="0" algn="r" defTabSz="914349" rtl="1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</a:t>
            </a:r>
            <a:r>
              <a:rPr kumimoji="0" lang="ar-MA" sz="5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مشتركة، نبدأ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DC7D867-DD42-EC99-C0DF-3CB3B70A36E4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marR="0" lvl="0" indent="0" algn="r" defTabSz="914349" rtl="1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</a:t>
            </a:r>
            <a:r>
              <a:rPr kumimoji="0" lang="ar-MA" sz="5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9DB424-AA19-E76C-7939-164294446C9A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marR="0" lvl="0" indent="0" algn="r" defTabSz="914349" rtl="1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</a:t>
            </a:r>
            <a:r>
              <a:rPr kumimoji="0" lang="ar-MA" sz="5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يمكن توظيف السبورة لتسجيل بعض الكلمات التي وجد فيها المتعلمون صعوبات قرائية، للاشتغال عليها مع التركيز على المتعثرين. مثل.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9650AB-3A93-1B4D-9821-59A223BAE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C8A6962-5082-8FD2-F2C1-17BB6A75132B}"/>
              </a:ext>
            </a:extLst>
          </p:cNvPr>
          <p:cNvSpPr txBox="1"/>
          <p:nvPr/>
        </p:nvSpPr>
        <p:spPr>
          <a:xfrm>
            <a:off x="9199417" y="3351844"/>
            <a:ext cx="259772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مُتَحَمِّسٌ </a:t>
            </a:r>
          </a:p>
          <a:p>
            <a:pPr algn="r"/>
            <a:endParaRPr kumimoji="0" lang="ar-MA" sz="4800" b="1" i="0" u="none" strike="noStrike" kern="1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endParaRPr kumimoji="0" lang="ar-MA" sz="4800" b="1" i="0" u="none" strike="noStrike" kern="1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kumimoji="0" lang="ar-MA" sz="4800" b="1" i="0" u="none" strike="noStrike" kern="1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يَدُقُّ</a:t>
            </a:r>
          </a:p>
          <a:p>
            <a:pPr algn="r"/>
            <a:endParaRPr kumimoji="0" lang="ar-MA" sz="4800" b="1" i="0" u="none" strike="noStrike" kern="1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أَصْدِقائِه</a:t>
            </a:r>
            <a:endParaRPr lang="fr-MA" sz="4800" dirty="0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511280" y="3416095"/>
            <a:ext cx="2815151" cy="802031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مُ/تَـ/حَمْـ/مِـ/سٌ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6384266" y="346372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4294909" y="351135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تقطيع الكلمة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3454029" y="3695462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سأسألكم بعض الأسئلة لأتأكد من فهمكم للنص: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يترك النص أمام أنظار المتعلمين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0D26D8-4BEE-BC7E-9CC1-0A380A25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87A8BD0-3CC0-554D-4D5E-974B90013576}"/>
              </a:ext>
            </a:extLst>
          </p:cNvPr>
          <p:cNvSpPr/>
          <p:nvPr/>
        </p:nvSpPr>
        <p:spPr>
          <a:xfrm>
            <a:off x="2341419" y="2376521"/>
            <a:ext cx="6359236" cy="71319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ن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هُوَ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لطِّفْلُ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لَّذي 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تَحَدَّثُ عَنْهُ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لنَّصُّ؟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7051963" y="3533063"/>
            <a:ext cx="6359236" cy="71319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ماذا أَصْبَحَ </a:t>
            </a:r>
            <a:r>
              <a:rPr lang="ar-MA" sz="32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لطِّفْلُ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مُتَحَمِّساً؟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2341419" y="4728839"/>
            <a:ext cx="6359236" cy="71319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كَيْفَ مَشى </a:t>
            </a:r>
            <a:r>
              <a:rPr lang="ar-MA" sz="32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لطِّفْلُ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لْمَدْر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سَةِ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؟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7051963" y="5982677"/>
            <a:ext cx="6359236" cy="71319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ما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لنَّشاطُ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لَّذي ي</a:t>
            </a:r>
            <a:r>
              <a:rPr lang="ar-MA" sz="3200" b="1" noProof="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حِبُّهُ </a:t>
            </a:r>
            <a:r>
              <a:rPr lang="ar-MA" sz="32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لطِّفْلُ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داخِلَ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لْقِسْمِ؟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F79BBFC-9A59-9092-42D9-07DA5F385489}"/>
              </a:ext>
            </a:extLst>
          </p:cNvPr>
          <p:cNvSpPr/>
          <p:nvPr/>
        </p:nvSpPr>
        <p:spPr>
          <a:xfrm>
            <a:off x="2341419" y="7236515"/>
            <a:ext cx="6359236" cy="71319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مَتى 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نْطَلِقُ </a:t>
            </a:r>
            <a:r>
              <a:rPr lang="ar-MA" sz="32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لطِّفْلُ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مِنْ قِسْمِهِ إِلى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لسّاحَةِ؟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D585498-93A9-49CB-B5FF-4ADAEA71D08D}"/>
              </a:ext>
            </a:extLst>
          </p:cNvPr>
          <p:cNvSpPr/>
          <p:nvPr/>
        </p:nvSpPr>
        <p:spPr>
          <a:xfrm>
            <a:off x="6858000" y="8490353"/>
            <a:ext cx="6553199" cy="71319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مَع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مَنْ يَمْر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حُ </a:t>
            </a:r>
            <a:r>
              <a:rPr lang="ar-MA" sz="3200" b="1" kern="1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lang="ar-MA" sz="3200" b="1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لطِّفْلُ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وَيَلْعَبُ وَقْتَ </a:t>
            </a:r>
            <a:r>
              <a:rPr lang="ar-MA" sz="3200" b="1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لاِسْتِراحَةِ؟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ستنجزون النشاط رقم 3 الصفحة  23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656E91-8466-DC7C-92C6-711D7EC41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526" y="3984328"/>
            <a:ext cx="11680948" cy="546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4B233F-6B45-1FF6-3A97-E93BC09105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في ثنائيات، على كراساتكم، قوموا بإكمال الفقرة </a:t>
            </a:r>
            <a:r>
              <a:rPr lang="ar-MA" sz="16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بالكلمات المبعثرة.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33BA6D-3BC8-B534-1095-4E1F892C7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09" y="790918"/>
            <a:ext cx="1902117" cy="12558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FDC7F4-3513-3EBE-E274-860BEEC62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9" y="3545280"/>
            <a:ext cx="11680948" cy="546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D489C-2AED-3899-B80A-B68312454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E4D22A-8202-9001-4634-766BF9259375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سأستمع لأجوبتكم، ونصحح جميعا.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D6C052E1-8B5C-FAE3-21F2-60340F5CDBC3}"/>
              </a:ext>
            </a:extLst>
          </p:cNvPr>
          <p:cNvSpPr/>
          <p:nvPr/>
        </p:nvSpPr>
        <p:spPr>
          <a:xfrm>
            <a:off x="423109" y="3709555"/>
            <a:ext cx="12115800" cy="5334000"/>
          </a:xfrm>
          <a:prstGeom prst="roundRect">
            <a:avLst>
              <a:gd name="adj" fmla="val 9798"/>
            </a:avLst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اَلشَّمْسُ.................. يَوْمَ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ٱلْأَحَدِ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..................لَيْلى مِنْ بَيْتِها وَرَكَضَتْ نَحْوَ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ٱلْحَديقَةِ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تُحِبُّ لَيْلى ..................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ٱلطُّيورِ</a:t>
            </a: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وَٱلزُّهورِ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حينَ تَهُبُّ ...............، تَرْقُصُ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ٱلْأَشْجارُ</a:t>
            </a: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بِنَعومَةٍ.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3897AC-6642-A0B4-96E3-3ECF34A79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3" y="778725"/>
            <a:ext cx="1682642" cy="12802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6C29C24-A54E-EB2A-24B0-F28FAB00AB75}"/>
              </a:ext>
            </a:extLst>
          </p:cNvPr>
          <p:cNvSpPr/>
          <p:nvPr/>
        </p:nvSpPr>
        <p:spPr>
          <a:xfrm>
            <a:off x="8589818" y="4330345"/>
            <a:ext cx="1600200" cy="533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مُشْرِقَةٌ</a:t>
            </a:r>
            <a:endParaRPr lang="fr-MA" sz="2000" b="1" dirty="0">
              <a:solidFill>
                <a:srgbClr val="00B05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0EDCD0E-FE27-26FC-BB3F-DAFF6141A18D}"/>
              </a:ext>
            </a:extLst>
          </p:cNvPr>
          <p:cNvSpPr/>
          <p:nvPr/>
        </p:nvSpPr>
        <p:spPr>
          <a:xfrm>
            <a:off x="10190018" y="5219161"/>
            <a:ext cx="1654175" cy="69857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600" b="1" dirty="0">
                <a:solidFill>
                  <a:srgbClr val="00B05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خَرَجَتْ</a:t>
            </a:r>
            <a:endParaRPr lang="fr-MA" sz="3200" b="1" dirty="0">
              <a:solidFill>
                <a:srgbClr val="00B05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73FCCE-100B-F9FC-9D4D-F683D242B54D}"/>
              </a:ext>
            </a:extLst>
          </p:cNvPr>
          <p:cNvSpPr/>
          <p:nvPr/>
        </p:nvSpPr>
        <p:spPr>
          <a:xfrm>
            <a:off x="8125690" y="6998749"/>
            <a:ext cx="1501775" cy="53339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2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مُشاهَدَةَ</a:t>
            </a:r>
            <a:endParaRPr lang="fr-MA" sz="1100" b="1" dirty="0">
              <a:solidFill>
                <a:srgbClr val="00B05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60ED5F1-4FAB-5429-DC00-579ED8FE12EC}"/>
              </a:ext>
            </a:extLst>
          </p:cNvPr>
          <p:cNvSpPr/>
          <p:nvPr/>
        </p:nvSpPr>
        <p:spPr>
          <a:xfrm>
            <a:off x="8049491" y="7811414"/>
            <a:ext cx="1654175" cy="698575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600" b="1" dirty="0" err="1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اؐلرِّياحُ</a:t>
            </a:r>
            <a:endParaRPr lang="fr-MA" sz="11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0F4CB5C-2470-D43C-BEF4-0D725F8FF211}"/>
              </a:ext>
            </a:extLst>
          </p:cNvPr>
          <p:cNvSpPr/>
          <p:nvPr/>
        </p:nvSpPr>
        <p:spPr>
          <a:xfrm>
            <a:off x="8589818" y="6121018"/>
            <a:ext cx="1501775" cy="43312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36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فَرِحَةً</a:t>
            </a:r>
            <a:endParaRPr lang="fr-MA" sz="1100" b="1" dirty="0">
              <a:solidFill>
                <a:srgbClr val="00B05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11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71DF6-6998-DEB4-A177-E46C8EB5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FD5717-2513-C0CF-35F3-3B90F09DDDE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سأعين بعضكم لقراءة الفقرة جهريا.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ACD7DA39-7E5B-521C-6AA7-E443EE51D46C}"/>
              </a:ext>
            </a:extLst>
          </p:cNvPr>
          <p:cNvSpPr/>
          <p:nvPr/>
        </p:nvSpPr>
        <p:spPr>
          <a:xfrm>
            <a:off x="423109" y="3709555"/>
            <a:ext cx="12115800" cy="5334000"/>
          </a:xfrm>
          <a:prstGeom prst="roundRect">
            <a:avLst>
              <a:gd name="adj" fmla="val 9798"/>
            </a:avLst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اَلشَّمْسُ.................. يَوْمَ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ٱلْأَحَدِ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..................لَيْلى مِنْ بَيْتِها وَرَكَضَتْ نَحْوَ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ٱلْحَديقَةِ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................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تُحِبُّ لَيْلى ..................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ٱلطُّيورِ</a:t>
            </a: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وَٱلزُّهورِ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88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حينَ تَهُبُّ ...............، تَرْقُصُ </a:t>
            </a:r>
            <a:r>
              <a:rPr kumimoji="0" lang="ar-SA" sz="4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ٱلْأَشْجارُ</a:t>
            </a:r>
            <a:r>
              <a:rPr kumimoji="0" lang="ar-SA" sz="4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بِنَعومَةٍ.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728FA0-5BE6-4044-AFBC-76689BE3DA82}"/>
              </a:ext>
            </a:extLst>
          </p:cNvPr>
          <p:cNvSpPr/>
          <p:nvPr/>
        </p:nvSpPr>
        <p:spPr>
          <a:xfrm>
            <a:off x="8589818" y="4330345"/>
            <a:ext cx="1600200" cy="533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مُشْرِقَةٌ</a:t>
            </a:r>
            <a:endParaRPr kumimoji="0" lang="fr-MA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DAE26DC-EC63-A0CF-1AE9-B45473121405}"/>
              </a:ext>
            </a:extLst>
          </p:cNvPr>
          <p:cNvSpPr/>
          <p:nvPr/>
        </p:nvSpPr>
        <p:spPr>
          <a:xfrm>
            <a:off x="10190018" y="5219161"/>
            <a:ext cx="1654175" cy="69857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خَرَجَتْ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DDF89C-1D22-90E7-C8D0-E1EEA2924F07}"/>
              </a:ext>
            </a:extLst>
          </p:cNvPr>
          <p:cNvSpPr/>
          <p:nvPr/>
        </p:nvSpPr>
        <p:spPr>
          <a:xfrm>
            <a:off x="8125690" y="6998749"/>
            <a:ext cx="1501775" cy="53339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مُشاهَدَةَ</a:t>
            </a:r>
            <a:endParaRPr kumimoji="0" lang="fr-MA" sz="1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ECF9591-8117-9417-98F9-A79F606F77A3}"/>
              </a:ext>
            </a:extLst>
          </p:cNvPr>
          <p:cNvSpPr/>
          <p:nvPr/>
        </p:nvSpPr>
        <p:spPr>
          <a:xfrm>
            <a:off x="8049491" y="7811414"/>
            <a:ext cx="1654175" cy="698575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اؐلرِّياحُ</a:t>
            </a:r>
            <a:endParaRPr kumimoji="0" lang="fr-MA" sz="1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EB34668-E4F7-83C0-9B48-3A5741315697}"/>
              </a:ext>
            </a:extLst>
          </p:cNvPr>
          <p:cNvSpPr/>
          <p:nvPr/>
        </p:nvSpPr>
        <p:spPr>
          <a:xfrm>
            <a:off x="8589818" y="6121018"/>
            <a:ext cx="1501775" cy="43312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فَرِحَةً</a:t>
            </a:r>
            <a:endParaRPr kumimoji="0" lang="fr-MA" sz="11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A0BD13-7A98-9631-612D-E36DBD10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09" y="530151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537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244A9-6808-89AE-32DE-27E2C9994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265C2D-5FD2-DDBF-94D6-11388BE62EA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لنعد إلى الفقرة: من يقرأ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610436-BC9C-5AD0-0877-1B29E2A285BA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39115" marR="0" lvl="0" indent="0" algn="r" defTabSz="914349" rtl="1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كريمٌ مُتَحَمِّسٌ هَذا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ٱلْيَوْمَ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لِلذَّهابِ إِلى الْمَدْرَسَةِ.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حَمَلَ حَقيبَتَهُ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ٱلْجَديدَةَ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وَمَشى إِلى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ٱلْفَصْلِ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مُبْتَسِماً.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ٱلْإِصْغاءَ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قِصَصِ مُعَلِّمَتِهِ</a:t>
            </a:r>
            <a: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kumimoji="0" lang="es-ES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عِنْدَما يَدُقُّ </a:t>
            </a:r>
            <a:r>
              <a:rPr kumimoji="0" lang="ar-MA" sz="4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ٱلْجَرَسُ</a:t>
            </a:r>
            <a:r>
              <a:rPr kumimoji="0" lang="ar-MA" sz="4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، يَنْطَلِقُ مُسْرِعاً إِلى ٱلسّاحَةِ؛ لِيَمْرَحَ مَعَ أَصْدِقائِه</a:t>
            </a:r>
            <a:r>
              <a:rPr kumimoji="0" lang="ar-MA" sz="5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16E94A-5C39-B476-04EF-DE806AB54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823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كلمة أو 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أو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273635" y="2350874"/>
            <a:ext cx="5043055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 الصفحة 23)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الفقرة (النشاط 2 الصفحة 23)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8A06E0-939D-2F32-709C-038BE7FCD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3" y="2350874"/>
            <a:ext cx="5763493" cy="710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526899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والفهم؛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إكمال فقرة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20 و21).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CD6F7B-1B62-DCF1-172D-6F919D6E1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69" y="2667000"/>
            <a:ext cx="5275167" cy="69482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098F3A-2B7C-8074-1E76-10CF7ADBD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699" y="7098145"/>
            <a:ext cx="6373831" cy="2624330"/>
          </a:xfrm>
          <a:prstGeom prst="rect">
            <a:avLst/>
          </a:prstGeom>
        </p:spPr>
      </p:pic>
      <p:sp>
        <p:nvSpPr>
          <p:cNvPr id="9" name="Sous-titre 2">
            <a:extLst>
              <a:ext uri="{FF2B5EF4-FFF2-40B4-BE49-F238E27FC236}">
                <a16:creationId xmlns:a16="http://schemas.microsoft.com/office/drawing/2014/main" id="{549CBA59-5192-1326-4A23-54D9A4222376}"/>
              </a:ext>
            </a:extLst>
          </p:cNvPr>
          <p:cNvSpPr txBox="1">
            <a:spLocks/>
          </p:cNvSpPr>
          <p:nvPr/>
        </p:nvSpPr>
        <p:spPr>
          <a:xfrm>
            <a:off x="6616699" y="2350874"/>
            <a:ext cx="6591301" cy="4253126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fontScale="92500" lnSpcReduction="2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20)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أعيد إنجاز(النشاط 2 الصفحة 20) وأنقل الجمل التامة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أركب خمس جمل(النشاط 2 الصفحة 21)، وأكتبها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E7665E-EA5C-D2BA-B0B0-9EE69BFEB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71739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57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</TotalTime>
  <Words>1847</Words>
  <Application>Microsoft Office PowerPoint</Application>
  <PresentationFormat>Personnalisé</PresentationFormat>
  <Paragraphs>281</Paragraphs>
  <Slides>60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60</vt:i4>
      </vt:variant>
    </vt:vector>
  </HeadingPairs>
  <TitlesOfParts>
    <vt:vector size="79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2201</cp:revision>
  <dcterms:created xsi:type="dcterms:W3CDTF">2014-10-09T07:32:24Z</dcterms:created>
  <dcterms:modified xsi:type="dcterms:W3CDTF">2025-09-17T21:50:22Z</dcterms:modified>
</cp:coreProperties>
</file>