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3"/>
  </p:notesMasterIdLst>
  <p:handoutMasterIdLst>
    <p:handoutMasterId r:id="rId54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561" r:id="rId11"/>
    <p:sldId id="2134808454" r:id="rId12"/>
    <p:sldId id="953" r:id="rId13"/>
    <p:sldId id="2134808449" r:id="rId14"/>
    <p:sldId id="2134808531" r:id="rId15"/>
    <p:sldId id="542" r:id="rId16"/>
    <p:sldId id="988" r:id="rId17"/>
    <p:sldId id="2134808455" r:id="rId18"/>
    <p:sldId id="2134808456" r:id="rId19"/>
    <p:sldId id="2134808562" r:id="rId20"/>
    <p:sldId id="2134808464" r:id="rId21"/>
    <p:sldId id="2134808563" r:id="rId22"/>
    <p:sldId id="597" r:id="rId23"/>
    <p:sldId id="2134808445" r:id="rId24"/>
    <p:sldId id="2134808513" r:id="rId25"/>
    <p:sldId id="2134808514" r:id="rId26"/>
    <p:sldId id="2134808515" r:id="rId27"/>
    <p:sldId id="2134808609" r:id="rId28"/>
    <p:sldId id="2134808607" r:id="rId29"/>
    <p:sldId id="2134808613" r:id="rId30"/>
    <p:sldId id="2134808612" r:id="rId31"/>
    <p:sldId id="2134808543" r:id="rId32"/>
    <p:sldId id="2134808610" r:id="rId33"/>
    <p:sldId id="2134808479" r:id="rId34"/>
    <p:sldId id="2134808614" r:id="rId35"/>
    <p:sldId id="2134808615" r:id="rId36"/>
    <p:sldId id="2134808495" r:id="rId37"/>
    <p:sldId id="2134808616" r:id="rId38"/>
    <p:sldId id="2134808617" r:id="rId39"/>
    <p:sldId id="2134808618" r:id="rId40"/>
    <p:sldId id="2134808620" r:id="rId41"/>
    <p:sldId id="2134808619" r:id="rId42"/>
    <p:sldId id="2134808527" r:id="rId43"/>
    <p:sldId id="2134808530" r:id="rId44"/>
    <p:sldId id="2134808523" r:id="rId45"/>
    <p:sldId id="2134808524" r:id="rId46"/>
    <p:sldId id="2134808526" r:id="rId47"/>
    <p:sldId id="2134808539" r:id="rId48"/>
    <p:sldId id="2134808501" r:id="rId49"/>
    <p:sldId id="2134808497" r:id="rId50"/>
    <p:sldId id="2134808503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61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31"/>
          </p14:sldIdLst>
        </p14:section>
        <p14:section name="نشاط اعتيادي" id="{3822E05A-48B7-466A-9806-AC1514DAD3AF}">
          <p14:sldIdLst>
            <p14:sldId id="542"/>
            <p14:sldId id="988"/>
            <p14:sldId id="2134808455"/>
            <p14:sldId id="2134808456"/>
            <p14:sldId id="2134808562"/>
            <p14:sldId id="2134808464"/>
            <p14:sldId id="2134808563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13"/>
            <p14:sldId id="2134808514"/>
            <p14:sldId id="2134808515"/>
            <p14:sldId id="2134808609"/>
            <p14:sldId id="2134808607"/>
            <p14:sldId id="2134808613"/>
            <p14:sldId id="2134808612"/>
            <p14:sldId id="2134808543"/>
            <p14:sldId id="2134808610"/>
            <p14:sldId id="2134808479"/>
            <p14:sldId id="2134808614"/>
            <p14:sldId id="2134808615"/>
            <p14:sldId id="2134808495"/>
            <p14:sldId id="2134808616"/>
            <p14:sldId id="2134808617"/>
            <p14:sldId id="2134808618"/>
            <p14:sldId id="2134808620"/>
            <p14:sldId id="2134808619"/>
            <p14:sldId id="2134808527"/>
            <p14:sldId id="2134808530"/>
            <p14:sldId id="2134808523"/>
            <p14:sldId id="2134808524"/>
            <p14:sldId id="2134808526"/>
            <p14:sldId id="2134808539"/>
          </p14:sldIdLst>
        </p14:section>
        <p14:section name="اختتام الحصة" id="{CFAC160B-4D15-40C5-8575-18C3947DD0CB}">
          <p14:sldIdLst>
            <p14:sldId id="2134808501"/>
            <p14:sldId id="213480849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4FE696-825C-4F37-B1DC-9DB5C21DB884}" v="7" dt="2025-09-14T18:32:41.4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0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43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2E4FE696-825C-4F37-B1DC-9DB5C21DB884}"/>
    <pc:docChg chg="undo custSel addSld delSld modSld modSection">
      <pc:chgData name="FERHANE EL MOSTAFA" userId="612e3f77-08f4-424c-9bd0-6ac275dcda07" providerId="ADAL" clId="{2E4FE696-825C-4F37-B1DC-9DB5C21DB884}" dt="2025-08-30T08:37:13.358" v="3307"/>
      <pc:docMkLst>
        <pc:docMk/>
      </pc:docMkLst>
      <pc:sldChg chg="modSp mod">
        <pc:chgData name="FERHANE EL MOSTAFA" userId="612e3f77-08f4-424c-9bd0-6ac275dcda07" providerId="ADAL" clId="{2E4FE696-825C-4F37-B1DC-9DB5C21DB884}" dt="2025-08-08T06:59:59.819" v="4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2E4FE696-825C-4F37-B1DC-9DB5C21DB884}" dt="2025-08-08T07:12:53.948" v="160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2E4FE696-825C-4F37-B1DC-9DB5C21DB884}" dt="2025-08-08T09:42:52.444" v="483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2E4FE696-825C-4F37-B1DC-9DB5C21DB884}" dt="2025-08-08T07:01:45.173" v="86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2E4FE696-825C-4F37-B1DC-9DB5C21DB884}" dt="2025-08-08T18:11:38.054" v="3271" actId="1076"/>
        <pc:sldMkLst>
          <pc:docMk/>
          <pc:sldMk cId="969077855" sldId="2134805155"/>
        </pc:sldMkLst>
      </pc:sldChg>
      <pc:sldChg chg="modSp mod">
        <pc:chgData name="FERHANE EL MOSTAFA" userId="612e3f77-08f4-424c-9bd0-6ac275dcda07" providerId="ADAL" clId="{2E4FE696-825C-4F37-B1DC-9DB5C21DB884}" dt="2025-08-08T09:50:18.004" v="701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2E4FE696-825C-4F37-B1DC-9DB5C21DB884}" dt="2025-08-08T07:12:27.909" v="143" actId="47"/>
        <pc:sldMkLst>
          <pc:docMk/>
          <pc:sldMk cId="1056702585" sldId="2134808447"/>
        </pc:sldMkLst>
      </pc:sldChg>
      <pc:sldChg chg="addSp delSp modSp mod delAnim modAnim">
        <pc:chgData name="FERHANE EL MOSTAFA" userId="612e3f77-08f4-424c-9bd0-6ac275dcda07" providerId="ADAL" clId="{2E4FE696-825C-4F37-B1DC-9DB5C21DB884}" dt="2025-08-08T09:42:12.864" v="477"/>
        <pc:sldMkLst>
          <pc:docMk/>
          <pc:sldMk cId="2278540487" sldId="2134808449"/>
        </pc:sldMkLst>
      </pc:sldChg>
      <pc:sldChg chg="addSp modSp mod modAnim">
        <pc:chgData name="FERHANE EL MOSTAFA" userId="612e3f77-08f4-424c-9bd0-6ac275dcda07" providerId="ADAL" clId="{2E4FE696-825C-4F37-B1DC-9DB5C21DB884}" dt="2025-08-08T09:46:58.995" v="589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2E4FE696-825C-4F37-B1DC-9DB5C21DB884}" dt="2025-08-08T09:43:34.755" v="503" actId="20577"/>
        <pc:sldMkLst>
          <pc:docMk/>
          <pc:sldMk cId="1262276646" sldId="2134808456"/>
        </pc:sldMkLst>
      </pc:sldChg>
      <pc:sldChg chg="modSp del mod">
        <pc:chgData name="FERHANE EL MOSTAFA" userId="612e3f77-08f4-424c-9bd0-6ac275dcda07" providerId="ADAL" clId="{2E4FE696-825C-4F37-B1DC-9DB5C21DB884}" dt="2025-08-08T09:46:29.824" v="561" actId="4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2E4FE696-825C-4F37-B1DC-9DB5C21DB884}" dt="2025-08-08T09:48:13.094" v="598" actId="2057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2E4FE696-825C-4F37-B1DC-9DB5C21DB884}" dt="2025-08-08T09:48:24.187" v="600" actId="4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2E4FE696-825C-4F37-B1DC-9DB5C21DB884}" dt="2025-08-08T11:41:09.953" v="2891" actId="47"/>
        <pc:sldMkLst>
          <pc:docMk/>
          <pc:sldMk cId="2447610106" sldId="2134808477"/>
        </pc:sldMkLst>
      </pc:sldChg>
      <pc:sldChg chg="addSp delSp modSp mod modAnim">
        <pc:chgData name="FERHANE EL MOSTAFA" userId="612e3f77-08f4-424c-9bd0-6ac275dcda07" providerId="ADAL" clId="{2E4FE696-825C-4F37-B1DC-9DB5C21DB884}" dt="2025-08-08T11:03:04.567" v="1805"/>
        <pc:sldMkLst>
          <pc:docMk/>
          <pc:sldMk cId="2552599713" sldId="2134808479"/>
        </pc:sldMkLst>
      </pc:sldChg>
      <pc:sldChg chg="modSp del mod">
        <pc:chgData name="FERHANE EL MOSTAFA" userId="612e3f77-08f4-424c-9bd0-6ac275dcda07" providerId="ADAL" clId="{2E4FE696-825C-4F37-B1DC-9DB5C21DB884}" dt="2025-08-08T09:56:56.078" v="753" actId="47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2E4FE696-825C-4F37-B1DC-9DB5C21DB884}" dt="2025-08-08T11:23:47.784" v="2414" actId="1076"/>
        <pc:sldMkLst>
          <pc:docMk/>
          <pc:sldMk cId="678568683" sldId="2134808495"/>
        </pc:sldMkLst>
      </pc:sldChg>
      <pc:sldChg chg="del">
        <pc:chgData name="FERHANE EL MOSTAFA" userId="612e3f77-08f4-424c-9bd0-6ac275dcda07" providerId="ADAL" clId="{2E4FE696-825C-4F37-B1DC-9DB5C21DB884}" dt="2025-08-08T12:03:27.274" v="3255" actId="47"/>
        <pc:sldMkLst>
          <pc:docMk/>
          <pc:sldMk cId="207820426" sldId="2134808496"/>
        </pc:sldMkLst>
      </pc:sldChg>
      <pc:sldChg chg="addSp delSp modSp mod">
        <pc:chgData name="FERHANE EL MOSTAFA" userId="612e3f77-08f4-424c-9bd0-6ac275dcda07" providerId="ADAL" clId="{2E4FE696-825C-4F37-B1DC-9DB5C21DB884}" dt="2025-08-08T18:17:27.967" v="3289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2E4FE696-825C-4F37-B1DC-9DB5C21DB884}" dt="2025-08-08T11:37:05.160" v="2796" actId="47"/>
        <pc:sldMkLst>
          <pc:docMk/>
          <pc:sldMk cId="3546273917" sldId="2134808512"/>
        </pc:sldMkLst>
      </pc:sldChg>
      <pc:sldChg chg="modSp mod">
        <pc:chgData name="FERHANE EL MOSTAFA" userId="612e3f77-08f4-424c-9bd0-6ac275dcda07" providerId="ADAL" clId="{2E4FE696-825C-4F37-B1DC-9DB5C21DB884}" dt="2025-08-08T09:50:49.651" v="702" actId="6549"/>
        <pc:sldMkLst>
          <pc:docMk/>
          <pc:sldMk cId="924649818" sldId="2134808514"/>
        </pc:sldMkLst>
      </pc:sldChg>
      <pc:sldChg chg="modSp mod">
        <pc:chgData name="FERHANE EL MOSTAFA" userId="612e3f77-08f4-424c-9bd0-6ac275dcda07" providerId="ADAL" clId="{2E4FE696-825C-4F37-B1DC-9DB5C21DB884}" dt="2025-08-08T11:23:30.512" v="2412" actId="14100"/>
        <pc:sldMkLst>
          <pc:docMk/>
          <pc:sldMk cId="1821440554" sldId="2134808515"/>
        </pc:sldMkLst>
      </pc:sldChg>
      <pc:sldChg chg="del">
        <pc:chgData name="FERHANE EL MOSTAFA" userId="612e3f77-08f4-424c-9bd0-6ac275dcda07" providerId="ADAL" clId="{2E4FE696-825C-4F37-B1DC-9DB5C21DB884}" dt="2025-08-08T11:35:27.785" v="2721" actId="47"/>
        <pc:sldMkLst>
          <pc:docMk/>
          <pc:sldMk cId="212589244" sldId="2134808516"/>
        </pc:sldMkLst>
      </pc:sldChg>
      <pc:sldChg chg="del">
        <pc:chgData name="FERHANE EL MOSTAFA" userId="612e3f77-08f4-424c-9bd0-6ac275dcda07" providerId="ADAL" clId="{2E4FE696-825C-4F37-B1DC-9DB5C21DB884}" dt="2025-08-08T11:37:01.921" v="2795" actId="47"/>
        <pc:sldMkLst>
          <pc:docMk/>
          <pc:sldMk cId="16868779" sldId="2134808517"/>
        </pc:sldMkLst>
      </pc:sldChg>
      <pc:sldChg chg="del">
        <pc:chgData name="FERHANE EL MOSTAFA" userId="612e3f77-08f4-424c-9bd0-6ac275dcda07" providerId="ADAL" clId="{2E4FE696-825C-4F37-B1DC-9DB5C21DB884}" dt="2025-08-08T11:37:10.346" v="2797" actId="47"/>
        <pc:sldMkLst>
          <pc:docMk/>
          <pc:sldMk cId="2523983732" sldId="2134808518"/>
        </pc:sldMkLst>
      </pc:sldChg>
      <pc:sldChg chg="del">
        <pc:chgData name="FERHANE EL MOSTAFA" userId="612e3f77-08f4-424c-9bd0-6ac275dcda07" providerId="ADAL" clId="{2E4FE696-825C-4F37-B1DC-9DB5C21DB884}" dt="2025-08-08T11:37:33.338" v="2799" actId="47"/>
        <pc:sldMkLst>
          <pc:docMk/>
          <pc:sldMk cId="2988632555" sldId="2134808519"/>
        </pc:sldMkLst>
      </pc:sldChg>
      <pc:sldChg chg="del">
        <pc:chgData name="FERHANE EL MOSTAFA" userId="612e3f77-08f4-424c-9bd0-6ac275dcda07" providerId="ADAL" clId="{2E4FE696-825C-4F37-B1DC-9DB5C21DB884}" dt="2025-08-08T11:38:12.911" v="2849" actId="47"/>
        <pc:sldMkLst>
          <pc:docMk/>
          <pc:sldMk cId="3958609263" sldId="2134808520"/>
        </pc:sldMkLst>
      </pc:sldChg>
      <pc:sldChg chg="del">
        <pc:chgData name="FERHANE EL MOSTAFA" userId="612e3f77-08f4-424c-9bd0-6ac275dcda07" providerId="ADAL" clId="{2E4FE696-825C-4F37-B1DC-9DB5C21DB884}" dt="2025-08-08T11:37:26.455" v="2798" actId="47"/>
        <pc:sldMkLst>
          <pc:docMk/>
          <pc:sldMk cId="1308715285" sldId="2134808521"/>
        </pc:sldMkLst>
      </pc:sldChg>
      <pc:sldChg chg="del">
        <pc:chgData name="FERHANE EL MOSTAFA" userId="612e3f77-08f4-424c-9bd0-6ac275dcda07" providerId="ADAL" clId="{2E4FE696-825C-4F37-B1DC-9DB5C21DB884}" dt="2025-08-08T11:38:34.870" v="2852" actId="47"/>
        <pc:sldMkLst>
          <pc:docMk/>
          <pc:sldMk cId="1268082730" sldId="2134808522"/>
        </pc:sldMkLst>
      </pc:sldChg>
      <pc:sldChg chg="add">
        <pc:chgData name="FERHANE EL MOSTAFA" userId="612e3f77-08f4-424c-9bd0-6ac275dcda07" providerId="ADAL" clId="{2E4FE696-825C-4F37-B1DC-9DB5C21DB884}" dt="2025-08-30T08:37:13.358" v="3307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2E4FE696-825C-4F37-B1DC-9DB5C21DB884}" dt="2025-08-08T11:39:17.630" v="2871" actId="14100"/>
        <pc:sldMkLst>
          <pc:docMk/>
          <pc:sldMk cId="4081899632" sldId="2134808523"/>
        </pc:sldMkLst>
      </pc:sldChg>
      <pc:sldChg chg="addSp delSp modSp mod">
        <pc:chgData name="FERHANE EL MOSTAFA" userId="612e3f77-08f4-424c-9bd0-6ac275dcda07" providerId="ADAL" clId="{2E4FE696-825C-4F37-B1DC-9DB5C21DB884}" dt="2025-08-08T11:40:51.887" v="2890" actId="14100"/>
        <pc:sldMkLst>
          <pc:docMk/>
          <pc:sldMk cId="2747359" sldId="2134808524"/>
        </pc:sldMkLst>
      </pc:sldChg>
      <pc:sldChg chg="modSp mod">
        <pc:chgData name="FERHANE EL MOSTAFA" userId="612e3f77-08f4-424c-9bd0-6ac275dcda07" providerId="ADAL" clId="{2E4FE696-825C-4F37-B1DC-9DB5C21DB884}" dt="2025-08-08T18:17:03.910" v="3287" actId="404"/>
        <pc:sldMkLst>
          <pc:docMk/>
          <pc:sldMk cId="467803315" sldId="2134808526"/>
        </pc:sldMkLst>
      </pc:sldChg>
      <pc:sldChg chg="addSp delSp modSp mod">
        <pc:chgData name="FERHANE EL MOSTAFA" userId="612e3f77-08f4-424c-9bd0-6ac275dcda07" providerId="ADAL" clId="{2E4FE696-825C-4F37-B1DC-9DB5C21DB884}" dt="2025-08-08T11:38:09.865" v="2848" actId="1076"/>
        <pc:sldMkLst>
          <pc:docMk/>
          <pc:sldMk cId="148150509" sldId="2134808527"/>
        </pc:sldMkLst>
      </pc:sldChg>
      <pc:sldChg chg="del">
        <pc:chgData name="FERHANE EL MOSTAFA" userId="612e3f77-08f4-424c-9bd0-6ac275dcda07" providerId="ADAL" clId="{2E4FE696-825C-4F37-B1DC-9DB5C21DB884}" dt="2025-08-08T11:38:18.121" v="2850" actId="47"/>
        <pc:sldMkLst>
          <pc:docMk/>
          <pc:sldMk cId="3324305360" sldId="2134808528"/>
        </pc:sldMkLst>
      </pc:sldChg>
      <pc:sldChg chg="del">
        <pc:chgData name="FERHANE EL MOSTAFA" userId="612e3f77-08f4-424c-9bd0-6ac275dcda07" providerId="ADAL" clId="{2E4FE696-825C-4F37-B1DC-9DB5C21DB884}" dt="2025-08-08T11:38:25.570" v="2851" actId="47"/>
        <pc:sldMkLst>
          <pc:docMk/>
          <pc:sldMk cId="4131415470" sldId="2134808529"/>
        </pc:sldMkLst>
      </pc:sldChg>
      <pc:sldChg chg="addSp delSp modSp add mod delAnim modAnim">
        <pc:chgData name="FERHANE EL MOSTAFA" userId="612e3f77-08f4-424c-9bd0-6ac275dcda07" providerId="ADAL" clId="{2E4FE696-825C-4F37-B1DC-9DB5C21DB884}" dt="2025-08-08T10:51:53.648" v="1690"/>
        <pc:sldMkLst>
          <pc:docMk/>
          <pc:sldMk cId="2679425699" sldId="2134808543"/>
        </pc:sldMkLst>
      </pc:sldChg>
      <pc:sldChg chg="addSp delSp modSp add mod">
        <pc:chgData name="FERHANE EL MOSTAFA" userId="612e3f77-08f4-424c-9bd0-6ac275dcda07" providerId="ADAL" clId="{2E4FE696-825C-4F37-B1DC-9DB5C21DB884}" dt="2025-08-24T11:10:53.948" v="330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2E4FE696-825C-4F37-B1DC-9DB5C21DB884}" dt="2025-08-24T11:10:53.948" v="3306" actId="20577"/>
          <ac:spMkLst>
            <pc:docMk/>
            <pc:sldMk cId="512562272" sldId="2134808561"/>
            <ac:spMk id="2" creationId="{570C6D3E-D944-E7DF-6E2F-7037213AB7FF}"/>
          </ac:spMkLst>
        </pc:spChg>
      </pc:sldChg>
      <pc:sldChg chg="modSp add">
        <pc:chgData name="FERHANE EL MOSTAFA" userId="612e3f77-08f4-424c-9bd0-6ac275dcda07" providerId="ADAL" clId="{2E4FE696-825C-4F37-B1DC-9DB5C21DB884}" dt="2025-08-08T09:47:12.312" v="590"/>
        <pc:sldMkLst>
          <pc:docMk/>
          <pc:sldMk cId="4126088324" sldId="2134808562"/>
        </pc:sldMkLst>
      </pc:sldChg>
      <pc:sldChg chg="modSp add modAnim">
        <pc:chgData name="FERHANE EL MOSTAFA" userId="612e3f77-08f4-424c-9bd0-6ac275dcda07" providerId="ADAL" clId="{2E4FE696-825C-4F37-B1DC-9DB5C21DB884}" dt="2025-08-08T09:49:11.433" v="661" actId="20577"/>
        <pc:sldMkLst>
          <pc:docMk/>
          <pc:sldMk cId="1927115752" sldId="2134808563"/>
        </pc:sldMkLst>
      </pc:sldChg>
      <pc:sldChg chg="addSp delSp modSp add del mod delAnim modAnim">
        <pc:chgData name="FERHANE EL MOSTAFA" userId="612e3f77-08f4-424c-9bd0-6ac275dcda07" providerId="ADAL" clId="{2E4FE696-825C-4F37-B1DC-9DB5C21DB884}" dt="2025-08-08T10:24:50.748" v="1086" actId="47"/>
        <pc:sldMkLst>
          <pc:docMk/>
          <pc:sldMk cId="3272094394" sldId="2134808606"/>
        </pc:sldMkLst>
      </pc:sldChg>
      <pc:sldChg chg="addSp delSp modSp add mod modAnim">
        <pc:chgData name="FERHANE EL MOSTAFA" userId="612e3f77-08f4-424c-9bd0-6ac275dcda07" providerId="ADAL" clId="{2E4FE696-825C-4F37-B1DC-9DB5C21DB884}" dt="2025-08-08T10:25:32.542" v="1106" actId="20577"/>
        <pc:sldMkLst>
          <pc:docMk/>
          <pc:sldMk cId="2764078150" sldId="2134808607"/>
        </pc:sldMkLst>
      </pc:sldChg>
      <pc:sldChg chg="del">
        <pc:chgData name="FERHANE EL MOSTAFA" userId="612e3f77-08f4-424c-9bd0-6ac275dcda07" providerId="ADAL" clId="{2E4FE696-825C-4F37-B1DC-9DB5C21DB884}" dt="2025-08-08T10:25:46.535" v="1107" actId="47"/>
        <pc:sldMkLst>
          <pc:docMk/>
          <pc:sldMk cId="2074470917" sldId="2134808608"/>
        </pc:sldMkLst>
      </pc:sldChg>
      <pc:sldChg chg="mod modShow">
        <pc:chgData name="FERHANE EL MOSTAFA" userId="612e3f77-08f4-424c-9bd0-6ac275dcda07" providerId="ADAL" clId="{2E4FE696-825C-4F37-B1DC-9DB5C21DB884}" dt="2025-08-08T12:07:51.249" v="3267" actId="729"/>
        <pc:sldMkLst>
          <pc:docMk/>
          <pc:sldMk cId="3331176252" sldId="2134808609"/>
        </pc:sldMkLst>
      </pc:sldChg>
      <pc:sldChg chg="addSp delSp modSp add mod">
        <pc:chgData name="FERHANE EL MOSTAFA" userId="612e3f77-08f4-424c-9bd0-6ac275dcda07" providerId="ADAL" clId="{2E4FE696-825C-4F37-B1DC-9DB5C21DB884}" dt="2025-08-08T10:27:02.823" v="1159" actId="20577"/>
        <pc:sldMkLst>
          <pc:docMk/>
          <pc:sldMk cId="3879576007" sldId="2134808610"/>
        </pc:sldMkLst>
      </pc:sldChg>
      <pc:sldChg chg="addSp delSp modSp add del mod modAnim">
        <pc:chgData name="FERHANE EL MOSTAFA" userId="612e3f77-08f4-424c-9bd0-6ac275dcda07" providerId="ADAL" clId="{2E4FE696-825C-4F37-B1DC-9DB5C21DB884}" dt="2025-08-08T18:14:41.176" v="3277" actId="47"/>
        <pc:sldMkLst>
          <pc:docMk/>
          <pc:sldMk cId="3427732458" sldId="2134808611"/>
        </pc:sldMkLst>
      </pc:sldChg>
      <pc:sldChg chg="addSp delSp modSp add mod modAnim">
        <pc:chgData name="FERHANE EL MOSTAFA" userId="612e3f77-08f4-424c-9bd0-6ac275dcda07" providerId="ADAL" clId="{2E4FE696-825C-4F37-B1DC-9DB5C21DB884}" dt="2025-08-08T10:50:43.752" v="1685" actId="207"/>
        <pc:sldMkLst>
          <pc:docMk/>
          <pc:sldMk cId="3703813308" sldId="2134808612"/>
        </pc:sldMkLst>
      </pc:sldChg>
      <pc:sldChg chg="modSp mod modShow">
        <pc:chgData name="FERHANE EL MOSTAFA" userId="612e3f77-08f4-424c-9bd0-6ac275dcda07" providerId="ADAL" clId="{2E4FE696-825C-4F37-B1DC-9DB5C21DB884}" dt="2025-08-08T18:14:17.433" v="3276" actId="729"/>
        <pc:sldMkLst>
          <pc:docMk/>
          <pc:sldMk cId="4052746149" sldId="2134808613"/>
        </pc:sldMkLst>
      </pc:sldChg>
      <pc:sldChg chg="addSp modSp add mod modAnim">
        <pc:chgData name="FERHANE EL MOSTAFA" userId="612e3f77-08f4-424c-9bd0-6ac275dcda07" providerId="ADAL" clId="{2E4FE696-825C-4F37-B1DC-9DB5C21DB884}" dt="2025-08-08T11:10:56.370" v="2039"/>
        <pc:sldMkLst>
          <pc:docMk/>
          <pc:sldMk cId="791090039" sldId="2134808614"/>
        </pc:sldMkLst>
      </pc:sldChg>
      <pc:sldChg chg="addSp delSp modSp add mod modAnim">
        <pc:chgData name="FERHANE EL MOSTAFA" userId="612e3f77-08f4-424c-9bd0-6ac275dcda07" providerId="ADAL" clId="{2E4FE696-825C-4F37-B1DC-9DB5C21DB884}" dt="2025-08-08T11:12:21.353" v="2085" actId="1076"/>
        <pc:sldMkLst>
          <pc:docMk/>
          <pc:sldMk cId="906223887" sldId="2134808615"/>
        </pc:sldMkLst>
      </pc:sldChg>
      <pc:sldChg chg="addSp delSp modSp add mod modAnim">
        <pc:chgData name="FERHANE EL MOSTAFA" userId="612e3f77-08f4-424c-9bd0-6ac275dcda07" providerId="ADAL" clId="{2E4FE696-825C-4F37-B1DC-9DB5C21DB884}" dt="2025-08-08T11:33:28.880" v="2705" actId="108"/>
        <pc:sldMkLst>
          <pc:docMk/>
          <pc:sldMk cId="1348181363" sldId="2134808616"/>
        </pc:sldMkLst>
      </pc:sldChg>
      <pc:sldChg chg="addSp modSp add mod modAnim">
        <pc:chgData name="FERHANE EL MOSTAFA" userId="612e3f77-08f4-424c-9bd0-6ac275dcda07" providerId="ADAL" clId="{2E4FE696-825C-4F37-B1DC-9DB5C21DB884}" dt="2025-08-08T11:25:54.397" v="2467" actId="1076"/>
        <pc:sldMkLst>
          <pc:docMk/>
          <pc:sldMk cId="1506031484" sldId="2134808617"/>
        </pc:sldMkLst>
      </pc:sldChg>
      <pc:sldChg chg="addSp delSp modSp add mod modAnim">
        <pc:chgData name="FERHANE EL MOSTAFA" userId="612e3f77-08f4-424c-9bd0-6ac275dcda07" providerId="ADAL" clId="{2E4FE696-825C-4F37-B1DC-9DB5C21DB884}" dt="2025-08-08T11:30:53.840" v="2677"/>
        <pc:sldMkLst>
          <pc:docMk/>
          <pc:sldMk cId="3703511364" sldId="2134808618"/>
        </pc:sldMkLst>
      </pc:sldChg>
      <pc:sldChg chg="addSp delSp modSp add mod modAnim">
        <pc:chgData name="FERHANE EL MOSTAFA" userId="612e3f77-08f4-424c-9bd0-6ac275dcda07" providerId="ADAL" clId="{2E4FE696-825C-4F37-B1DC-9DB5C21DB884}" dt="2025-08-08T18:16:04.286" v="3278"/>
        <pc:sldMkLst>
          <pc:docMk/>
          <pc:sldMk cId="1025170553" sldId="2134808619"/>
        </pc:sldMkLst>
      </pc:sldChg>
      <pc:sldChg chg="del">
        <pc:chgData name="FERHANE EL MOSTAFA" userId="612e3f77-08f4-424c-9bd0-6ac275dcda07" providerId="ADAL" clId="{2E4FE696-825C-4F37-B1DC-9DB5C21DB884}" dt="2025-08-08T11:34:28.472" v="2713" actId="47"/>
        <pc:sldMkLst>
          <pc:docMk/>
          <pc:sldMk cId="3550981874" sldId="2134808620"/>
        </pc:sldMkLst>
      </pc:sldChg>
      <pc:sldChg chg="addSp delSp modSp add mod modAnim">
        <pc:chgData name="FERHANE EL MOSTAFA" userId="612e3f77-08f4-424c-9bd0-6ac275dcda07" providerId="ADAL" clId="{2E4FE696-825C-4F37-B1DC-9DB5C21DB884}" dt="2025-08-08T11:36:44.281" v="2794"/>
        <pc:sldMkLst>
          <pc:docMk/>
          <pc:sldMk cId="3629774141" sldId="2134808620"/>
        </pc:sldMkLst>
      </pc:sldChg>
      <pc:sldChg chg="add del">
        <pc:chgData name="FERHANE EL MOSTAFA" userId="612e3f77-08f4-424c-9bd0-6ac275dcda07" providerId="ADAL" clId="{2E4FE696-825C-4F37-B1DC-9DB5C21DB884}" dt="2025-08-08T12:07:25.675" v="3266" actId="47"/>
        <pc:sldMkLst>
          <pc:docMk/>
          <pc:sldMk cId="2051732852" sldId="2134808621"/>
        </pc:sldMkLst>
      </pc:sldChg>
      <pc:sldChg chg="del">
        <pc:chgData name="FERHANE EL MOSTAFA" userId="612e3f77-08f4-424c-9bd0-6ac275dcda07" providerId="ADAL" clId="{2E4FE696-825C-4F37-B1DC-9DB5C21DB884}" dt="2025-08-08T11:57:17.681" v="3100" actId="47"/>
        <pc:sldMkLst>
          <pc:docMk/>
          <pc:sldMk cId="2999037196" sldId="2134808621"/>
        </pc:sldMkLst>
      </pc:sldChg>
    </pc:docChg>
  </pc:docChgLst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1T11:10:08.865" v="1504" actId="20577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</pc:docChg>
  </pc:docChgLst>
  <pc:docChgLst>
    <pc:chgData name="FERHANE EL MOSTAFA" userId="612e3f77-08f4-424c-9bd0-6ac275dcda07" providerId="ADAL" clId="{0E1024C3-58F3-4E60-9D56-58152775B348}"/>
    <pc:docChg chg="undo custSel modSld">
      <pc:chgData name="FERHANE EL MOSTAFA" userId="612e3f77-08f4-424c-9bd0-6ac275dcda07" providerId="ADAL" clId="{0E1024C3-58F3-4E60-9D56-58152775B348}" dt="2025-09-14T18:32:45.331" v="18" actId="1076"/>
      <pc:docMkLst>
        <pc:docMk/>
      </pc:docMkLst>
      <pc:sldChg chg="modSp mod">
        <pc:chgData name="FERHANE EL MOSTAFA" userId="612e3f77-08f4-424c-9bd0-6ac275dcda07" providerId="ADAL" clId="{0E1024C3-58F3-4E60-9D56-58152775B348}" dt="2025-09-14T18:32:33.887" v="15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4T18:32:33.887" v="15" actId="20577"/>
          <ac:spMkLst>
            <pc:docMk/>
            <pc:sldMk cId="0" sldId="257"/>
            <ac:spMk id="13" creationId="{00000000-0000-0000-0000-000000000000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4T18:32:45.331" v="18" actId="1076"/>
        <pc:sldMkLst>
          <pc:docMk/>
          <pc:sldMk cId="3727397737" sldId="2134805392"/>
        </pc:sldMkLst>
        <pc:picChg chg="add mod">
          <ac:chgData name="FERHANE EL MOSTAFA" userId="612e3f77-08f4-424c-9bd0-6ac275dcda07" providerId="ADAL" clId="{0E1024C3-58F3-4E60-9D56-58152775B348}" dt="2025-09-14T18:32:45.331" v="18" actId="1076"/>
          <ac:picMkLst>
            <pc:docMk/>
            <pc:sldMk cId="3727397737" sldId="2134805392"/>
            <ac:picMk id="3" creationId="{1C91EC08-DAE9-914B-3116-852FD2F50005}"/>
          </ac:picMkLst>
        </pc:picChg>
        <pc:picChg chg="del">
          <ac:chgData name="FERHANE EL MOSTAFA" userId="612e3f77-08f4-424c-9bd0-6ac275dcda07" providerId="ADAL" clId="{0E1024C3-58F3-4E60-9D56-58152775B348}" dt="2025-09-14T18:32:40.987" v="16" actId="478"/>
          <ac:picMkLst>
            <pc:docMk/>
            <pc:sldMk cId="3727397737" sldId="2134805392"/>
            <ac:picMk id="4" creationId="{6D4B1528-9D12-0841-83D5-9EFFE0B110E4}"/>
          </ac:picMkLst>
        </pc:picChg>
      </pc:sldChg>
      <pc:sldChg chg="modSp mod">
        <pc:chgData name="FERHANE EL MOSTAFA" userId="612e3f77-08f4-424c-9bd0-6ac275dcda07" providerId="ADAL" clId="{0E1024C3-58F3-4E60-9D56-58152775B348}" dt="2025-09-14T11:16:27.180" v="6" actId="20577"/>
        <pc:sldMkLst>
          <pc:docMk/>
          <pc:sldMk cId="2764078150" sldId="2134808607"/>
        </pc:sldMkLst>
        <pc:spChg chg="mod">
          <ac:chgData name="FERHANE EL MOSTAFA" userId="612e3f77-08f4-424c-9bd0-6ac275dcda07" providerId="ADAL" clId="{0E1024C3-58F3-4E60-9D56-58152775B348}" dt="2025-09-14T11:16:27.180" v="6" actId="20577"/>
          <ac:spMkLst>
            <pc:docMk/>
            <pc:sldMk cId="2764078150" sldId="2134808607"/>
            <ac:spMk id="23" creationId="{F5044843-B31C-C79A-B813-E763C84C52B1}"/>
          </ac:spMkLst>
        </pc:spChg>
      </pc:sldChg>
      <pc:sldChg chg="modSp modAnim">
        <pc:chgData name="FERHANE EL MOSTAFA" userId="612e3f77-08f4-424c-9bd0-6ac275dcda07" providerId="ADAL" clId="{0E1024C3-58F3-4E60-9D56-58152775B348}" dt="2025-09-14T11:16:32.261" v="7" actId="20577"/>
        <pc:sldMkLst>
          <pc:docMk/>
          <pc:sldMk cId="3331176252" sldId="2134808609"/>
        </pc:sldMkLst>
        <pc:spChg chg="mod">
          <ac:chgData name="FERHANE EL MOSTAFA" userId="612e3f77-08f4-424c-9bd0-6ac275dcda07" providerId="ADAL" clId="{0E1024C3-58F3-4E60-9D56-58152775B348}" dt="2025-09-14T11:16:32.261" v="7" actId="20577"/>
          <ac:spMkLst>
            <pc:docMk/>
            <pc:sldMk cId="3331176252" sldId="2134808609"/>
            <ac:spMk id="23" creationId="{46C63D3D-0A07-32DA-BA37-B0DC380FD717}"/>
          </ac:spMkLst>
        </pc:spChg>
      </pc:sldChg>
      <pc:sldChg chg="addSp delSp modSp mod modAnim">
        <pc:chgData name="FERHANE EL MOSTAFA" userId="612e3f77-08f4-424c-9bd0-6ac275dcda07" providerId="ADAL" clId="{0E1024C3-58F3-4E60-9D56-58152775B348}" dt="2025-09-14T11:17:01.054" v="14" actId="1076"/>
        <pc:sldMkLst>
          <pc:docMk/>
          <pc:sldMk cId="3703813308" sldId="2134808612"/>
        </pc:sldMkLst>
        <pc:spChg chg="add mod">
          <ac:chgData name="FERHANE EL MOSTAFA" userId="612e3f77-08f4-424c-9bd0-6ac275dcda07" providerId="ADAL" clId="{0E1024C3-58F3-4E60-9D56-58152775B348}" dt="2025-09-14T11:17:01.054" v="14" actId="1076"/>
          <ac:spMkLst>
            <pc:docMk/>
            <pc:sldMk cId="3703813308" sldId="2134808612"/>
            <ac:spMk id="3" creationId="{3E0FA6D1-DB4F-CF54-AF27-DDB356DD39BA}"/>
          </ac:spMkLst>
        </pc:spChg>
        <pc:picChg chg="add del">
          <ac:chgData name="FERHANE EL MOSTAFA" userId="612e3f77-08f4-424c-9bd0-6ac275dcda07" providerId="ADAL" clId="{0E1024C3-58F3-4E60-9D56-58152775B348}" dt="2025-09-14T11:16:57.165" v="12" actId="478"/>
          <ac:picMkLst>
            <pc:docMk/>
            <pc:sldMk cId="3703813308" sldId="2134808612"/>
            <ac:picMk id="16" creationId="{578D323C-4150-547D-ABE8-DD9A20C27EE6}"/>
          </ac:picMkLst>
        </pc:picChg>
        <pc:picChg chg="mod">
          <ac:chgData name="FERHANE EL MOSTAFA" userId="612e3f77-08f4-424c-9bd0-6ac275dcda07" providerId="ADAL" clId="{0E1024C3-58F3-4E60-9D56-58152775B348}" dt="2025-09-14T11:16:18.496" v="4" actId="1076"/>
          <ac:picMkLst>
            <pc:docMk/>
            <pc:sldMk cId="3703813308" sldId="2134808612"/>
            <ac:picMk id="21" creationId="{3A500600-267B-F040-311A-FA54257EF925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4T11:16:51.375" v="11" actId="14100"/>
        <pc:sldMkLst>
          <pc:docMk/>
          <pc:sldMk cId="4052746149" sldId="2134808613"/>
        </pc:sldMkLst>
        <pc:spChg chg="add mod">
          <ac:chgData name="FERHANE EL MOSTAFA" userId="612e3f77-08f4-424c-9bd0-6ac275dcda07" providerId="ADAL" clId="{0E1024C3-58F3-4E60-9D56-58152775B348}" dt="2025-09-14T11:16:51.375" v="11" actId="14100"/>
          <ac:spMkLst>
            <pc:docMk/>
            <pc:sldMk cId="4052746149" sldId="2134808613"/>
            <ac:spMk id="3" creationId="{4CD7ABCB-707A-C7B8-23D5-9F1C9B8B93A1}"/>
          </ac:spMkLst>
        </pc:spChg>
        <pc:spChg chg="del">
          <ac:chgData name="FERHANE EL MOSTAFA" userId="612e3f77-08f4-424c-9bd0-6ac275dcda07" providerId="ADAL" clId="{0E1024C3-58F3-4E60-9D56-58152775B348}" dt="2025-09-14T11:16:40.845" v="8" actId="478"/>
          <ac:spMkLst>
            <pc:docMk/>
            <pc:sldMk cId="4052746149" sldId="2134808613"/>
            <ac:spMk id="23" creationId="{F43E280D-8B15-8817-2637-0D9741DCCE77}"/>
          </ac:spMkLst>
        </pc:spChg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F488258E-CAE1-4C44-8EC8-77350F39B7E2}"/>
    <pc:docChg chg="undo custSel addSld delSld modSld delSection modSection">
      <pc:chgData name="FERHANE EL MOSTAFA" userId="612e3f77-08f4-424c-9bd0-6ac275dcda07" providerId="ADAL" clId="{F488258E-CAE1-4C44-8EC8-77350F39B7E2}" dt="2025-08-03T18:35:21.315" v="3588" actId="1076"/>
      <pc:docMkLst>
        <pc:docMk/>
      </pc:docMkLst>
      <pc:sldChg chg="addSp modSp mod">
        <pc:chgData name="FERHANE EL MOSTAFA" userId="612e3f77-08f4-424c-9bd0-6ac275dcda07" providerId="ADAL" clId="{F488258E-CAE1-4C44-8EC8-77350F39B7E2}" dt="2025-08-02T10:01:41.891" v="2854" actId="404"/>
        <pc:sldMkLst>
          <pc:docMk/>
          <pc:sldMk cId="0" sldId="257"/>
        </pc:sldMkLst>
      </pc:sldChg>
      <pc:sldChg chg="modSp">
        <pc:chgData name="FERHANE EL MOSTAFA" userId="612e3f77-08f4-424c-9bd0-6ac275dcda07" providerId="ADAL" clId="{F488258E-CAE1-4C44-8EC8-77350F39B7E2}" dt="2025-08-02T10:27:17.304" v="3370" actId="20577"/>
        <pc:sldMkLst>
          <pc:docMk/>
          <pc:sldMk cId="1861730519" sldId="597"/>
        </pc:sldMkLst>
      </pc:sldChg>
      <pc:sldChg chg="del">
        <pc:chgData name="FERHANE EL MOSTAFA" userId="612e3f77-08f4-424c-9bd0-6ac275dcda07" providerId="ADAL" clId="{F488258E-CAE1-4C44-8EC8-77350F39B7E2}" dt="2025-08-02T09:56:54.123" v="2756" actId="47"/>
        <pc:sldMkLst>
          <pc:docMk/>
          <pc:sldMk cId="1948545125" sldId="838"/>
        </pc:sldMkLst>
      </pc:sldChg>
      <pc:sldChg chg="addSp modSp mod modAnim">
        <pc:chgData name="FERHANE EL MOSTAFA" userId="612e3f77-08f4-424c-9bd0-6ac275dcda07" providerId="ADAL" clId="{F488258E-CAE1-4C44-8EC8-77350F39B7E2}" dt="2025-08-02T23:08:34.798" v="3473" actId="14100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F488258E-CAE1-4C44-8EC8-77350F39B7E2}" dt="2025-08-01T18:26:27.917" v="242" actId="2057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702143944" sldId="989"/>
        </pc:sldMkLst>
      </pc:sldChg>
      <pc:sldChg chg="addSp delSp modSp mod">
        <pc:chgData name="FERHANE EL MOSTAFA" userId="612e3f77-08f4-424c-9bd0-6ac275dcda07" providerId="ADAL" clId="{F488258E-CAE1-4C44-8EC8-77350F39B7E2}" dt="2025-08-02T10:03:02.885" v="2864" actId="20577"/>
        <pc:sldMkLst>
          <pc:docMk/>
          <pc:sldMk cId="1113929566" sldId="2134805101"/>
        </pc:sldMkLst>
      </pc:sldChg>
      <pc:sldChg chg="addSp delSp modSp mod">
        <pc:chgData name="FERHANE EL MOSTAFA" userId="612e3f77-08f4-424c-9bd0-6ac275dcda07" providerId="ADAL" clId="{F488258E-CAE1-4C44-8EC8-77350F39B7E2}" dt="2025-08-02T23:03:33.534" v="3414" actId="20577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F488258E-CAE1-4C44-8EC8-77350F39B7E2}" dt="2025-08-01T18:15:04.502" v="49" actId="47"/>
        <pc:sldMkLst>
          <pc:docMk/>
          <pc:sldMk cId="2635296759" sldId="2134808443"/>
        </pc:sldMkLst>
      </pc:sldChg>
      <pc:sldChg chg="addSp delSp modSp mod delAnim">
        <pc:chgData name="FERHANE EL MOSTAFA" userId="612e3f77-08f4-424c-9bd0-6ac275dcda07" providerId="ADAL" clId="{F488258E-CAE1-4C44-8EC8-77350F39B7E2}" dt="2025-08-02T10:04:41.198" v="2937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F488258E-CAE1-4C44-8EC8-77350F39B7E2}" dt="2025-08-02T09:56:56.007" v="2757" actId="47"/>
        <pc:sldMkLst>
          <pc:docMk/>
          <pc:sldMk cId="2922113435" sldId="2134808446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07:35.137" v="3459"/>
        <pc:sldMkLst>
          <pc:docMk/>
          <pc:sldMk cId="1056702585" sldId="2134808447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007697454" sldId="2134808448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13:14.604" v="358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F488258E-CAE1-4C44-8EC8-77350F39B7E2}" dt="2025-08-01T18:25:41.823" v="217" actId="47"/>
        <pc:sldMkLst>
          <pc:docMk/>
          <pc:sldMk cId="2058177563" sldId="2134808453"/>
        </pc:sldMkLst>
      </pc:sldChg>
      <pc:sldChg chg="modSp modAnim">
        <pc:chgData name="FERHANE EL MOSTAFA" userId="612e3f77-08f4-424c-9bd0-6ac275dcda07" providerId="ADAL" clId="{F488258E-CAE1-4C44-8EC8-77350F39B7E2}" dt="2025-08-01T18:27:17.895" v="256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F488258E-CAE1-4C44-8EC8-77350F39B7E2}" dt="2025-08-01T18:27:39.612" v="260" actId="20577"/>
        <pc:sldMkLst>
          <pc:docMk/>
          <pc:sldMk cId="1262276646" sldId="2134808456"/>
        </pc:sldMkLst>
      </pc:sldChg>
      <pc:sldChg chg="modSp modAnim">
        <pc:chgData name="FERHANE EL MOSTAFA" userId="612e3f77-08f4-424c-9bd0-6ac275dcda07" providerId="ADAL" clId="{F488258E-CAE1-4C44-8EC8-77350F39B7E2}" dt="2025-08-01T18:28:07.365" v="270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F488258E-CAE1-4C44-8EC8-77350F39B7E2}" dt="2025-08-01T18:28:16.842" v="275" actId="20577"/>
        <pc:sldMkLst>
          <pc:docMk/>
          <pc:sldMk cId="4256770935" sldId="2134808464"/>
        </pc:sldMkLst>
      </pc:sldChg>
      <pc:sldChg chg="modSp modAnim">
        <pc:chgData name="FERHANE EL MOSTAFA" userId="612e3f77-08f4-424c-9bd0-6ac275dcda07" providerId="ADAL" clId="{F488258E-CAE1-4C44-8EC8-77350F39B7E2}" dt="2025-08-01T18:28:41.619" v="289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2738640710" sldId="213480846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418471261" sldId="2134808474"/>
        </pc:sldMkLst>
      </pc:sldChg>
      <pc:sldChg chg="del">
        <pc:chgData name="FERHANE EL MOSTAFA" userId="612e3f77-08f4-424c-9bd0-6ac275dcda07" providerId="ADAL" clId="{F488258E-CAE1-4C44-8EC8-77350F39B7E2}" dt="2025-08-02T09:57:18.291" v="2759" actId="47"/>
        <pc:sldMkLst>
          <pc:docMk/>
          <pc:sldMk cId="2710047628" sldId="2134808476"/>
        </pc:sldMkLst>
      </pc:sldChg>
      <pc:sldChg chg="addSp modSp mod">
        <pc:chgData name="FERHANE EL MOSTAFA" userId="612e3f77-08f4-424c-9bd0-6ac275dcda07" providerId="ADAL" clId="{F488258E-CAE1-4C44-8EC8-77350F39B7E2}" dt="2025-08-02T10:23:52.711" v="3267" actId="1076"/>
        <pc:sldMkLst>
          <pc:docMk/>
          <pc:sldMk cId="2447610106" sldId="2134808477"/>
        </pc:sldMkLst>
      </pc:sldChg>
      <pc:sldChg chg="addSp delSp modSp mod">
        <pc:chgData name="FERHANE EL MOSTAFA" userId="612e3f77-08f4-424c-9bd0-6ac275dcda07" providerId="ADAL" clId="{F488258E-CAE1-4C44-8EC8-77350F39B7E2}" dt="2025-08-01T18:44:03.988" v="779" actId="404"/>
        <pc:sldMkLst>
          <pc:docMk/>
          <pc:sldMk cId="2552599713" sldId="2134808479"/>
        </pc:sldMkLst>
      </pc:sldChg>
      <pc:sldChg chg="del">
        <pc:chgData name="FERHANE EL MOSTAFA" userId="612e3f77-08f4-424c-9bd0-6ac275dcda07" providerId="ADAL" clId="{F488258E-CAE1-4C44-8EC8-77350F39B7E2}" dt="2025-08-01T18:42:32.253" v="696" actId="47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F488258E-CAE1-4C44-8EC8-77350F39B7E2}" dt="2025-08-01T18:42:28.062" v="692" actId="47"/>
        <pc:sldMkLst>
          <pc:docMk/>
          <pc:sldMk cId="2451616425" sldId="2134808482"/>
        </pc:sldMkLst>
      </pc:sldChg>
      <pc:sldChg chg="del">
        <pc:chgData name="FERHANE EL MOSTAFA" userId="612e3f77-08f4-424c-9bd0-6ac275dcda07" providerId="ADAL" clId="{F488258E-CAE1-4C44-8EC8-77350F39B7E2}" dt="2025-08-01T18:42:26.973" v="691" actId="47"/>
        <pc:sldMkLst>
          <pc:docMk/>
          <pc:sldMk cId="2492661190" sldId="2134808483"/>
        </pc:sldMkLst>
      </pc:sldChg>
      <pc:sldChg chg="del">
        <pc:chgData name="FERHANE EL MOSTAFA" userId="612e3f77-08f4-424c-9bd0-6ac275dcda07" providerId="ADAL" clId="{F488258E-CAE1-4C44-8EC8-77350F39B7E2}" dt="2025-08-01T18:42:21.575" v="688" actId="47"/>
        <pc:sldMkLst>
          <pc:docMk/>
          <pc:sldMk cId="814815207" sldId="2134808484"/>
        </pc:sldMkLst>
      </pc:sldChg>
      <pc:sldChg chg="del">
        <pc:chgData name="FERHANE EL MOSTAFA" userId="612e3f77-08f4-424c-9bd0-6ac275dcda07" providerId="ADAL" clId="{F488258E-CAE1-4C44-8EC8-77350F39B7E2}" dt="2025-08-01T18:42:14.009" v="681" actId="47"/>
        <pc:sldMkLst>
          <pc:docMk/>
          <pc:sldMk cId="2750693596" sldId="2134808485"/>
        </pc:sldMkLst>
      </pc:sldChg>
      <pc:sldChg chg="del">
        <pc:chgData name="FERHANE EL MOSTAFA" userId="612e3f77-08f4-424c-9bd0-6ac275dcda07" providerId="ADAL" clId="{F488258E-CAE1-4C44-8EC8-77350F39B7E2}" dt="2025-08-01T18:42:16.507" v="683" actId="47"/>
        <pc:sldMkLst>
          <pc:docMk/>
          <pc:sldMk cId="4039521206" sldId="2134808486"/>
        </pc:sldMkLst>
      </pc:sldChg>
      <pc:sldChg chg="del">
        <pc:chgData name="FERHANE EL MOSTAFA" userId="612e3f77-08f4-424c-9bd0-6ac275dcda07" providerId="ADAL" clId="{F488258E-CAE1-4C44-8EC8-77350F39B7E2}" dt="2025-08-01T18:42:17.503" v="684" actId="47"/>
        <pc:sldMkLst>
          <pc:docMk/>
          <pc:sldMk cId="3557580989" sldId="2134808487"/>
        </pc:sldMkLst>
      </pc:sldChg>
      <pc:sldChg chg="del">
        <pc:chgData name="FERHANE EL MOSTAFA" userId="612e3f77-08f4-424c-9bd0-6ac275dcda07" providerId="ADAL" clId="{F488258E-CAE1-4C44-8EC8-77350F39B7E2}" dt="2025-08-01T18:42:18.608" v="685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F488258E-CAE1-4C44-8EC8-77350F39B7E2}" dt="2025-08-01T18:42:19.583" v="686" actId="47"/>
        <pc:sldMkLst>
          <pc:docMk/>
          <pc:sldMk cId="702753478" sldId="2134808489"/>
        </pc:sldMkLst>
      </pc:sldChg>
      <pc:sldChg chg="del">
        <pc:chgData name="FERHANE EL MOSTAFA" userId="612e3f77-08f4-424c-9bd0-6ac275dcda07" providerId="ADAL" clId="{F488258E-CAE1-4C44-8EC8-77350F39B7E2}" dt="2025-08-01T18:42:24.680" v="690" actId="47"/>
        <pc:sldMkLst>
          <pc:docMk/>
          <pc:sldMk cId="2426074610" sldId="2134808491"/>
        </pc:sldMkLst>
      </pc:sldChg>
      <pc:sldChg chg="del">
        <pc:chgData name="FERHANE EL MOSTAFA" userId="612e3f77-08f4-424c-9bd0-6ac275dcda07" providerId="ADAL" clId="{F488258E-CAE1-4C44-8EC8-77350F39B7E2}" dt="2025-08-01T18:42:29.044" v="693" actId="47"/>
        <pc:sldMkLst>
          <pc:docMk/>
          <pc:sldMk cId="4056254268" sldId="2134808492"/>
        </pc:sldMkLst>
      </pc:sldChg>
      <pc:sldChg chg="addSp delSp modSp mod">
        <pc:chgData name="FERHANE EL MOSTAFA" userId="612e3f77-08f4-424c-9bd0-6ac275dcda07" providerId="ADAL" clId="{F488258E-CAE1-4C44-8EC8-77350F39B7E2}" dt="2025-08-01T18:45:20.015" v="789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488258E-CAE1-4C44-8EC8-77350F39B7E2}" dt="2025-08-03T18:35:21.315" v="3588" actId="1076"/>
        <pc:sldMkLst>
          <pc:docMk/>
          <pc:sldMk cId="207820426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41:42.059" v="2486" actId="2696"/>
        <pc:sldMkLst>
          <pc:docMk/>
          <pc:sldMk cId="1533113094" sldId="2134808496"/>
        </pc:sldMkLst>
      </pc:sldChg>
      <pc:sldChg chg="add del">
        <pc:chgData name="FERHANE EL MOSTAFA" userId="612e3f77-08f4-424c-9bd0-6ac275dcda07" providerId="ADAL" clId="{F488258E-CAE1-4C44-8EC8-77350F39B7E2}" dt="2025-08-02T09:57:35.345" v="2762" actId="2696"/>
        <pc:sldMkLst>
          <pc:docMk/>
          <pc:sldMk cId="3854079605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57:47.945" v="2764" actId="2696"/>
        <pc:sldMkLst>
          <pc:docMk/>
          <pc:sldMk cId="1182404594" sldId="2134808497"/>
        </pc:sldMkLst>
      </pc:sldChg>
      <pc:sldChg chg="modSp add mod">
        <pc:chgData name="FERHANE EL MOSTAFA" userId="612e3f77-08f4-424c-9bd0-6ac275dcda07" providerId="ADAL" clId="{F488258E-CAE1-4C44-8EC8-77350F39B7E2}" dt="2025-08-02T09:59:51.796" v="2830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488258E-CAE1-4C44-8EC8-77350F39B7E2}" dt="2025-08-02T09:57:24.692" v="2760" actId="47"/>
        <pc:sldMkLst>
          <pc:docMk/>
          <pc:sldMk cId="4179121087" sldId="2134808498"/>
        </pc:sldMkLst>
      </pc:sldChg>
      <pc:sldChg chg="delSp del mod">
        <pc:chgData name="FERHANE EL MOSTAFA" userId="612e3f77-08f4-424c-9bd0-6ac275dcda07" providerId="ADAL" clId="{F488258E-CAE1-4C44-8EC8-77350F39B7E2}" dt="2025-08-02T09:56:44.533" v="2755" actId="47"/>
        <pc:sldMkLst>
          <pc:docMk/>
          <pc:sldMk cId="705810160" sldId="2134808499"/>
        </pc:sldMkLst>
      </pc:sldChg>
      <pc:sldChg chg="modSp">
        <pc:chgData name="FERHANE EL MOSTAFA" userId="612e3f77-08f4-424c-9bd0-6ac275dcda07" providerId="ADAL" clId="{F488258E-CAE1-4C44-8EC8-77350F39B7E2}" dt="2025-08-02T10:28:50.459" v="3399" actId="20577"/>
        <pc:sldMkLst>
          <pc:docMk/>
          <pc:sldMk cId="3222612512" sldId="2134808501"/>
        </pc:sldMkLst>
      </pc:sldChg>
      <pc:sldChg chg="del">
        <pc:chgData name="FERHANE EL MOSTAFA" userId="612e3f77-08f4-424c-9bd0-6ac275dcda07" providerId="ADAL" clId="{F488258E-CAE1-4C44-8EC8-77350F39B7E2}" dt="2025-08-01T18:42:33.392" v="697" actId="47"/>
        <pc:sldMkLst>
          <pc:docMk/>
          <pc:sldMk cId="1126235140" sldId="2134808505"/>
        </pc:sldMkLst>
      </pc:sldChg>
      <pc:sldChg chg="del">
        <pc:chgData name="FERHANE EL MOSTAFA" userId="612e3f77-08f4-424c-9bd0-6ac275dcda07" providerId="ADAL" clId="{F488258E-CAE1-4C44-8EC8-77350F39B7E2}" dt="2025-08-01T18:42:20.555" v="687" actId="47"/>
        <pc:sldMkLst>
          <pc:docMk/>
          <pc:sldMk cId="2091575792" sldId="2134808506"/>
        </pc:sldMkLst>
      </pc:sldChg>
      <pc:sldChg chg="del">
        <pc:chgData name="FERHANE EL MOSTAFA" userId="612e3f77-08f4-424c-9bd0-6ac275dcda07" providerId="ADAL" clId="{F488258E-CAE1-4C44-8EC8-77350F39B7E2}" dt="2025-08-01T18:42:22.494" v="689" actId="47"/>
        <pc:sldMkLst>
          <pc:docMk/>
          <pc:sldMk cId="3089496847" sldId="2134808507"/>
        </pc:sldMkLst>
      </pc:sldChg>
      <pc:sldChg chg="del">
        <pc:chgData name="FERHANE EL MOSTAFA" userId="612e3f77-08f4-424c-9bd0-6ac275dcda07" providerId="ADAL" clId="{F488258E-CAE1-4C44-8EC8-77350F39B7E2}" dt="2025-08-01T18:42:30.221" v="694" actId="47"/>
        <pc:sldMkLst>
          <pc:docMk/>
          <pc:sldMk cId="2865839544" sldId="2134808508"/>
        </pc:sldMkLst>
      </pc:sldChg>
      <pc:sldChg chg="del">
        <pc:chgData name="FERHANE EL MOSTAFA" userId="612e3f77-08f4-424c-9bd0-6ac275dcda07" providerId="ADAL" clId="{F488258E-CAE1-4C44-8EC8-77350F39B7E2}" dt="2025-08-01T18:42:31.237" v="695" actId="47"/>
        <pc:sldMkLst>
          <pc:docMk/>
          <pc:sldMk cId="2932783216" sldId="2134808509"/>
        </pc:sldMkLst>
      </pc:sldChg>
      <pc:sldChg chg="del">
        <pc:chgData name="FERHANE EL MOSTAFA" userId="612e3f77-08f4-424c-9bd0-6ac275dcda07" providerId="ADAL" clId="{F488258E-CAE1-4C44-8EC8-77350F39B7E2}" dt="2025-08-02T09:57:27.883" v="2761" actId="47"/>
        <pc:sldMkLst>
          <pc:docMk/>
          <pc:sldMk cId="3380457647" sldId="2134808510"/>
        </pc:sldMkLst>
      </pc:sldChg>
      <pc:sldChg chg="del">
        <pc:chgData name="FERHANE EL MOSTAFA" userId="612e3f77-08f4-424c-9bd0-6ac275dcda07" providerId="ADAL" clId="{F488258E-CAE1-4C44-8EC8-77350F39B7E2}" dt="2025-08-01T18:42:15.525" v="682" actId="47"/>
        <pc:sldMkLst>
          <pc:docMk/>
          <pc:sldMk cId="1209427918" sldId="2134808511"/>
        </pc:sldMkLst>
      </pc:sldChg>
      <pc:sldChg chg="addSp delSp modSp mod modAnim">
        <pc:chgData name="FERHANE EL MOSTAFA" userId="612e3f77-08f4-424c-9bd0-6ac275dcda07" providerId="ADAL" clId="{F488258E-CAE1-4C44-8EC8-77350F39B7E2}" dt="2025-08-02T10:19:57.983" v="3248" actId="14100"/>
        <pc:sldMkLst>
          <pc:docMk/>
          <pc:sldMk cId="3546273917" sldId="2134808512"/>
        </pc:sldMkLst>
      </pc:sldChg>
      <pc:sldChg chg="addSp delSp modSp add mod">
        <pc:chgData name="FERHANE EL MOSTAFA" userId="612e3f77-08f4-424c-9bd0-6ac275dcda07" providerId="ADAL" clId="{F488258E-CAE1-4C44-8EC8-77350F39B7E2}" dt="2025-08-02T10:05:21.428" v="2976" actId="20577"/>
        <pc:sldMkLst>
          <pc:docMk/>
          <pc:sldMk cId="2369219007" sldId="2134808513"/>
        </pc:sldMkLst>
      </pc:sldChg>
      <pc:sldChg chg="modSp add mod">
        <pc:chgData name="FERHANE EL MOSTAFA" userId="612e3f77-08f4-424c-9bd0-6ac275dcda07" providerId="ADAL" clId="{F488258E-CAE1-4C44-8EC8-77350F39B7E2}" dt="2025-08-02T10:05:37.538" v="2977" actId="20577"/>
        <pc:sldMkLst>
          <pc:docMk/>
          <pc:sldMk cId="924649818" sldId="2134808514"/>
        </pc:sldMkLst>
      </pc:sldChg>
      <pc:sldChg chg="addSp modSp add mod modAnim">
        <pc:chgData name="FERHANE EL MOSTAFA" userId="612e3f77-08f4-424c-9bd0-6ac275dcda07" providerId="ADAL" clId="{F488258E-CAE1-4C44-8EC8-77350F39B7E2}" dt="2025-08-02T10:06:22.643" v="2980" actId="1076"/>
        <pc:sldMkLst>
          <pc:docMk/>
          <pc:sldMk cId="1821440554" sldId="2134808515"/>
        </pc:sldMkLst>
      </pc:sldChg>
      <pc:sldChg chg="modSp add mod">
        <pc:chgData name="FERHANE EL MOSTAFA" userId="612e3f77-08f4-424c-9bd0-6ac275dcda07" providerId="ADAL" clId="{F488258E-CAE1-4C44-8EC8-77350F39B7E2}" dt="2025-08-01T18:46:04.951" v="811" actId="20577"/>
        <pc:sldMkLst>
          <pc:docMk/>
          <pc:sldMk cId="212589244" sldId="2134808516"/>
        </pc:sldMkLst>
      </pc:sldChg>
      <pc:sldChg chg="addSp delSp modSp add mod">
        <pc:chgData name="FERHANE EL MOSTAFA" userId="612e3f77-08f4-424c-9bd0-6ac275dcda07" providerId="ADAL" clId="{F488258E-CAE1-4C44-8EC8-77350F39B7E2}" dt="2025-08-01T18:47:10.594" v="820" actId="1076"/>
        <pc:sldMkLst>
          <pc:docMk/>
          <pc:sldMk cId="16868779" sldId="2134808517"/>
        </pc:sldMkLst>
      </pc:sldChg>
      <pc:sldChg chg="add del">
        <pc:chgData name="FERHANE EL MOSTAFA" userId="612e3f77-08f4-424c-9bd0-6ac275dcda07" providerId="ADAL" clId="{F488258E-CAE1-4C44-8EC8-77350F39B7E2}" dt="2025-08-01T18:46:21.094" v="813"/>
        <pc:sldMkLst>
          <pc:docMk/>
          <pc:sldMk cId="965600971" sldId="2134808517"/>
        </pc:sldMkLst>
      </pc:sldChg>
      <pc:sldChg chg="addSp delSp modSp add mod">
        <pc:chgData name="FERHANE EL MOSTAFA" userId="612e3f77-08f4-424c-9bd0-6ac275dcda07" providerId="ADAL" clId="{F488258E-CAE1-4C44-8EC8-77350F39B7E2}" dt="2025-08-01T18:55:56.873" v="1087" actId="1076"/>
        <pc:sldMkLst>
          <pc:docMk/>
          <pc:sldMk cId="2523983732" sldId="2134808518"/>
        </pc:sldMkLst>
      </pc:sldChg>
      <pc:sldChg chg="addSp delSp modSp add mod modAnim">
        <pc:chgData name="FERHANE EL MOSTAFA" userId="612e3f77-08f4-424c-9bd0-6ac275dcda07" providerId="ADAL" clId="{F488258E-CAE1-4C44-8EC8-77350F39B7E2}" dt="2025-08-02T10:21:11.908" v="3255" actId="478"/>
        <pc:sldMkLst>
          <pc:docMk/>
          <pc:sldMk cId="2988632555" sldId="2134808519"/>
        </pc:sldMkLst>
      </pc:sldChg>
      <pc:sldChg chg="addSp delSp modSp add mod modAnim">
        <pc:chgData name="FERHANE EL MOSTAFA" userId="612e3f77-08f4-424c-9bd0-6ac275dcda07" providerId="ADAL" clId="{F488258E-CAE1-4C44-8EC8-77350F39B7E2}" dt="2025-08-02T10:22:06.252" v="3259" actId="478"/>
        <pc:sldMkLst>
          <pc:docMk/>
          <pc:sldMk cId="3958609263" sldId="2134808520"/>
        </pc:sldMkLst>
      </pc:sldChg>
      <pc:sldChg chg="delSp modSp add mod modAnim">
        <pc:chgData name="FERHANE EL MOSTAFA" userId="612e3f77-08f4-424c-9bd0-6ac275dcda07" providerId="ADAL" clId="{F488258E-CAE1-4C44-8EC8-77350F39B7E2}" dt="2025-08-02T10:18:39.491" v="3216"/>
        <pc:sldMkLst>
          <pc:docMk/>
          <pc:sldMk cId="1308715285" sldId="2134808521"/>
        </pc:sldMkLst>
      </pc:sldChg>
      <pc:sldChg chg="addSp delSp modSp add mod delAnim modAnim">
        <pc:chgData name="FERHANE EL MOSTAFA" userId="612e3f77-08f4-424c-9bd0-6ac275dcda07" providerId="ADAL" clId="{F488258E-CAE1-4C44-8EC8-77350F39B7E2}" dt="2025-08-02T09:33:40.895" v="2073" actId="20577"/>
        <pc:sldMkLst>
          <pc:docMk/>
          <pc:sldMk cId="1268082730" sldId="2134808522"/>
        </pc:sldMkLst>
      </pc:sldChg>
      <pc:sldChg chg="delSp modSp add mod modAnim">
        <pc:chgData name="FERHANE EL MOSTAFA" userId="612e3f77-08f4-424c-9bd0-6ac275dcda07" providerId="ADAL" clId="{F488258E-CAE1-4C44-8EC8-77350F39B7E2}" dt="2025-08-02T09:41:56.929" v="2488"/>
        <pc:sldMkLst>
          <pc:docMk/>
          <pc:sldMk cId="4081899632" sldId="2134808523"/>
        </pc:sldMkLst>
      </pc:sldChg>
      <pc:sldChg chg="modSp add mod">
        <pc:chgData name="FERHANE EL MOSTAFA" userId="612e3f77-08f4-424c-9bd0-6ac275dcda07" providerId="ADAL" clId="{F488258E-CAE1-4C44-8EC8-77350F39B7E2}" dt="2025-08-02T09:42:53.570" v="2491" actId="20577"/>
        <pc:sldMkLst>
          <pc:docMk/>
          <pc:sldMk cId="2747359" sldId="2134808524"/>
        </pc:sldMkLst>
      </pc:sldChg>
      <pc:sldChg chg="addSp delSp modSp add del mod">
        <pc:chgData name="FERHANE EL MOSTAFA" userId="612e3f77-08f4-424c-9bd0-6ac275dcda07" providerId="ADAL" clId="{F488258E-CAE1-4C44-8EC8-77350F39B7E2}" dt="2025-08-02T09:41:21.371" v="2484" actId="2696"/>
        <pc:sldMkLst>
          <pc:docMk/>
          <pc:sldMk cId="2611444949" sldId="2134808524"/>
        </pc:sldMkLst>
      </pc:sldChg>
      <pc:sldChg chg="add del">
        <pc:chgData name="FERHANE EL MOSTAFA" userId="612e3f77-08f4-424c-9bd0-6ac275dcda07" providerId="ADAL" clId="{F488258E-CAE1-4C44-8EC8-77350F39B7E2}" dt="2025-08-02T10:10:12.153" v="2998" actId="47"/>
        <pc:sldMkLst>
          <pc:docMk/>
          <pc:sldMk cId="2911363350" sldId="2134808525"/>
        </pc:sldMkLst>
      </pc:sldChg>
      <pc:sldChg chg="addSp modSp add mod modAnim">
        <pc:chgData name="FERHANE EL MOSTAFA" userId="612e3f77-08f4-424c-9bd0-6ac275dcda07" providerId="ADAL" clId="{F488258E-CAE1-4C44-8EC8-77350F39B7E2}" dt="2025-08-02T10:24:17.574" v="3280" actId="20577"/>
        <pc:sldMkLst>
          <pc:docMk/>
          <pc:sldMk cId="467803315" sldId="2134808526"/>
        </pc:sldMkLst>
      </pc:sldChg>
      <pc:sldChg chg="addSp modSp add mod">
        <pc:chgData name="FERHANE EL MOSTAFA" userId="612e3f77-08f4-424c-9bd0-6ac275dcda07" providerId="ADAL" clId="{F488258E-CAE1-4C44-8EC8-77350F39B7E2}" dt="2025-08-02T10:20:32.787" v="3250" actId="1076"/>
        <pc:sldMkLst>
          <pc:docMk/>
          <pc:sldMk cId="148150509" sldId="2134808527"/>
        </pc:sldMkLst>
      </pc:sldChg>
      <pc:sldChg chg="modSp add del mod">
        <pc:chgData name="FERHANE EL MOSTAFA" userId="612e3f77-08f4-424c-9bd0-6ac275dcda07" providerId="ADAL" clId="{F488258E-CAE1-4C44-8EC8-77350F39B7E2}" dt="2025-08-02T10:08:10.085" v="2984" actId="2696"/>
        <pc:sldMkLst>
          <pc:docMk/>
          <pc:sldMk cId="3794512838" sldId="2134808527"/>
        </pc:sldMkLst>
      </pc:sldChg>
      <pc:sldChg chg="addSp delSp modSp add mod">
        <pc:chgData name="FERHANE EL MOSTAFA" userId="612e3f77-08f4-424c-9bd0-6ac275dcda07" providerId="ADAL" clId="{F488258E-CAE1-4C44-8EC8-77350F39B7E2}" dt="2025-08-02T10:16:41.886" v="3188" actId="1076"/>
        <pc:sldMkLst>
          <pc:docMk/>
          <pc:sldMk cId="3324305360" sldId="2134808528"/>
        </pc:sldMkLst>
      </pc:sldChg>
      <pc:sldChg chg="addSp delSp modSp add mod">
        <pc:chgData name="FERHANE EL MOSTAFA" userId="612e3f77-08f4-424c-9bd0-6ac275dcda07" providerId="ADAL" clId="{F488258E-CAE1-4C44-8EC8-77350F39B7E2}" dt="2025-08-02T10:23:07.812" v="3264" actId="1076"/>
        <pc:sldMkLst>
          <pc:docMk/>
          <pc:sldMk cId="4131415470" sldId="2134808529"/>
        </pc:sldMkLst>
      </pc:sldChg>
      <pc:sldChg chg="delSp modSp add mod">
        <pc:chgData name="FERHANE EL MOSTAFA" userId="612e3f77-08f4-424c-9bd0-6ac275dcda07" providerId="ADAL" clId="{F488258E-CAE1-4C44-8EC8-77350F39B7E2}" dt="2025-08-02T10:28:06.357" v="3398" actId="404"/>
        <pc:sldMkLst>
          <pc:docMk/>
          <pc:sldMk cId="2346640901" sldId="2134808530"/>
        </pc:sldMkLst>
      </pc:sldChg>
      <pc:sldChg chg="add">
        <pc:chgData name="FERHANE EL MOSTAFA" userId="612e3f77-08f4-424c-9bd0-6ac275dcda07" providerId="ADAL" clId="{F488258E-CAE1-4C44-8EC8-77350F39B7E2}" dt="2025-08-02T23:08:09.550" v="3460"/>
        <pc:sldMkLst>
          <pc:docMk/>
          <pc:sldMk cId="1643866256" sldId="213480853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0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5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7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4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توليف وتصديق على اللبنة</a:t>
            </a:r>
            <a:endParaRPr lang="fr-MA" sz="14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السلوكات التي تدربنا عليها في الأسبوعين السابقين. هيا بنا.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EB354BC-5FBD-DC71-7D1A-75D7F286DDFC}"/>
              </a:ext>
            </a:extLst>
          </p:cNvPr>
          <p:cNvSpPr/>
          <p:nvPr/>
        </p:nvSpPr>
        <p:spPr>
          <a:xfrm>
            <a:off x="340530" y="2378354"/>
            <a:ext cx="8637215" cy="872839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شروطه وضوابطه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772A848-394B-C186-E15A-7826E4170716}"/>
              </a:ext>
            </a:extLst>
          </p:cNvPr>
          <p:cNvSpPr/>
          <p:nvPr/>
        </p:nvSpPr>
        <p:spPr>
          <a:xfrm>
            <a:off x="9892147" y="2378355"/>
            <a:ext cx="3089563" cy="872838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السلوك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1E5C38-AF96-03CF-4334-93C5F350E6D1}"/>
              </a:ext>
            </a:extLst>
          </p:cNvPr>
          <p:cNvSpPr/>
          <p:nvPr/>
        </p:nvSpPr>
        <p:spPr>
          <a:xfrm>
            <a:off x="464052" y="4768261"/>
            <a:ext cx="8513693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لنتذكر جميعا دلالات الأيقونات التوجيهية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E3E1F83-A416-E46C-7BAF-46C370CC70E4}"/>
              </a:ext>
            </a:extLst>
          </p:cNvPr>
          <p:cNvSpPr/>
          <p:nvPr/>
        </p:nvSpPr>
        <p:spPr>
          <a:xfrm>
            <a:off x="9864437" y="4792533"/>
            <a:ext cx="30895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الأيقونات التوجيهية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01D7805-3232-6BFC-8AF2-A8E84CEA814A}"/>
              </a:ext>
            </a:extLst>
          </p:cNvPr>
          <p:cNvSpPr/>
          <p:nvPr/>
        </p:nvSpPr>
        <p:spPr>
          <a:xfrm>
            <a:off x="464054" y="6302653"/>
            <a:ext cx="8513692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لنتذكر جميعا شروط الانتباه والتركيز في الفصل</a:t>
            </a:r>
            <a:endParaRPr lang="ar-MA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B455F97-37F2-7EDE-BCFF-D9D8CF972848}"/>
              </a:ext>
            </a:extLst>
          </p:cNvPr>
          <p:cNvSpPr/>
          <p:nvPr/>
        </p:nvSpPr>
        <p:spPr>
          <a:xfrm>
            <a:off x="9892147" y="6302653"/>
            <a:ext cx="30895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الانتباه والتركيز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CD6408-EC6E-A636-FC03-5F822FD2F3BE}"/>
              </a:ext>
            </a:extLst>
          </p:cNvPr>
          <p:cNvSpPr/>
          <p:nvPr/>
        </p:nvSpPr>
        <p:spPr>
          <a:xfrm>
            <a:off x="464054" y="8031009"/>
            <a:ext cx="8513691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لنتذكر جميعا كيف نستعمل ألواحنا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C48BEA5-E948-7C8F-CCA7-817113AD8EFC}"/>
              </a:ext>
            </a:extLst>
          </p:cNvPr>
          <p:cNvSpPr/>
          <p:nvPr/>
        </p:nvSpPr>
        <p:spPr>
          <a:xfrm>
            <a:off x="9822873" y="8031009"/>
            <a:ext cx="3131127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استعمال الألواح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5F93A1EB-16E9-BC93-8432-EF1EF218DEB3}"/>
              </a:ext>
            </a:extLst>
          </p:cNvPr>
          <p:cNvSpPr/>
          <p:nvPr/>
        </p:nvSpPr>
        <p:spPr>
          <a:xfrm>
            <a:off x="11146120" y="349548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D277FA52-6489-110E-9BA4-C5C400B5DC30}"/>
              </a:ext>
            </a:extLst>
          </p:cNvPr>
          <p:cNvSpPr/>
          <p:nvPr/>
        </p:nvSpPr>
        <p:spPr>
          <a:xfrm>
            <a:off x="4478582" y="3495484"/>
            <a:ext cx="484632" cy="97840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FE9188-7B02-279D-D288-5AA7819355DB}"/>
              </a:ext>
            </a:extLst>
          </p:cNvPr>
          <p:cNvSpPr/>
          <p:nvPr/>
        </p:nvSpPr>
        <p:spPr>
          <a:xfrm>
            <a:off x="9123218" y="4986636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F3A2CB28-9531-FE0A-8A2E-7A4628A30469}"/>
              </a:ext>
            </a:extLst>
          </p:cNvPr>
          <p:cNvSpPr/>
          <p:nvPr/>
        </p:nvSpPr>
        <p:spPr>
          <a:xfrm>
            <a:off x="9123218" y="6496756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EA579FE0-F3B3-B1F4-CB1A-D5DE16EC2E4C}"/>
              </a:ext>
            </a:extLst>
          </p:cNvPr>
          <p:cNvSpPr/>
          <p:nvPr/>
        </p:nvSpPr>
        <p:spPr>
          <a:xfrm>
            <a:off x="9123218" y="8225112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8016C92-72B9-19D1-9C9D-B60E61FE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0846" y="2552622"/>
            <a:ext cx="60965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3" grpId="0" animBg="1"/>
      <p:bldP spid="4" grpId="0" animBg="1"/>
      <p:bldP spid="11" grpId="0" animBg="1"/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بعض الكلمات. خذوا ألواحكم واستعدوا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الفلاح</a:t>
            </a:r>
          </a:p>
          <a:p>
            <a:pPr algn="r" rtl="1"/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اَلْفَلّاحُ</a:t>
            </a:r>
            <a:endParaRPr lang="fr-FR" sz="239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لاحظوا جيدا وصححوا</a:t>
            </a:r>
          </a:p>
          <a:p>
            <a:pPr algn="ctr" rtl="1"/>
            <a:r>
              <a:rPr lang="ar-MA" sz="6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تُسمّى "الْ" في هذه الكلمة؟ علل جوابك؟</a:t>
            </a: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9B87-5644-2A57-2D48-589A5D1E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8C53A3-B9E9-4A83-137F-561DAE849EF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الزرع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6EE7F8-7C3D-2B59-8531-2F76E3FD3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0C459F-5D87-41FD-5CB4-C8D5A32D7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76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959A-0395-AF8F-AB40-83C42D627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AB1F81-72B1-7BEB-24F6-7C93C6D45E8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993BB6D-1B56-FEB1-C609-98D74F6DA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F917CA-21C9-671C-0794-6A24C40CA0D4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اَلزَّرْعُ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746BEEF-232B-6A8F-9707-F66D87D257D0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</a:t>
            </a:r>
          </a:p>
          <a:p>
            <a:pPr lvl="0" algn="ctr" rtl="1"/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كيف تُسمّى "الْ" في هذه الكلمة؟</a:t>
            </a:r>
            <a:r>
              <a:rPr lang="ar-MA" sz="6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علل جوابك؟</a:t>
            </a:r>
            <a:endParaRPr kumimoji="0" lang="ar-MA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608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41C75-B8A6-2375-9DB7-7DC6F9E84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F2A62F8-A8EC-CDEA-9768-CEA2CB497CB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عرين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02142A-432D-97D5-43E4-38F652DD0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772100-EC98-AF21-5251-5A657FB57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70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24ADD-89D8-F789-EDB9-AF4FC3CA9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D3335DB-DDEC-32CA-9E2A-4F692D61232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4603F7-AFC2-7036-A890-D577FAEB6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7AECEB-4C4A-49ED-4F5C-3F317A3BEE0B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عَرينٌ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D72F33-4005-F122-5752-2BCFC5FE5F3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نوع المد في هذه الكلمة؟ كم</a:t>
            </a:r>
            <a:r>
              <a:rPr kumimoji="0" lang="ar-MA" sz="60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عدد مقاطعها</a:t>
            </a: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92711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سنراجع لوحة الحروف والمقاطع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يركز على المتعثرين.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F334982-845E-5D42-4CE2-AD9AF2BCE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FC0D7-C109-5C5B-F79F-BAB76ADFD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376B1B2-0824-654F-24EA-67133E52066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 بعض الحروف والمقاطع، مع تغيير اتجاهات القراءة كل مرة, مع الإشارة أو وضع الأصبع تحت المقروء.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71AE8D-AF4E-5FB8-5326-0BD539239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976681-0623-6D1A-E5F5-3D1F67E1F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64401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19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4549E-D637-28AF-ABCE-9869B399B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D249E6-F519-1718-8B06-B10E2A5F9D4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القراءة بالتناوب، مع تغيير اتجاهات القراءة، وتغيير ترتيب القراءة،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EDA544-414B-FA8D-FD06-644FE2020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8B9B8E-DA0A-F9A3-C913-2B36A3CC0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49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E6AA8-9055-677D-053A-5056BE4AC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CFF242-2056-C44F-E60F-1EC06BD2044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يستهدف الأستاذ بعض المتعثرين، للمرور إلى السبورة والبحث عن الاسم الشخصي وقراءته على اللوحة، مثلا: رحابُ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32CED1-9216-BEAE-805A-2002D341B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4" y="717170"/>
            <a:ext cx="1676542" cy="12802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217C60-AA66-4B0B-4931-021CD4395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87" y="1997439"/>
            <a:ext cx="11671626" cy="76210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FC8FC3-A470-3373-CA04-6B08D6179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2272" y="4607936"/>
            <a:ext cx="461896" cy="4633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35FF765-DC72-7B49-970E-AA56DEE56D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8439" y="6216984"/>
            <a:ext cx="463336" cy="4633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F8D4638-DA48-1CCF-CA9C-6DEA3A630A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4168" y="5558825"/>
            <a:ext cx="461896" cy="49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4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33B62-F04A-0BAD-1141-9BA07596C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B0DBD1-9893-E15F-EFAD-9BBF2A762D1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 وأقرأها، وعليكم قراءتها مثلي.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4612797-76D7-5B47-EEBC-A348B9F036D7}"/>
              </a:ext>
            </a:extLst>
          </p:cNvPr>
          <p:cNvSpPr/>
          <p:nvPr/>
        </p:nvSpPr>
        <p:spPr>
          <a:xfrm>
            <a:off x="7802996" y="765253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اَلْأَرْضُ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6A5F5ED-07A5-ECED-03A0-A438F5F03BFE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والِدٌ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E40C8DA-A47E-FB29-7984-5074B26D8E43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اَلرَّسّامُ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E186496A-6465-56AC-BBA2-1C97813DD12A}"/>
              </a:ext>
            </a:extLst>
          </p:cNvPr>
          <p:cNvSpPr/>
          <p:nvPr/>
        </p:nvSpPr>
        <p:spPr>
          <a:xfrm>
            <a:off x="11103020" y="7589078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اَلطَّريدَةُ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C5CBC510-062A-0C6D-C41D-61022E19B7F6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رُوّادٌ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46C63D3D-0A07-32DA-BA37-B0DC380FD717}"/>
              </a:ext>
            </a:extLst>
          </p:cNvPr>
          <p:cNvSpPr/>
          <p:nvPr/>
        </p:nvSpPr>
        <p:spPr>
          <a:xfrm>
            <a:off x="671816" y="5358405"/>
            <a:ext cx="20935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A91E1F33-A7B6-6057-7951-8AFD2DE8B36D}"/>
              </a:ext>
            </a:extLst>
          </p:cNvPr>
          <p:cNvSpPr/>
          <p:nvPr/>
        </p:nvSpPr>
        <p:spPr>
          <a:xfrm>
            <a:off x="4199378" y="7589079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اَلصّاروخُ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792AA858-2168-B333-5A81-06B301CD2C2C}"/>
              </a:ext>
            </a:extLst>
          </p:cNvPr>
          <p:cNvSpPr/>
          <p:nvPr/>
        </p:nvSpPr>
        <p:spPr>
          <a:xfrm>
            <a:off x="689547" y="3064275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اَلْقَنّاصُ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BFF6C4F-10BE-A4B9-B6E6-0FAA16F1D5CE}"/>
              </a:ext>
            </a:extLst>
          </p:cNvPr>
          <p:cNvSpPr/>
          <p:nvPr/>
        </p:nvSpPr>
        <p:spPr>
          <a:xfrm>
            <a:off x="10999631" y="5358405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ساعَدَ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30759656-F6C1-C8FD-3B5B-58515B2A970E}"/>
              </a:ext>
            </a:extLst>
          </p:cNvPr>
          <p:cNvSpPr/>
          <p:nvPr/>
        </p:nvSpPr>
        <p:spPr>
          <a:xfrm>
            <a:off x="825537" y="7652535"/>
            <a:ext cx="193980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اِتّجَهَ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EFE87C5-675D-A1C3-0344-1CBA8C0BBC16}"/>
              </a:ext>
            </a:extLst>
          </p:cNvPr>
          <p:cNvSpPr/>
          <p:nvPr/>
        </p:nvSpPr>
        <p:spPr>
          <a:xfrm>
            <a:off x="4194275" y="5358405"/>
            <a:ext cx="216913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وَجَّهَ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00AE36E-1AF7-8F1F-45AE-6FFB3935874B}"/>
              </a:ext>
            </a:extLst>
          </p:cNvPr>
          <p:cNvSpPr/>
          <p:nvPr/>
        </p:nvSpPr>
        <p:spPr>
          <a:xfrm>
            <a:off x="7602577" y="3125405"/>
            <a:ext cx="2087378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أَبْدَعَ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9B43357-FEA5-9177-EAB0-C61347EC1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7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3" grpId="0" animBg="1"/>
      <p:bldP spid="4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72877-25C9-9B11-9E2E-1680EE17F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CF93F1E-E77A-DE52-451D-7DDF77DE4D50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دوركم، كل متعلم يقرأ سطرا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بالترتيب وبدونه: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72198BC-6B34-91C5-2825-495056E2597F}"/>
              </a:ext>
            </a:extLst>
          </p:cNvPr>
          <p:cNvSpPr/>
          <p:nvPr/>
        </p:nvSpPr>
        <p:spPr>
          <a:xfrm>
            <a:off x="7802996" y="765253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اَلْأَرْضُ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1A47A7C-517D-21FB-0909-FA882E89CAB6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والِدٌ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7E017D8C-A1E5-0446-628C-82673FE8EF7C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اَلرَّسّامُ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625C640F-567A-E36E-B620-BE4DD661309F}"/>
              </a:ext>
            </a:extLst>
          </p:cNvPr>
          <p:cNvSpPr/>
          <p:nvPr/>
        </p:nvSpPr>
        <p:spPr>
          <a:xfrm>
            <a:off x="11103020" y="7589078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اَلطَّريدَةُ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0EB0F37E-5A21-366C-8626-9F6E1AB9023E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رُوّادٌ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F5044843-B31C-C79A-B813-E763C84C52B1}"/>
              </a:ext>
            </a:extLst>
          </p:cNvPr>
          <p:cNvSpPr/>
          <p:nvPr/>
        </p:nvSpPr>
        <p:spPr>
          <a:xfrm>
            <a:off x="671816" y="5358405"/>
            <a:ext cx="20935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A760D05-F11C-615A-3D78-3BF0F7036208}"/>
              </a:ext>
            </a:extLst>
          </p:cNvPr>
          <p:cNvSpPr/>
          <p:nvPr/>
        </p:nvSpPr>
        <p:spPr>
          <a:xfrm>
            <a:off x="4199378" y="7589079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اَلصّاروخُ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F0D97415-2E73-C42D-29E4-583DFE16DC25}"/>
              </a:ext>
            </a:extLst>
          </p:cNvPr>
          <p:cNvSpPr/>
          <p:nvPr/>
        </p:nvSpPr>
        <p:spPr>
          <a:xfrm>
            <a:off x="689547" y="3064275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اَلْقَنّاصُ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E6CB6B8-6F9C-799F-EBBA-3612D7A37F42}"/>
              </a:ext>
            </a:extLst>
          </p:cNvPr>
          <p:cNvSpPr/>
          <p:nvPr/>
        </p:nvSpPr>
        <p:spPr>
          <a:xfrm>
            <a:off x="10999631" y="5358405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ساعَدَ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02C59F41-74ED-95BD-104A-BF2061BECD0D}"/>
              </a:ext>
            </a:extLst>
          </p:cNvPr>
          <p:cNvSpPr/>
          <p:nvPr/>
        </p:nvSpPr>
        <p:spPr>
          <a:xfrm>
            <a:off x="825537" y="7652535"/>
            <a:ext cx="193980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اِتّجَهَ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743AEDB-33D9-E812-35CE-61874CC8F502}"/>
              </a:ext>
            </a:extLst>
          </p:cNvPr>
          <p:cNvSpPr/>
          <p:nvPr/>
        </p:nvSpPr>
        <p:spPr>
          <a:xfrm>
            <a:off x="4194275" y="5358405"/>
            <a:ext cx="216913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وَجَّهَ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4867C08D-62A0-E780-37E7-A78A9CBED27C}"/>
              </a:ext>
            </a:extLst>
          </p:cNvPr>
          <p:cNvSpPr/>
          <p:nvPr/>
        </p:nvSpPr>
        <p:spPr>
          <a:xfrm>
            <a:off x="7602577" y="3125405"/>
            <a:ext cx="2087378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أَبْدَعَ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5953981-90FB-50A0-63A5-67258534C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68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78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921A7-8A8C-9ECF-D646-926B543CF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5F210FD-04DF-7583-2318-7103AC9166DF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سنضع بطاقات الكلمات في جدول الأسماء والأفعال، سأبدأ وانتم تكملون العمل في ثنائيات: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D9A3277-EF3B-223D-52CE-3CFF8BBB1C83}"/>
              </a:ext>
            </a:extLst>
          </p:cNvPr>
          <p:cNvSpPr/>
          <p:nvPr/>
        </p:nvSpPr>
        <p:spPr>
          <a:xfrm>
            <a:off x="9931398" y="6964082"/>
            <a:ext cx="1568756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اَلْأَرْضُ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6EAC263-87CD-E76B-68E0-8EEEDB5AAD75}"/>
              </a:ext>
            </a:extLst>
          </p:cNvPr>
          <p:cNvSpPr/>
          <p:nvPr/>
        </p:nvSpPr>
        <p:spPr>
          <a:xfrm>
            <a:off x="9931398" y="2437464"/>
            <a:ext cx="151964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اَلرَّسّامُ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AC11AAD-1480-F06E-5A3D-62C53D2F46B0}"/>
              </a:ext>
            </a:extLst>
          </p:cNvPr>
          <p:cNvSpPr/>
          <p:nvPr/>
        </p:nvSpPr>
        <p:spPr>
          <a:xfrm>
            <a:off x="11901147" y="5890711"/>
            <a:ext cx="1536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اَلطَّريدَةُ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692E38D5-694E-974D-7888-86954622300F}"/>
              </a:ext>
            </a:extLst>
          </p:cNvPr>
          <p:cNvSpPr/>
          <p:nvPr/>
        </p:nvSpPr>
        <p:spPr>
          <a:xfrm>
            <a:off x="11901147" y="4676739"/>
            <a:ext cx="1536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رُوّادٌ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1EBB05AC-8B5C-B2F1-EFB4-0C3008204C4E}"/>
              </a:ext>
            </a:extLst>
          </p:cNvPr>
          <p:cNvSpPr/>
          <p:nvPr/>
        </p:nvSpPr>
        <p:spPr>
          <a:xfrm>
            <a:off x="11808002" y="6964082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اَلصّاروخُ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7CA0C02F-7B61-8602-7448-338F6D3F2322}"/>
              </a:ext>
            </a:extLst>
          </p:cNvPr>
          <p:cNvSpPr/>
          <p:nvPr/>
        </p:nvSpPr>
        <p:spPr>
          <a:xfrm>
            <a:off x="9935147" y="3619473"/>
            <a:ext cx="1565008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اَلْقَنّاصُ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08125F5C-51C6-47AB-10EF-4CA57B76EED0}"/>
              </a:ext>
            </a:extLst>
          </p:cNvPr>
          <p:cNvSpPr/>
          <p:nvPr/>
        </p:nvSpPr>
        <p:spPr>
          <a:xfrm>
            <a:off x="9938893" y="5890711"/>
            <a:ext cx="1568755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اِتّجَهَ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31EDB3D-B2BA-87C7-E1AB-9E3799C1B41A}"/>
              </a:ext>
            </a:extLst>
          </p:cNvPr>
          <p:cNvSpPr/>
          <p:nvPr/>
        </p:nvSpPr>
        <p:spPr>
          <a:xfrm>
            <a:off x="11714147" y="2412248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وَجَّهَ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524E57A-9E2E-638A-DF22-D7A4E0618833}"/>
              </a:ext>
            </a:extLst>
          </p:cNvPr>
          <p:cNvSpPr/>
          <p:nvPr/>
        </p:nvSpPr>
        <p:spPr>
          <a:xfrm>
            <a:off x="11808002" y="3580606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أَبْدَعَ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5FC14E-6948-D4ED-E50A-EC9008BD8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3" y="732479"/>
            <a:ext cx="1851818" cy="122332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35B947-A0AB-148A-E734-F25F86C5D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271542"/>
              </p:ext>
            </p:extLst>
          </p:nvPr>
        </p:nvGraphicFramePr>
        <p:xfrm>
          <a:off x="1295400" y="2440794"/>
          <a:ext cx="7674152" cy="6398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076">
                  <a:extLst>
                    <a:ext uri="{9D8B030D-6E8A-4147-A177-3AD203B41FA5}">
                      <a16:colId xmlns:a16="http://schemas.microsoft.com/office/drawing/2014/main" val="2254146943"/>
                    </a:ext>
                  </a:extLst>
                </a:gridCol>
                <a:gridCol w="3837076">
                  <a:extLst>
                    <a:ext uri="{9D8B030D-6E8A-4147-A177-3AD203B41FA5}">
                      <a16:colId xmlns:a16="http://schemas.microsoft.com/office/drawing/2014/main" val="1847394458"/>
                    </a:ext>
                  </a:extLst>
                </a:gridCol>
              </a:tblGrid>
              <a:tr h="899776">
                <a:tc>
                  <a:txBody>
                    <a:bodyPr/>
                    <a:lstStyle/>
                    <a:p>
                      <a:pPr algn="ctr"/>
                      <a:r>
                        <a:rPr lang="ar-MA" sz="4800" dirty="0">
                          <a:solidFill>
                            <a:srgbClr val="FF0000"/>
                          </a:solidFill>
                        </a:rPr>
                        <a:t>اَلْأَفْعالُ</a:t>
                      </a:r>
                      <a:endParaRPr lang="fr-M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اَلْأَسْماءُ</a:t>
                      </a:r>
                      <a:endParaRPr lang="fr-MA" sz="4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149810"/>
                  </a:ext>
                </a:extLst>
              </a:tr>
              <a:tr h="5498630">
                <a:tc>
                  <a:txBody>
                    <a:bodyPr/>
                    <a:lstStyle/>
                    <a:p>
                      <a:pPr algn="r" rtl="1"/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MA" dirty="0"/>
                    </a:p>
                    <a:p>
                      <a:pPr algn="r" rtl="1"/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8184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D861279E-81B2-B194-1033-368C070E7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589" y="3611038"/>
            <a:ext cx="1298561" cy="107298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FEF4724-164F-4B77-7ECC-67F79C464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2747" y="3619473"/>
            <a:ext cx="1487553" cy="1072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5216213-02D6-1DF5-6330-65ECB59BA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1147" y="7874752"/>
            <a:ext cx="1536507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05186AA-493E-BC0A-F993-25C9CDEE51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1399" y="7874751"/>
            <a:ext cx="1568756" cy="107298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D7ABCB-707A-C7B8-23D5-9F1C9B8B93A1}"/>
              </a:ext>
            </a:extLst>
          </p:cNvPr>
          <p:cNvSpPr/>
          <p:nvPr/>
        </p:nvSpPr>
        <p:spPr>
          <a:xfrm>
            <a:off x="9931398" y="4755092"/>
            <a:ext cx="1612768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4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0" grpId="0" animBg="1"/>
      <p:bldP spid="22" grpId="0" animBg="1"/>
      <p:bldP spid="25" grpId="0" animBg="1"/>
      <p:bldP spid="26" grpId="0" animBg="1"/>
      <p:bldP spid="4" grpId="0" animBg="1"/>
      <p:bldP spid="6" grpId="0" animBg="1"/>
      <p:bldP spid="7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9C304-0E19-4656-F076-168834D60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695324B-A851-6AD7-BD42-351089ECA5AA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لجدول الأسماء والأفعال.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BD4C062-8FC2-865C-6720-B1F6E9C69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481022"/>
              </p:ext>
            </p:extLst>
          </p:nvPr>
        </p:nvGraphicFramePr>
        <p:xfrm>
          <a:off x="1210956" y="2696028"/>
          <a:ext cx="11641444" cy="6320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9644">
                  <a:extLst>
                    <a:ext uri="{9D8B030D-6E8A-4147-A177-3AD203B41FA5}">
                      <a16:colId xmlns:a16="http://schemas.microsoft.com/office/drawing/2014/main" val="2254146943"/>
                    </a:ext>
                  </a:extLst>
                </a:gridCol>
                <a:gridCol w="6781800">
                  <a:extLst>
                    <a:ext uri="{9D8B030D-6E8A-4147-A177-3AD203B41FA5}">
                      <a16:colId xmlns:a16="http://schemas.microsoft.com/office/drawing/2014/main" val="1847394458"/>
                    </a:ext>
                  </a:extLst>
                </a:gridCol>
              </a:tblGrid>
              <a:tr h="888887">
                <a:tc>
                  <a:txBody>
                    <a:bodyPr/>
                    <a:lstStyle/>
                    <a:p>
                      <a:pPr algn="ctr"/>
                      <a:r>
                        <a:rPr lang="ar-MA" sz="4800" dirty="0">
                          <a:solidFill>
                            <a:srgbClr val="FF0000"/>
                          </a:solidFill>
                        </a:rPr>
                        <a:t>اَلْأَفْعالُ</a:t>
                      </a:r>
                      <a:endParaRPr lang="fr-M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اَلْأَسْماءُ</a:t>
                      </a:r>
                      <a:endParaRPr lang="fr-MA" sz="4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149810"/>
                  </a:ext>
                </a:extLst>
              </a:tr>
              <a:tr h="5432085">
                <a:tc>
                  <a:txBody>
                    <a:bodyPr/>
                    <a:lstStyle/>
                    <a:p>
                      <a:pPr algn="r" rtl="1"/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MA" dirty="0"/>
                    </a:p>
                    <a:p>
                      <a:pPr algn="r" rtl="1"/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8184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F0CD6671-0E52-1A4F-B6F7-619720FC4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8708" y="3675780"/>
            <a:ext cx="1487554" cy="107298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AB45D0D-2429-C420-5BDD-6A87F7F12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738" y="3675780"/>
            <a:ext cx="1487553" cy="1072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4A52375-192C-38DA-86FE-854CFA37E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423" y="4899026"/>
            <a:ext cx="1487554" cy="1072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1A8EA7-0E7B-1EEA-4564-218A852E5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4588" y="4607005"/>
            <a:ext cx="1670449" cy="107298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5571427-25CD-70F1-2C2E-C80E8FE16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773" y="4885639"/>
            <a:ext cx="1560711" cy="1072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9F90C67-8DB3-B635-6736-B7C493B07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8708" y="4673439"/>
            <a:ext cx="148755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761D2F3-0D4B-9550-0AAA-CBC236DE87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3169" y="4673440"/>
            <a:ext cx="1493649" cy="10729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29DB4F4-14C8-C065-F896-A777F73C02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9212" y="6357772"/>
            <a:ext cx="1670449" cy="1072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A500600-267B-F040-311A-FA54257EF9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47338" y="5910073"/>
            <a:ext cx="2085013" cy="107298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E2DF384-211A-8081-6AEF-1B01F3BEC5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18276" y="7486169"/>
            <a:ext cx="1804572" cy="1072989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3A319D0-D9F0-54A1-2D2F-6B34B5F8DB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7186" y="7486168"/>
            <a:ext cx="1725318" cy="1072989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7198AEE6-8F5C-81D0-025D-F1966DA85D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E0FA6D1-DB4F-CF54-AF27-DDB356DD39BA}"/>
              </a:ext>
            </a:extLst>
          </p:cNvPr>
          <p:cNvSpPr/>
          <p:nvPr/>
        </p:nvSpPr>
        <p:spPr>
          <a:xfrm>
            <a:off x="10406043" y="5991712"/>
            <a:ext cx="1612768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81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انتبهوا جيدا، سأعرض مجموعة من الجمل وأقرؤها، عليكم قراءتها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يركز الأستاذ على الوصل بين الكلمات، والاسترسال في القراءة.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77AF7EA-A310-5504-6432-A49DDD6BBBC0}"/>
              </a:ext>
            </a:extLst>
          </p:cNvPr>
          <p:cNvSpPr/>
          <p:nvPr/>
        </p:nvSpPr>
        <p:spPr>
          <a:xfrm>
            <a:off x="578429" y="2467821"/>
            <a:ext cx="12159672" cy="10812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5400" b="1" dirty="0">
                <a:solidFill>
                  <a:schemeClr val="tx1"/>
                </a:solidFill>
              </a:rPr>
              <a:t>ساعَدَ سامي والِدَهُ في حَرْثِ </a:t>
            </a:r>
            <a:r>
              <a:rPr lang="ar-MA" sz="5400" b="1" dirty="0" err="1">
                <a:solidFill>
                  <a:schemeClr val="tx1"/>
                </a:solidFill>
              </a:rPr>
              <a:t>اؐلْأَرْضِ</a:t>
            </a:r>
            <a:r>
              <a:rPr lang="ar-MA" sz="5400" b="1" dirty="0">
                <a:solidFill>
                  <a:schemeClr val="tx1"/>
                </a:solidFill>
              </a:rPr>
              <a:t>.</a:t>
            </a:r>
            <a:endParaRPr lang="fr-MA" sz="166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91ABAB8-1022-DCBC-4581-E27508BBB734}"/>
              </a:ext>
            </a:extLst>
          </p:cNvPr>
          <p:cNvSpPr/>
          <p:nvPr/>
        </p:nvSpPr>
        <p:spPr>
          <a:xfrm>
            <a:off x="577274" y="6006231"/>
            <a:ext cx="12155054" cy="12411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5400" b="1" dirty="0">
                <a:solidFill>
                  <a:schemeClr val="tx1"/>
                </a:solidFill>
              </a:rPr>
              <a:t>وَجَّهَ </a:t>
            </a:r>
            <a:r>
              <a:rPr lang="ar-MA" sz="5400" b="1" dirty="0" err="1">
                <a:solidFill>
                  <a:schemeClr val="tx1"/>
                </a:solidFill>
              </a:rPr>
              <a:t>اؐلْقَنّاصُ</a:t>
            </a:r>
            <a:r>
              <a:rPr lang="ar-MA" sz="5400" b="1" dirty="0">
                <a:solidFill>
                  <a:schemeClr val="tx1"/>
                </a:solidFill>
              </a:rPr>
              <a:t> </a:t>
            </a:r>
            <a:r>
              <a:rPr lang="ar-MA" sz="5400" b="1" dirty="0" err="1">
                <a:solidFill>
                  <a:schemeClr val="tx1"/>
                </a:solidFill>
              </a:rPr>
              <a:t>اؐلطَّلْقَةَ</a:t>
            </a:r>
            <a:r>
              <a:rPr lang="ar-MA" sz="5400" b="1" dirty="0">
                <a:solidFill>
                  <a:schemeClr val="tx1"/>
                </a:solidFill>
              </a:rPr>
              <a:t> نَحْوَ </a:t>
            </a:r>
            <a:r>
              <a:rPr lang="ar-MA" sz="5400" b="1" dirty="0" err="1">
                <a:solidFill>
                  <a:schemeClr val="tx1"/>
                </a:solidFill>
              </a:rPr>
              <a:t>اؐلطَّريدَةِ</a:t>
            </a:r>
            <a:r>
              <a:rPr lang="ar-MA" sz="6000" b="1" dirty="0">
                <a:solidFill>
                  <a:schemeClr val="tx1"/>
                </a:solidFill>
              </a:rPr>
              <a:t>. </a:t>
            </a:r>
            <a:endParaRPr lang="fr-FR" sz="6000" b="1" dirty="0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AD4AF413-73E9-4594-89B1-80C6E60D7D7E}"/>
              </a:ext>
            </a:extLst>
          </p:cNvPr>
          <p:cNvSpPr/>
          <p:nvPr/>
        </p:nvSpPr>
        <p:spPr>
          <a:xfrm>
            <a:off x="623454" y="8115570"/>
            <a:ext cx="12141200" cy="147568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lnSpc>
                <a:spcPct val="150000"/>
              </a:lnSpc>
            </a:pPr>
            <a:r>
              <a:rPr lang="ar-MA" sz="5400" b="1" dirty="0">
                <a:solidFill>
                  <a:schemeClr val="tx1"/>
                </a:solidFill>
              </a:rPr>
              <a:t>اِتَّجَهَ رُوّادُ </a:t>
            </a:r>
            <a:r>
              <a:rPr lang="ar-MA" sz="5400" b="1" dirty="0" err="1">
                <a:solidFill>
                  <a:schemeClr val="tx1"/>
                </a:solidFill>
              </a:rPr>
              <a:t>اؐلْفَضاءِ</a:t>
            </a:r>
            <a:r>
              <a:rPr lang="ar-MA" sz="5400" b="1" dirty="0">
                <a:solidFill>
                  <a:schemeClr val="tx1"/>
                </a:solidFill>
              </a:rPr>
              <a:t> </a:t>
            </a:r>
            <a:r>
              <a:rPr lang="ar-MA" sz="5400" b="1" dirty="0" err="1">
                <a:solidFill>
                  <a:schemeClr val="tx1"/>
                </a:solidFill>
              </a:rPr>
              <a:t>بِاؐلصّاروخِ</a:t>
            </a:r>
            <a:r>
              <a:rPr lang="ar-MA" sz="5400" b="1" dirty="0">
                <a:solidFill>
                  <a:schemeClr val="tx1"/>
                </a:solidFill>
              </a:rPr>
              <a:t> نَحْوَ </a:t>
            </a:r>
            <a:r>
              <a:rPr lang="ar-MA" sz="5400" b="1" dirty="0" err="1">
                <a:solidFill>
                  <a:schemeClr val="tx1"/>
                </a:solidFill>
              </a:rPr>
              <a:t>اؐلْمَحَطَّةِ</a:t>
            </a:r>
            <a:r>
              <a:rPr lang="ar-MA" sz="5400" b="1" dirty="0">
                <a:solidFill>
                  <a:schemeClr val="tx1"/>
                </a:solidFill>
              </a:rPr>
              <a:t> </a:t>
            </a:r>
            <a:r>
              <a:rPr lang="ar-MA" sz="5400" b="1" dirty="0" err="1">
                <a:solidFill>
                  <a:schemeClr val="tx1"/>
                </a:solidFill>
              </a:rPr>
              <a:t>اؐلْفَضائِيَّةِ</a:t>
            </a:r>
            <a:r>
              <a:rPr lang="ar-MA" sz="5400" b="1" dirty="0">
                <a:solidFill>
                  <a:schemeClr val="tx1"/>
                </a:solidFill>
              </a:rPr>
              <a:t>.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9ACBC91-C92A-12EF-835E-2D0AF48CAEFB}"/>
              </a:ext>
            </a:extLst>
          </p:cNvPr>
          <p:cNvSpPr/>
          <p:nvPr/>
        </p:nvSpPr>
        <p:spPr>
          <a:xfrm>
            <a:off x="577274" y="4100916"/>
            <a:ext cx="12141200" cy="135342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lnSpc>
                <a:spcPct val="150000"/>
              </a:lnSpc>
            </a:pPr>
            <a:r>
              <a:rPr lang="ar-MA" sz="5400" b="1" dirty="0">
                <a:solidFill>
                  <a:schemeClr val="tx1"/>
                </a:solidFill>
              </a:rPr>
              <a:t>أبْدَعَ </a:t>
            </a:r>
            <a:r>
              <a:rPr lang="ar-MA" sz="5400" b="1" dirty="0" err="1">
                <a:solidFill>
                  <a:schemeClr val="tx1"/>
                </a:solidFill>
              </a:rPr>
              <a:t>اؐلرَّسّامُ</a:t>
            </a:r>
            <a:r>
              <a:rPr lang="ar-MA" sz="5400" b="1" dirty="0">
                <a:solidFill>
                  <a:schemeClr val="tx1"/>
                </a:solidFill>
              </a:rPr>
              <a:t> في رَسْمِ لَوْحَتِهِ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207E1-C2CB-9FD1-F1BA-7EB24AC18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3D1DE6-4A72-70AA-905A-B348A3955097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دوركم، كل متعلم يقرأ جملة.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1ADA37E-64C0-4BFC-E173-D058CA5F557B}"/>
              </a:ext>
            </a:extLst>
          </p:cNvPr>
          <p:cNvSpPr/>
          <p:nvPr/>
        </p:nvSpPr>
        <p:spPr>
          <a:xfrm>
            <a:off x="578429" y="2467821"/>
            <a:ext cx="12159672" cy="10812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ساعَدَ سامي والِدَهُ في حَرْثِ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اؐلْأَرْضِ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81C167FD-9F53-C699-461D-2CBDF2AE5C9C}"/>
              </a:ext>
            </a:extLst>
          </p:cNvPr>
          <p:cNvSpPr/>
          <p:nvPr/>
        </p:nvSpPr>
        <p:spPr>
          <a:xfrm>
            <a:off x="577274" y="6006231"/>
            <a:ext cx="12155054" cy="12411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وَجَّهَ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اؐلْقَنّاصُ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اؐلطَّلْقَةَ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نَحْوَ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اؐلطَّريدَةِ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C33FC44-040A-1332-5B91-62F1F28880DF}"/>
              </a:ext>
            </a:extLst>
          </p:cNvPr>
          <p:cNvSpPr/>
          <p:nvPr/>
        </p:nvSpPr>
        <p:spPr>
          <a:xfrm>
            <a:off x="623454" y="8115570"/>
            <a:ext cx="12141200" cy="147568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اِتَّجَهَ رُوّادُ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اؐلْفَضاءِ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بِاؐلصّاروخِ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نَحْوَ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اؐلْمَحَطَّةِ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اؐلْفَضائِيَّةِ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3A95720-65D2-384E-D6F8-F8555108BBF3}"/>
              </a:ext>
            </a:extLst>
          </p:cNvPr>
          <p:cNvSpPr/>
          <p:nvPr/>
        </p:nvSpPr>
        <p:spPr>
          <a:xfrm>
            <a:off x="577274" y="4100916"/>
            <a:ext cx="12141200" cy="135342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أبْدَعَ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اؐلرَّسّامُ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رَسْمِ لَوْحَتِهِ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C605A2-3D3F-004E-6B7F-5C18718F7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65" y="525927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48274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المقاطع، والكلمات، والجمل  بطلاقة.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48274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جمل وقراءتها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اجتياز رائز التصديق على اللبنة 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513104" y="1896295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20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لكم الكلمات والجمل لناقصة، عليكم إنجاز النشاط رقم 2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382C0A2-E914-725B-1A15-B8740B0D8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899" y="2303666"/>
            <a:ext cx="10442233" cy="73417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0AC2B1-D7B9-2BBA-CD8A-C26B6D1EA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755" y="641559"/>
            <a:ext cx="1950889" cy="129856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2966421-17B0-23EA-D4ED-C214D43373E5}"/>
              </a:ext>
            </a:extLst>
          </p:cNvPr>
          <p:cNvSpPr/>
          <p:nvPr/>
        </p:nvSpPr>
        <p:spPr>
          <a:xfrm>
            <a:off x="9182100" y="4825603"/>
            <a:ext cx="1358899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لْبِنْتُ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7EA7E-C1DF-3977-4DB6-659A1F027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772E22-D093-1E18-33A9-5C75F20A0030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اعمال المجموعات، والتصحيح الجماعي التفاعلي.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4E927D-DCC6-8B89-0138-CBAA047B6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1" y="2945225"/>
            <a:ext cx="11089932" cy="73417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1D761CB-69C7-E9B4-FA8A-1FFB2C189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755" y="641559"/>
            <a:ext cx="1950889" cy="129856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1FC033C-4A2A-C6A0-4601-965AB843CEE3}"/>
              </a:ext>
            </a:extLst>
          </p:cNvPr>
          <p:cNvSpPr/>
          <p:nvPr/>
        </p:nvSpPr>
        <p:spPr>
          <a:xfrm>
            <a:off x="8443035" y="5480159"/>
            <a:ext cx="1480964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اؐلْبِنْتُ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1088FE7-6766-7F8E-5D7A-08A307C8F6A4}"/>
              </a:ext>
            </a:extLst>
          </p:cNvPr>
          <p:cNvSpPr/>
          <p:nvPr/>
        </p:nvSpPr>
        <p:spPr>
          <a:xfrm>
            <a:off x="8556211" y="8952673"/>
            <a:ext cx="1502190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اؐلْأُسودُ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CE5A51C-75E8-0C8A-3CD0-4F20591FB77B}"/>
              </a:ext>
            </a:extLst>
          </p:cNvPr>
          <p:cNvSpPr/>
          <p:nvPr/>
        </p:nvSpPr>
        <p:spPr>
          <a:xfrm>
            <a:off x="7293684" y="7216416"/>
            <a:ext cx="1502190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صَيْفٍ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896CB28-C35F-C49E-D271-2A1DEC17A47B}"/>
              </a:ext>
            </a:extLst>
          </p:cNvPr>
          <p:cNvSpPr/>
          <p:nvPr/>
        </p:nvSpPr>
        <p:spPr>
          <a:xfrm>
            <a:off x="5410201" y="6438503"/>
            <a:ext cx="1883482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اؐلشَّجَرَةِ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771A380-ED2F-76CA-BBD2-C46FEFADABC8}"/>
              </a:ext>
            </a:extLst>
          </p:cNvPr>
          <p:cNvSpPr/>
          <p:nvPr/>
        </p:nvSpPr>
        <p:spPr>
          <a:xfrm>
            <a:off x="8699501" y="6300608"/>
            <a:ext cx="1517648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اؐلْعُصْفورُ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63C82E5-4D80-BCAE-A367-7E08D80CE6EF}"/>
              </a:ext>
            </a:extLst>
          </p:cNvPr>
          <p:cNvSpPr/>
          <p:nvPr/>
        </p:nvSpPr>
        <p:spPr>
          <a:xfrm>
            <a:off x="5194301" y="5600700"/>
            <a:ext cx="1480964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اؐلْبَيْتِ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B468930-FDD3-513B-5AE5-52805B451EC4}"/>
              </a:ext>
            </a:extLst>
          </p:cNvPr>
          <p:cNvSpPr/>
          <p:nvPr/>
        </p:nvSpPr>
        <p:spPr>
          <a:xfrm>
            <a:off x="3526719" y="7276306"/>
            <a:ext cx="1883482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والِدَيْهِ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2B39310-7E48-F078-902A-129C28D95B3E}"/>
              </a:ext>
            </a:extLst>
          </p:cNvPr>
          <p:cNvSpPr/>
          <p:nvPr/>
        </p:nvSpPr>
        <p:spPr>
          <a:xfrm>
            <a:off x="6940845" y="8079402"/>
            <a:ext cx="1502190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noProof="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تَسْجيلِ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3AFB480-DBDC-17A0-1417-E761D2AE22D4}"/>
              </a:ext>
            </a:extLst>
          </p:cNvPr>
          <p:cNvSpPr/>
          <p:nvPr/>
        </p:nvSpPr>
        <p:spPr>
          <a:xfrm>
            <a:off x="3111500" y="8145859"/>
            <a:ext cx="1650994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اؐلْخَصْمِ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9CB23BB-4F2A-7FC7-AC63-626AE1C1834F}"/>
              </a:ext>
            </a:extLst>
          </p:cNvPr>
          <p:cNvSpPr/>
          <p:nvPr/>
        </p:nvSpPr>
        <p:spPr>
          <a:xfrm>
            <a:off x="5194301" y="8933641"/>
            <a:ext cx="1663699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اؐلْأَدْغالِ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09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D4F19-CC73-061D-E500-9C8075887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ECD54B-7627-96C3-B72F-5C062C4AE894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للجمل،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متعلم يقرأ جملة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2B6741-0526-44EB-D0F9-65593E9F4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1" y="2945225"/>
            <a:ext cx="11089932" cy="7341775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4D296A-7F58-858B-0B77-031399413A13}"/>
              </a:ext>
            </a:extLst>
          </p:cNvPr>
          <p:cNvSpPr/>
          <p:nvPr/>
        </p:nvSpPr>
        <p:spPr>
          <a:xfrm>
            <a:off x="8443035" y="5480159"/>
            <a:ext cx="1480964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اؐلْبِنْتُ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5880EAE-56E3-7B1A-A89D-BAB260EC28E4}"/>
              </a:ext>
            </a:extLst>
          </p:cNvPr>
          <p:cNvSpPr/>
          <p:nvPr/>
        </p:nvSpPr>
        <p:spPr>
          <a:xfrm>
            <a:off x="8556211" y="8952673"/>
            <a:ext cx="1502190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اؐلْأُسودُ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A6F7C59-6AD9-FEDC-C1BA-30452EA7AA73}"/>
              </a:ext>
            </a:extLst>
          </p:cNvPr>
          <p:cNvSpPr/>
          <p:nvPr/>
        </p:nvSpPr>
        <p:spPr>
          <a:xfrm>
            <a:off x="7293684" y="7216416"/>
            <a:ext cx="1502190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صَيْفٍ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3F621E0-8408-7117-B1BE-C5A25E630468}"/>
              </a:ext>
            </a:extLst>
          </p:cNvPr>
          <p:cNvSpPr/>
          <p:nvPr/>
        </p:nvSpPr>
        <p:spPr>
          <a:xfrm>
            <a:off x="5410201" y="6438503"/>
            <a:ext cx="1883482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اؐلشَّجَرَةِ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A771C7B-8205-8BF4-5B41-E266C827E3C6}"/>
              </a:ext>
            </a:extLst>
          </p:cNvPr>
          <p:cNvSpPr/>
          <p:nvPr/>
        </p:nvSpPr>
        <p:spPr>
          <a:xfrm>
            <a:off x="8699501" y="6300608"/>
            <a:ext cx="1517648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اؐلْعُصْفورُ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C304F99D-2D78-05A3-C9F0-4091F21FD06E}"/>
              </a:ext>
            </a:extLst>
          </p:cNvPr>
          <p:cNvSpPr/>
          <p:nvPr/>
        </p:nvSpPr>
        <p:spPr>
          <a:xfrm>
            <a:off x="5194301" y="5600700"/>
            <a:ext cx="1480964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اؐلْبَيْتِ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0E59C72-3E9E-B0E0-35DD-75A24074F267}"/>
              </a:ext>
            </a:extLst>
          </p:cNvPr>
          <p:cNvSpPr/>
          <p:nvPr/>
        </p:nvSpPr>
        <p:spPr>
          <a:xfrm>
            <a:off x="3526719" y="7276306"/>
            <a:ext cx="1883482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والِدَيْهِ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43651846-74D2-ED53-99E1-CD2FB32E0E9F}"/>
              </a:ext>
            </a:extLst>
          </p:cNvPr>
          <p:cNvSpPr/>
          <p:nvPr/>
        </p:nvSpPr>
        <p:spPr>
          <a:xfrm>
            <a:off x="6940845" y="8079402"/>
            <a:ext cx="1502190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تَسْجيلِ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8F760F27-4A5A-857A-3185-B8AFAA28F5B4}"/>
              </a:ext>
            </a:extLst>
          </p:cNvPr>
          <p:cNvSpPr/>
          <p:nvPr/>
        </p:nvSpPr>
        <p:spPr>
          <a:xfrm>
            <a:off x="3111500" y="8145859"/>
            <a:ext cx="1650994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اؐلْخَصْمِ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F5F39EBE-0D4C-0DA8-1362-7DA1F95F79D2}"/>
              </a:ext>
            </a:extLst>
          </p:cNvPr>
          <p:cNvSpPr/>
          <p:nvPr/>
        </p:nvSpPr>
        <p:spPr>
          <a:xfrm>
            <a:off x="5194301" y="8933641"/>
            <a:ext cx="1663699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اؐلْأَدْغالِ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50EF243-5D96-0BFB-3CE0-C44C882E3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49" y="4805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238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D975D-0EF9-9521-D5D0-340A8425A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33E7B70-A493-1100-2C8A-220CC136B612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لننتقل إلى الصفحة رقم 21 النشاط رقم 1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1B0352-A7D4-9C27-FFE3-9D1821A70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2155924"/>
            <a:ext cx="10655300" cy="813817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517534C-30BA-185D-A23B-3434A57F0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127" y="647754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68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398B9-9098-2BEF-3DAF-F8477BA5E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BD1E7E-FF40-1E20-8147-E0E4D2C15120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كيف سأركب الجملة الأولى: أقرأ الكلمات، وأبحث عن الكلمة الأولى،  وأستحضر المعنى لأتمم الباقي.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97BD5E-E017-A12B-F96D-FA4B5829F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2155924"/>
            <a:ext cx="10655300" cy="813817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0181BFE-FE3A-F0F9-CCB4-38E5D9708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20" y="611175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7C32F12-DCCE-B254-F9F4-D846AA385DB8}"/>
              </a:ext>
            </a:extLst>
          </p:cNvPr>
          <p:cNvSpPr/>
          <p:nvPr/>
        </p:nvSpPr>
        <p:spPr>
          <a:xfrm>
            <a:off x="9001835" y="7495282"/>
            <a:ext cx="1480964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هَتَفَ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BE41D7A-B11E-F349-82B6-15F86809B789}"/>
              </a:ext>
            </a:extLst>
          </p:cNvPr>
          <p:cNvSpPr/>
          <p:nvPr/>
        </p:nvSpPr>
        <p:spPr>
          <a:xfrm>
            <a:off x="6997700" y="7495282"/>
            <a:ext cx="1890198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اؐلْمُشَجِّعونَ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24C4220-14BD-396D-8565-3089AF3766B2}"/>
              </a:ext>
            </a:extLst>
          </p:cNvPr>
          <p:cNvSpPr/>
          <p:nvPr/>
        </p:nvSpPr>
        <p:spPr>
          <a:xfrm>
            <a:off x="5402799" y="7495282"/>
            <a:ext cx="1480964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لِفَريقِهِمْ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B5EC4B4-9D9B-5689-F7AF-E42E9F336F05}"/>
              </a:ext>
            </a:extLst>
          </p:cNvPr>
          <p:cNvSpPr/>
          <p:nvPr/>
        </p:nvSpPr>
        <p:spPr>
          <a:xfrm>
            <a:off x="3807898" y="7495282"/>
            <a:ext cx="1480964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بِاؐلنَّصْرِ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E41358C-BD37-B023-E90C-89CF7235D07D}"/>
              </a:ext>
            </a:extLst>
          </p:cNvPr>
          <p:cNvSpPr/>
          <p:nvPr/>
        </p:nvSpPr>
        <p:spPr>
          <a:xfrm>
            <a:off x="1763182" y="7495282"/>
            <a:ext cx="1987748" cy="63579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وَاؐلتَّمْكينِ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6C5BA96-AD7E-19BE-7348-5FC7B9B43C2C}"/>
              </a:ext>
            </a:extLst>
          </p:cNvPr>
          <p:cNvSpPr/>
          <p:nvPr/>
        </p:nvSpPr>
        <p:spPr>
          <a:xfrm>
            <a:off x="2184400" y="8322396"/>
            <a:ext cx="8826500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</a:rPr>
              <a:t>هَتَفَ اؐلْمُشَجِّعونَ لِفَريقِهِمْ بِاؐلنَّصْرِ وَاؐلتَّمْكينِ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.</a:t>
            </a:r>
            <a:endParaRPr kumimoji="0" lang="fr-MA" sz="1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18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139B3-E0A2-DAFD-D6AE-D4310B474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033B1C-C61E-63DD-FAF2-83032A60612F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ثنائيات، ستركبون ثلاث جمل على غرار ما فعلت مع الجملة الأولى.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2EB53A6-EF6F-C48F-F13C-74EFE694D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12" y="658043"/>
            <a:ext cx="2009433" cy="13296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6E3FAE9-51EE-B0B9-4F28-5D3E90CC5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350" y="2155924"/>
            <a:ext cx="10655300" cy="813817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A370A421-130D-E6D7-A267-FCCFAA2E6491}"/>
              </a:ext>
            </a:extLst>
          </p:cNvPr>
          <p:cNvSpPr/>
          <p:nvPr/>
        </p:nvSpPr>
        <p:spPr>
          <a:xfrm>
            <a:off x="2768600" y="7433396"/>
            <a:ext cx="7759700" cy="6976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srgbClr val="FF0000"/>
                </a:solidFill>
              </a:rPr>
              <a:t>هَتَفَ اؐلْمُشَجِّعونَ</a:t>
            </a:r>
            <a:r>
              <a:rPr lang="ar-MA" sz="4400" b="1" dirty="0">
                <a:solidFill>
                  <a:srgbClr val="FF0000"/>
                </a:solidFill>
              </a:rPr>
              <a:t> </a:t>
            </a:r>
            <a:r>
              <a:rPr lang="ar-MA" sz="3600" b="1" dirty="0">
                <a:solidFill>
                  <a:srgbClr val="FF0000"/>
                </a:solidFill>
              </a:rPr>
              <a:t>لِفَريقِهِمْ بِاؐلنَّصْرِ وَاؐلتَّمْكينِ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0314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27492-B78C-CC0A-BC7F-CA39F63A1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684F-332F-E5DB-305F-AF5CA11BA299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الجمل المركبة، مع تصحيح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نفاعلي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3CAC12-6CF8-A975-CA1D-B76D45DF3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350" y="2155924"/>
            <a:ext cx="10655300" cy="813817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39ACEAE-4C4B-9933-8DC0-3580EA362B6A}"/>
              </a:ext>
            </a:extLst>
          </p:cNvPr>
          <p:cNvSpPr/>
          <p:nvPr/>
        </p:nvSpPr>
        <p:spPr>
          <a:xfrm>
            <a:off x="2768600" y="7639687"/>
            <a:ext cx="7759700" cy="6976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srgbClr val="FF0000"/>
                </a:solidFill>
              </a:rPr>
              <a:t>أَنارَ </a:t>
            </a:r>
            <a:r>
              <a:rPr lang="ar-MA" sz="3600" b="1" dirty="0" err="1">
                <a:solidFill>
                  <a:srgbClr val="FF0000"/>
                </a:solidFill>
              </a:rPr>
              <a:t>اؐلْمِصْباحُ</a:t>
            </a:r>
            <a:r>
              <a:rPr lang="ar-MA" sz="3600" b="1" dirty="0">
                <a:solidFill>
                  <a:srgbClr val="FF0000"/>
                </a:solidFill>
              </a:rPr>
              <a:t> أَرْجاءَ </a:t>
            </a:r>
            <a:r>
              <a:rPr lang="ar-MA" sz="3600" b="1" dirty="0" err="1">
                <a:solidFill>
                  <a:srgbClr val="FF0000"/>
                </a:solidFill>
              </a:rPr>
              <a:t>اؐلْبَيْتِ</a:t>
            </a:r>
            <a:r>
              <a:rPr lang="ar-MA" sz="3600" b="1" dirty="0">
                <a:solidFill>
                  <a:srgbClr val="FF0000"/>
                </a:solidFill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اؐلْفَسيحِ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4707B6-164D-97DA-BC09-3A682A9D2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755885"/>
            <a:ext cx="1676545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AB4BCE9-8A4B-7B1B-3C1F-AB3DEB7AA2CA}"/>
              </a:ext>
            </a:extLst>
          </p:cNvPr>
          <p:cNvSpPr/>
          <p:nvPr/>
        </p:nvSpPr>
        <p:spPr>
          <a:xfrm>
            <a:off x="2768600" y="8447085"/>
            <a:ext cx="7759700" cy="6976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srgbClr val="FF0000"/>
                </a:solidFill>
              </a:rPr>
              <a:t>اِسْتَهَلَّ </a:t>
            </a:r>
            <a:r>
              <a:rPr lang="ar-MA" sz="3600" b="1" dirty="0" err="1">
                <a:solidFill>
                  <a:srgbClr val="FF0000"/>
                </a:solidFill>
              </a:rPr>
              <a:t>اؐلْفَريقُ</a:t>
            </a:r>
            <a:r>
              <a:rPr lang="ar-MA" sz="3600" b="1" dirty="0">
                <a:solidFill>
                  <a:srgbClr val="FF0000"/>
                </a:solidFill>
              </a:rPr>
              <a:t> مُبارَياتِهِ بِفَوْزٍ ثَمينٍ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AA1B219-F95C-1B5E-0488-432B90D318F8}"/>
              </a:ext>
            </a:extLst>
          </p:cNvPr>
          <p:cNvSpPr/>
          <p:nvPr/>
        </p:nvSpPr>
        <p:spPr>
          <a:xfrm>
            <a:off x="2768600" y="9370594"/>
            <a:ext cx="7759700" cy="6976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srgbClr val="FF0000"/>
                </a:solidFill>
              </a:rPr>
              <a:t>اِقْتَنَتِ </a:t>
            </a:r>
            <a:r>
              <a:rPr lang="ar-MA" sz="3600" b="1" dirty="0" err="1">
                <a:solidFill>
                  <a:srgbClr val="FF0000"/>
                </a:solidFill>
              </a:rPr>
              <a:t>اؐلْأُمُّ</a:t>
            </a:r>
            <a:r>
              <a:rPr lang="ar-MA" sz="3600" b="1" dirty="0">
                <a:solidFill>
                  <a:srgbClr val="FF0000"/>
                </a:solidFill>
              </a:rPr>
              <a:t> لَوازِمَ </a:t>
            </a:r>
            <a:r>
              <a:rPr lang="ar-MA" sz="3600" b="1" dirty="0" err="1">
                <a:solidFill>
                  <a:srgbClr val="FF0000"/>
                </a:solidFill>
              </a:rPr>
              <a:t>اؐلْبَيْتِ</a:t>
            </a:r>
            <a:r>
              <a:rPr lang="ar-MA" sz="3600" b="1" dirty="0">
                <a:solidFill>
                  <a:srgbClr val="FF0000"/>
                </a:solidFill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اؐلضَّروريَّةِ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51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7117A-CC8D-583B-B74E-9597A44EB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E05267-23AE-91F0-98CA-C7B89FC735F6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هامسة للجمل في ثنائيات، كل متعلم يقرأ لزميله، سأمر بين الصفوف.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092111E-CF44-4ABB-E40B-FA39B55048C8}"/>
              </a:ext>
            </a:extLst>
          </p:cNvPr>
          <p:cNvSpPr/>
          <p:nvPr/>
        </p:nvSpPr>
        <p:spPr>
          <a:xfrm>
            <a:off x="2552700" y="2607396"/>
            <a:ext cx="8826500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هَتَفَ اؐلْمُشَجِّعونَ لِفَريقِهِمْ بِاؐلنَّصْرِ وَاؐلتَّمْكينِ.</a:t>
            </a:r>
            <a:endParaRPr kumimoji="0" lang="fr-MA" sz="23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1CA942C-06D8-E504-2F04-6DC18F81B8D9}"/>
              </a:ext>
            </a:extLst>
          </p:cNvPr>
          <p:cNvSpPr/>
          <p:nvPr/>
        </p:nvSpPr>
        <p:spPr>
          <a:xfrm>
            <a:off x="2552700" y="4432300"/>
            <a:ext cx="8826500" cy="97218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أَنارَ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اؐلْمِصْباحُ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أَرْجاءَ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اؐلْبَيْتِ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اؐلْفَسيحِ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37BFF31-14F1-E46E-2E9B-755BBC2E65DE}"/>
              </a:ext>
            </a:extLst>
          </p:cNvPr>
          <p:cNvSpPr/>
          <p:nvPr/>
        </p:nvSpPr>
        <p:spPr>
          <a:xfrm>
            <a:off x="2463800" y="6270261"/>
            <a:ext cx="8915400" cy="10914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اِسْتَهَلَّ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اؐلْفَريقُ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مُبارَياتِهِ بِفَوْزٍ ثَمينٍ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B4926501-9D76-5F46-7577-8949DCE16743}"/>
              </a:ext>
            </a:extLst>
          </p:cNvPr>
          <p:cNvSpPr/>
          <p:nvPr/>
        </p:nvSpPr>
        <p:spPr>
          <a:xfrm>
            <a:off x="2552700" y="8369287"/>
            <a:ext cx="8826500" cy="10914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اِقْتَنَتِ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اؐلْأُمُّ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لَوازِمَ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اؐلْبَيْتِ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اؐلضَّرورِيَّةِ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FCA3652-26C4-E0D9-3F58-AF81678DE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57" y="719778"/>
            <a:ext cx="2011854" cy="13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741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7986A-DC3E-A582-9F4A-D89DBCEE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AE9AE44-E558-22B5-9FAE-2CA36D7705C7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للجمل، كل متعلم يقرأ جملة.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84946F7-EAD1-7171-1F49-161A18608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49" y="480506"/>
            <a:ext cx="1633870" cy="1426588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916F5A3-3A30-7FC7-5006-8B93CD3AA50B}"/>
              </a:ext>
            </a:extLst>
          </p:cNvPr>
          <p:cNvSpPr/>
          <p:nvPr/>
        </p:nvSpPr>
        <p:spPr>
          <a:xfrm>
            <a:off x="2552700" y="2607396"/>
            <a:ext cx="8826500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هَتَفَ اؐلْمُشَجِّعونَ لِفَريقِهِمْ بِاؐلنَّصْرِ وَاؐلتَّمْكينِ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.</a:t>
            </a:r>
            <a:endParaRPr kumimoji="0" lang="fr-MA" sz="23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CBC821B-AEC4-AEBB-AA8F-209778EAEB53}"/>
              </a:ext>
            </a:extLst>
          </p:cNvPr>
          <p:cNvSpPr/>
          <p:nvPr/>
        </p:nvSpPr>
        <p:spPr>
          <a:xfrm>
            <a:off x="2552700" y="4432300"/>
            <a:ext cx="8826500" cy="97218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أَنارَ </a:t>
            </a:r>
            <a:r>
              <a:rPr lang="ar-MA" sz="4400" b="1" dirty="0" err="1">
                <a:solidFill>
                  <a:schemeClr val="tx1"/>
                </a:solidFill>
              </a:rPr>
              <a:t>اؐلْمِصْباحُ</a:t>
            </a:r>
            <a:r>
              <a:rPr lang="ar-MA" sz="4400" b="1" dirty="0">
                <a:solidFill>
                  <a:schemeClr val="tx1"/>
                </a:solidFill>
              </a:rPr>
              <a:t> أَرْجاءَ </a:t>
            </a:r>
            <a:r>
              <a:rPr lang="ar-MA" sz="4400" b="1" dirty="0" err="1">
                <a:solidFill>
                  <a:schemeClr val="tx1"/>
                </a:solidFill>
              </a:rPr>
              <a:t>اؐلْبَيْتِ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اؐلْفَسيحِ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EA17CFC-D6AB-DC37-D220-22C97762AB36}"/>
              </a:ext>
            </a:extLst>
          </p:cNvPr>
          <p:cNvSpPr/>
          <p:nvPr/>
        </p:nvSpPr>
        <p:spPr>
          <a:xfrm>
            <a:off x="2463800" y="6270261"/>
            <a:ext cx="8915400" cy="10914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اِسْتَهَلَّ </a:t>
            </a:r>
            <a:r>
              <a:rPr lang="ar-MA" sz="4400" b="1" dirty="0" err="1">
                <a:solidFill>
                  <a:schemeClr val="tx1"/>
                </a:solidFill>
              </a:rPr>
              <a:t>اؐلْفَريقُ</a:t>
            </a:r>
            <a:r>
              <a:rPr lang="ar-MA" sz="4400" b="1" dirty="0">
                <a:solidFill>
                  <a:schemeClr val="tx1"/>
                </a:solidFill>
              </a:rPr>
              <a:t> مُبارَياتِهِ بِفَوْزٍ ثَمينٍ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D523ED6F-3D91-B287-8EFC-C70766E7A165}"/>
              </a:ext>
            </a:extLst>
          </p:cNvPr>
          <p:cNvSpPr/>
          <p:nvPr/>
        </p:nvSpPr>
        <p:spPr>
          <a:xfrm>
            <a:off x="2552700" y="8369287"/>
            <a:ext cx="8826500" cy="10914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اِقْتَنَتِ </a:t>
            </a:r>
            <a:r>
              <a:rPr lang="ar-MA" sz="4400" b="1" dirty="0" err="1">
                <a:solidFill>
                  <a:schemeClr val="tx1"/>
                </a:solidFill>
              </a:rPr>
              <a:t>اؐلْأُمُّ</a:t>
            </a:r>
            <a:r>
              <a:rPr lang="ar-MA" sz="4400" b="1" dirty="0">
                <a:solidFill>
                  <a:schemeClr val="tx1"/>
                </a:solidFill>
              </a:rPr>
              <a:t> لَوازِمَ </a:t>
            </a:r>
            <a:r>
              <a:rPr lang="ar-MA" sz="4400" b="1" dirty="0" err="1">
                <a:solidFill>
                  <a:schemeClr val="tx1"/>
                </a:solidFill>
              </a:rPr>
              <a:t>اؐلْبَيْتِ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اؐلضَّرورِيَّةِ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170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F7E4B-00B8-04DF-7A71-0A4B8A994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006338-A877-D89F-EA81-40DBF3D4E72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أختار جملة واحدة وأنقلها على دفتري بخط جميل.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876234-A6ED-58A8-EDBC-615FEF3FF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030" y="2196900"/>
            <a:ext cx="9412152" cy="71944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679F42F-C040-6E3A-3ED8-1A86B6286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60" y="644012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0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520700" y="3512352"/>
            <a:ext cx="63373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المتعلمين(في ثنائيات) إنجاز النشاط</a:t>
            </a:r>
            <a:r>
              <a:rPr kumimoji="0" lang="ar-MA" sz="7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رقم 2 من الصفحة 21 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4024F-3613-3824-8F55-C62B35CF1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0DC904-53A3-23A8-95B2-521E3D5DCC3D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انتبهوا، ستنجزون النشاط رقم 2 21 على دفاتركم، سأراقب عملكم. اكتبوا الجمل على دفاتركم بخط جميل.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9B5AAA-C759-8D02-DCED-9B6A60D52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73" y="707575"/>
            <a:ext cx="2011854" cy="13290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12B5D21-16D9-82AC-8CF8-5FDAB27CB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27" y="2745615"/>
            <a:ext cx="13015928" cy="634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قراءة الكلمات.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التحكم هو قراءة 10 كلمات من 12 على الأقل.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ويعبئ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0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b="0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498764" y="2230583"/>
            <a:ext cx="12649199" cy="78139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1813D0-D52C-8838-14BF-DD2C29CF6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146934"/>
              </p:ext>
            </p:extLst>
          </p:nvPr>
        </p:nvGraphicFramePr>
        <p:xfrm>
          <a:off x="1066798" y="2673928"/>
          <a:ext cx="11582404" cy="6902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1">
                  <a:extLst>
                    <a:ext uri="{9D8B030D-6E8A-4147-A177-3AD203B41FA5}">
                      <a16:colId xmlns:a16="http://schemas.microsoft.com/office/drawing/2014/main" val="2076736291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2726424473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163464520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803063161"/>
                    </a:ext>
                  </a:extLst>
                </a:gridCol>
              </a:tblGrid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بِساطࣱ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قالَتْ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عُلَبࣱ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مَهْدࣱ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933356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مَوْعِدࣱ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ظِـ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لࣱّ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أُقْصوصَةࣱ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فَراشَةࣱ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127638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أَصْواتٌ</a:t>
                      </a:r>
                      <a:endParaRPr lang="fr-MA" sz="7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مُنْتَخَ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مَدْرَسَ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ةࣱ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رائِ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دࣱ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638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803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201986" y="741495"/>
            <a:ext cx="123363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000" b="1" dirty="0">
                <a:solidFill>
                  <a:prstClr val="white">
                    <a:lumMod val="65000"/>
                  </a:prstClr>
                </a:solidFill>
              </a:rPr>
              <a:t>عبر عن الصورة الآتية بثماني كلمات مختلفة،</a:t>
            </a:r>
          </a:p>
          <a:p>
            <a:pPr lvl="0" algn="r" defTabSz="685834" rtl="1">
              <a:defRPr/>
            </a:pPr>
            <a:r>
              <a:rPr lang="ar-MA" sz="2000" b="1" dirty="0">
                <a:solidFill>
                  <a:prstClr val="white">
                    <a:lumMod val="65000"/>
                  </a:prstClr>
                </a:solidFill>
              </a:rPr>
              <a:t>شرط التحكم هو إعطاء 6 كلمات على الأقل</a:t>
            </a:r>
            <a:endParaRPr lang="fr-FR" sz="2000" b="1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sp>
        <p:nvSpPr>
          <p:cNvPr id="3" name="Flèche : bas 2">
            <a:extLst>
              <a:ext uri="{FF2B5EF4-FFF2-40B4-BE49-F238E27FC236}">
                <a16:creationId xmlns:a16="http://schemas.microsoft.com/office/drawing/2014/main" id="{5FC2BCBE-FE9F-94A1-5407-E68382E4D1AA}"/>
              </a:ext>
            </a:extLst>
          </p:cNvPr>
          <p:cNvSpPr/>
          <p:nvPr/>
        </p:nvSpPr>
        <p:spPr>
          <a:xfrm>
            <a:off x="8894617" y="4364182"/>
            <a:ext cx="235527" cy="4657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61EED43-E078-2878-9AD3-3A13F38E3D4F}"/>
              </a:ext>
            </a:extLst>
          </p:cNvPr>
          <p:cNvSpPr txBox="1">
            <a:spLocks/>
          </p:cNvSpPr>
          <p:nvPr/>
        </p:nvSpPr>
        <p:spPr>
          <a:xfrm>
            <a:off x="201986" y="724691"/>
            <a:ext cx="3233942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التحقق من الفهم</a:t>
            </a:r>
            <a:endParaRPr kumimoji="0" lang="fr-FR" sz="4400" b="0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FA7F-A0FA-7613-46C3-1260FDAA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CD3D38-89FB-CBAF-DCAD-71222080288C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ستنجزون المطلوب على الكراسات (الصفحتان 20 و21).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CD6F7B-1B62-DCF1-172D-6F919D6E1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69" y="2667000"/>
            <a:ext cx="5275167" cy="69482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098F3A-2B7C-8074-1E76-10CF7ADBD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699" y="7112000"/>
            <a:ext cx="6373831" cy="2624330"/>
          </a:xfrm>
          <a:prstGeom prst="rect">
            <a:avLst/>
          </a:prstGeom>
        </p:spPr>
      </p:pic>
      <p:sp>
        <p:nvSpPr>
          <p:cNvPr id="9" name="Sous-titre 2">
            <a:extLst>
              <a:ext uri="{FF2B5EF4-FFF2-40B4-BE49-F238E27FC236}">
                <a16:creationId xmlns:a16="http://schemas.microsoft.com/office/drawing/2014/main" id="{549CBA59-5192-1326-4A23-54D9A4222376}"/>
              </a:ext>
            </a:extLst>
          </p:cNvPr>
          <p:cNvSpPr txBox="1">
            <a:spLocks/>
          </p:cNvSpPr>
          <p:nvPr/>
        </p:nvSpPr>
        <p:spPr>
          <a:xfrm>
            <a:off x="6616699" y="2350874"/>
            <a:ext cx="6591301" cy="4253126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fontScale="92500" lnSpcReduction="2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الجمل (النشاط1 الصفحة 20)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أعيد إنجاز(النشاط 2 الصفحة 20) وأنقل الجمل التامة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أركب خمس جمل(النشاط 2 الصفحة 21)، وأكتبها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1D38F5E-ABC9-F863-3E91-FB753F032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570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0120" y="2587509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132378"/>
              </p:ext>
            </p:extLst>
          </p:nvPr>
        </p:nvGraphicFramePr>
        <p:xfrm>
          <a:off x="1246909" y="1536448"/>
          <a:ext cx="11166764" cy="929841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الفلاح – الزرع - عرين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لوحة المقاطع والحروف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الدقة والطلاقة: قراءة سلسة جمل بطلاقة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تركيب جمل وقراءتها ونقلها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قراءة الكلمات المحددة: 12 كلمة</a:t>
                      </a: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                                  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219313" y="301970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123776" y="557456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127080" y="779165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219313" y="147171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123776" y="9136237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 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السابقة: ص: 18 و19.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273635" y="2350874"/>
            <a:ext cx="5043055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 و2 الصفحة 18)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الجمل (النشاط 1 الصفحة 19)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أبحث عن كلمات </a:t>
            </a:r>
            <a:r>
              <a:rPr kumimoji="0" lang="ar-MA" sz="4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مسجوعة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 3 الصفحة 18) على غرار حديقة وشارع، وأكتبها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BA5CD0-F9E4-884F-AAE0-EE4142484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64" y="2701636"/>
            <a:ext cx="6265663" cy="61652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B798A9-58E1-2FB7-0A01-C3060C0C4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731183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تذكير </a:t>
            </a:r>
            <a:r>
              <a:rPr lang="ar-MA" sz="6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بالسلوكات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السابقة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1229</Words>
  <Application>Microsoft Office PowerPoint</Application>
  <PresentationFormat>Personnalisé</PresentationFormat>
  <Paragraphs>270</Paragraphs>
  <Slides>48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48</vt:i4>
      </vt:variant>
    </vt:vector>
  </HeadingPairs>
  <TitlesOfParts>
    <vt:vector size="6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2025-09-20T10:50:24Z</dcterms:modified>
</cp:coreProperties>
</file>