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4"/>
  </p:notesMasterIdLst>
  <p:handoutMasterIdLst>
    <p:handoutMasterId r:id="rId65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84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455" r:id="rId18"/>
    <p:sldId id="2134808533" r:id="rId19"/>
    <p:sldId id="2134808585" r:id="rId20"/>
    <p:sldId id="2134808535" r:id="rId21"/>
    <p:sldId id="2134808586" r:id="rId22"/>
    <p:sldId id="2134808448" r:id="rId23"/>
    <p:sldId id="2134808539" r:id="rId24"/>
    <p:sldId id="2134808563" r:id="rId25"/>
    <p:sldId id="2134808587" r:id="rId26"/>
    <p:sldId id="2134808474" r:id="rId27"/>
    <p:sldId id="2134808468" r:id="rId28"/>
    <p:sldId id="2134808564" r:id="rId29"/>
    <p:sldId id="2134808588" r:id="rId30"/>
    <p:sldId id="597" r:id="rId31"/>
    <p:sldId id="2134808445" r:id="rId32"/>
    <p:sldId id="2134808589" r:id="rId33"/>
    <p:sldId id="2134808568" r:id="rId34"/>
    <p:sldId id="2134808569" r:id="rId35"/>
    <p:sldId id="2134808590" r:id="rId36"/>
    <p:sldId id="2134808591" r:id="rId37"/>
    <p:sldId id="2134808541" r:id="rId38"/>
    <p:sldId id="2134808592" r:id="rId39"/>
    <p:sldId id="2134808593" r:id="rId40"/>
    <p:sldId id="2134808594" r:id="rId41"/>
    <p:sldId id="2134808595" r:id="rId42"/>
    <p:sldId id="2134808596" r:id="rId43"/>
    <p:sldId id="2134808543" r:id="rId44"/>
    <p:sldId id="2134808597" r:id="rId45"/>
    <p:sldId id="2134808598" r:id="rId46"/>
    <p:sldId id="2134808547" r:id="rId47"/>
    <p:sldId id="2134808579" r:id="rId48"/>
    <p:sldId id="2134808599" r:id="rId49"/>
    <p:sldId id="2134808575" r:id="rId50"/>
    <p:sldId id="2134808555" r:id="rId51"/>
    <p:sldId id="2134808600" r:id="rId52"/>
    <p:sldId id="2134808582" r:id="rId53"/>
    <p:sldId id="2134808558" r:id="rId54"/>
    <p:sldId id="2134808557" r:id="rId55"/>
    <p:sldId id="2134808559" r:id="rId56"/>
    <p:sldId id="2134808560" r:id="rId57"/>
    <p:sldId id="2134808601" r:id="rId58"/>
    <p:sldId id="2134808602" r:id="rId59"/>
    <p:sldId id="2134808501" r:id="rId60"/>
    <p:sldId id="2134808561" r:id="rId61"/>
    <p:sldId id="2134808503" r:id="rId62"/>
    <p:sldId id="2134808502" r:id="rId6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8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85"/>
            <p14:sldId id="2134808535"/>
            <p14:sldId id="213480858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63"/>
            <p14:sldId id="2134808587"/>
            <p14:sldId id="2134808474"/>
            <p14:sldId id="2134808468"/>
            <p14:sldId id="2134808564"/>
            <p14:sldId id="2134808588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89"/>
            <p14:sldId id="2134808568"/>
            <p14:sldId id="2134808569"/>
            <p14:sldId id="2134808590"/>
            <p14:sldId id="2134808591"/>
            <p14:sldId id="2134808541"/>
            <p14:sldId id="2134808592"/>
            <p14:sldId id="2134808593"/>
            <p14:sldId id="2134808594"/>
            <p14:sldId id="2134808595"/>
            <p14:sldId id="2134808596"/>
            <p14:sldId id="2134808543"/>
            <p14:sldId id="2134808597"/>
            <p14:sldId id="2134808598"/>
            <p14:sldId id="2134808547"/>
            <p14:sldId id="2134808579"/>
            <p14:sldId id="2134808599"/>
            <p14:sldId id="2134808575"/>
            <p14:sldId id="2134808555"/>
            <p14:sldId id="2134808600"/>
            <p14:sldId id="2134808582"/>
            <p14:sldId id="2134808558"/>
            <p14:sldId id="2134808557"/>
            <p14:sldId id="2134808559"/>
            <p14:sldId id="2134808560"/>
          </p14:sldIdLst>
        </p14:section>
        <p14:section name="ألعاب" id="{66953B43-0502-40BE-9D9D-49C14FC1791C}">
          <p14:sldIdLst>
            <p14:sldId id="2134808601"/>
            <p14:sldId id="213480860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50656C-766E-4332-BB90-770D42A14485}" v="1" dt="2025-09-14T18:31:01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modSld">
      <pc:chgData name="FERHANE EL MOSTAFA" userId="612e3f77-08f4-424c-9bd0-6ac275dcda07" providerId="ADAL" clId="{0E1024C3-58F3-4E60-9D56-58152775B348}" dt="2025-09-14T18:33:25.726" v="2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4T18:33:25.726" v="2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4T18:33:25.726" v="20" actId="20577"/>
          <ac:spMkLst>
            <pc:docMk/>
            <pc:sldMk cId="0" sldId="257"/>
            <ac:spMk id="13" creationId="{00000000-0000-0000-0000-000000000000}"/>
          </ac:spMkLst>
        </pc:spChg>
      </pc:sldChg>
      <pc:sldChg chg="addSp modSp mod">
        <pc:chgData name="FERHANE EL MOSTAFA" userId="612e3f77-08f4-424c-9bd0-6ac275dcda07" providerId="ADAL" clId="{0E1024C3-58F3-4E60-9D56-58152775B348}" dt="2025-09-03T10:09:36.522" v="14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9:36.522" v="14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4T18:31:09.306" v="19" actId="1076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4T18:30:07.585" v="16" actId="478"/>
          <ac:picMkLst>
            <pc:docMk/>
            <pc:sldMk cId="3727397737" sldId="2134805392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4T18:31:09.306" v="19" actId="1076"/>
          <ac:picMkLst>
            <pc:docMk/>
            <pc:sldMk cId="3727397737" sldId="2134805392"/>
            <ac:picMk id="5" creationId="{1C91EC08-DAE9-914B-3116-852FD2F50005}"/>
          </ac:picMkLst>
        </pc:picChg>
      </pc:sldChg>
      <pc:sldChg chg="modSp mod">
        <pc:chgData name="FERHANE EL MOSTAFA" userId="612e3f77-08f4-424c-9bd0-6ac275dcda07" providerId="ADAL" clId="{0E1024C3-58F3-4E60-9D56-58152775B348}" dt="2025-08-31T19:43:37.023" v="12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E1024C3-58F3-4E60-9D56-58152775B348}" dt="2025-08-31T19:43:28.975" v="6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E1024C3-58F3-4E60-9D56-58152775B348}" dt="2025-08-31T19:43:37.023" v="12" actId="20577"/>
          <ac:spMkLst>
            <pc:docMk/>
            <pc:sldMk cId="2796215011" sldId="2134808560"/>
            <ac:spMk id="6" creationId="{2325268A-1001-28C0-1B24-9567388D63E5}"/>
          </ac:spMkLst>
        </pc:spChg>
      </pc:sldChg>
    </pc:docChg>
  </pc:docChgLst>
  <pc:docChgLst>
    <pc:chgData name="FERHANE EL MOSTAFA" userId="612e3f77-08f4-424c-9bd0-6ac275dcda07" providerId="ADAL" clId="{2D781985-1A9C-4232-A065-1B1740B323A7}"/>
    <pc:docChg chg="undo custSel addSld delSld modSld modSection">
      <pc:chgData name="FERHANE EL MOSTAFA" userId="612e3f77-08f4-424c-9bd0-6ac275dcda07" providerId="ADAL" clId="{2D781985-1A9C-4232-A065-1B1740B323A7}" dt="2025-08-06T12:09:57.472" v="3938" actId="20577"/>
      <pc:docMkLst>
        <pc:docMk/>
      </pc:docMkLst>
      <pc:sldChg chg="modSp mod">
        <pc:chgData name="FERHANE EL MOSTAFA" userId="612e3f77-08f4-424c-9bd0-6ac275dcda07" providerId="ADAL" clId="{2D781985-1A9C-4232-A065-1B1740B323A7}" dt="2025-08-05T15:32:39.77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2D781985-1A9C-4232-A065-1B1740B323A7}" dt="2025-08-05T18:30:53.485" v="1939"/>
        <pc:sldMkLst>
          <pc:docMk/>
          <pc:sldMk cId="1861730519" sldId="597"/>
        </pc:sldMkLst>
      </pc:sldChg>
      <pc:sldChg chg="delSp modSp mod">
        <pc:chgData name="FERHANE EL MOSTAFA" userId="612e3f77-08f4-424c-9bd0-6ac275dcda07" providerId="ADAL" clId="{2D781985-1A9C-4232-A065-1B1740B323A7}" dt="2025-08-05T19:37:21.605" v="3556" actId="14100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2D781985-1A9C-4232-A065-1B1740B323A7}" dt="2025-08-05T16:59:04.842" v="37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2D781985-1A9C-4232-A065-1B1740B323A7}" dt="2025-08-05T17:33:47.127" v="412" actId="20577"/>
        <pc:sldMkLst>
          <pc:docMk/>
          <pc:sldMk cId="969077855" sldId="2134805155"/>
        </pc:sldMkLst>
      </pc:sldChg>
      <pc:sldChg chg="addSp delSp modSp mod delAnim modAnim">
        <pc:chgData name="FERHANE EL MOSTAFA" userId="612e3f77-08f4-424c-9bd0-6ac275dcda07" providerId="ADAL" clId="{2D781985-1A9C-4232-A065-1B1740B323A7}" dt="2025-08-05T18:36:09.169" v="2139" actId="20577"/>
        <pc:sldMkLst>
          <pc:docMk/>
          <pc:sldMk cId="1509489136" sldId="2134808445"/>
        </pc:sldMkLst>
      </pc:sldChg>
      <pc:sldChg chg="addSp delSp modSp mod">
        <pc:chgData name="FERHANE EL MOSTAFA" userId="612e3f77-08f4-424c-9bd0-6ac275dcda07" providerId="ADAL" clId="{2D781985-1A9C-4232-A065-1B1740B323A7}" dt="2025-08-06T12:09:57.472" v="3938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2D781985-1A9C-4232-A065-1B1740B323A7}" dt="2025-08-05T17:57:36.947" v="762" actId="20577"/>
        <pc:sldMkLst>
          <pc:docMk/>
          <pc:sldMk cId="1007697454" sldId="2134808448"/>
        </pc:sldMkLst>
      </pc:sldChg>
      <pc:sldChg chg="add del">
        <pc:chgData name="FERHANE EL MOSTAFA" userId="612e3f77-08f4-424c-9bd0-6ac275dcda07" providerId="ADAL" clId="{2D781985-1A9C-4232-A065-1B1740B323A7}" dt="2025-08-05T15:36:00.661" v="11" actId="47"/>
        <pc:sldMkLst>
          <pc:docMk/>
          <pc:sldMk cId="3433722504" sldId="2134808449"/>
        </pc:sldMkLst>
      </pc:sldChg>
      <pc:sldChg chg="modSp">
        <pc:chgData name="FERHANE EL MOSTAFA" userId="612e3f77-08f4-424c-9bd0-6ac275dcda07" providerId="ADAL" clId="{2D781985-1A9C-4232-A065-1B1740B323A7}" dt="2025-08-05T17:02:09.806" v="102" actId="20577"/>
        <pc:sldMkLst>
          <pc:docMk/>
          <pc:sldMk cId="2097033110" sldId="2134808450"/>
        </pc:sldMkLst>
      </pc:sldChg>
      <pc:sldChg chg="addSp delSp modSp mod delAnim modAnim">
        <pc:chgData name="FERHANE EL MOSTAFA" userId="612e3f77-08f4-424c-9bd0-6ac275dcda07" providerId="ADAL" clId="{2D781985-1A9C-4232-A065-1B1740B323A7}" dt="2025-08-06T09:20:45.910" v="3916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2D781985-1A9C-4232-A065-1B1740B323A7}" dt="2025-08-05T17:49:36.892" v="452" actId="20577"/>
        <pc:sldMkLst>
          <pc:docMk/>
          <pc:sldMk cId="420838356" sldId="2134808455"/>
        </pc:sldMkLst>
      </pc:sldChg>
      <pc:sldChg chg="addSp delSp modSp mod">
        <pc:chgData name="FERHANE EL MOSTAFA" userId="612e3f77-08f4-424c-9bd0-6ac275dcda07" providerId="ADAL" clId="{2D781985-1A9C-4232-A065-1B1740B323A7}" dt="2025-08-05T18:20:03.130" v="1474" actId="1076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2D781985-1A9C-4232-A065-1B1740B323A7}" dt="2025-08-05T18:29:04.330" v="1938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2D781985-1A9C-4232-A065-1B1740B323A7}" dt="2025-08-05T18:17:50.278" v="1284" actId="14100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2D781985-1A9C-4232-A065-1B1740B323A7}" dt="2025-08-05T18:15:18.943" v="1178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2D781985-1A9C-4232-A065-1B1740B323A7}" dt="2025-08-05T17:48:50.283" v="424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2D781985-1A9C-4232-A065-1B1740B323A7}" dt="2025-08-05T17:50:01.530" v="457" actId="20577"/>
        <pc:sldMkLst>
          <pc:docMk/>
          <pc:sldMk cId="736286595" sldId="2134808533"/>
        </pc:sldMkLst>
      </pc:sldChg>
      <pc:sldChg chg="modSp">
        <pc:chgData name="FERHANE EL MOSTAFA" userId="612e3f77-08f4-424c-9bd0-6ac275dcda07" providerId="ADAL" clId="{2D781985-1A9C-4232-A065-1B1740B323A7}" dt="2025-08-05T17:52:49.489" v="596" actId="20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2D781985-1A9C-4232-A065-1B1740B323A7}" dt="2025-08-05T17:53:12.020" v="600" actId="20577"/>
        <pc:sldMkLst>
          <pc:docMk/>
          <pc:sldMk cId="1456947510" sldId="2134808535"/>
        </pc:sldMkLst>
      </pc:sldChg>
      <pc:sldChg chg="modSp mod">
        <pc:chgData name="FERHANE EL MOSTAFA" userId="612e3f77-08f4-424c-9bd0-6ac275dcda07" providerId="ADAL" clId="{2D781985-1A9C-4232-A065-1B1740B323A7}" dt="2025-08-05T17:55:51.751" v="701" actId="20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2D781985-1A9C-4232-A065-1B1740B323A7}" dt="2025-08-05T17:56:13.089" v="705" actId="20577"/>
        <pc:sldMkLst>
          <pc:docMk/>
          <pc:sldMk cId="274001843" sldId="2134808537"/>
        </pc:sldMkLst>
      </pc:sldChg>
      <pc:sldChg chg="modSp">
        <pc:chgData name="FERHANE EL MOSTAFA" userId="612e3f77-08f4-424c-9bd0-6ac275dcda07" providerId="ADAL" clId="{2D781985-1A9C-4232-A065-1B1740B323A7}" dt="2025-08-05T17:57:23.386" v="761" actId="2057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2D781985-1A9C-4232-A065-1B1740B323A7}" dt="2025-08-05T18:12:41.263" v="1080" actId="6549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2D781985-1A9C-4232-A065-1B1740B323A7}" dt="2025-08-05T18:28:56.579" v="1937" actId="47"/>
        <pc:sldMkLst>
          <pc:docMk/>
          <pc:sldMk cId="1843453747" sldId="2134808540"/>
        </pc:sldMkLst>
      </pc:sldChg>
      <pc:sldChg chg="addSp delSp modSp mod delAnim">
        <pc:chgData name="FERHANE EL MOSTAFA" userId="612e3f77-08f4-424c-9bd0-6ac275dcda07" providerId="ADAL" clId="{2D781985-1A9C-4232-A065-1B1740B323A7}" dt="2025-08-05T18:53:41.506" v="2618" actId="20577"/>
        <pc:sldMkLst>
          <pc:docMk/>
          <pc:sldMk cId="4035992643" sldId="2134808541"/>
        </pc:sldMkLst>
      </pc:sldChg>
      <pc:sldChg chg="del">
        <pc:chgData name="FERHANE EL MOSTAFA" userId="612e3f77-08f4-424c-9bd0-6ac275dcda07" providerId="ADAL" clId="{2D781985-1A9C-4232-A065-1B1740B323A7}" dt="2025-08-05T19:01:31.137" v="2987" actId="47"/>
        <pc:sldMkLst>
          <pc:docMk/>
          <pc:sldMk cId="875026982" sldId="2134808542"/>
        </pc:sldMkLst>
      </pc:sldChg>
      <pc:sldChg chg="modSp">
        <pc:chgData name="FERHANE EL MOSTAFA" userId="612e3f77-08f4-424c-9bd0-6ac275dcda07" providerId="ADAL" clId="{2D781985-1A9C-4232-A065-1B1740B323A7}" dt="2025-08-05T19:03:27.350" v="2994" actId="108"/>
        <pc:sldMkLst>
          <pc:docMk/>
          <pc:sldMk cId="2679425699" sldId="2134808543"/>
        </pc:sldMkLst>
      </pc:sldChg>
      <pc:sldChg chg="modSp del mod">
        <pc:chgData name="FERHANE EL MOSTAFA" userId="612e3f77-08f4-424c-9bd0-6ac275dcda07" providerId="ADAL" clId="{2D781985-1A9C-4232-A065-1B1740B323A7}" dt="2025-08-05T19:04:56.483" v="3002" actId="47"/>
        <pc:sldMkLst>
          <pc:docMk/>
          <pc:sldMk cId="4239359885" sldId="2134808544"/>
        </pc:sldMkLst>
      </pc:sldChg>
      <pc:sldChg chg="del">
        <pc:chgData name="FERHANE EL MOSTAFA" userId="612e3f77-08f4-424c-9bd0-6ac275dcda07" providerId="ADAL" clId="{2D781985-1A9C-4232-A065-1B1740B323A7}" dt="2025-08-05T19:01:32.400" v="2988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2D781985-1A9C-4232-A065-1B1740B323A7}" dt="2025-08-05T19:06:00.042" v="3018" actId="47"/>
        <pc:sldMkLst>
          <pc:docMk/>
          <pc:sldMk cId="3626232917" sldId="2134808546"/>
        </pc:sldMkLst>
      </pc:sldChg>
      <pc:sldChg chg="addSp delSp modSp mod delAnim">
        <pc:chgData name="FERHANE EL MOSTAFA" userId="612e3f77-08f4-424c-9bd0-6ac275dcda07" providerId="ADAL" clId="{2D781985-1A9C-4232-A065-1B1740B323A7}" dt="2025-08-06T11:57:23.433" v="3919" actId="1076"/>
        <pc:sldMkLst>
          <pc:docMk/>
          <pc:sldMk cId="2254889488" sldId="2134808547"/>
        </pc:sldMkLst>
      </pc:sldChg>
      <pc:sldChg chg="del">
        <pc:chgData name="FERHANE EL MOSTAFA" userId="612e3f77-08f4-424c-9bd0-6ac275dcda07" providerId="ADAL" clId="{2D781985-1A9C-4232-A065-1B1740B323A7}" dt="2025-08-05T19:17:10.722" v="3250" actId="4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2D781985-1A9C-4232-A065-1B1740B323A7}" dt="2025-08-05T19:17:19.065" v="3251" actId="47"/>
        <pc:sldMkLst>
          <pc:docMk/>
          <pc:sldMk cId="762796492" sldId="2134808549"/>
        </pc:sldMkLst>
      </pc:sldChg>
      <pc:sldChg chg="del">
        <pc:chgData name="FERHANE EL MOSTAFA" userId="612e3f77-08f4-424c-9bd0-6ac275dcda07" providerId="ADAL" clId="{2D781985-1A9C-4232-A065-1B1740B323A7}" dt="2025-08-05T19:17:41.409" v="3253" actId="47"/>
        <pc:sldMkLst>
          <pc:docMk/>
          <pc:sldMk cId="55609540" sldId="2134808550"/>
        </pc:sldMkLst>
      </pc:sldChg>
      <pc:sldChg chg="del">
        <pc:chgData name="FERHANE EL MOSTAFA" userId="612e3f77-08f4-424c-9bd0-6ac275dcda07" providerId="ADAL" clId="{2D781985-1A9C-4232-A065-1B1740B323A7}" dt="2025-08-05T19:17:31.186" v="3252" actId="47"/>
        <pc:sldMkLst>
          <pc:docMk/>
          <pc:sldMk cId="3235497932" sldId="2134808551"/>
        </pc:sldMkLst>
      </pc:sldChg>
      <pc:sldChg chg="del">
        <pc:chgData name="FERHANE EL MOSTAFA" userId="612e3f77-08f4-424c-9bd0-6ac275dcda07" providerId="ADAL" clId="{2D781985-1A9C-4232-A065-1B1740B323A7}" dt="2025-08-05T19:17:56.407" v="3255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2D781985-1A9C-4232-A065-1B1740B323A7}" dt="2025-08-05T19:17:49.957" v="3254" actId="47"/>
        <pc:sldMkLst>
          <pc:docMk/>
          <pc:sldMk cId="779578779" sldId="2134808553"/>
        </pc:sldMkLst>
      </pc:sldChg>
      <pc:sldChg chg="delSp del mod">
        <pc:chgData name="FERHANE EL MOSTAFA" userId="612e3f77-08f4-424c-9bd0-6ac275dcda07" providerId="ADAL" clId="{2D781985-1A9C-4232-A065-1B1740B323A7}" dt="2025-08-05T19:18:50.804" v="3257" actId="47"/>
        <pc:sldMkLst>
          <pc:docMk/>
          <pc:sldMk cId="3556510396" sldId="2134808554"/>
        </pc:sldMkLst>
      </pc:sldChg>
      <pc:sldChg chg="addSp delSp modSp mod delAnim modAnim">
        <pc:chgData name="FERHANE EL MOSTAFA" userId="612e3f77-08f4-424c-9bd0-6ac275dcda07" providerId="ADAL" clId="{2D781985-1A9C-4232-A065-1B1740B323A7}" dt="2025-08-05T19:28:37.604" v="3358"/>
        <pc:sldMkLst>
          <pc:docMk/>
          <pc:sldMk cId="2465365777" sldId="2134808555"/>
        </pc:sldMkLst>
      </pc:sldChg>
      <pc:sldChg chg="addSp delSp modSp del mod">
        <pc:chgData name="FERHANE EL MOSTAFA" userId="612e3f77-08f4-424c-9bd0-6ac275dcda07" providerId="ADAL" clId="{2D781985-1A9C-4232-A065-1B1740B323A7}" dt="2025-08-05T19:34:02.086" v="3439" actId="47"/>
        <pc:sldMkLst>
          <pc:docMk/>
          <pc:sldMk cId="967815637" sldId="2134808556"/>
        </pc:sldMkLst>
      </pc:sldChg>
      <pc:sldChg chg="addSp delSp modSp mod delAnim">
        <pc:chgData name="FERHANE EL MOSTAFA" userId="612e3f77-08f4-424c-9bd0-6ac275dcda07" providerId="ADAL" clId="{2D781985-1A9C-4232-A065-1B1740B323A7}" dt="2025-08-05T19:36:43.459" v="3538" actId="20577"/>
        <pc:sldMkLst>
          <pc:docMk/>
          <pc:sldMk cId="4059753319" sldId="2134808557"/>
        </pc:sldMkLst>
      </pc:sldChg>
      <pc:sldChg chg="addSp delSp modSp mod">
        <pc:chgData name="FERHANE EL MOSTAFA" userId="612e3f77-08f4-424c-9bd0-6ac275dcda07" providerId="ADAL" clId="{2D781985-1A9C-4232-A065-1B1740B323A7}" dt="2025-08-05T19:33:14.183" v="3437" actId="14100"/>
        <pc:sldMkLst>
          <pc:docMk/>
          <pc:sldMk cId="3153886839" sldId="2134808558"/>
        </pc:sldMkLst>
      </pc:sldChg>
      <pc:sldChg chg="addSp delSp modSp mod">
        <pc:chgData name="FERHANE EL MOSTAFA" userId="612e3f77-08f4-424c-9bd0-6ac275dcda07" providerId="ADAL" clId="{2D781985-1A9C-4232-A065-1B1740B323A7}" dt="2025-08-06T08:58:10.519" v="3827" actId="1076"/>
        <pc:sldMkLst>
          <pc:docMk/>
          <pc:sldMk cId="512562272" sldId="2134808561"/>
        </pc:sldMkLst>
      </pc:sldChg>
      <pc:sldChg chg="addSp modSp add mod">
        <pc:chgData name="FERHANE EL MOSTAFA" userId="612e3f77-08f4-424c-9bd0-6ac275dcda07" providerId="ADAL" clId="{2D781985-1A9C-4232-A065-1B1740B323A7}" dt="2025-08-05T15:36:22.457" v="13" actId="1076"/>
        <pc:sldMkLst>
          <pc:docMk/>
          <pc:sldMk cId="2815788897" sldId="2134808562"/>
        </pc:sldMkLst>
      </pc:sldChg>
      <pc:sldChg chg="addSp delSp modSp add mod modAnim">
        <pc:chgData name="FERHANE EL MOSTAFA" userId="612e3f77-08f4-424c-9bd0-6ac275dcda07" providerId="ADAL" clId="{2D781985-1A9C-4232-A065-1B1740B323A7}" dt="2025-08-05T18:22:09.689" v="1625" actId="207"/>
        <pc:sldMkLst>
          <pc:docMk/>
          <pc:sldMk cId="2505334442" sldId="2134808563"/>
        </pc:sldMkLst>
      </pc:sldChg>
      <pc:sldChg chg="addSp delSp modSp add mod modAnim">
        <pc:chgData name="FERHANE EL MOSTAFA" userId="612e3f77-08f4-424c-9bd0-6ac275dcda07" providerId="ADAL" clId="{2D781985-1A9C-4232-A065-1B1740B323A7}" dt="2025-08-05T18:27:04.715" v="1830" actId="20577"/>
        <pc:sldMkLst>
          <pc:docMk/>
          <pc:sldMk cId="2317388228" sldId="2134808564"/>
        </pc:sldMkLst>
      </pc:sldChg>
      <pc:sldChg chg="addSp delSp modSp add mod modAnim">
        <pc:chgData name="FERHANE EL MOSTAFA" userId="612e3f77-08f4-424c-9bd0-6ac275dcda07" providerId="ADAL" clId="{2D781985-1A9C-4232-A065-1B1740B323A7}" dt="2025-08-05T18:26:37.625" v="1826" actId="20577"/>
        <pc:sldMkLst>
          <pc:docMk/>
          <pc:sldMk cId="4032408682" sldId="2134808565"/>
        </pc:sldMkLst>
      </pc:sldChg>
      <pc:sldChg chg="addSp delSp modSp add mod">
        <pc:chgData name="FERHANE EL MOSTAFA" userId="612e3f77-08f4-424c-9bd0-6ac275dcda07" providerId="ADAL" clId="{2D781985-1A9C-4232-A065-1B1740B323A7}" dt="2025-08-05T18:28:49.120" v="1936" actId="20577"/>
        <pc:sldMkLst>
          <pc:docMk/>
          <pc:sldMk cId="2709170444" sldId="2134808566"/>
        </pc:sldMkLst>
      </pc:sldChg>
      <pc:sldChg chg="addSp delSp modSp add mod modAnim">
        <pc:chgData name="FERHANE EL MOSTAFA" userId="612e3f77-08f4-424c-9bd0-6ac275dcda07" providerId="ADAL" clId="{2D781985-1A9C-4232-A065-1B1740B323A7}" dt="2025-08-05T18:37:20.297" v="2169"/>
        <pc:sldMkLst>
          <pc:docMk/>
          <pc:sldMk cId="1626601895" sldId="2134808567"/>
        </pc:sldMkLst>
      </pc:sldChg>
      <pc:sldChg chg="addSp delSp modSp add mod delAnim">
        <pc:chgData name="FERHANE EL MOSTAFA" userId="612e3f77-08f4-424c-9bd0-6ac275dcda07" providerId="ADAL" clId="{2D781985-1A9C-4232-A065-1B1740B323A7}" dt="2025-08-05T18:39:35.844" v="2267" actId="14100"/>
        <pc:sldMkLst>
          <pc:docMk/>
          <pc:sldMk cId="2862304520" sldId="2134808568"/>
        </pc:sldMkLst>
      </pc:sldChg>
      <pc:sldChg chg="addSp delSp modSp add mod modAnim">
        <pc:chgData name="FERHANE EL MOSTAFA" userId="612e3f77-08f4-424c-9bd0-6ac275dcda07" providerId="ADAL" clId="{2D781985-1A9C-4232-A065-1B1740B323A7}" dt="2025-08-05T18:44:37.620" v="2426"/>
        <pc:sldMkLst>
          <pc:docMk/>
          <pc:sldMk cId="3441162846" sldId="2134808569"/>
        </pc:sldMkLst>
      </pc:sldChg>
      <pc:sldChg chg="addSp delSp modSp add mod modAnim">
        <pc:chgData name="FERHANE EL MOSTAFA" userId="612e3f77-08f4-424c-9bd0-6ac275dcda07" providerId="ADAL" clId="{2D781985-1A9C-4232-A065-1B1740B323A7}" dt="2025-08-05T18:46:02.646" v="2487" actId="20577"/>
        <pc:sldMkLst>
          <pc:docMk/>
          <pc:sldMk cId="13965488" sldId="2134808570"/>
        </pc:sldMkLst>
      </pc:sldChg>
      <pc:sldChg chg="addSp delSp modSp add mod">
        <pc:chgData name="FERHANE EL MOSTAFA" userId="612e3f77-08f4-424c-9bd0-6ac275dcda07" providerId="ADAL" clId="{2D781985-1A9C-4232-A065-1B1740B323A7}" dt="2025-08-05T18:55:00.425" v="2699" actId="1076"/>
        <pc:sldMkLst>
          <pc:docMk/>
          <pc:sldMk cId="2532723540" sldId="2134808571"/>
        </pc:sldMkLst>
      </pc:sldChg>
      <pc:sldChg chg="addSp delSp modSp add mod">
        <pc:chgData name="FERHANE EL MOSTAFA" userId="612e3f77-08f4-424c-9bd0-6ac275dcda07" providerId="ADAL" clId="{2D781985-1A9C-4232-A065-1B1740B323A7}" dt="2025-08-05T18:56:15.335" v="2773" actId="1076"/>
        <pc:sldMkLst>
          <pc:docMk/>
          <pc:sldMk cId="2809466885" sldId="2134808572"/>
        </pc:sldMkLst>
      </pc:sldChg>
      <pc:sldChg chg="addSp delSp modSp add mod">
        <pc:chgData name="FERHANE EL MOSTAFA" userId="612e3f77-08f4-424c-9bd0-6ac275dcda07" providerId="ADAL" clId="{2D781985-1A9C-4232-A065-1B1740B323A7}" dt="2025-08-05T18:58:48.200" v="2863" actId="1076"/>
        <pc:sldMkLst>
          <pc:docMk/>
          <pc:sldMk cId="4135327279" sldId="2134808573"/>
        </pc:sldMkLst>
      </pc:sldChg>
      <pc:sldChg chg="modSp add mod">
        <pc:chgData name="FERHANE EL MOSTAFA" userId="612e3f77-08f4-424c-9bd0-6ac275dcda07" providerId="ADAL" clId="{2D781985-1A9C-4232-A065-1B1740B323A7}" dt="2025-08-05T18:59:28.952" v="2910" actId="20577"/>
        <pc:sldMkLst>
          <pc:docMk/>
          <pc:sldMk cId="2245614519" sldId="2134808574"/>
        </pc:sldMkLst>
      </pc:sldChg>
      <pc:sldChg chg="addSp delSp modSp add del mod">
        <pc:chgData name="FERHANE EL MOSTAFA" userId="612e3f77-08f4-424c-9bd0-6ac275dcda07" providerId="ADAL" clId="{2D781985-1A9C-4232-A065-1B1740B323A7}" dt="2025-08-05T19:07:40.476" v="3034" actId="2696"/>
        <pc:sldMkLst>
          <pc:docMk/>
          <pc:sldMk cId="1730849325" sldId="2134808575"/>
        </pc:sldMkLst>
      </pc:sldChg>
      <pc:sldChg chg="modSp add mod">
        <pc:chgData name="FERHANE EL MOSTAFA" userId="612e3f77-08f4-424c-9bd0-6ac275dcda07" providerId="ADAL" clId="{2D781985-1A9C-4232-A065-1B1740B323A7}" dt="2025-08-05T19:16:48.493" v="3249" actId="20577"/>
        <pc:sldMkLst>
          <pc:docMk/>
          <pc:sldMk cId="3699041014" sldId="2134808575"/>
        </pc:sldMkLst>
      </pc:sldChg>
      <pc:sldChg chg="addSp delSp modSp add mod">
        <pc:chgData name="FERHANE EL MOSTAFA" userId="612e3f77-08f4-424c-9bd0-6ac275dcda07" providerId="ADAL" clId="{2D781985-1A9C-4232-A065-1B1740B323A7}" dt="2025-08-05T19:04:53.694" v="3001" actId="6549"/>
        <pc:sldMkLst>
          <pc:docMk/>
          <pc:sldMk cId="1633351896" sldId="2134808576"/>
        </pc:sldMkLst>
      </pc:sldChg>
      <pc:sldChg chg="addSp delSp modSp add mod">
        <pc:chgData name="FERHANE EL MOSTAFA" userId="612e3f77-08f4-424c-9bd0-6ac275dcda07" providerId="ADAL" clId="{2D781985-1A9C-4232-A065-1B1740B323A7}" dt="2025-08-05T19:05:52.916" v="3017"/>
        <pc:sldMkLst>
          <pc:docMk/>
          <pc:sldMk cId="680568885" sldId="2134808577"/>
        </pc:sldMkLst>
      </pc:sldChg>
      <pc:sldChg chg="addSp delSp modSp add mod">
        <pc:chgData name="FERHANE EL MOSTAFA" userId="612e3f77-08f4-424c-9bd0-6ac275dcda07" providerId="ADAL" clId="{2D781985-1A9C-4232-A065-1B1740B323A7}" dt="2025-08-05T19:07:34.644" v="3033" actId="20577"/>
        <pc:sldMkLst>
          <pc:docMk/>
          <pc:sldMk cId="2798218740" sldId="2134808578"/>
        </pc:sldMkLst>
      </pc:sldChg>
      <pc:sldChg chg="addSp delSp modSp add mod">
        <pc:chgData name="FERHANE EL MOSTAFA" userId="612e3f77-08f4-424c-9bd0-6ac275dcda07" providerId="ADAL" clId="{2D781985-1A9C-4232-A065-1B1740B323A7}" dt="2025-08-05T19:12:34.478" v="3125" actId="20577"/>
        <pc:sldMkLst>
          <pc:docMk/>
          <pc:sldMk cId="3390813187" sldId="2134808579"/>
        </pc:sldMkLst>
      </pc:sldChg>
      <pc:sldChg chg="addSp delSp modSp add mod modAnim">
        <pc:chgData name="FERHANE EL MOSTAFA" userId="612e3f77-08f4-424c-9bd0-6ac275dcda07" providerId="ADAL" clId="{2D781985-1A9C-4232-A065-1B1740B323A7}" dt="2025-08-05T19:16:16.520" v="3233" actId="20577"/>
        <pc:sldMkLst>
          <pc:docMk/>
          <pc:sldMk cId="1339431572" sldId="2134808580"/>
        </pc:sldMkLst>
      </pc:sldChg>
      <pc:sldChg chg="addSp delSp modSp add mod delAnim modAnim">
        <pc:chgData name="FERHANE EL MOSTAFA" userId="612e3f77-08f4-424c-9bd0-6ac275dcda07" providerId="ADAL" clId="{2D781985-1A9C-4232-A065-1B1740B323A7}" dt="2025-08-05T19:30:17.174" v="3402"/>
        <pc:sldMkLst>
          <pc:docMk/>
          <pc:sldMk cId="2313409129" sldId="2134808581"/>
        </pc:sldMkLst>
      </pc:sldChg>
      <pc:sldChg chg="addSp delSp modSp add mod">
        <pc:chgData name="FERHANE EL MOSTAFA" userId="612e3f77-08f4-424c-9bd0-6ac275dcda07" providerId="ADAL" clId="{2D781985-1A9C-4232-A065-1B1740B323A7}" dt="2025-08-05T19:35:27.059" v="3518" actId="20577"/>
        <pc:sldMkLst>
          <pc:docMk/>
          <pc:sldMk cId="3050743997" sldId="2134808582"/>
        </pc:sldMkLst>
      </pc:sldChg>
      <pc:sldChg chg="addSp delSp modSp add mod">
        <pc:chgData name="FERHANE EL MOSTAFA" userId="612e3f77-08f4-424c-9bd0-6ac275dcda07" providerId="ADAL" clId="{2D781985-1A9C-4232-A065-1B1740B323A7}" dt="2025-08-06T08:56:16.286" v="3752" actId="1076"/>
        <pc:sldMkLst>
          <pc:docMk/>
          <pc:sldMk cId="1097258087" sldId="2134808583"/>
        </pc:sldMkLst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8:50:35.375" v="1919" actId="2057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80D1C615-5692-4BAC-A064-D1B80B49D071}" dt="2025-08-04T18:42:05.354" v="1850" actId="1076"/>
        <pc:sldMkLst>
          <pc:docMk/>
          <pc:sldMk cId="2635296759" sldId="2134808443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4T18:34:06.743" v="1695" actId="20577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80D1C615-5692-4BAC-A064-D1B80B49D071}" dt="2025-08-04T18:42:24.218" v="1853" actId="14100"/>
        <pc:sldMkLst>
          <pc:docMk/>
          <pc:sldMk cId="875026982" sldId="2134808542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4T18:48:33.559" v="1895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E550656C-766E-4332-BB90-770D42A14485}"/>
    <pc:docChg chg="undo redo custSel addSld delSld modSld modSection">
      <pc:chgData name="FERHANE EL MOSTAFA" userId="612e3f77-08f4-424c-9bd0-6ac275dcda07" providerId="ADAL" clId="{E550656C-766E-4332-BB90-770D42A14485}" dt="2025-08-30T08:35:18.095" v="2523" actId="47"/>
      <pc:docMkLst>
        <pc:docMk/>
      </pc:docMkLst>
      <pc:sldChg chg="modSp mod">
        <pc:chgData name="FERHANE EL MOSTAFA" userId="612e3f77-08f4-424c-9bd0-6ac275dcda07" providerId="ADAL" clId="{E550656C-766E-4332-BB90-770D42A14485}" dt="2025-08-06T12:19:18.707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E550656C-766E-4332-BB90-770D42A14485}" dt="2025-08-06T16:57:41.839" v="751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550656C-766E-4332-BB90-770D42A14485}" dt="2025-08-08T17:52:34.267" v="2414" actId="1076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E550656C-766E-4332-BB90-770D42A14485}" dt="2025-08-30T08:35:18.095" v="2523" actId="47"/>
        <pc:sldMkLst>
          <pc:docMk/>
          <pc:sldMk cId="2635296759" sldId="2134808443"/>
        </pc:sldMkLst>
      </pc:sldChg>
      <pc:sldChg chg="addSp delSp modSp mod addAnim delAnim modAnim">
        <pc:chgData name="FERHANE EL MOSTAFA" userId="612e3f77-08f4-424c-9bd0-6ac275dcda07" providerId="ADAL" clId="{E550656C-766E-4332-BB90-770D42A14485}" dt="2025-08-06T18:32:51.445" v="1804" actId="14100"/>
        <pc:sldMkLst>
          <pc:docMk/>
          <pc:sldMk cId="1509489136" sldId="2134808445"/>
        </pc:sldMkLst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E550656C-766E-4332-BB90-770D42A14485}" dt="2025-08-06T12:23:14.407" v="80" actId="20577"/>
        <pc:sldMkLst>
          <pc:docMk/>
          <pc:sldMk cId="2097033110" sldId="2134808450"/>
        </pc:sldMkLst>
      </pc:sldChg>
      <pc:sldChg chg="addSp delSp modSp mod">
        <pc:chgData name="FERHANE EL MOSTAFA" userId="612e3f77-08f4-424c-9bd0-6ac275dcda07" providerId="ADAL" clId="{E550656C-766E-4332-BB90-770D42A14485}" dt="2025-08-06T12:25:48.859" v="160" actId="20577"/>
        <pc:sldMkLst>
          <pc:docMk/>
          <pc:sldMk cId="368224478" sldId="2134808451"/>
        </pc:sldMkLst>
      </pc:sldChg>
      <pc:sldChg chg="modSp add del">
        <pc:chgData name="FERHANE EL MOSTAFA" userId="612e3f77-08f4-424c-9bd0-6ac275dcda07" providerId="ADAL" clId="{E550656C-766E-4332-BB90-770D42A14485}" dt="2025-08-06T12:31:48.267" v="237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E550656C-766E-4332-BB90-770D42A14485}" dt="2025-08-06T16:55:21.760" v="709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E550656C-766E-4332-BB90-770D42A14485}" dt="2025-08-30T08:35:16.344" v="2522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E550656C-766E-4332-BB90-770D42A14485}" dt="2025-08-06T12:30:55.637" v="198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E550656C-766E-4332-BB90-770D42A14485}" dt="2025-08-06T12:33:06.913" v="299" actId="2057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E550656C-766E-4332-BB90-770D42A14485}" dt="2025-08-06T12:32:20.086" v="265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550656C-766E-4332-BB90-770D42A14485}" dt="2025-08-06T12:34:35.740" v="371" actId="2057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E550656C-766E-4332-BB90-770D42A14485}" dt="2025-08-06T12:34:46.803" v="373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E550656C-766E-4332-BB90-770D42A14485}" dt="2025-08-06T12:34:49.325" v="374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E550656C-766E-4332-BB90-770D42A14485}" dt="2025-08-06T12:34:52.369" v="375" actId="47"/>
        <pc:sldMkLst>
          <pc:docMk/>
          <pc:sldMk cId="58350007" sldId="2134808538"/>
        </pc:sldMkLst>
      </pc:sldChg>
      <pc:sldChg chg="modSp mod">
        <pc:chgData name="FERHANE EL MOSTAFA" userId="612e3f77-08f4-424c-9bd0-6ac275dcda07" providerId="ADAL" clId="{E550656C-766E-4332-BB90-770D42A14485}" dt="2025-08-08T17:56:07.958" v="2430" actId="20577"/>
        <pc:sldMkLst>
          <pc:docMk/>
          <pc:sldMk cId="3114214726" sldId="2134808539"/>
        </pc:sldMkLst>
      </pc:sldChg>
      <pc:sldChg chg="addSp delSp modSp mod modAnim">
        <pc:chgData name="FERHANE EL MOSTAFA" userId="612e3f77-08f4-424c-9bd0-6ac275dcda07" providerId="ADAL" clId="{E550656C-766E-4332-BB90-770D42A14485}" dt="2025-08-06T17:27:12.019" v="1385" actId="20577"/>
        <pc:sldMkLst>
          <pc:docMk/>
          <pc:sldMk cId="4035992643" sldId="2134808541"/>
        </pc:sldMkLst>
      </pc:sldChg>
      <pc:sldChg chg="modSp mod">
        <pc:chgData name="FERHANE EL MOSTAFA" userId="612e3f77-08f4-424c-9bd0-6ac275dcda07" providerId="ADAL" clId="{E550656C-766E-4332-BB90-770D42A14485}" dt="2025-08-06T18:50:00.513" v="2136" actId="14100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E550656C-766E-4332-BB90-770D42A14485}" dt="2025-08-06T19:10:38.902" v="2404" actId="14100"/>
        <pc:sldMkLst>
          <pc:docMk/>
          <pc:sldMk cId="2254889488" sldId="2134808547"/>
        </pc:sldMkLst>
      </pc:sldChg>
      <pc:sldChg chg="addSp delSp modSp mod delAnim">
        <pc:chgData name="FERHANE EL MOSTAFA" userId="612e3f77-08f4-424c-9bd0-6ac275dcda07" providerId="ADAL" clId="{E550656C-766E-4332-BB90-770D42A14485}" dt="2025-08-06T19:02:48.360" v="2312" actId="6549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E550656C-766E-4332-BB90-770D42A14485}" dt="2025-08-06T19:06:44.407" v="2395" actId="20577"/>
        <pc:sldMkLst>
          <pc:docMk/>
          <pc:sldMk cId="4059753319" sldId="2134808557"/>
        </pc:sldMkLst>
      </pc:sldChg>
      <pc:sldChg chg="addSp delSp modSp mod">
        <pc:chgData name="FERHANE EL MOSTAFA" userId="612e3f77-08f4-424c-9bd0-6ac275dcda07" providerId="ADAL" clId="{E550656C-766E-4332-BB90-770D42A14485}" dt="2025-08-06T19:07:54.657" v="2399" actId="1076"/>
        <pc:sldMkLst>
          <pc:docMk/>
          <pc:sldMk cId="3153886839" sldId="2134808558"/>
        </pc:sldMkLst>
      </pc:sldChg>
      <pc:sldChg chg="addSp delSp modSp mod">
        <pc:chgData name="FERHANE EL MOSTAFA" userId="612e3f77-08f4-424c-9bd0-6ac275dcda07" providerId="ADAL" clId="{E550656C-766E-4332-BB90-770D42A14485}" dt="2025-08-08T18:04:12.291" v="2521" actId="20577"/>
        <pc:sldMkLst>
          <pc:docMk/>
          <pc:sldMk cId="512562272" sldId="2134808561"/>
        </pc:sldMkLst>
      </pc:sldChg>
      <pc:sldChg chg="del">
        <pc:chgData name="FERHANE EL MOSTAFA" userId="612e3f77-08f4-424c-9bd0-6ac275dcda07" providerId="ADAL" clId="{E550656C-766E-4332-BB90-770D42A14485}" dt="2025-08-06T12:22:40.690" v="66" actId="47"/>
        <pc:sldMkLst>
          <pc:docMk/>
          <pc:sldMk cId="2815788897" sldId="2134808562"/>
        </pc:sldMkLst>
      </pc:sldChg>
      <pc:sldChg chg="modSp mod">
        <pc:chgData name="FERHANE EL MOSTAFA" userId="612e3f77-08f4-424c-9bd0-6ac275dcda07" providerId="ADAL" clId="{E550656C-766E-4332-BB90-770D42A14485}" dt="2025-08-08T17:59:40.535" v="2497" actId="20577"/>
        <pc:sldMkLst>
          <pc:docMk/>
          <pc:sldMk cId="2505334442" sldId="2134808563"/>
        </pc:sldMkLst>
      </pc:sldChg>
      <pc:sldChg chg="modSp mod">
        <pc:chgData name="FERHANE EL MOSTAFA" userId="612e3f77-08f4-424c-9bd0-6ac275dcda07" providerId="ADAL" clId="{E550656C-766E-4332-BB90-770D42A14485}" dt="2025-08-06T16:56:18.577" v="744" actId="20577"/>
        <pc:sldMkLst>
          <pc:docMk/>
          <pc:sldMk cId="2317388228" sldId="2134808564"/>
        </pc:sldMkLst>
      </pc:sldChg>
      <pc:sldChg chg="del">
        <pc:chgData name="FERHANE EL MOSTAFA" userId="612e3f77-08f4-424c-9bd0-6ac275dcda07" providerId="ADAL" clId="{E550656C-766E-4332-BB90-770D42A14485}" dt="2025-08-06T16:54:28.878" v="691" actId="47"/>
        <pc:sldMkLst>
          <pc:docMk/>
          <pc:sldMk cId="4032408682" sldId="2134808565"/>
        </pc:sldMkLst>
      </pc:sldChg>
      <pc:sldChg chg="del">
        <pc:chgData name="FERHANE EL MOSTAFA" userId="612e3f77-08f4-424c-9bd0-6ac275dcda07" providerId="ADAL" clId="{E550656C-766E-4332-BB90-770D42A14485}" dt="2025-08-06T16:57:13.848" v="750" actId="47"/>
        <pc:sldMkLst>
          <pc:docMk/>
          <pc:sldMk cId="2709170444" sldId="2134808566"/>
        </pc:sldMkLst>
      </pc:sldChg>
      <pc:sldChg chg="del">
        <pc:chgData name="FERHANE EL MOSTAFA" userId="612e3f77-08f4-424c-9bd0-6ac275dcda07" providerId="ADAL" clId="{E550656C-766E-4332-BB90-770D42A14485}" dt="2025-08-06T17:05:02.607" v="900" actId="47"/>
        <pc:sldMkLst>
          <pc:docMk/>
          <pc:sldMk cId="1626601895" sldId="2134808567"/>
        </pc:sldMkLst>
      </pc:sldChg>
      <pc:sldChg chg="addSp delSp modSp mod">
        <pc:chgData name="FERHANE EL MOSTAFA" userId="612e3f77-08f4-424c-9bd0-6ac275dcda07" providerId="ADAL" clId="{E550656C-766E-4332-BB90-770D42A14485}" dt="2025-08-08T18:01:44.476" v="2518" actId="20577"/>
        <pc:sldMkLst>
          <pc:docMk/>
          <pc:sldMk cId="2862304520" sldId="2134808568"/>
        </pc:sldMkLst>
      </pc:sldChg>
      <pc:sldChg chg="addSp delSp modSp mod delAnim modAnim">
        <pc:chgData name="FERHANE EL MOSTAFA" userId="612e3f77-08f4-424c-9bd0-6ac275dcda07" providerId="ADAL" clId="{E550656C-766E-4332-BB90-770D42A14485}" dt="2025-08-06T17:10:48.104" v="1027"/>
        <pc:sldMkLst>
          <pc:docMk/>
          <pc:sldMk cId="3441162846" sldId="2134808569"/>
        </pc:sldMkLst>
      </pc:sldChg>
      <pc:sldChg chg="del">
        <pc:chgData name="FERHANE EL MOSTAFA" userId="612e3f77-08f4-424c-9bd0-6ac275dcda07" providerId="ADAL" clId="{E550656C-766E-4332-BB90-770D42A14485}" dt="2025-08-06T17:13:06.199" v="1110" actId="47"/>
        <pc:sldMkLst>
          <pc:docMk/>
          <pc:sldMk cId="13965488" sldId="2134808570"/>
        </pc:sldMkLst>
      </pc:sldChg>
      <pc:sldChg chg="del">
        <pc:chgData name="FERHANE EL MOSTAFA" userId="612e3f77-08f4-424c-9bd0-6ac275dcda07" providerId="ADAL" clId="{E550656C-766E-4332-BB90-770D42A14485}" dt="2025-08-06T17:29:51.243" v="1469" actId="47"/>
        <pc:sldMkLst>
          <pc:docMk/>
          <pc:sldMk cId="2532723540" sldId="2134808571"/>
        </pc:sldMkLst>
      </pc:sldChg>
      <pc:sldChg chg="del">
        <pc:chgData name="FERHANE EL MOSTAFA" userId="612e3f77-08f4-424c-9bd0-6ac275dcda07" providerId="ADAL" clId="{E550656C-766E-4332-BB90-770D42A14485}" dt="2025-08-06T17:30:11.058" v="1470" actId="47"/>
        <pc:sldMkLst>
          <pc:docMk/>
          <pc:sldMk cId="2809466885" sldId="2134808572"/>
        </pc:sldMkLst>
      </pc:sldChg>
      <pc:sldChg chg="del">
        <pc:chgData name="FERHANE EL MOSTAFA" userId="612e3f77-08f4-424c-9bd0-6ac275dcda07" providerId="ADAL" clId="{E550656C-766E-4332-BB90-770D42A14485}" dt="2025-08-06T18:47:55.697" v="2117" actId="47"/>
        <pc:sldMkLst>
          <pc:docMk/>
          <pc:sldMk cId="4135327279" sldId="2134808573"/>
        </pc:sldMkLst>
      </pc:sldChg>
      <pc:sldChg chg="del">
        <pc:chgData name="FERHANE EL MOSTAFA" userId="612e3f77-08f4-424c-9bd0-6ac275dcda07" providerId="ADAL" clId="{E550656C-766E-4332-BB90-770D42A14485}" dt="2025-08-06T18:47:59.382" v="2118" actId="47"/>
        <pc:sldMkLst>
          <pc:docMk/>
          <pc:sldMk cId="2245614519" sldId="2134808574"/>
        </pc:sldMkLst>
      </pc:sldChg>
      <pc:sldChg chg="addSp delSp modSp mod">
        <pc:chgData name="FERHANE EL MOSTAFA" userId="612e3f77-08f4-424c-9bd0-6ac275dcda07" providerId="ADAL" clId="{E550656C-766E-4332-BB90-770D42A14485}" dt="2025-08-06T18:58:09.945" v="2214" actId="14100"/>
        <pc:sldMkLst>
          <pc:docMk/>
          <pc:sldMk cId="3699041014" sldId="2134808575"/>
        </pc:sldMkLst>
      </pc:sldChg>
      <pc:sldChg chg="del">
        <pc:chgData name="FERHANE EL MOSTAFA" userId="612e3f77-08f4-424c-9bd0-6ac275dcda07" providerId="ADAL" clId="{E550656C-766E-4332-BB90-770D42A14485}" dt="2025-08-06T18:51:20.644" v="2144" actId="47"/>
        <pc:sldMkLst>
          <pc:docMk/>
          <pc:sldMk cId="1633351896" sldId="2134808576"/>
        </pc:sldMkLst>
      </pc:sldChg>
      <pc:sldChg chg="del">
        <pc:chgData name="FERHANE EL MOSTAFA" userId="612e3f77-08f4-424c-9bd0-6ac275dcda07" providerId="ADAL" clId="{E550656C-766E-4332-BB90-770D42A14485}" dt="2025-08-06T18:52:07.601" v="2151" actId="47"/>
        <pc:sldMkLst>
          <pc:docMk/>
          <pc:sldMk cId="680568885" sldId="2134808577"/>
        </pc:sldMkLst>
      </pc:sldChg>
      <pc:sldChg chg="del">
        <pc:chgData name="FERHANE EL MOSTAFA" userId="612e3f77-08f4-424c-9bd0-6ac275dcda07" providerId="ADAL" clId="{E550656C-766E-4332-BB90-770D42A14485}" dt="2025-08-06T18:48:02.472" v="2119" actId="47"/>
        <pc:sldMkLst>
          <pc:docMk/>
          <pc:sldMk cId="2798218740" sldId="2134808578"/>
        </pc:sldMkLst>
      </pc:sldChg>
      <pc:sldChg chg="addSp delSp modSp mod">
        <pc:chgData name="FERHANE EL MOSTAFA" userId="612e3f77-08f4-424c-9bd0-6ac275dcda07" providerId="ADAL" clId="{E550656C-766E-4332-BB90-770D42A14485}" dt="2025-08-06T18:55:09.533" v="2166" actId="14100"/>
        <pc:sldMkLst>
          <pc:docMk/>
          <pc:sldMk cId="3390813187" sldId="2134808579"/>
        </pc:sldMkLst>
      </pc:sldChg>
      <pc:sldChg chg="del">
        <pc:chgData name="FERHANE EL MOSTAFA" userId="612e3f77-08f4-424c-9bd0-6ac275dcda07" providerId="ADAL" clId="{E550656C-766E-4332-BB90-770D42A14485}" dt="2025-08-06T18:57:17.983" v="2207" actId="47"/>
        <pc:sldMkLst>
          <pc:docMk/>
          <pc:sldMk cId="1339431572" sldId="2134808580"/>
        </pc:sldMkLst>
      </pc:sldChg>
      <pc:sldChg chg="del">
        <pc:chgData name="FERHANE EL MOSTAFA" userId="612e3f77-08f4-424c-9bd0-6ac275dcda07" providerId="ADAL" clId="{E550656C-766E-4332-BB90-770D42A14485}" dt="2025-08-06T19:03:13.257" v="2314" actId="47"/>
        <pc:sldMkLst>
          <pc:docMk/>
          <pc:sldMk cId="2313409129" sldId="2134808581"/>
        </pc:sldMkLst>
      </pc:sldChg>
      <pc:sldChg chg="addSp delSp modSp mod">
        <pc:chgData name="FERHANE EL MOSTAFA" userId="612e3f77-08f4-424c-9bd0-6ac275dcda07" providerId="ADAL" clId="{E550656C-766E-4332-BB90-770D42A14485}" dt="2025-08-06T19:05:14.999" v="2358" actId="1076"/>
        <pc:sldMkLst>
          <pc:docMk/>
          <pc:sldMk cId="3050743997" sldId="2134808582"/>
        </pc:sldMkLst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1097258087" sldId="2134808583"/>
        </pc:sldMkLst>
      </pc:sldChg>
      <pc:sldChg chg="addSp delSp modSp add mod">
        <pc:chgData name="FERHANE EL MOSTAFA" userId="612e3f77-08f4-424c-9bd0-6ac275dcda07" providerId="ADAL" clId="{E550656C-766E-4332-BB90-770D42A14485}" dt="2025-08-08T17:52:52.454" v="2416" actId="20577"/>
        <pc:sldMkLst>
          <pc:docMk/>
          <pc:sldMk cId="4242321447" sldId="2134808584"/>
        </pc:sldMkLst>
      </pc:sldChg>
      <pc:sldChg chg="modSp add">
        <pc:chgData name="FERHANE EL MOSTAFA" userId="612e3f77-08f4-424c-9bd0-6ac275dcda07" providerId="ADAL" clId="{E550656C-766E-4332-BB90-770D42A14485}" dt="2025-08-06T12:36:37.120" v="434" actId="207"/>
        <pc:sldMkLst>
          <pc:docMk/>
          <pc:sldMk cId="1489973393" sldId="2134808585"/>
        </pc:sldMkLst>
      </pc:sldChg>
      <pc:sldChg chg="modSp add">
        <pc:chgData name="FERHANE EL MOSTAFA" userId="612e3f77-08f4-424c-9bd0-6ac275dcda07" providerId="ADAL" clId="{E550656C-766E-4332-BB90-770D42A14485}" dt="2025-08-06T12:36:28.355" v="433" actId="207"/>
        <pc:sldMkLst>
          <pc:docMk/>
          <pc:sldMk cId="3281895576" sldId="2134808586"/>
        </pc:sldMkLst>
      </pc:sldChg>
      <pc:sldChg chg="addSp delSp modSp add mod modAnim">
        <pc:chgData name="FERHANE EL MOSTAFA" userId="612e3f77-08f4-424c-9bd0-6ac275dcda07" providerId="ADAL" clId="{E550656C-766E-4332-BB90-770D42A14485}" dt="2025-08-08T18:00:24.561" v="2512" actId="20577"/>
        <pc:sldMkLst>
          <pc:docMk/>
          <pc:sldMk cId="525722266" sldId="2134808587"/>
        </pc:sldMkLst>
      </pc:sldChg>
      <pc:sldChg chg="addSp delSp modSp add mod">
        <pc:chgData name="FERHANE EL MOSTAFA" userId="612e3f77-08f4-424c-9bd0-6ac275dcda07" providerId="ADAL" clId="{E550656C-766E-4332-BB90-770D42A14485}" dt="2025-08-06T16:57:11.682" v="749" actId="1076"/>
        <pc:sldMkLst>
          <pc:docMk/>
          <pc:sldMk cId="4214294944" sldId="2134808588"/>
        </pc:sldMkLst>
      </pc:sldChg>
      <pc:sldChg chg="addSp delSp modSp add mod modAnim">
        <pc:chgData name="FERHANE EL MOSTAFA" userId="612e3f77-08f4-424c-9bd0-6ac275dcda07" providerId="ADAL" clId="{E550656C-766E-4332-BB90-770D42A14485}" dt="2025-08-08T18:01:19.763" v="2515"/>
        <pc:sldMkLst>
          <pc:docMk/>
          <pc:sldMk cId="831302151" sldId="2134808589"/>
        </pc:sldMkLst>
      </pc:sldChg>
      <pc:sldChg chg="modSp add mod modAnim">
        <pc:chgData name="FERHANE EL MOSTAFA" userId="612e3f77-08f4-424c-9bd0-6ac275dcda07" providerId="ADAL" clId="{E550656C-766E-4332-BB90-770D42A14485}" dt="2025-08-06T17:12:18.755" v="1102"/>
        <pc:sldMkLst>
          <pc:docMk/>
          <pc:sldMk cId="4205259817" sldId="2134808590"/>
        </pc:sldMkLst>
      </pc:sldChg>
      <pc:sldChg chg="addSp delSp modSp add mod">
        <pc:chgData name="FERHANE EL MOSTAFA" userId="612e3f77-08f4-424c-9bd0-6ac275dcda07" providerId="ADAL" clId="{E550656C-766E-4332-BB90-770D42A14485}" dt="2025-08-06T17:13:01.488" v="1109" actId="20577"/>
        <pc:sldMkLst>
          <pc:docMk/>
          <pc:sldMk cId="2679053191" sldId="2134808591"/>
        </pc:sldMkLst>
      </pc:sldChg>
      <pc:sldChg chg="addSp delSp modSp add mod modAnim">
        <pc:chgData name="FERHANE EL MOSTAFA" userId="612e3f77-08f4-424c-9bd0-6ac275dcda07" providerId="ADAL" clId="{E550656C-766E-4332-BB90-770D42A14485}" dt="2025-08-06T17:29:33.200" v="1468" actId="1076"/>
        <pc:sldMkLst>
          <pc:docMk/>
          <pc:sldMk cId="3014761111" sldId="2134808592"/>
        </pc:sldMkLst>
      </pc:sldChg>
      <pc:sldChg chg="addSp delSp modSp add mod modAnim">
        <pc:chgData name="FERHANE EL MOSTAFA" userId="612e3f77-08f4-424c-9bd0-6ac275dcda07" providerId="ADAL" clId="{E550656C-766E-4332-BB90-770D42A14485}" dt="2025-08-06T17:39:52.844" v="1803" actId="20577"/>
        <pc:sldMkLst>
          <pc:docMk/>
          <pc:sldMk cId="3092971174" sldId="2134808593"/>
        </pc:sldMkLst>
      </pc:sldChg>
      <pc:sldChg chg="addSp delSp modSp add mod">
        <pc:chgData name="FERHANE EL MOSTAFA" userId="612e3f77-08f4-424c-9bd0-6ac275dcda07" providerId="ADAL" clId="{E550656C-766E-4332-BB90-770D42A14485}" dt="2025-08-06T18:37:40.494" v="1870" actId="20577"/>
        <pc:sldMkLst>
          <pc:docMk/>
          <pc:sldMk cId="1436910292" sldId="2134808594"/>
        </pc:sldMkLst>
      </pc:sldChg>
      <pc:sldChg chg="add del">
        <pc:chgData name="FERHANE EL MOSTAFA" userId="612e3f77-08f4-424c-9bd0-6ac275dcda07" providerId="ADAL" clId="{E550656C-766E-4332-BB90-770D42A14485}" dt="2025-08-06T18:38:07.917" v="1872"/>
        <pc:sldMkLst>
          <pc:docMk/>
          <pc:sldMk cId="1024043946" sldId="2134808595"/>
        </pc:sldMkLst>
      </pc:sldChg>
      <pc:sldChg chg="addSp delSp modSp add mod modAnim">
        <pc:chgData name="FERHANE EL MOSTAFA" userId="612e3f77-08f4-424c-9bd0-6ac275dcda07" providerId="ADAL" clId="{E550656C-766E-4332-BB90-770D42A14485}" dt="2025-08-06T18:39:19.353" v="1881" actId="20577"/>
        <pc:sldMkLst>
          <pc:docMk/>
          <pc:sldMk cId="2330666737" sldId="2134808595"/>
        </pc:sldMkLst>
      </pc:sldChg>
      <pc:sldChg chg="addSp delSp modSp add mod modAnim">
        <pc:chgData name="FERHANE EL MOSTAFA" userId="612e3f77-08f4-424c-9bd0-6ac275dcda07" providerId="ADAL" clId="{E550656C-766E-4332-BB90-770D42A14485}" dt="2025-08-06T18:47:42.327" v="2116" actId="20577"/>
        <pc:sldMkLst>
          <pc:docMk/>
          <pc:sldMk cId="1038363912" sldId="2134808596"/>
        </pc:sldMkLst>
      </pc:sldChg>
      <pc:sldChg chg="addSp delSp modSp add mod modAnim">
        <pc:chgData name="FERHANE EL MOSTAFA" userId="612e3f77-08f4-424c-9bd0-6ac275dcda07" providerId="ADAL" clId="{E550656C-766E-4332-BB90-770D42A14485}" dt="2025-08-06T18:51:12.833" v="2143"/>
        <pc:sldMkLst>
          <pc:docMk/>
          <pc:sldMk cId="4215355965" sldId="2134808597"/>
        </pc:sldMkLst>
      </pc:sldChg>
      <pc:sldChg chg="addSp delSp modSp add mod">
        <pc:chgData name="FERHANE EL MOSTAFA" userId="612e3f77-08f4-424c-9bd0-6ac275dcda07" providerId="ADAL" clId="{E550656C-766E-4332-BB90-770D42A14485}" dt="2025-08-06T18:52:03.760" v="2150"/>
        <pc:sldMkLst>
          <pc:docMk/>
          <pc:sldMk cId="1184317551" sldId="2134808598"/>
        </pc:sldMkLst>
      </pc:sldChg>
      <pc:sldChg chg="addSp delSp modSp add mod modAnim">
        <pc:chgData name="FERHANE EL MOSTAFA" userId="612e3f77-08f4-424c-9bd0-6ac275dcda07" providerId="ADAL" clId="{E550656C-766E-4332-BB90-770D42A14485}" dt="2025-08-06T18:57:08.049" v="2206" actId="20577"/>
        <pc:sldMkLst>
          <pc:docMk/>
          <pc:sldMk cId="3362473845" sldId="2134808599"/>
        </pc:sldMkLst>
      </pc:sldChg>
      <pc:sldChg chg="addSp delSp modSp add mod delAnim modAnim">
        <pc:chgData name="FERHANE EL MOSTAFA" userId="612e3f77-08f4-424c-9bd0-6ac275dcda07" providerId="ADAL" clId="{E550656C-766E-4332-BB90-770D42A14485}" dt="2025-08-08T18:03:39.237" v="2519"/>
        <pc:sldMkLst>
          <pc:docMk/>
          <pc:sldMk cId="1033166749" sldId="2134808600"/>
        </pc:sldMkLst>
      </pc:sldChg>
      <pc:sldChg chg="add">
        <pc:chgData name="FERHANE EL MOSTAFA" userId="612e3f77-08f4-424c-9bd0-6ac275dcda07" providerId="ADAL" clId="{E550656C-766E-4332-BB90-770D42A14485}" dt="2025-08-06T19:09:56.322" v="2400"/>
        <pc:sldMkLst>
          <pc:docMk/>
          <pc:sldMk cId="3647692018" sldId="2134808601"/>
        </pc:sldMkLst>
      </pc:sldChg>
      <pc:sldChg chg="add">
        <pc:chgData name="FERHANE EL MOSTAFA" userId="612e3f77-08f4-424c-9bd0-6ac275dcda07" providerId="ADAL" clId="{E550656C-766E-4332-BB90-770D42A14485}" dt="2025-08-06T19:09:56.322" v="2400"/>
        <pc:sldMkLst>
          <pc:docMk/>
          <pc:sldMk cId="1306435083" sldId="213480860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362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362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السيارة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السرعة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الشرطي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السائق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48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السيارة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السرعة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الشرطي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السائق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48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37159" y="2873744"/>
          <a:ext cx="270164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2806" y="3193789"/>
        <a:ext cx="1910350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55048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5014" y="4710175"/>
        <a:ext cx="24206" cy="24206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6776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6742" y="4710175"/>
        <a:ext cx="24206" cy="24206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37159" y="2873744"/>
          <a:ext cx="270164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2806" y="3193789"/>
        <a:ext cx="1910350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55048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5014" y="4710175"/>
        <a:ext cx="24206" cy="24206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6776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6742" y="4710175"/>
        <a:ext cx="24206" cy="24206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23304" y="2873744"/>
          <a:ext cx="2729355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السيارة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23009" y="3193789"/>
        <a:ext cx="1929945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السرعة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63055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8945" y="4712535"/>
        <a:ext cx="23777" cy="2377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الشرطي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7350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3240" y="4712535"/>
        <a:ext cx="23777" cy="2377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السائق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23304" y="2873744"/>
          <a:ext cx="2729355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السيارة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23009" y="3193789"/>
        <a:ext cx="1929945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السرعة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63055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8945" y="4712535"/>
        <a:ext cx="23777" cy="2377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الشرطي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7350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3240" y="4712535"/>
        <a:ext cx="23777" cy="2377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السائق</a:t>
          </a:r>
          <a:endParaRPr lang="fr-FR" sz="6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  <a:endParaRPr lang="en-US" sz="4400" b="1" dirty="0">
                <a:solidFill>
                  <a:srgbClr val="4BACC6">
                    <a:lumMod val="75000"/>
                  </a:srgbClr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 اليوم شروط استعمال الألواح، خذوا ألواحكم لنطبق الشروط التي تعرفتم عليها سابقا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endParaRPr lang="ar-MA" sz="36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أحضر اللوحة والطبشور/القلم كل يوم إلى الفصل؛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أستخرج لوحتي بهدوء عند ظهور أيقونة اللوحة؛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أنتبه لإشارات أستاذي عند استعمال الألواح: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الأولى: </a:t>
            </a:r>
            <a:r>
              <a:rPr lang="ar-MA" sz="3600" dirty="0"/>
              <a:t>ارفعوا الأقلام/الطباشير؛ فكروا، واكتبوا الإجابة؛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الثانية: </a:t>
            </a:r>
            <a:r>
              <a:rPr lang="ar-MA" sz="3600" dirty="0"/>
              <a:t>ارفعوا الألواح كلكم دفعة واحدة، هكذا؛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الثالثة: </a:t>
            </a:r>
            <a:r>
              <a:rPr lang="ar-MA" sz="3600" dirty="0"/>
              <a:t>اخفضوا الألواح فإن إجابتكم صحيحة؛</a:t>
            </a:r>
          </a:p>
          <a:p>
            <a:pPr algn="r" rtl="1"/>
            <a:r>
              <a:rPr lang="ar-MA" sz="3600" dirty="0"/>
              <a:t>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dirty="0"/>
              <a:t>بالنسبة للذين ما زالت ألواحهم مرفوعة، فإن إجابتهم خاطئة؛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dirty="0"/>
              <a:t>انتبهوا جيداً لعملية التصحيح للحصول على إجابة صحيحة في المرة القادمة؛</a:t>
            </a:r>
          </a:p>
          <a:p>
            <a:pPr algn="r" rtl="1"/>
            <a:r>
              <a:rPr lang="ar-MA" sz="3600" dirty="0"/>
              <a:t> </a:t>
            </a:r>
          </a:p>
          <a:p>
            <a:pPr marL="571500" indent="-571500" algn="r" rtl="1">
              <a:buFont typeface="Wingdings" panose="05000000000000000000" pitchFamily="2" charset="2"/>
              <a:buChar char="§"/>
            </a:pPr>
            <a:r>
              <a:rPr lang="ar-MA" sz="4000" b="1" dirty="0"/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C18A1E-EFE3-7EE4-5AB8-E9A5F0D42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52" y="682654"/>
            <a:ext cx="1676545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بها ال القمرية.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الجبل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اَلْجَبَلُ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جَبَلُ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القمرية(تُكتب، وتُلفظ، وفوقها سكون). 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القاعدة واكتبوا : الحصان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0EA7-73B8-6774-38E6-F601E02C0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80A2D1A-5792-8688-A314-7E5A645A370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225403-55FF-85D5-F38C-69591B406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50D656-54EA-4D31-4243-6BD703E2A826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حِصانُ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709A40A-E30C-C314-7FE2-F8062C7B0508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حِصانُ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القمرية،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وفيها 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مد بالألف 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بعد الصاد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حِـ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99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الخروف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D720A-BE9D-E8E5-06D2-5130DBF91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2DB88D-C60A-A59B-AC45-ABF07701532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2C88A9-7177-E362-13A6-FCD318FE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CD5FFB-86B9-5C72-7FA6-A2520A0719A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خَروفُ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EDE0B4-E6F6-2A2D-6B44-1C8D9A721CDF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خَروفُ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القمرية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، وفيها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مد بالواو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بعد الراء. 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رو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189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</a:p>
          <a:p>
            <a:pPr algn="ctr" rtl="1"/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واحدة: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الكبش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C0F65-5399-F34C-864B-32145B751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048" y="4642812"/>
            <a:ext cx="237789" cy="63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السبورة، انتبهوا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كيف س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أنشئ الخريطة الذهنية لكلمة: الكبش، مع تركيب كل كلمة من الخريطة 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59195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يُضَحّي أَبي بِ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لْكَبْشِ</a:t>
            </a:r>
            <a:r>
              <a:rPr lang="ar-MA" sz="4000" b="1" dirty="0">
                <a:solidFill>
                  <a:schemeClr val="tx1"/>
                </a:solidFill>
              </a:rPr>
              <a:t> يَوْمَ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لْعيدِ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يَرْعى </a:t>
            </a:r>
            <a:r>
              <a:rPr lang="ar-MA" sz="4000" b="1" dirty="0" err="1">
                <a:solidFill>
                  <a:schemeClr val="tx1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chemeClr val="tx1"/>
                </a:solidFill>
              </a:rPr>
              <a:t>لرّاعي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لْكَبْشَ </a:t>
            </a:r>
            <a:r>
              <a:rPr lang="ar-MA" sz="4000" b="1" dirty="0">
                <a:solidFill>
                  <a:schemeClr val="tx1"/>
                </a:solidFill>
              </a:rPr>
              <a:t>في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لْمَرْعى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يَتَغَذّى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لْكَبْشُ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لْعُشْبِ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AE7F4-3F4E-65FD-0C86-4F2C47FC7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AD103A2-E66B-8E7F-DCFA-2F9FE8579DF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اقرؤوا الخريطة بشكل هامس، ثم سأعين بعضكم لقراءتها جهريا.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DFCCF0-9D82-0347-650E-45660C925B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81411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8912886-53CA-5046-A679-104B69A9FCFC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يُضَحّي أَبي </a:t>
            </a:r>
            <a:r>
              <a:rPr lang="ar-MA" sz="4000" b="1" dirty="0">
                <a:solidFill>
                  <a:schemeClr val="tx1"/>
                </a:solidFill>
              </a:rPr>
              <a:t>بِ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لْكَبْشِ</a:t>
            </a:r>
            <a:r>
              <a:rPr lang="ar-MA" sz="4000" b="1" dirty="0">
                <a:solidFill>
                  <a:schemeClr val="tx1"/>
                </a:solidFill>
              </a:rPr>
              <a:t> يَوْمَ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لْعيدِ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6AB07B5-932B-F1B0-BBE7-7E3AD97362D0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يَرْعى 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لرّاعي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لْكَبْشَ </a:t>
            </a:r>
            <a:r>
              <a:rPr lang="ar-MA" sz="4000" b="1" dirty="0">
                <a:solidFill>
                  <a:schemeClr val="tx1"/>
                </a:solidFill>
              </a:rPr>
              <a:t>في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لْمَرْعى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C077074-8061-4A92-FD49-B5AFFD7FEADA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يَتَغَذّى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لْكَبْشُ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لْعُشْبِ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8EA51F-EF4E-8CDA-B533-B6B2084987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19" y="42465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22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ستنشئ الخريطة الذهنية لكلمة تختارونها من الصورة. مثلا: الحصان – السيارة – الجبل...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62" y="1869935"/>
            <a:ext cx="7275729" cy="81627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BDCE92-8B6F-4B43-F04B-947B17C6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75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وتتبع عملكم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FE0470-0A1C-2787-55D6-C1354CAA6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993" y="2380581"/>
            <a:ext cx="9541067" cy="74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لنصحح، المجموعة الفائزة هي من أنجزت خريطة كاملة بالكلمات والجمل. يتم عرض نموذج واحد على السبورة، مثلا. السيارة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76245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AC488-AC48-F6A8-F67E-035331EA8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94600-772E-A63D-5A31-30C108041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68244CE-1D78-1F16-9CE5-3176109B29F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أحد أفراد المجموعة الخريطة، ثم يقرأها بعض متعلمي المجموعات الاخرى. مع ترديد الجمل شفهيا.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82A82F9-738B-B9D7-32E3-A3817976599C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FC60CD-E583-9DD9-D69A-381041225B3C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D02742-AAD3-2856-EF37-928DD6E14B9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4C28292-0A70-4F22-ABC2-96E693BED02C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E1F18C-BAC6-888D-22AC-55E0386A61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20" y="469681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94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إتمام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ونقلها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سأتمم الجدول بجمع الكلمات وأقرأها، عليكم ان تفعلوا مثلي لباقي الجداول.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3A5D12-C71A-711E-5ECA-1C9CDFB6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9" y="2056104"/>
            <a:ext cx="6276109" cy="8097318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D2758E0-4A08-E7FA-7156-76B67F59BFAA}"/>
              </a:ext>
            </a:extLst>
          </p:cNvPr>
          <p:cNvSpPr/>
          <p:nvPr/>
        </p:nvSpPr>
        <p:spPr>
          <a:xfrm>
            <a:off x="5043055" y="4599709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قِنّيناتٌ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088A4B4-688C-9622-EBEC-FC93D1BC41DD}"/>
              </a:ext>
            </a:extLst>
          </p:cNvPr>
          <p:cNvSpPr/>
          <p:nvPr/>
        </p:nvSpPr>
        <p:spPr>
          <a:xfrm>
            <a:off x="5043055" y="6507266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سَمّاعاتٌ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FBB266E-D651-95F6-ACFD-6EE9C6B8D676}"/>
              </a:ext>
            </a:extLst>
          </p:cNvPr>
          <p:cNvSpPr/>
          <p:nvPr/>
        </p:nvSpPr>
        <p:spPr>
          <a:xfrm>
            <a:off x="5043055" y="8388612"/>
            <a:ext cx="2867890" cy="108395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فَراشاتٌ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8E1B-5284-5058-A7CE-9D7D58450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36F6FD-4D08-E456-7713-97A22849FAC3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كما قراتها؟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C2964B-4ADF-BC41-6892-C4B655998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109" y="1745673"/>
            <a:ext cx="6516719" cy="8407749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167E5B8-ACE0-14A9-1C3D-D3243AD88586}"/>
              </a:ext>
            </a:extLst>
          </p:cNvPr>
          <p:cNvSpPr/>
          <p:nvPr/>
        </p:nvSpPr>
        <p:spPr>
          <a:xfrm>
            <a:off x="5043055" y="4599709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قِنّيناتٌ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8EBF010-5DF8-384B-8344-46CD0B6B83EC}"/>
              </a:ext>
            </a:extLst>
          </p:cNvPr>
          <p:cNvSpPr/>
          <p:nvPr/>
        </p:nvSpPr>
        <p:spPr>
          <a:xfrm>
            <a:off x="5043055" y="6507266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سَمّاعاتٌ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FF410EB-9A31-4863-340F-15829C78FB89}"/>
              </a:ext>
            </a:extLst>
          </p:cNvPr>
          <p:cNvSpPr/>
          <p:nvPr/>
        </p:nvSpPr>
        <p:spPr>
          <a:xfrm>
            <a:off x="5043055" y="8388612"/>
            <a:ext cx="2867890" cy="108395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فَراشاتٌ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C343A0-F427-4358-A092-844281949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0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عن الطبيعة والإنسان؛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مفيدة انطلاقا من كلمات مبعثرة، وقراءتها.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1839552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DBD9-5980-8852-8B86-1A125499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C3205D-79BB-36E5-C0B1-5CB78994C4A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ستتممون الجدول الآتي بجمع الكلمات،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وتقرأونه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قراءة هامسة، سأمر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15945-662C-E1BD-28BB-C8A4FCB2F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5" y="763461"/>
            <a:ext cx="1922552" cy="12727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10D098B-96A6-19D1-9468-A8483C24A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454" y="2466109"/>
            <a:ext cx="10059468" cy="705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0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F098-BE4F-B4CA-2FC3-BB52BBEA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A4F7F9-81A9-737F-FB37-E05F9D93229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على السبورة.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04E00D-6E72-DB13-B751-3B0DC5853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7649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DDFD44-62AA-E106-9016-98AD180D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C5692AB-7BEB-8995-E635-1BAD976CB2B1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9333162-7F86-89A4-283F-E9D69BC379EA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D07A208-73A9-06CF-9942-FB7CD87CCA51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FDB8C75-CF5F-81E4-669F-FF97FB5EE5C9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706DF80-688B-DBE9-690A-DF0C8BC01E86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37087F23-A1A5-AE89-84DC-756BAC3C0FF2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1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9D14-F79A-9D62-069C-A45D9440C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D7D4CC-FEEB-1694-FE08-A1C459F5361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اقرأوا الكلمات قراءة مشتركة. عند الإشارة ابدأوا: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352575-B8AD-EF94-BABC-BE9B31E31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7649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358334F-C982-A044-599F-216B29243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0072DC2-6753-4CDC-BB13-282D722B7BCB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CC03F1B-1A6A-7EC3-32E8-3C923F190D04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D5C0E2A-C1B2-44E8-570E-C87E32531354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5ABB5BA-1D42-3B9B-E001-49932CE4950F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78397D7-A440-883E-771A-F8E277E458FB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C042C9-F067-E7A8-5FA5-4F6E00F88832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259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0D04D-033B-2DEE-7A57-9475F2E6A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A887284-C57C-27D8-479C-FB073F772B88}"/>
              </a:ext>
            </a:extLst>
          </p:cNvPr>
          <p:cNvSpPr txBox="1"/>
          <p:nvPr/>
        </p:nvSpPr>
        <p:spPr>
          <a:xfrm>
            <a:off x="160421" y="95719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مع التركيز على المتعثرين، وتصحيح الاخطاء.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7BD6BF-DD0F-724B-B7A4-384783020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302E3B3-F907-8546-8688-AF74A0E7E555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83A84185-4BDB-5D3C-8DB7-57D63BDC5288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69119D9-61A6-E77A-2B7B-F888B673234E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8BBABAB-B75C-0CFB-7D2A-6807F6D6E5BA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C1AF1825-AD06-1474-F72A-6C1CD9888064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9BDB4F8-4D29-A41B-CACA-6311C02560FC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D98A69-EB31-E180-5DE4-FFA80E526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31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53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بشكل جماعي. سنتمم جدول أسماء الحيوانات وصغارها وبيتها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DBEC978-F9D8-089B-5932-34C65C007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53719"/>
              </p:ext>
            </p:extLst>
          </p:nvPr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أَسَدٌ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كَبْشٌ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ثَوْرٌ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DFD847F-E3B4-446D-2E10-5A6F4DDA1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34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14F5C8D-71FC-8075-2CBE-0BEF0DD1BB08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لَبُؤَةٌ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395D37A-FABF-7ACA-15FF-F19671EC3067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شِبْلٌ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427F93C-440E-E1D2-B963-AF55FC8F3516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F5974A4-B7D3-D6EA-C21F-3641E96319E2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نَعْجَةٌ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7BC2152-2FCD-E1F2-437F-C1B3438073B8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خَروفٌ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F40C7FF-8B29-5AD8-8696-FE945F272D0E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زَريبَــةٌ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9B31477-8B5E-8714-8F71-1DA2F0F5022C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بَقَرَةٌ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D77A4BC1-9D8D-2553-F208-54A304C7D0C6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عِجْلٌ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CC0879E-18A6-758C-1114-0CC6963485D0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حَظيرَةٌ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E000-6AEF-6DB0-2C57-96A5EF9B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4EB77A-1ABB-604F-1C3C-B8BC95A64DB4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للجدول، بعد القراءة النموذجية للأستاذ.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3DD36E-D8B5-4106-24FA-691D87FAD40E}"/>
              </a:ext>
            </a:extLst>
          </p:cNvPr>
          <p:cNvGraphicFramePr>
            <a:graphicFrameLocks noGrp="1"/>
          </p:cNvGraphicFramePr>
          <p:nvPr/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أَسَدٌ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كَبْشٌ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ثَوْرٌ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5E4EE14-61DE-EF48-754B-443DCF85DE08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لَبُؤَةٌ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0069A52-5451-CF7E-88D0-CA9A783E4F98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شِبْلٌ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4E41D0-6515-4121-2A95-C1EC421757D1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77059EB-7006-3E82-E7D0-55018DD59682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نَعْجَةٌ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06BDD5F-0D65-9C58-5F74-C18FE987C219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خَروفٌ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A4A77AD-58FC-3FEA-AB49-FBAD05A8081D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زَريبَــةٌ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714D8D-EBB8-00EE-087C-8EB8C57432CE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بَقَرَةٌ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4A0AB8E-8687-ABED-06F9-A8FF46841DFE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عِجْلٌ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D2FE4D4-5EEC-6569-2046-0321799A4518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حَظيرَةٌ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42E34-2926-6A5A-2F6E-2F5D0ACF7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3542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61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B276-772D-C75F-8849-40BF1550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320446-C815-E7A4-CBD9-DA8867E7D8D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أنا أسأل، وانتم تجيبون بجمل تامة. (يمكن إضافة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أسئلة أخرى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37016C-0F4E-7A2B-4310-E6B43889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62636"/>
            <a:ext cx="1682642" cy="128027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FBC800F-FE6F-E452-5183-7ED5A5E67718}"/>
              </a:ext>
            </a:extLst>
          </p:cNvPr>
          <p:cNvSpPr/>
          <p:nvPr/>
        </p:nvSpPr>
        <p:spPr>
          <a:xfrm>
            <a:off x="7065815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صغير الكبش؟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65616E2-C437-C884-813F-29DD410105E2}"/>
              </a:ext>
            </a:extLst>
          </p:cNvPr>
          <p:cNvSpPr/>
          <p:nvPr/>
        </p:nvSpPr>
        <p:spPr>
          <a:xfrm>
            <a:off x="6927274" y="437723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الأسد؟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2F417B3B-4EBC-26D6-9056-AA63871BE2AD}"/>
              </a:ext>
            </a:extLst>
          </p:cNvPr>
          <p:cNvSpPr/>
          <p:nvPr/>
        </p:nvSpPr>
        <p:spPr>
          <a:xfrm>
            <a:off x="7065815" y="607164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الثور؟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2E4A01E-DA85-BACD-FFB5-9046BEF63F4C}"/>
              </a:ext>
            </a:extLst>
          </p:cNvPr>
          <p:cNvSpPr/>
          <p:nvPr/>
        </p:nvSpPr>
        <p:spPr>
          <a:xfrm>
            <a:off x="706581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ذكر النعجة 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CAEA4A0-9A4D-B406-ACC6-223572E6BE36}"/>
              </a:ext>
            </a:extLst>
          </p:cNvPr>
          <p:cNvSpPr/>
          <p:nvPr/>
        </p:nvSpPr>
        <p:spPr>
          <a:xfrm>
            <a:off x="377876" y="2682814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صغير الكبش يُسمّى خروفاً.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D2EFF46D-EEAA-9A10-BFEA-DB5D6A633B42}"/>
              </a:ext>
            </a:extLst>
          </p:cNvPr>
          <p:cNvSpPr/>
          <p:nvPr/>
        </p:nvSpPr>
        <p:spPr>
          <a:xfrm>
            <a:off x="377878" y="4377230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أنثى الأسد تُسمّى لبؤةً.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F7D25CF-FEA5-0606-0E7D-D65ADFA68CBD}"/>
              </a:ext>
            </a:extLst>
          </p:cNvPr>
          <p:cNvSpPr/>
          <p:nvPr/>
        </p:nvSpPr>
        <p:spPr>
          <a:xfrm>
            <a:off x="377877" y="6188608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بيت الثور يُسمّى حظيرةً.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46E388B-E4DB-3379-C994-8DCF012C577B}"/>
              </a:ext>
            </a:extLst>
          </p:cNvPr>
          <p:cNvSpPr/>
          <p:nvPr/>
        </p:nvSpPr>
        <p:spPr>
          <a:xfrm>
            <a:off x="377876" y="8081362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ذكر النعجة يُسمّى كبشاً. 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9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DA81D-8A2B-7154-04FE-62CC82A9D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0912EC-3740-14D9-5169-3CF4A522679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بشكل جماعي. سنتمم جدول أسماء حيوانات أخرى بالطريقة نفسها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E80B71-5DBF-2191-1D1E-6EF1C1A74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544247"/>
              </p:ext>
            </p:extLst>
          </p:nvPr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حِصانٌ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ديكٌ</a:t>
                      </a: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5400" b="1" kern="100" dirty="0"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ذْئْبٌ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04A51B5-91BF-3174-433B-CE7DBE18F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34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8FEDD4-FDCF-8019-73E7-595856A2B12C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فَرَسٌ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2295FCE-A332-5F30-4FAC-491C7793FC2F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مُهْرٌ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8D75DE2-8086-3C58-CF02-079F6579AB5C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إِسْطَبْلٌ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147BCC-C967-6407-1DE3-580F201AFD87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دَجاجَةٌ</a:t>
            </a:r>
            <a:r>
              <a:rPr lang="he-IL" b="1" dirty="0"/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837A17F-6B95-EC02-0614-D5AC9818D231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كَتْكوتٌ</a:t>
            </a:r>
            <a:r>
              <a:rPr lang="he-IL" b="1" dirty="0"/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43771B6-A010-FF53-907E-9B0BE354E9E4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خُمٌّ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3BD1D58-B7A4-B78A-0623-405A24FBA58D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سَرْحانَةٌ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5A8CE072-38F5-CDC3-EF75-B88B032E49D0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دَيْسَمٌ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4575B2E4-743B-C6BE-54F6-7C32095099B6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691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8FA5A-5269-3E9B-165B-6AEFB814B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D011A6-B828-61A1-BF11-0518CB2AF8D4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للجدول، بعد القراءة النموذجية للأستاذ.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39A3BF-090E-4521-C733-636BDA44C55D}"/>
              </a:ext>
            </a:extLst>
          </p:cNvPr>
          <p:cNvGraphicFramePr>
            <a:graphicFrameLocks noGrp="1"/>
          </p:cNvGraphicFramePr>
          <p:nvPr/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حِصانٌ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ديكٌ</a:t>
                      </a: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5400" b="1" kern="100" dirty="0"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ذْئْبٌ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A7E7450-F28F-807F-E24B-2BF82CFE89C9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فَرَسٌ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5EF33DB-87E6-1FF6-5497-0FFA5C609433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مُهْرٌ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2EAD8D6-4750-0EDE-0868-3C6FFB477F8F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إِسْطَبْلٌ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6682456-6BEC-DD40-2660-3E46FB433CBF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دَجاجَةٌ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407270C-41F0-C9B2-4D0F-08CE18EDE254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كَتْكوتٌ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59DE3DE-1E73-7F03-25F2-64F2829F4961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414EC01-B48C-1695-D9C6-78C27AA81B8C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سَرْحانَةٌ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753D1A0-2290-8FE8-49C0-DE242923C65F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دَيْسَمٌ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36D5D6-FD52-EB96-8B12-5E4A2C14C1F3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68BA4B-D06F-3649-5A9E-1FA11340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9547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667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5B5E-7C86-5E80-672B-687D6BF4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3AA6A2-868C-F57B-0B0F-973E9F37088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أحدكم يسأل والآخر يجيب، ثم تبادلا الأدوار.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لمساعدتكم.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78B96AF-4C44-030E-9B55-DBD79580EBE3}"/>
              </a:ext>
            </a:extLst>
          </p:cNvPr>
          <p:cNvSpPr/>
          <p:nvPr/>
        </p:nvSpPr>
        <p:spPr>
          <a:xfrm>
            <a:off x="7065815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صغير الديك؟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3836351-ACDB-1EAE-9E0A-0FFA8F0FD81F}"/>
              </a:ext>
            </a:extLst>
          </p:cNvPr>
          <p:cNvSpPr/>
          <p:nvPr/>
        </p:nvSpPr>
        <p:spPr>
          <a:xfrm>
            <a:off x="6927274" y="437723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الذئب؟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EF4E1062-EA28-FDE2-C388-CA391235479D}"/>
              </a:ext>
            </a:extLst>
          </p:cNvPr>
          <p:cNvSpPr/>
          <p:nvPr/>
        </p:nvSpPr>
        <p:spPr>
          <a:xfrm>
            <a:off x="7065815" y="607164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سمى ذكر النعجة؟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0BEA8C3F-7624-17A2-4609-BD811E154C48}"/>
              </a:ext>
            </a:extLst>
          </p:cNvPr>
          <p:cNvSpPr/>
          <p:nvPr/>
        </p:nvSpPr>
        <p:spPr>
          <a:xfrm>
            <a:off x="706581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ذكر اللبؤة 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C381E89-3A39-EF3C-6B9D-C90F995B918B}"/>
              </a:ext>
            </a:extLst>
          </p:cNvPr>
          <p:cNvSpPr/>
          <p:nvPr/>
        </p:nvSpPr>
        <p:spPr>
          <a:xfrm>
            <a:off x="377876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الحصان؟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7A0AE11B-C374-E432-ECE4-DEE4F6D5B853}"/>
              </a:ext>
            </a:extLst>
          </p:cNvPr>
          <p:cNvSpPr/>
          <p:nvPr/>
        </p:nvSpPr>
        <p:spPr>
          <a:xfrm>
            <a:off x="377875" y="443571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الديك؟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A935FE2E-80B7-7B27-A52A-83FED489F226}"/>
              </a:ext>
            </a:extLst>
          </p:cNvPr>
          <p:cNvSpPr/>
          <p:nvPr/>
        </p:nvSpPr>
        <p:spPr>
          <a:xfrm>
            <a:off x="377877" y="618860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البقرة؟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15F9C98-97C2-A8B7-7275-22F94E3BCC7F}"/>
              </a:ext>
            </a:extLst>
          </p:cNvPr>
          <p:cNvSpPr/>
          <p:nvPr/>
        </p:nvSpPr>
        <p:spPr>
          <a:xfrm>
            <a:off x="37787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ما اسم صغير الذئب؟  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504981E-102F-58BD-5D59-2D9656E8A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6" y="665521"/>
            <a:ext cx="192040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6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الجمل وأقرؤها، عليكم قراءتها مثلي.</a:t>
            </a:r>
          </a:p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يركز الأستاذ على الوصل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بين الكلمات.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عَمَّتِ </a:t>
            </a:r>
            <a:r>
              <a:rPr lang="ar-MA" sz="4400" b="1" dirty="0" err="1">
                <a:solidFill>
                  <a:schemeClr val="tx1"/>
                </a:solidFill>
              </a:rPr>
              <a:t>اؐلْفَرْحَةُ</a:t>
            </a:r>
            <a:r>
              <a:rPr lang="ar-MA" sz="4400" b="1" dirty="0">
                <a:solidFill>
                  <a:schemeClr val="tx1"/>
                </a:solidFill>
              </a:rPr>
              <a:t> بَعْدَ </a:t>
            </a:r>
            <a:r>
              <a:rPr lang="ar-MA" sz="4400" b="1" dirty="0" err="1">
                <a:solidFill>
                  <a:schemeClr val="tx1"/>
                </a:solidFill>
              </a:rPr>
              <a:t>اؐنْتِصارِ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اؐلْفَريقِ</a:t>
            </a:r>
            <a:r>
              <a:rPr lang="ar-MA" sz="4400" b="1" dirty="0">
                <a:solidFill>
                  <a:schemeClr val="tx1"/>
                </a:solidFill>
              </a:rPr>
              <a:t> اؐلْوَطَنِـيِّ لِكُرَةِ </a:t>
            </a:r>
            <a:r>
              <a:rPr lang="ar-MA" sz="4400" b="1" dirty="0" err="1">
                <a:solidFill>
                  <a:schemeClr val="tx1"/>
                </a:solidFill>
              </a:rPr>
              <a:t>اؐلْقَدَمِ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تُشَجِّعُ </a:t>
            </a:r>
            <a:r>
              <a:rPr lang="ar-MA" sz="4400" b="1" dirty="0" err="1">
                <a:solidFill>
                  <a:schemeClr val="tx1"/>
                </a:solidFill>
              </a:rPr>
              <a:t>اؐلْجَماهيـرُ</a:t>
            </a:r>
            <a:r>
              <a:rPr lang="ar-MA" sz="4400" b="1" dirty="0">
                <a:solidFill>
                  <a:schemeClr val="tx1"/>
                </a:solidFill>
              </a:rPr>
              <a:t> فَريقَها ؐالْمُفَضَّلَ</a:t>
            </a:r>
            <a:r>
              <a:rPr lang="ar-MA" sz="6000" b="1" dirty="0">
                <a:solidFill>
                  <a:schemeClr val="tx1"/>
                </a:solidFill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حَطَّمَتِ </a:t>
            </a:r>
            <a:r>
              <a:rPr lang="ar-MA" sz="4400" b="1" dirty="0" err="1">
                <a:solidFill>
                  <a:schemeClr val="tx1"/>
                </a:solidFill>
              </a:rPr>
              <a:t>اؐلْعَدّاءَةُ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اؐلرَّقْمَ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اؐلْقِيّاسِـيَّ</a:t>
            </a:r>
            <a:r>
              <a:rPr lang="ar-MA" sz="4400" b="1" dirty="0">
                <a:solidFill>
                  <a:schemeClr val="tx1"/>
                </a:solidFill>
              </a:rPr>
              <a:t> فـي سِباقِ </a:t>
            </a:r>
            <a:r>
              <a:rPr lang="ar-MA" sz="4400" b="1" dirty="0" err="1">
                <a:solidFill>
                  <a:schemeClr val="tx1"/>
                </a:solidFill>
              </a:rPr>
              <a:t>اؐلْماراتونِ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2D77F-8738-DB4F-1175-712B651BE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25A3A1-C591-345C-528A-1FBBC805054D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اقرؤوا الجمل قراءة هامسة. سأمر بين الصفوف لتقديم المساعدة.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4C1CB1D-C722-8506-8901-D1FB9D4DDEB9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عَمَّتِ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اؐلْفَرْحَةُ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بَعْدَ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اؐنْتِصارِ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اؐلْفَريقِ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اؐلْوَطَنِـيِّ لِكُرَةِ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اؐلْقَدَمِ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C22431-E31E-8A81-E3D9-561702D0B60C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تُشَجِّعُ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اؐلْجَماهيـرُ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فَريقَها ا</a:t>
            </a:r>
            <a:r>
              <a:rPr lang="ar-MA" sz="4400" b="1" dirty="0">
                <a:solidFill>
                  <a:schemeClr val="tx1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لْمُفَضَّلَ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87E542C-5FD2-0589-4937-AB01B589964E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حَطَّمَتِ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اؐلْعَدّاءَةُ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اؐلرَّقْمَ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اؐلْقِيّاسِـيَّ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فـي سِباقِ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اؐلْماراتونِ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EF7638E-F471-D14A-B1BD-AA906BD4F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55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A988-8D4B-59D9-5FEF-5DDCA84D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797847-0037-8E54-A6FE-24DD05A9AAB7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تصحيح الأخطاء. كل متعلم يقرأ جملة واحدة.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283533-CE4E-7C25-0D61-71F60ECF60C8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عَمَّتِ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اؐلْفَرْحَةُ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بَعْدَ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اؐنْتِصارِ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اؐلْفَريقِ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اؐلْوَطَنِـيِّ لِكُرَةِ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اؐلْقَدَمِ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7C62B2E-1384-9455-BE87-AB3552616DF5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تُشَجِّعُ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اؐلْجَماهيـرُ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فَريقَها ا</a:t>
            </a:r>
            <a:r>
              <a:rPr lang="ar-MA" sz="4400" b="1" dirty="0">
                <a:solidFill>
                  <a:schemeClr val="tx1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لْمُفَضَّلَ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D411D61-B370-6E73-99BA-97149CC3C184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حَطَّمَتِ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اؐلْعَدّاءَةُ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اؐلرَّقْمَ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اؐلْقِيّاسِـيَّ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فـي سِباقِ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اؐلْماراتونِ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2A3E68-F722-09BC-7022-B8FD6B8BC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2590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17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17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778795-3076-129B-5125-04484C098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12" y="675084"/>
            <a:ext cx="1450974" cy="14875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48C902-AA2D-9318-24CD-2C8E05119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28" y="3366206"/>
            <a:ext cx="5527964" cy="65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54721-30F4-1BD8-1E83-4276BA1FD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8F8DB1-273E-5673-1723-29BC38A0745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ستتممون ملء الجدول النشاط 1 على الكراسة، فقط الجزء الأخير منه.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F1D1EA-DDC1-713B-81F4-03CBD006A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33" y="658663"/>
            <a:ext cx="1920406" cy="127417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73F43-9704-2360-2C10-F8414FBF3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673" y="2239855"/>
            <a:ext cx="5389418" cy="773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131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B5CB-37E5-F9F4-8676-07BE20DD8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B291D03-15C8-959B-89C6-27968DCE38A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جميعا، ونقرأ جميعا.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118911-B52D-6D17-FB36-04EBB554A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673" y="2239855"/>
            <a:ext cx="5389418" cy="77364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42419B-5537-A9D3-CA09-31CD0E2E7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62637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C193102-4F3A-E9BD-AAAE-57CAB69C7E17}"/>
              </a:ext>
            </a:extLst>
          </p:cNvPr>
          <p:cNvSpPr/>
          <p:nvPr/>
        </p:nvSpPr>
        <p:spPr>
          <a:xfrm>
            <a:off x="4308764" y="483193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كُتُبٌ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25F99D2-CAE0-1FFB-4D98-B0EC2DEF2B40}"/>
              </a:ext>
            </a:extLst>
          </p:cNvPr>
          <p:cNvSpPr/>
          <p:nvPr/>
        </p:nvSpPr>
        <p:spPr>
          <a:xfrm>
            <a:off x="4308764" y="671090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طُرُقٌ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606B3B8-6593-EF75-8B59-BBD3537823BC}"/>
              </a:ext>
            </a:extLst>
          </p:cNvPr>
          <p:cNvSpPr/>
          <p:nvPr/>
        </p:nvSpPr>
        <p:spPr>
          <a:xfrm>
            <a:off x="4308764" y="858987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سُفُنٌ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47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C7FDB-EFE5-1AC0-6B49-71081371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AD6AB6-15ED-F91A-3303-B2CF807D5CC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يقرأ سطرا من سلسة كلمات النشاط2، بدقة وسرعة.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2A6527-20C2-4C75-F64E-303293043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E56A67-E13C-4804-54B6-0B8CE9999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83" y="2867892"/>
            <a:ext cx="11969217" cy="581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10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BB41F-768B-5701-3070-F83EADD48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8467D-7A91-CE96-D1CE-31FBD478C99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انتبهوا(على السبورة)، في النشاط3، لاحظوا كيف سأركب جملة انطلاقا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68C0F8-E640-A84D-B355-8281EF4F6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C3035B8-ECCD-B56D-1D7F-44040072A1F6}"/>
              </a:ext>
            </a:extLst>
          </p:cNvPr>
          <p:cNvSpPr/>
          <p:nvPr/>
        </p:nvSpPr>
        <p:spPr>
          <a:xfrm>
            <a:off x="10155382" y="5675337"/>
            <a:ext cx="137420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فازَ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B50411-9D78-FCB7-9364-47FE4BE90684}"/>
              </a:ext>
            </a:extLst>
          </p:cNvPr>
          <p:cNvSpPr/>
          <p:nvPr/>
        </p:nvSpPr>
        <p:spPr>
          <a:xfrm>
            <a:off x="7702786" y="5675337"/>
            <a:ext cx="2153549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اؐلْفَريقُ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A2045C1-C622-5EF6-F080-898F411B8782}"/>
              </a:ext>
            </a:extLst>
          </p:cNvPr>
          <p:cNvSpPr/>
          <p:nvPr/>
        </p:nvSpPr>
        <p:spPr>
          <a:xfrm>
            <a:off x="5424054" y="5634662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اؐلْوَطَنِيُّ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5BA250D-19E8-0374-DD13-283B255CD49B}"/>
              </a:ext>
            </a:extLst>
          </p:cNvPr>
          <p:cNvSpPr/>
          <p:nvPr/>
        </p:nvSpPr>
        <p:spPr>
          <a:xfrm>
            <a:off x="3213415" y="5675337"/>
            <a:ext cx="180109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بِكَأْسِ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938D67D-7060-0CEA-AC97-7DD45DA18607}"/>
              </a:ext>
            </a:extLst>
          </p:cNvPr>
          <p:cNvSpPr/>
          <p:nvPr/>
        </p:nvSpPr>
        <p:spPr>
          <a:xfrm>
            <a:off x="833138" y="5634662"/>
            <a:ext cx="2081230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اؐلْبُطولَةِ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BF25FEA-F03C-48C4-4C73-98D3215917B1}"/>
              </a:ext>
            </a:extLst>
          </p:cNvPr>
          <p:cNvSpPr/>
          <p:nvPr/>
        </p:nvSpPr>
        <p:spPr>
          <a:xfrm>
            <a:off x="1563596" y="7357176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فازَ اؐلْفَريقُ اؐلْوَطَنِيُّ بِكَأْسِ اؐلْبُطولَةِ.</a:t>
            </a:r>
            <a:endParaRPr lang="fr-FR" sz="4800" b="1" dirty="0">
              <a:solidFill>
                <a:schemeClr val="tx1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33268A6-EE35-A50B-27DD-EA65B6D58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37" y="2775173"/>
            <a:ext cx="10696445" cy="237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6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D9B79-B306-E1F2-4793-D86A608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5E94ED-C082-1A56-1776-12F50A8A586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الجملة التي توصلت إليها؟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0C56E48-AEDA-9993-BB37-BDBDB3BC75F9}"/>
              </a:ext>
            </a:extLst>
          </p:cNvPr>
          <p:cNvSpPr/>
          <p:nvPr/>
        </p:nvSpPr>
        <p:spPr>
          <a:xfrm>
            <a:off x="1198365" y="6234958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فازَ اؐلْفَريقُ اؐلْوَطَنِيُّ بِكَأْسِ اؐلْبُطولَةِ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1DB486-D9AA-8AEA-0593-E91898288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37" y="2775173"/>
            <a:ext cx="10696445" cy="2376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4BBDDF-C71D-43AE-352A-B599313F1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83" y="505201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66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DA59-9D7B-FF74-69A0-E4E8C242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6E66C-A9F8-DA45-0C1E-F3B0BC537D86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على دفاتركم،  ركبوا الجملتين انطلاقا من الكمات المبعثرة: النشاط رقم: 3.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FBF46A-E5EF-A609-1259-E492AD15F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4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B3846E-323A-2ED8-579B-26C982C7D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1" y="2486734"/>
            <a:ext cx="10598726" cy="26121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EB9F48-EFE3-A328-0056-FCEC862E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7" y="5576573"/>
            <a:ext cx="10487890" cy="262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4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5DE47A-32CB-71BA-0ED9-BD7FEE25E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279" y="2827604"/>
            <a:ext cx="10601863" cy="57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 جماعة على السبورة. مع قراءات فردية للجملتين.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C8D0CD-83C0-214F-6947-80186D7ED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38" y="2410691"/>
            <a:ext cx="9240323" cy="701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80C20-951C-FE20-F37A-71D3A040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B59E60A-627C-7498-6807-376D6127A1F4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سأسألكم عما تتذكرونه جيدا من الحصة، ركزوا جيدا: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6FF82-C29B-1D2F-C902-D36940229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0BCF9E2-A07C-0AAF-3BC9-423192E676D6}"/>
              </a:ext>
            </a:extLst>
          </p:cNvPr>
          <p:cNvSpPr/>
          <p:nvPr/>
        </p:nvSpPr>
        <p:spPr>
          <a:xfrm>
            <a:off x="3151743" y="2480286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الكلمات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4B58050-084F-C4E5-33B2-66C036D68C26}"/>
              </a:ext>
            </a:extLst>
          </p:cNvPr>
          <p:cNvSpPr/>
          <p:nvPr/>
        </p:nvSpPr>
        <p:spPr>
          <a:xfrm>
            <a:off x="3151743" y="6397442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الجمل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1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92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القفز على الكلمات باستخدام بطاقات الكلمات. 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45A45-25EB-1FF5-19EC-01E53392861C}"/>
              </a:ext>
            </a:extLst>
          </p:cNvPr>
          <p:cNvSpPr txBox="1"/>
          <p:nvPr/>
        </p:nvSpPr>
        <p:spPr>
          <a:xfrm>
            <a:off x="678426" y="2216726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1DE1CA-AF95-B29E-9B95-FB0DC03A3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77" y="638801"/>
            <a:ext cx="1214100" cy="122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35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17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 من الكلمات المبعثرة،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ثم 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6D02FA-E735-C967-4979-129B2DBFC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ADDD5D-878D-5AAB-1D42-F6489B8C3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90" y="2665998"/>
            <a:ext cx="5498967" cy="656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080943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القمرية 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إتمام سلسلة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ونقلها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2074" y="214566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54754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64767" y="3334196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السابقة(الصفحة16).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 انطلاقا من المقاطع 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(النشاط2)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أربع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جمل على غرار الجملتين في النشاط رقم3 وانقلها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2984C2-6C4F-9A1A-B0E4-18E68CECF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4" y="2530984"/>
            <a:ext cx="5382055" cy="66961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4B75CE-1F08-E73C-7F35-A3C7B4F8D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21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1666</Words>
  <Application>Microsoft Office PowerPoint</Application>
  <PresentationFormat>Personnalisé</PresentationFormat>
  <Paragraphs>337</Paragraphs>
  <Slides>59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59</vt:i4>
      </vt:variant>
    </vt:vector>
  </HeadingPairs>
  <TitlesOfParts>
    <vt:vector size="78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2025-09-17T17:30:08Z</dcterms:modified>
</cp:coreProperties>
</file>