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8"/>
  </p:notesMasterIdLst>
  <p:handoutMasterIdLst>
    <p:handoutMasterId r:id="rId59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79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563" r:id="rId18"/>
    <p:sldId id="2134808537" r:id="rId19"/>
    <p:sldId id="2134808565" r:id="rId20"/>
    <p:sldId id="2134808581" r:id="rId21"/>
    <p:sldId id="2134808580" r:id="rId22"/>
    <p:sldId id="2134808582" r:id="rId23"/>
    <p:sldId id="2134808583" r:id="rId24"/>
    <p:sldId id="2134808448" r:id="rId25"/>
    <p:sldId id="2134808539" r:id="rId26"/>
    <p:sldId id="2134808511" r:id="rId27"/>
    <p:sldId id="2134808474" r:id="rId28"/>
    <p:sldId id="2134808468" r:id="rId29"/>
    <p:sldId id="2134808584" r:id="rId30"/>
    <p:sldId id="2134808540" r:id="rId31"/>
    <p:sldId id="597" r:id="rId32"/>
    <p:sldId id="2134808445" r:id="rId33"/>
    <p:sldId id="2134808586" r:id="rId34"/>
    <p:sldId id="2134808585" r:id="rId35"/>
    <p:sldId id="2134808587" r:id="rId36"/>
    <p:sldId id="2134808588" r:id="rId37"/>
    <p:sldId id="2134808589" r:id="rId38"/>
    <p:sldId id="2134808566" r:id="rId39"/>
    <p:sldId id="2134808590" r:id="rId40"/>
    <p:sldId id="2134808591" r:id="rId41"/>
    <p:sldId id="2134808568" r:id="rId42"/>
    <p:sldId id="2134808592" r:id="rId43"/>
    <p:sldId id="2134808547" r:id="rId44"/>
    <p:sldId id="2134808548" r:id="rId45"/>
    <p:sldId id="2134808549" r:id="rId46"/>
    <p:sldId id="2134808551" r:id="rId47"/>
    <p:sldId id="2134808577" r:id="rId48"/>
    <p:sldId id="2134808578" r:id="rId49"/>
    <p:sldId id="2134808560" r:id="rId50"/>
    <p:sldId id="2134808593" r:id="rId51"/>
    <p:sldId id="2134808594" r:id="rId52"/>
    <p:sldId id="2134808595" r:id="rId53"/>
    <p:sldId id="2134808501" r:id="rId54"/>
    <p:sldId id="2134808561" r:id="rId55"/>
    <p:sldId id="2134808503" r:id="rId56"/>
    <p:sldId id="2134808502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7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537"/>
            <p14:sldId id="2134808565"/>
            <p14:sldId id="2134808581"/>
            <p14:sldId id="2134808580"/>
            <p14:sldId id="2134808582"/>
            <p14:sldId id="2134808583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84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86"/>
            <p14:sldId id="2134808585"/>
            <p14:sldId id="2134808587"/>
            <p14:sldId id="2134808588"/>
            <p14:sldId id="2134808589"/>
            <p14:sldId id="2134808566"/>
            <p14:sldId id="2134808590"/>
            <p14:sldId id="2134808591"/>
            <p14:sldId id="2134808568"/>
            <p14:sldId id="2134808592"/>
            <p14:sldId id="2134808547"/>
            <p14:sldId id="2134808548"/>
            <p14:sldId id="2134808549"/>
            <p14:sldId id="2134808551"/>
            <p14:sldId id="2134808577"/>
            <p14:sldId id="2134808578"/>
            <p14:sldId id="2134808560"/>
          </p14:sldIdLst>
        </p14:section>
        <p14:section name="ألعاب" id="{66953B43-0502-40BE-9D9D-49C14FC1791C}">
          <p14:sldIdLst>
            <p14:sldId id="2134808593"/>
            <p14:sldId id="2134808594"/>
            <p14:sldId id="213480859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F97DB0-6698-4BA1-B24D-502950963F76}" v="16" dt="2025-09-14T11:05:56.4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74F97DB0-6698-4BA1-B24D-502950963F76}"/>
    <pc:docChg chg="addSld delSld modSld modSection">
      <pc:chgData name="FERHANE EL MOSTAFA" userId="612e3f77-08f4-424c-9bd0-6ac275dcda07" providerId="ADAL" clId="{74F97DB0-6698-4BA1-B24D-502950963F76}" dt="2025-08-30T08:35:37.292" v="27"/>
      <pc:docMkLst>
        <pc:docMk/>
      </pc:docMkLst>
      <pc:sldChg chg="del">
        <pc:chgData name="FERHANE EL MOSTAFA" userId="612e3f77-08f4-424c-9bd0-6ac275dcda07" providerId="ADAL" clId="{74F97DB0-6698-4BA1-B24D-502950963F76}" dt="2025-08-30T08:35:31.594" v="26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74F97DB0-6698-4BA1-B24D-502950963F76}" dt="2025-08-30T08:35:37.292" v="27"/>
        <pc:sldMkLst>
          <pc:docMk/>
          <pc:sldMk cId="2533095450" sldId="2134808522"/>
        </pc:sldMkLst>
      </pc:sldChg>
      <pc:sldChg chg="addSp modSp mod modAnim">
        <pc:chgData name="FERHANE EL MOSTAFA" userId="612e3f77-08f4-424c-9bd0-6ac275dcda07" providerId="ADAL" clId="{74F97DB0-6698-4BA1-B24D-502950963F76}" dt="2025-08-24T10:46:54.363" v="25"/>
        <pc:sldMkLst>
          <pc:docMk/>
          <pc:sldMk cId="3469325138" sldId="2134808580"/>
        </pc:sldMkLst>
        <pc:spChg chg="mod">
          <ac:chgData name="FERHANE EL MOSTAFA" userId="612e3f77-08f4-424c-9bd0-6ac275dcda07" providerId="ADAL" clId="{74F97DB0-6698-4BA1-B24D-502950963F76}" dt="2025-08-24T10:45:16.397" v="15" actId="20577"/>
          <ac:spMkLst>
            <pc:docMk/>
            <pc:sldMk cId="3469325138" sldId="2134808580"/>
            <ac:spMk id="3" creationId="{0F2D9805-C308-53D3-8324-CBFD3DE7D5CD}"/>
          </ac:spMkLst>
        </pc:spChg>
        <pc:spChg chg="mod">
          <ac:chgData name="FERHANE EL MOSTAFA" userId="612e3f77-08f4-424c-9bd0-6ac275dcda07" providerId="ADAL" clId="{74F97DB0-6698-4BA1-B24D-502950963F76}" dt="2025-08-24T10:45:44.532" v="19" actId="14100"/>
          <ac:spMkLst>
            <pc:docMk/>
            <pc:sldMk cId="3469325138" sldId="2134808580"/>
            <ac:spMk id="4" creationId="{FBB883CF-02E7-5777-C943-614A6DC6A24D}"/>
          </ac:spMkLst>
        </pc:spChg>
        <pc:spChg chg="add mod">
          <ac:chgData name="FERHANE EL MOSTAFA" userId="612e3f77-08f4-424c-9bd0-6ac275dcda07" providerId="ADAL" clId="{74F97DB0-6698-4BA1-B24D-502950963F76}" dt="2025-08-24T10:46:54.363" v="25"/>
          <ac:spMkLst>
            <pc:docMk/>
            <pc:sldMk cId="3469325138" sldId="2134808580"/>
            <ac:spMk id="5" creationId="{B6690447-7D78-9DB1-7EEA-BCAE075F1749}"/>
          </ac:spMkLst>
        </pc:spChg>
      </pc:sldChg>
      <pc:sldChg chg="addSp modSp mod modAnim">
        <pc:chgData name="FERHANE EL MOSTAFA" userId="612e3f77-08f4-424c-9bd0-6ac275dcda07" providerId="ADAL" clId="{74F97DB0-6698-4BA1-B24D-502950963F76}" dt="2025-08-24T10:46:50.443" v="24"/>
        <pc:sldMkLst>
          <pc:docMk/>
          <pc:sldMk cId="2799902987" sldId="2134808583"/>
        </pc:sldMkLst>
        <pc:spChg chg="add mod">
          <ac:chgData name="FERHANE EL MOSTAFA" userId="612e3f77-08f4-424c-9bd0-6ac275dcda07" providerId="ADAL" clId="{74F97DB0-6698-4BA1-B24D-502950963F76}" dt="2025-08-24T10:46:50.443" v="24"/>
          <ac:spMkLst>
            <pc:docMk/>
            <pc:sldMk cId="2799902987" sldId="2134808583"/>
            <ac:spMk id="4" creationId="{C4592ABD-6299-5DCB-67D6-7E38ABCB1EBF}"/>
          </ac:spMkLst>
        </pc:spChg>
        <pc:spChg chg="mod">
          <ac:chgData name="FERHANE EL MOSTAFA" userId="612e3f77-08f4-424c-9bd0-6ac275dcda07" providerId="ADAL" clId="{74F97DB0-6698-4BA1-B24D-502950963F76}" dt="2025-08-24T10:46:01.218" v="23" actId="1076"/>
          <ac:spMkLst>
            <pc:docMk/>
            <pc:sldMk cId="2799902987" sldId="2134808583"/>
            <ac:spMk id="5" creationId="{8B41CC55-147C-DBE8-5E22-360BF7276FD5}"/>
          </ac:spMkLst>
        </pc:spChg>
      </pc:sldChg>
    </pc:docChg>
  </pc:docChgLst>
  <pc:docChgLst>
    <pc:chgData name="FERHANE EL MOSTAFA" userId="612e3f77-08f4-424c-9bd0-6ac275dcda07" providerId="ADAL" clId="{E9AA904A-694E-41D2-82D7-7E9B4E2DFECC}"/>
    <pc:docChg chg="custSel addSld delSld modSld modSection">
      <pc:chgData name="FERHANE EL MOSTAFA" userId="612e3f77-08f4-424c-9bd0-6ac275dcda07" providerId="ADAL" clId="{E9AA904A-694E-41D2-82D7-7E9B4E2DFECC}" dt="2025-08-06T08:59:21.944" v="973" actId="1076"/>
      <pc:docMkLst>
        <pc:docMk/>
      </pc:docMkLst>
      <pc:sldChg chg="modSp mod">
        <pc:chgData name="FERHANE EL MOSTAFA" userId="612e3f77-08f4-424c-9bd0-6ac275dcda07" providerId="ADAL" clId="{E9AA904A-694E-41D2-82D7-7E9B4E2DFECC}" dt="2025-08-04T17:48:18.804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E9AA904A-694E-41D2-82D7-7E9B4E2DFECC}" dt="2025-08-04T18:52:18.576" v="971" actId="20577"/>
        <pc:sldMkLst>
          <pc:docMk/>
          <pc:sldMk cId="1861730519" sldId="597"/>
        </pc:sldMkLst>
      </pc:sldChg>
      <pc:sldChg chg="modSp mod">
        <pc:chgData name="FERHANE EL MOSTAFA" userId="612e3f77-08f4-424c-9bd0-6ac275dcda07" providerId="ADAL" clId="{E9AA904A-694E-41D2-82D7-7E9B4E2DFECC}" dt="2025-08-04T17:49:48.977" v="2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E9AA904A-694E-41D2-82D7-7E9B4E2DFECC}" dt="2025-08-04T17:52:02.012" v="121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E9AA904A-694E-41D2-82D7-7E9B4E2DFECC}" dt="2025-08-04T17:52:33.911" v="122" actId="47"/>
        <pc:sldMkLst>
          <pc:docMk/>
          <pc:sldMk cId="3433722504" sldId="2134808449"/>
        </pc:sldMkLst>
      </pc:sldChg>
      <pc:sldChg chg="modSp mod">
        <pc:chgData name="FERHANE EL MOSTAFA" userId="612e3f77-08f4-424c-9bd0-6ac275dcda07" providerId="ADAL" clId="{E9AA904A-694E-41D2-82D7-7E9B4E2DFECC}" dt="2025-08-04T17:55:31.709" v="211" actId="20577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E9AA904A-694E-41D2-82D7-7E9B4E2DFECC}" dt="2025-08-04T18:03:37.624" v="378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E9AA904A-694E-41D2-82D7-7E9B4E2DFECC}" dt="2025-08-04T18:22:39.739" v="823" actId="20577"/>
        <pc:sldMkLst>
          <pc:docMk/>
          <pc:sldMk cId="1403980755" sldId="2134808468"/>
        </pc:sldMkLst>
      </pc:sldChg>
      <pc:sldChg chg="modSp mod">
        <pc:chgData name="FERHANE EL MOSTAFA" userId="612e3f77-08f4-424c-9bd0-6ac275dcda07" providerId="ADAL" clId="{E9AA904A-694E-41D2-82D7-7E9B4E2DFECC}" dt="2025-08-04T18:22:16.330" v="816" actId="20577"/>
        <pc:sldMkLst>
          <pc:docMk/>
          <pc:sldMk cId="1418471261" sldId="2134808474"/>
        </pc:sldMkLst>
      </pc:sldChg>
      <pc:sldChg chg="modSp mod">
        <pc:chgData name="FERHANE EL MOSTAFA" userId="612e3f77-08f4-424c-9bd0-6ac275dcda07" providerId="ADAL" clId="{E9AA904A-694E-41D2-82D7-7E9B4E2DFECC}" dt="2025-08-04T18:23:35.489" v="835" actId="14100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E9AA904A-694E-41D2-82D7-7E9B4E2DFECC}" dt="2025-08-04T17:56:13.344" v="218" actId="14100"/>
        <pc:sldMkLst>
          <pc:docMk/>
          <pc:sldMk cId="2639336920" sldId="2134808532"/>
        </pc:sldMkLst>
      </pc:sldChg>
      <pc:sldChg chg="modSp mod">
        <pc:chgData name="FERHANE EL MOSTAFA" userId="612e3f77-08f4-424c-9bd0-6ac275dcda07" providerId="ADAL" clId="{E9AA904A-694E-41D2-82D7-7E9B4E2DFECC}" dt="2025-08-04T18:04:12.980" v="383" actId="2057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E9AA904A-694E-41D2-82D7-7E9B4E2DFECC}" dt="2025-08-04T18:04:21.647" v="384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9AA904A-694E-41D2-82D7-7E9B4E2DFECC}" dt="2025-08-04T18:09:53.504" v="538" actId="2057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E9AA904A-694E-41D2-82D7-7E9B4E2DFECC}" dt="2025-08-04T18:10:13.007" v="540" actId="4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E9AA904A-694E-41D2-82D7-7E9B4E2DFECC}" dt="2025-08-04T18:15:24.813" v="700" actId="20577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E9AA904A-694E-41D2-82D7-7E9B4E2DFECC}" dt="2025-08-04T18:12:38.950" v="614" actId="47"/>
        <pc:sldMkLst>
          <pc:docMk/>
          <pc:sldMk cId="58350007" sldId="2134808538"/>
        </pc:sldMkLst>
      </pc:sldChg>
      <pc:sldChg chg="delSp modSp mod">
        <pc:chgData name="FERHANE EL MOSTAFA" userId="612e3f77-08f4-424c-9bd0-6ac275dcda07" providerId="ADAL" clId="{E9AA904A-694E-41D2-82D7-7E9B4E2DFECC}" dt="2025-08-04T18:18:08.774" v="734" actId="20577"/>
        <pc:sldMkLst>
          <pc:docMk/>
          <pc:sldMk cId="3114214726" sldId="2134808539"/>
        </pc:sldMkLst>
      </pc:sldChg>
      <pc:sldChg chg="modSp mod modAnim">
        <pc:chgData name="FERHANE EL MOSTAFA" userId="612e3f77-08f4-424c-9bd0-6ac275dcda07" providerId="ADAL" clId="{E9AA904A-694E-41D2-82D7-7E9B4E2DFECC}" dt="2025-08-04T18:27:48.762" v="940"/>
        <pc:sldMkLst>
          <pc:docMk/>
          <pc:sldMk cId="1843453747" sldId="2134808540"/>
        </pc:sldMkLst>
      </pc:sldChg>
      <pc:sldChg chg="addSp modSp mod">
        <pc:chgData name="FERHANE EL MOSTAFA" userId="612e3f77-08f4-424c-9bd0-6ac275dcda07" providerId="ADAL" clId="{E9AA904A-694E-41D2-82D7-7E9B4E2DFECC}" dt="2025-08-06T08:59:21.944" v="973" actId="1076"/>
        <pc:sldMkLst>
          <pc:docMk/>
          <pc:sldMk cId="512562272" sldId="2134808561"/>
        </pc:sldMkLst>
      </pc:sldChg>
      <pc:sldChg chg="addSp modSp add mod">
        <pc:chgData name="FERHANE EL MOSTAFA" userId="612e3f77-08f4-424c-9bd0-6ac275dcda07" providerId="ADAL" clId="{E9AA904A-694E-41D2-82D7-7E9B4E2DFECC}" dt="2025-08-04T17:53:40.180" v="145" actId="20577"/>
        <pc:sldMkLst>
          <pc:docMk/>
          <pc:sldMk cId="2435177771" sldId="2134808562"/>
        </pc:sldMkLst>
      </pc:sldChg>
      <pc:sldChg chg="modSp add mod">
        <pc:chgData name="FERHANE EL MOSTAFA" userId="612e3f77-08f4-424c-9bd0-6ac275dcda07" providerId="ADAL" clId="{E9AA904A-694E-41D2-82D7-7E9B4E2DFECC}" dt="2025-08-04T18:08:15.407" v="485" actId="115"/>
        <pc:sldMkLst>
          <pc:docMk/>
          <pc:sldMk cId="1808969683" sldId="2134808563"/>
        </pc:sldMkLst>
      </pc:sldChg>
      <pc:sldChg chg="modSp add">
        <pc:chgData name="FERHANE EL MOSTAFA" userId="612e3f77-08f4-424c-9bd0-6ac275dcda07" providerId="ADAL" clId="{E9AA904A-694E-41D2-82D7-7E9B4E2DFECC}" dt="2025-08-04T18:11:35.648" v="602" actId="20577"/>
        <pc:sldMkLst>
          <pc:docMk/>
          <pc:sldMk cId="1207120563" sldId="2134808564"/>
        </pc:sldMkLst>
      </pc:sldChg>
      <pc:sldChg chg="modSp add">
        <pc:chgData name="FERHANE EL MOSTAFA" userId="612e3f77-08f4-424c-9bd0-6ac275dcda07" providerId="ADAL" clId="{E9AA904A-694E-41D2-82D7-7E9B4E2DFECC}" dt="2025-08-04T18:17:05.900" v="719" actId="20577"/>
        <pc:sldMkLst>
          <pc:docMk/>
          <pc:sldMk cId="1885100709" sldId="2134808565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14T11:05:56.440" v="30"/>
      <pc:docMkLst>
        <pc:docMk/>
      </pc:docMkLst>
      <pc:sldChg chg="addSp modSp mod">
        <pc:chgData name="FERHANE EL MOSTAFA" userId="612e3f77-08f4-424c-9bd0-6ac275dcda07" providerId="ADAL" clId="{0E1024C3-58F3-4E60-9D56-58152775B348}" dt="2025-09-03T10:09:57.627" v="29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9:57.627" v="29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modSp mod">
        <pc:chgData name="FERHANE EL MOSTAFA" userId="612e3f77-08f4-424c-9bd0-6ac275dcda07" providerId="ADAL" clId="{0E1024C3-58F3-4E60-9D56-58152775B348}" dt="2025-08-31T19:38:21.239" v="0" actId="14100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8-31T19:38:21.239" v="0" actId="14100"/>
          <ac:spMkLst>
            <pc:docMk/>
            <pc:sldMk cId="1209427918" sldId="2134808511"/>
            <ac:spMk id="5" creationId="{0F3AC4F5-B586-F141-18B6-B9C765E5A793}"/>
          </ac:spMkLst>
        </pc:spChg>
      </pc:sldChg>
      <pc:sldChg chg="modAnim">
        <pc:chgData name="FERHANE EL MOSTAFA" userId="612e3f77-08f4-424c-9bd0-6ac275dcda07" providerId="ADAL" clId="{0E1024C3-58F3-4E60-9D56-58152775B348}" dt="2025-09-14T11:05:56.440" v="30"/>
        <pc:sldMkLst>
          <pc:docMk/>
          <pc:sldMk cId="1843453747" sldId="2134808540"/>
        </pc:sldMkLst>
      </pc:sldChg>
      <pc:sldChg chg="modSp mod">
        <pc:chgData name="FERHANE EL MOSTAFA" userId="612e3f77-08f4-424c-9bd0-6ac275dcda07" providerId="ADAL" clId="{0E1024C3-58F3-4E60-9D56-58152775B348}" dt="2025-08-31T19:41:26.329" v="2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E1024C3-58F3-4E60-9D56-58152775B348}" dt="2025-08-31T19:41:21.352" v="22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E1024C3-58F3-4E60-9D56-58152775B348}" dt="2025-08-31T19:41:26.329" v="2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modSp mod">
        <pc:chgData name="FERHANE EL MOSTAFA" userId="612e3f77-08f4-424c-9bd0-6ac275dcda07" providerId="ADAL" clId="{0E1024C3-58F3-4E60-9D56-58152775B348}" dt="2025-08-31T19:40:40.460" v="10" actId="20577"/>
        <pc:sldMkLst>
          <pc:docMk/>
          <pc:sldMk cId="561229302" sldId="2134808578"/>
        </pc:sldMkLst>
        <pc:spChg chg="mod">
          <ac:chgData name="FERHANE EL MOSTAFA" userId="612e3f77-08f4-424c-9bd0-6ac275dcda07" providerId="ADAL" clId="{0E1024C3-58F3-4E60-9D56-58152775B348}" dt="2025-08-31T19:40:40.460" v="10" actId="20577"/>
          <ac:spMkLst>
            <pc:docMk/>
            <pc:sldMk cId="561229302" sldId="2134808578"/>
            <ac:spMk id="2" creationId="{163C2C59-2740-0F73-2DC8-2261CDAF649B}"/>
          </ac:spMkLst>
        </pc:spChg>
      </pc:sldChg>
      <pc:sldChg chg="modSp mod">
        <pc:chgData name="FERHANE EL MOSTAFA" userId="612e3f77-08f4-424c-9bd0-6ac275dcda07" providerId="ADAL" clId="{0E1024C3-58F3-4E60-9D56-58152775B348}" dt="2025-08-31T19:38:49.092" v="4" actId="20578"/>
        <pc:sldMkLst>
          <pc:docMk/>
          <pc:sldMk cId="558846478" sldId="2134808584"/>
        </pc:sldMkLst>
        <pc:spChg chg="mod">
          <ac:chgData name="FERHANE EL MOSTAFA" userId="612e3f77-08f4-424c-9bd0-6ac275dcda07" providerId="ADAL" clId="{0E1024C3-58F3-4E60-9D56-58152775B348}" dt="2025-08-31T19:38:49.092" v="4" actId="20578"/>
          <ac:spMkLst>
            <pc:docMk/>
            <pc:sldMk cId="558846478" sldId="2134808584"/>
            <ac:spMk id="5" creationId="{2286116B-4894-722E-93CC-7272225BE244}"/>
          </ac:spMkLst>
        </pc:spChg>
      </pc:sldChg>
      <pc:sldChg chg="modSp">
        <pc:chgData name="FERHANE EL MOSTAFA" userId="612e3f77-08f4-424c-9bd0-6ac275dcda07" providerId="ADAL" clId="{0E1024C3-58F3-4E60-9D56-58152775B348}" dt="2025-08-31T19:39:47.266" v="9" actId="207"/>
        <pc:sldMkLst>
          <pc:docMk/>
          <pc:sldMk cId="2890695337" sldId="2134808585"/>
        </pc:sldMkLst>
        <pc:spChg chg="mod">
          <ac:chgData name="FERHANE EL MOSTAFA" userId="612e3f77-08f4-424c-9bd0-6ac275dcda07" providerId="ADAL" clId="{0E1024C3-58F3-4E60-9D56-58152775B348}" dt="2025-08-31T19:39:47.266" v="9" actId="207"/>
          <ac:spMkLst>
            <pc:docMk/>
            <pc:sldMk cId="2890695337" sldId="2134808585"/>
            <ac:spMk id="15" creationId="{4F79A73D-9245-FD52-DCAD-5790FAC41CBB}"/>
          </ac:spMkLst>
        </pc:spChg>
      </pc:sldChg>
    </pc:docChg>
  </pc:docChgLst>
  <pc:docChgLst>
    <pc:chgData name="FERHANE EL MOSTAFA" userId="612e3f77-08f4-424c-9bd0-6ac275dcda07" providerId="ADAL" clId="{9E6A00A5-395D-46D9-9713-1CE13D58E5C0}"/>
    <pc:docChg chg="undo custSel addSld delSld modSld modSection">
      <pc:chgData name="FERHANE EL MOSTAFA" userId="612e3f77-08f4-424c-9bd0-6ac275dcda07" providerId="ADAL" clId="{9E6A00A5-395D-46D9-9713-1CE13D58E5C0}" dt="2025-08-08T17:54:07.155" v="3477" actId="20577"/>
      <pc:docMkLst>
        <pc:docMk/>
      </pc:docMkLst>
      <pc:sldChg chg="modSp mod">
        <pc:chgData name="FERHANE EL MOSTAFA" userId="612e3f77-08f4-424c-9bd0-6ac275dcda07" providerId="ADAL" clId="{9E6A00A5-395D-46D9-9713-1CE13D58E5C0}" dt="2025-08-06T22:26:24.076" v="3424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9E6A00A5-395D-46D9-9713-1CE13D58E5C0}" dt="2025-08-06T09:47:10.678" v="831" actId="14100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9E6A00A5-395D-46D9-9713-1CE13D58E5C0}" dt="2025-08-06T12:09:21.290" v="3195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9E6A00A5-395D-46D9-9713-1CE13D58E5C0}" dt="2025-08-06T09:04:34.576" v="22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9E6A00A5-395D-46D9-9713-1CE13D58E5C0}" dt="2025-08-08T17:37:09.567" v="3432" actId="1076"/>
        <pc:sldMkLst>
          <pc:docMk/>
          <pc:sldMk cId="969077855" sldId="2134805155"/>
        </pc:sldMkLst>
      </pc:sldChg>
      <pc:sldChg chg="addSp delSp modSp mod delAnim">
        <pc:chgData name="FERHANE EL MOSTAFA" userId="612e3f77-08f4-424c-9bd0-6ac275dcda07" providerId="ADAL" clId="{9E6A00A5-395D-46D9-9713-1CE13D58E5C0}" dt="2025-08-06T10:09:49.943" v="1161" actId="20577"/>
        <pc:sldMkLst>
          <pc:docMk/>
          <pc:sldMk cId="1509489136" sldId="2134808445"/>
        </pc:sldMkLst>
      </pc:sldChg>
      <pc:sldChg chg="del">
        <pc:chgData name="FERHANE EL MOSTAFA" userId="612e3f77-08f4-424c-9bd0-6ac275dcda07" providerId="ADAL" clId="{9E6A00A5-395D-46D9-9713-1CE13D58E5C0}" dt="2025-08-06T12:09:21.290" v="3195" actId="47"/>
        <pc:sldMkLst>
          <pc:docMk/>
          <pc:sldMk cId="2922113435" sldId="2134808446"/>
        </pc:sldMkLst>
      </pc:sldChg>
      <pc:sldChg chg="add del">
        <pc:chgData name="FERHANE EL MOSTAFA" userId="612e3f77-08f4-424c-9bd0-6ac275dcda07" providerId="ADAL" clId="{9E6A00A5-395D-46D9-9713-1CE13D58E5C0}" dt="2025-08-06T09:08:10.264" v="103"/>
        <pc:sldMkLst>
          <pc:docMk/>
          <pc:sldMk cId="2097033110" sldId="2134808450"/>
        </pc:sldMkLst>
      </pc:sldChg>
      <pc:sldChg chg="modSp add del mod modAnim">
        <pc:chgData name="FERHANE EL MOSTAFA" userId="612e3f77-08f4-424c-9bd0-6ac275dcda07" providerId="ADAL" clId="{9E6A00A5-395D-46D9-9713-1CE13D58E5C0}" dt="2025-08-06T09:17:56.103" v="211" actId="14100"/>
        <pc:sldMkLst>
          <pc:docMk/>
          <pc:sldMk cId="368224478" sldId="2134808451"/>
        </pc:sldMkLst>
      </pc:sldChg>
      <pc:sldChg chg="del">
        <pc:chgData name="FERHANE EL MOSTAFA" userId="612e3f77-08f4-424c-9bd0-6ac275dcda07" providerId="ADAL" clId="{9E6A00A5-395D-46D9-9713-1CE13D58E5C0}" dt="2025-08-06T09:27:31.112" v="240" actId="4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9E6A00A5-395D-46D9-9713-1CE13D58E5C0}" dt="2025-08-06T09:42:28.751" v="664" actId="2057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9E6A00A5-395D-46D9-9713-1CE13D58E5C0}" dt="2025-08-06T10:17:54.352" v="1448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9E6A00A5-395D-46D9-9713-1CE13D58E5C0}" dt="2025-08-08T17:42:33.419" v="3438" actId="21"/>
        <pc:sldMkLst>
          <pc:docMk/>
          <pc:sldMk cId="1418471261" sldId="2134808474"/>
        </pc:sldMkLst>
      </pc:sldChg>
      <pc:sldChg chg="addSp delSp modSp mod">
        <pc:chgData name="FERHANE EL MOSTAFA" userId="612e3f77-08f4-424c-9bd0-6ac275dcda07" providerId="ADAL" clId="{9E6A00A5-395D-46D9-9713-1CE13D58E5C0}" dt="2025-08-08T17:43:57.565" v="3444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9E6A00A5-395D-46D9-9713-1CE13D58E5C0}" dt="2025-08-06T09:27:44.667" v="243" actId="20577"/>
        <pc:sldMkLst>
          <pc:docMk/>
          <pc:sldMk cId="2639336920" sldId="2134808532"/>
        </pc:sldMkLst>
      </pc:sldChg>
      <pc:sldChg chg="del">
        <pc:chgData name="FERHANE EL MOSTAFA" userId="612e3f77-08f4-424c-9bd0-6ac275dcda07" providerId="ADAL" clId="{9E6A00A5-395D-46D9-9713-1CE13D58E5C0}" dt="2025-08-06T09:27:39.728" v="241" actId="4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9E6A00A5-395D-46D9-9713-1CE13D58E5C0}" dt="2025-08-06T09:29:32.662" v="294" actId="47"/>
        <pc:sldMkLst>
          <pc:docMk/>
          <pc:sldMk cId="1456947510" sldId="2134808535"/>
        </pc:sldMkLst>
      </pc:sldChg>
      <pc:sldChg chg="modSp mod">
        <pc:chgData name="FERHANE EL MOSTAFA" userId="612e3f77-08f4-424c-9bd0-6ac275dcda07" providerId="ADAL" clId="{9E6A00A5-395D-46D9-9713-1CE13D58E5C0}" dt="2025-08-06T09:29:38.866" v="302" actId="20577"/>
        <pc:sldMkLst>
          <pc:docMk/>
          <pc:sldMk cId="274001843" sldId="2134808537"/>
        </pc:sldMkLst>
      </pc:sldChg>
      <pc:sldChg chg="addSp modSp mod">
        <pc:chgData name="FERHANE EL MOSTAFA" userId="612e3f77-08f4-424c-9bd0-6ac275dcda07" providerId="ADAL" clId="{9E6A00A5-395D-46D9-9713-1CE13D58E5C0}" dt="2025-08-08T17:42:47.089" v="3440" actId="1076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9E6A00A5-395D-46D9-9713-1CE13D58E5C0}" dt="2025-08-08T17:44:32.653" v="3449"/>
        <pc:sldMkLst>
          <pc:docMk/>
          <pc:sldMk cId="1843453747" sldId="2134808540"/>
        </pc:sldMkLst>
      </pc:sldChg>
      <pc:sldChg chg="del">
        <pc:chgData name="FERHANE EL MOSTAFA" userId="612e3f77-08f4-424c-9bd0-6ac275dcda07" providerId="ADAL" clId="{9E6A00A5-395D-46D9-9713-1CE13D58E5C0}" dt="2025-08-06T11:54:08.432" v="2826" actId="4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9E6A00A5-395D-46D9-9713-1CE13D58E5C0}" dt="2025-08-06T11:58:25.964" v="2848" actId="14100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9E6A00A5-395D-46D9-9713-1CE13D58E5C0}" dt="2025-08-06T11:58:51.749" v="2853" actId="1076"/>
        <pc:sldMkLst>
          <pc:docMk/>
          <pc:sldMk cId="185814514" sldId="2134808548"/>
        </pc:sldMkLst>
      </pc:sldChg>
      <pc:sldChg chg="addSp delSp modSp mod">
        <pc:chgData name="FERHANE EL MOSTAFA" userId="612e3f77-08f4-424c-9bd0-6ac275dcda07" providerId="ADAL" clId="{9E6A00A5-395D-46D9-9713-1CE13D58E5C0}" dt="2025-08-06T11:59:15.847" v="2858" actId="1076"/>
        <pc:sldMkLst>
          <pc:docMk/>
          <pc:sldMk cId="762796492" sldId="2134808549"/>
        </pc:sldMkLst>
      </pc:sldChg>
      <pc:sldChg chg="del">
        <pc:chgData name="FERHANE EL MOSTAFA" userId="612e3f77-08f4-424c-9bd0-6ac275dcda07" providerId="ADAL" clId="{9E6A00A5-395D-46D9-9713-1CE13D58E5C0}" dt="2025-08-06T11:59:48.027" v="2863" actId="47"/>
        <pc:sldMkLst>
          <pc:docMk/>
          <pc:sldMk cId="55609540" sldId="2134808550"/>
        </pc:sldMkLst>
      </pc:sldChg>
      <pc:sldChg chg="addSp delSp modSp mod">
        <pc:chgData name="FERHANE EL MOSTAFA" userId="612e3f77-08f4-424c-9bd0-6ac275dcda07" providerId="ADAL" clId="{9E6A00A5-395D-46D9-9713-1CE13D58E5C0}" dt="2025-08-06T11:59:34.519" v="2862" actId="14100"/>
        <pc:sldMkLst>
          <pc:docMk/>
          <pc:sldMk cId="3235497932" sldId="2134808551"/>
        </pc:sldMkLst>
      </pc:sldChg>
      <pc:sldChg chg="modSp">
        <pc:chgData name="FERHANE EL MOSTAFA" userId="612e3f77-08f4-424c-9bd0-6ac275dcda07" providerId="ADAL" clId="{9E6A00A5-395D-46D9-9713-1CE13D58E5C0}" dt="2025-08-06T12:08:22.801" v="3193" actId="207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9E6A00A5-395D-46D9-9713-1CE13D58E5C0}" dt="2025-08-08T17:50:07.168" v="3475" actId="20577"/>
        <pc:sldMkLst>
          <pc:docMk/>
          <pc:sldMk cId="512562272" sldId="2134808561"/>
        </pc:sldMkLst>
      </pc:sldChg>
      <pc:sldChg chg="del">
        <pc:chgData name="FERHANE EL MOSTAFA" userId="612e3f77-08f4-424c-9bd0-6ac275dcda07" providerId="ADAL" clId="{9E6A00A5-395D-46D9-9713-1CE13D58E5C0}" dt="2025-08-06T09:07:29.998" v="100" actId="47"/>
        <pc:sldMkLst>
          <pc:docMk/>
          <pc:sldMk cId="2435177771" sldId="2134808562"/>
        </pc:sldMkLst>
      </pc:sldChg>
      <pc:sldChg chg="modSp mod">
        <pc:chgData name="FERHANE EL MOSTAFA" userId="612e3f77-08f4-424c-9bd0-6ac275dcda07" providerId="ADAL" clId="{9E6A00A5-395D-46D9-9713-1CE13D58E5C0}" dt="2025-08-06T09:31:16.463" v="373" actId="20577"/>
        <pc:sldMkLst>
          <pc:docMk/>
          <pc:sldMk cId="1808969683" sldId="2134808563"/>
        </pc:sldMkLst>
      </pc:sldChg>
      <pc:sldChg chg="del">
        <pc:chgData name="FERHANE EL MOSTAFA" userId="612e3f77-08f4-424c-9bd0-6ac275dcda07" providerId="ADAL" clId="{9E6A00A5-395D-46D9-9713-1CE13D58E5C0}" dt="2025-08-06T09:29:27.945" v="293" actId="47"/>
        <pc:sldMkLst>
          <pc:docMk/>
          <pc:sldMk cId="1207120563" sldId="2134808564"/>
        </pc:sldMkLst>
      </pc:sldChg>
      <pc:sldChg chg="modSp">
        <pc:chgData name="FERHANE EL MOSTAFA" userId="612e3f77-08f4-424c-9bd0-6ac275dcda07" providerId="ADAL" clId="{9E6A00A5-395D-46D9-9713-1CE13D58E5C0}" dt="2025-08-06T09:30:38.211" v="337" actId="20577"/>
        <pc:sldMkLst>
          <pc:docMk/>
          <pc:sldMk cId="1885100709" sldId="2134808565"/>
        </pc:sldMkLst>
      </pc:sldChg>
      <pc:sldChg chg="addSp delSp modSp mod modAnim">
        <pc:chgData name="FERHANE EL MOSTAFA" userId="612e3f77-08f4-424c-9bd0-6ac275dcda07" providerId="ADAL" clId="{9E6A00A5-395D-46D9-9713-1CE13D58E5C0}" dt="2025-08-06T10:52:22.582" v="2163"/>
        <pc:sldMkLst>
          <pc:docMk/>
          <pc:sldMk cId="1467402176" sldId="2134808566"/>
        </pc:sldMkLst>
      </pc:sldChg>
      <pc:sldChg chg="del">
        <pc:chgData name="FERHANE EL MOSTAFA" userId="612e3f77-08f4-424c-9bd0-6ac275dcda07" providerId="ADAL" clId="{9E6A00A5-395D-46D9-9713-1CE13D58E5C0}" dt="2025-08-06T10:59:11.518" v="2243" actId="47"/>
        <pc:sldMkLst>
          <pc:docMk/>
          <pc:sldMk cId="339781762" sldId="2134808567"/>
        </pc:sldMkLst>
      </pc:sldChg>
      <pc:sldChg chg="addSp delSp modSp mod delAnim modAnim">
        <pc:chgData name="FERHANE EL MOSTAFA" userId="612e3f77-08f4-424c-9bd0-6ac275dcda07" providerId="ADAL" clId="{9E6A00A5-395D-46D9-9713-1CE13D58E5C0}" dt="2025-08-08T17:47:08.859" v="3459"/>
        <pc:sldMkLst>
          <pc:docMk/>
          <pc:sldMk cId="1582037370" sldId="2134808568"/>
        </pc:sldMkLst>
      </pc:sldChg>
      <pc:sldChg chg="del">
        <pc:chgData name="FERHANE EL MOSTAFA" userId="612e3f77-08f4-424c-9bd0-6ac275dcda07" providerId="ADAL" clId="{9E6A00A5-395D-46D9-9713-1CE13D58E5C0}" dt="2025-08-06T11:54:09.916" v="2827" actId="47"/>
        <pc:sldMkLst>
          <pc:docMk/>
          <pc:sldMk cId="1213666768" sldId="2134808569"/>
        </pc:sldMkLst>
      </pc:sldChg>
      <pc:sldChg chg="add del">
        <pc:chgData name="FERHANE EL MOSTAFA" userId="612e3f77-08f4-424c-9bd0-6ac275dcda07" providerId="ADAL" clId="{9E6A00A5-395D-46D9-9713-1CE13D58E5C0}" dt="2025-08-06T11:54:17.791" v="2830" actId="47"/>
        <pc:sldMkLst>
          <pc:docMk/>
          <pc:sldMk cId="3611077009" sldId="2134808570"/>
        </pc:sldMkLst>
      </pc:sldChg>
      <pc:sldChg chg="del">
        <pc:chgData name="FERHANE EL MOSTAFA" userId="612e3f77-08f4-424c-9bd0-6ac275dcda07" providerId="ADAL" clId="{9E6A00A5-395D-46D9-9713-1CE13D58E5C0}" dt="2025-08-06T11:54:22.154" v="2831" actId="47"/>
        <pc:sldMkLst>
          <pc:docMk/>
          <pc:sldMk cId="2254572113" sldId="2134808571"/>
        </pc:sldMkLst>
      </pc:sldChg>
      <pc:sldChg chg="del">
        <pc:chgData name="FERHANE EL MOSTAFA" userId="612e3f77-08f4-424c-9bd0-6ac275dcda07" providerId="ADAL" clId="{9E6A00A5-395D-46D9-9713-1CE13D58E5C0}" dt="2025-08-06T11:54:24.149" v="2832" actId="47"/>
        <pc:sldMkLst>
          <pc:docMk/>
          <pc:sldMk cId="2802099237" sldId="2134808572"/>
        </pc:sldMkLst>
      </pc:sldChg>
      <pc:sldChg chg="del">
        <pc:chgData name="FERHANE EL MOSTAFA" userId="612e3f77-08f4-424c-9bd0-6ac275dcda07" providerId="ADAL" clId="{9E6A00A5-395D-46D9-9713-1CE13D58E5C0}" dt="2025-08-06T11:54:25.639" v="2833" actId="47"/>
        <pc:sldMkLst>
          <pc:docMk/>
          <pc:sldMk cId="1237154187" sldId="2134808573"/>
        </pc:sldMkLst>
      </pc:sldChg>
      <pc:sldChg chg="del">
        <pc:chgData name="FERHANE EL MOSTAFA" userId="612e3f77-08f4-424c-9bd0-6ac275dcda07" providerId="ADAL" clId="{9E6A00A5-395D-46D9-9713-1CE13D58E5C0}" dt="2025-08-06T11:54:28.420" v="2834" actId="47"/>
        <pc:sldMkLst>
          <pc:docMk/>
          <pc:sldMk cId="887881157" sldId="2134808575"/>
        </pc:sldMkLst>
      </pc:sldChg>
      <pc:sldChg chg="addSp delSp modSp mod modAnim">
        <pc:chgData name="FERHANE EL MOSTAFA" userId="612e3f77-08f4-424c-9bd0-6ac275dcda07" providerId="ADAL" clId="{9E6A00A5-395D-46D9-9713-1CE13D58E5C0}" dt="2025-08-06T12:05:33.178" v="3124" actId="1076"/>
        <pc:sldMkLst>
          <pc:docMk/>
          <pc:sldMk cId="320711724" sldId="2134808577"/>
        </pc:sldMkLst>
      </pc:sldChg>
      <pc:sldChg chg="addSp delSp modSp mod">
        <pc:chgData name="FERHANE EL MOSTAFA" userId="612e3f77-08f4-424c-9bd0-6ac275dcda07" providerId="ADAL" clId="{9E6A00A5-395D-46D9-9713-1CE13D58E5C0}" dt="2025-08-06T12:07:20.373" v="3181" actId="1076"/>
        <pc:sldMkLst>
          <pc:docMk/>
          <pc:sldMk cId="561229302" sldId="2134808578"/>
        </pc:sldMkLst>
      </pc:sldChg>
      <pc:sldChg chg="addSp delSp modSp add mod">
        <pc:chgData name="FERHANE EL MOSTAFA" userId="612e3f77-08f4-424c-9bd0-6ac275dcda07" providerId="ADAL" clId="{9E6A00A5-395D-46D9-9713-1CE13D58E5C0}" dt="2025-08-08T17:54:07.155" v="3477" actId="20577"/>
        <pc:sldMkLst>
          <pc:docMk/>
          <pc:sldMk cId="2508742356" sldId="2134808579"/>
        </pc:sldMkLst>
      </pc:sldChg>
      <pc:sldChg chg="modSp add mod">
        <pc:chgData name="FERHANE EL MOSTAFA" userId="612e3f77-08f4-424c-9bd0-6ac275dcda07" providerId="ADAL" clId="{9E6A00A5-395D-46D9-9713-1CE13D58E5C0}" dt="2025-08-06T09:32:48.197" v="404" actId="14100"/>
        <pc:sldMkLst>
          <pc:docMk/>
          <pc:sldMk cId="3469325138" sldId="2134808580"/>
        </pc:sldMkLst>
      </pc:sldChg>
      <pc:sldChg chg="modSp add mod">
        <pc:chgData name="FERHANE EL MOSTAFA" userId="612e3f77-08f4-424c-9bd0-6ac275dcda07" providerId="ADAL" clId="{9E6A00A5-395D-46D9-9713-1CE13D58E5C0}" dt="2025-08-06T09:32:02.516" v="382" actId="20577"/>
        <pc:sldMkLst>
          <pc:docMk/>
          <pc:sldMk cId="478597344" sldId="2134808581"/>
        </pc:sldMkLst>
      </pc:sldChg>
      <pc:sldChg chg="modSp add mod">
        <pc:chgData name="FERHANE EL MOSTAFA" userId="612e3f77-08f4-424c-9bd0-6ac275dcda07" providerId="ADAL" clId="{9E6A00A5-395D-46D9-9713-1CE13D58E5C0}" dt="2025-08-06T09:36:15.113" v="417" actId="20577"/>
        <pc:sldMkLst>
          <pc:docMk/>
          <pc:sldMk cId="113036114" sldId="2134808582"/>
        </pc:sldMkLst>
      </pc:sldChg>
      <pc:sldChg chg="addSp delSp modSp add mod delAnim modAnim">
        <pc:chgData name="FERHANE EL MOSTAFA" userId="612e3f77-08f4-424c-9bd0-6ac275dcda07" providerId="ADAL" clId="{9E6A00A5-395D-46D9-9713-1CE13D58E5C0}" dt="2025-08-06T09:36:40.279" v="431"/>
        <pc:sldMkLst>
          <pc:docMk/>
          <pc:sldMk cId="2799902987" sldId="2134808583"/>
        </pc:sldMkLst>
      </pc:sldChg>
      <pc:sldChg chg="addSp delSp modSp add mod modAnim">
        <pc:chgData name="FERHANE EL MOSTAFA" userId="612e3f77-08f4-424c-9bd0-6ac275dcda07" providerId="ADAL" clId="{9E6A00A5-395D-46D9-9713-1CE13D58E5C0}" dt="2025-08-06T09:46:14.644" v="828"/>
        <pc:sldMkLst>
          <pc:docMk/>
          <pc:sldMk cId="558846478" sldId="2134808584"/>
        </pc:sldMkLst>
      </pc:sldChg>
      <pc:sldChg chg="addSp delSp modSp add mod delAnim modAnim">
        <pc:chgData name="FERHANE EL MOSTAFA" userId="612e3f77-08f4-424c-9bd0-6ac275dcda07" providerId="ADAL" clId="{9E6A00A5-395D-46D9-9713-1CE13D58E5C0}" dt="2025-08-08T17:45:16.123" v="3451" actId="1076"/>
        <pc:sldMkLst>
          <pc:docMk/>
          <pc:sldMk cId="2890695337" sldId="2134808585"/>
        </pc:sldMkLst>
      </pc:sldChg>
      <pc:sldChg chg="addSp delSp modSp add mod">
        <pc:chgData name="FERHANE EL MOSTAFA" userId="612e3f77-08f4-424c-9bd0-6ac275dcda07" providerId="ADAL" clId="{9E6A00A5-395D-46D9-9713-1CE13D58E5C0}" dt="2025-08-06T10:10:59.094" v="1238" actId="20577"/>
        <pc:sldMkLst>
          <pc:docMk/>
          <pc:sldMk cId="2508720337" sldId="2134808586"/>
        </pc:sldMkLst>
      </pc:sldChg>
      <pc:sldChg chg="addSp delSp modSp add mod modAnim">
        <pc:chgData name="FERHANE EL MOSTAFA" userId="612e3f77-08f4-424c-9bd0-6ac275dcda07" providerId="ADAL" clId="{9E6A00A5-395D-46D9-9713-1CE13D58E5C0}" dt="2025-08-08T17:45:32.193" v="3453"/>
        <pc:sldMkLst>
          <pc:docMk/>
          <pc:sldMk cId="521959074" sldId="2134808587"/>
        </pc:sldMkLst>
      </pc:sldChg>
      <pc:sldChg chg="modSp add mod">
        <pc:chgData name="FERHANE EL MOSTAFA" userId="612e3f77-08f4-424c-9bd0-6ac275dcda07" providerId="ADAL" clId="{9E6A00A5-395D-46D9-9713-1CE13D58E5C0}" dt="2025-08-06T10:25:31.835" v="1763" actId="20577"/>
        <pc:sldMkLst>
          <pc:docMk/>
          <pc:sldMk cId="1895754871" sldId="2134808588"/>
        </pc:sldMkLst>
      </pc:sldChg>
      <pc:sldChg chg="addSp add del">
        <pc:chgData name="FERHANE EL MOSTAFA" userId="612e3f77-08f4-424c-9bd0-6ac275dcda07" providerId="ADAL" clId="{9E6A00A5-395D-46D9-9713-1CE13D58E5C0}" dt="2025-08-06T10:19:28.626" v="1493" actId="47"/>
        <pc:sldMkLst>
          <pc:docMk/>
          <pc:sldMk cId="2493258679" sldId="2134808589"/>
        </pc:sldMkLst>
      </pc:sldChg>
      <pc:sldChg chg="addSp delSp modSp add mod">
        <pc:chgData name="FERHANE EL MOSTAFA" userId="612e3f77-08f4-424c-9bd0-6ac275dcda07" providerId="ADAL" clId="{9E6A00A5-395D-46D9-9713-1CE13D58E5C0}" dt="2025-08-08T17:45:50.494" v="3456"/>
        <pc:sldMkLst>
          <pc:docMk/>
          <pc:sldMk cId="4262924458" sldId="2134808589"/>
        </pc:sldMkLst>
      </pc:sldChg>
      <pc:sldChg chg="addSp delSp modSp add mod modAnim">
        <pc:chgData name="FERHANE EL MOSTAFA" userId="612e3f77-08f4-424c-9bd0-6ac275dcda07" providerId="ADAL" clId="{9E6A00A5-395D-46D9-9713-1CE13D58E5C0}" dt="2025-08-06T10:54:21.508" v="2242" actId="1076"/>
        <pc:sldMkLst>
          <pc:docMk/>
          <pc:sldMk cId="3068297449" sldId="2134808590"/>
        </pc:sldMkLst>
      </pc:sldChg>
      <pc:sldChg chg="addSp delSp modSp add mod">
        <pc:chgData name="FERHANE EL MOSTAFA" userId="612e3f77-08f4-424c-9bd0-6ac275dcda07" providerId="ADAL" clId="{9E6A00A5-395D-46D9-9713-1CE13D58E5C0}" dt="2025-08-06T11:01:30.614" v="2308" actId="20577"/>
        <pc:sldMkLst>
          <pc:docMk/>
          <pc:sldMk cId="2515888063" sldId="2134808591"/>
        </pc:sldMkLst>
      </pc:sldChg>
      <pc:sldChg chg="addSp delSp modSp add mod modAnim">
        <pc:chgData name="FERHANE EL MOSTAFA" userId="612e3f77-08f4-424c-9bd0-6ac275dcda07" providerId="ADAL" clId="{9E6A00A5-395D-46D9-9713-1CE13D58E5C0}" dt="2025-08-06T11:14:57.184" v="2716"/>
        <pc:sldMkLst>
          <pc:docMk/>
          <pc:sldMk cId="2252149400" sldId="2134808592"/>
        </pc:sldMkLst>
      </pc:sldChg>
      <pc:sldChg chg="modSp add del mod">
        <pc:chgData name="FERHANE EL MOSTAFA" userId="612e3f77-08f4-424c-9bd0-6ac275dcda07" providerId="ADAL" clId="{9E6A00A5-395D-46D9-9713-1CE13D58E5C0}" dt="2025-08-06T11:54:29.970" v="2835" actId="47"/>
        <pc:sldMkLst>
          <pc:docMk/>
          <pc:sldMk cId="239274647" sldId="2134808593"/>
        </pc:sldMkLst>
      </pc:sldChg>
      <pc:sldChg chg="add">
        <pc:chgData name="FERHANE EL MOSTAFA" userId="612e3f77-08f4-424c-9bd0-6ac275dcda07" providerId="ADAL" clId="{9E6A00A5-395D-46D9-9713-1CE13D58E5C0}" dt="2025-08-06T12:09:14.087" v="3194"/>
        <pc:sldMkLst>
          <pc:docMk/>
          <pc:sldMk cId="895412950" sldId="2134808593"/>
        </pc:sldMkLst>
      </pc:sldChg>
      <pc:sldChg chg="modSp add mod">
        <pc:chgData name="FERHANE EL MOSTAFA" userId="612e3f77-08f4-424c-9bd0-6ac275dcda07" providerId="ADAL" clId="{9E6A00A5-395D-46D9-9713-1CE13D58E5C0}" dt="2025-08-06T12:12:17.136" v="3231" actId="20577"/>
        <pc:sldMkLst>
          <pc:docMk/>
          <pc:sldMk cId="2660864001" sldId="2134808594"/>
        </pc:sldMkLst>
      </pc:sldChg>
      <pc:sldChg chg="modSp add">
        <pc:chgData name="FERHANE EL MOSTAFA" userId="612e3f77-08f4-424c-9bd0-6ac275dcda07" providerId="ADAL" clId="{9E6A00A5-395D-46D9-9713-1CE13D58E5C0}" dt="2025-08-06T12:12:30.049" v="3243" actId="20577"/>
        <pc:sldMkLst>
          <pc:docMk/>
          <pc:sldMk cId="1097258087" sldId="2134808595"/>
        </pc:sldMkLst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7:46:44.100" v="1665" actId="20578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3T18:19:31.389" v="70" actId="14100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add mod">
        <pc:chgData name="FERHANE EL MOSTAFA" userId="612e3f77-08f4-424c-9bd0-6ac275dcda07" providerId="ADAL" clId="{80D1C615-5692-4BAC-A064-D1B80B49D071}" dt="2025-08-03T19:14:03.971" v="845" actId="478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3T18:44:36.369" v="378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3T18:53:13.921" v="493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3T19:11:53.997" v="789" actId="20577"/>
        <pc:sldMkLst>
          <pc:docMk/>
          <pc:sldMk cId="1843453747" sldId="2134808540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طَريقٌ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حَريقٌ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طَريقٌ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حَريقٌ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طَريقٌ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700" kern="1200" dirty="0"/>
            <a:t>حَريقٌ</a:t>
          </a:r>
          <a:endParaRPr lang="fr-FR" sz="47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طَريقٌ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700" kern="1200" dirty="0"/>
            <a:t>حَريقٌ</a:t>
          </a:r>
          <a:endParaRPr lang="fr-FR" sz="47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شروط استعمال الألواح, لاحظوا الأيقونات وعبروا عنها.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690255" y="1828801"/>
            <a:ext cx="11561691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054" y="2452404"/>
            <a:ext cx="1884831" cy="12846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240" y="4435335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15" y="6060728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فيها ال الشمسية.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الدب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اَلدُّبُّ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486002" y="5874327"/>
            <a:ext cx="12336379" cy="27411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دٌّبُّ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وفيها شدة على الدال وشدة على الباء. تتكون الكلمة من ثلاثة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دُبْ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جيدا القاعدة، واكتبوا : السيارة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358C-E91B-DAA1-70F0-016C3BB3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AF524D4-5DA2-30B1-3674-D26FDD913F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3912FE-12E2-96E0-0C68-8EE02D55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AD312C-6593-CAEC-081D-8A943284799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اَلسَّيّارَةُ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A4D9450-2355-E029-D4C3-04DEE61D7E75}"/>
              </a:ext>
            </a:extLst>
          </p:cNvPr>
          <p:cNvSpPr/>
          <p:nvPr/>
        </p:nvSpPr>
        <p:spPr>
          <a:xfrm>
            <a:off x="486002" y="6108218"/>
            <a:ext cx="12336379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سَّيّارَةُ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تنتهي بتاء مربوطة. تتكون الكلمة من خمسة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اَسْ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سَيْـ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رَ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51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جيدا القاعدة، واكتبوا : الدراجة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B9300-F027-2A25-5857-7F73FD77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93920E3-2FCA-C068-81C6-F6ED7630B51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98FB6BE-50B4-C80E-10FB-4A682DA3C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2D9805-C308-53D3-8324-CBFD3DE7D5C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اَلدَّرّاجَةُ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BB883CF-02E7-5777-C943-614A6DC6A24D}"/>
              </a:ext>
            </a:extLst>
          </p:cNvPr>
          <p:cNvSpPr/>
          <p:nvPr/>
        </p:nvSpPr>
        <p:spPr>
          <a:xfrm>
            <a:off x="2934929" y="6108219"/>
            <a:ext cx="7511398" cy="9806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690447-7D78-9DB1-7EEA-BCAE075F1749}"/>
              </a:ext>
            </a:extLst>
          </p:cNvPr>
          <p:cNvSpPr/>
          <p:nvPr/>
        </p:nvSpPr>
        <p:spPr>
          <a:xfrm>
            <a:off x="1427019" y="7949045"/>
            <a:ext cx="9670472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يذكر نوع اللام في الكلمة؟ مع تعليل الجواب</a:t>
            </a:r>
            <a:endParaRPr lang="fr-FR" sz="54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932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الطب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4B67-9273-B04D-EFA4-92301FFC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434F47C-91B5-C477-ADEB-9B526C6DA36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FA20090-CC29-9813-11A6-107A5BBB9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489E41-0CCD-C0CC-17E7-C4BE2954EDE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</a:t>
            </a: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طِّبُّ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B41CC55-147C-DBE8-5E22-360BF7276FD5}"/>
              </a:ext>
            </a:extLst>
          </p:cNvPr>
          <p:cNvSpPr/>
          <p:nvPr/>
        </p:nvSpPr>
        <p:spPr>
          <a:xfrm>
            <a:off x="3519055" y="5935666"/>
            <a:ext cx="6373090" cy="10961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592ABD-6299-5DCB-67D6-7E38ABCB1EBF}"/>
              </a:ext>
            </a:extLst>
          </p:cNvPr>
          <p:cNvSpPr/>
          <p:nvPr/>
        </p:nvSpPr>
        <p:spPr>
          <a:xfrm>
            <a:off x="1427019" y="7949045"/>
            <a:ext cx="9670472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يذكر نوع اللام في الكلمة؟ مع تعليل الجواب</a:t>
            </a:r>
            <a:endParaRPr lang="fr-FR" sz="54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990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بكلمة. 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454D66-8B31-9DD4-4E8F-B2A445F7A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483" y="2228197"/>
            <a:ext cx="310923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4680975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اَلْجَبَلُ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680975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تَتَساقَطُ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لثُّلوجُ</a:t>
            </a:r>
            <a:r>
              <a:rPr lang="ar-MA" sz="4400" b="1" dirty="0">
                <a:solidFill>
                  <a:schemeClr val="tx1"/>
                </a:solidFill>
              </a:rPr>
              <a:t> عَلى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لْجَبَلِ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 تختار ثلاثة عناصر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جديد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الصورة، وتعبر عنها بكلمات، وتركب الكلمات في 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6" y="1544922"/>
            <a:ext cx="7560444" cy="8482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84675C-1B00-9312-AD67-D155DC883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37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يسجل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الكلمات والجمل على السبورة، ويصحح معهم البنيات اللغوية.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7D83A-64A3-8DAC-3AA6-6B5ACA9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0E1AEA-EB4A-C030-CF26-FBE08864ED6F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جهرية للجمل، وترديدها شفهيا.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7010047-A6EA-4F4B-769F-176ED6B90E38}"/>
              </a:ext>
            </a:extLst>
          </p:cNvPr>
          <p:cNvSpPr/>
          <p:nvPr/>
        </p:nvSpPr>
        <p:spPr>
          <a:xfrm>
            <a:off x="10600695" y="3002208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اَلْجَبَلُ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8509C98B-3FD2-E08A-AF8D-3B8D0B08660E}"/>
              </a:ext>
            </a:extLst>
          </p:cNvPr>
          <p:cNvSpPr/>
          <p:nvPr/>
        </p:nvSpPr>
        <p:spPr>
          <a:xfrm>
            <a:off x="7801403" y="341068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286116B-4894-722E-93CC-7272225BE244}"/>
              </a:ext>
            </a:extLst>
          </p:cNvPr>
          <p:cNvSpPr/>
          <p:nvPr/>
        </p:nvSpPr>
        <p:spPr>
          <a:xfrm>
            <a:off x="833471" y="301855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تَتَساقَطُ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لثُّلوجُ عَلى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اؐلْجَبَل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9FD349-1C6C-FA4B-4F02-B659C867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385470"/>
            <a:ext cx="1633870" cy="1426588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7835C7-15AD-E75D-83A8-851CE89917E1}"/>
              </a:ext>
            </a:extLst>
          </p:cNvPr>
          <p:cNvSpPr/>
          <p:nvPr/>
        </p:nvSpPr>
        <p:spPr>
          <a:xfrm>
            <a:off x="10621034" y="5018309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71E86059-A705-C726-F1D8-FC5E6AB68C32}"/>
              </a:ext>
            </a:extLst>
          </p:cNvPr>
          <p:cNvSpPr/>
          <p:nvPr/>
        </p:nvSpPr>
        <p:spPr>
          <a:xfrm>
            <a:off x="7801403" y="86592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FE55F6D-AA8B-4E11-1D5D-B5ED5098C6E2}"/>
              </a:ext>
            </a:extLst>
          </p:cNvPr>
          <p:cNvSpPr/>
          <p:nvPr/>
        </p:nvSpPr>
        <p:spPr>
          <a:xfrm>
            <a:off x="833471" y="485444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CC5B37E-DAE2-BC1D-6481-3DB8914E6ACB}"/>
              </a:ext>
            </a:extLst>
          </p:cNvPr>
          <p:cNvSpPr/>
          <p:nvPr/>
        </p:nvSpPr>
        <p:spPr>
          <a:xfrm>
            <a:off x="10600696" y="6568574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F8930B8-142D-E053-D532-DF8A55448980}"/>
              </a:ext>
            </a:extLst>
          </p:cNvPr>
          <p:cNvSpPr/>
          <p:nvPr/>
        </p:nvSpPr>
        <p:spPr>
          <a:xfrm>
            <a:off x="7801403" y="688528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54AB293-FD64-8B23-8CAC-A4AF6EC6FDCF}"/>
              </a:ext>
            </a:extLst>
          </p:cNvPr>
          <p:cNvSpPr/>
          <p:nvPr/>
        </p:nvSpPr>
        <p:spPr>
          <a:xfrm>
            <a:off x="833471" y="6486642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02A3618-393E-97AC-AE56-C6E6EA831D59}"/>
              </a:ext>
            </a:extLst>
          </p:cNvPr>
          <p:cNvSpPr/>
          <p:nvPr/>
        </p:nvSpPr>
        <p:spPr>
          <a:xfrm>
            <a:off x="10621036" y="8243512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DC3F5603-5C9D-CA95-1642-B4E1BEE992E7}"/>
              </a:ext>
            </a:extLst>
          </p:cNvPr>
          <p:cNvSpPr/>
          <p:nvPr/>
        </p:nvSpPr>
        <p:spPr>
          <a:xfrm>
            <a:off x="7690567" y="522635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221A4D4-9CFA-5542-2045-44E77B73B644}"/>
              </a:ext>
            </a:extLst>
          </p:cNvPr>
          <p:cNvSpPr/>
          <p:nvPr/>
        </p:nvSpPr>
        <p:spPr>
          <a:xfrm>
            <a:off x="833471" y="8228847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46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للقراءة،  مثلا: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اَلزَّهْرَةُ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حَطّتِ </a:t>
            </a:r>
            <a:r>
              <a:rPr lang="ar-MA" sz="4800" b="1" dirty="0" err="1">
                <a:solidFill>
                  <a:schemeClr val="tx1"/>
                </a:solidFill>
              </a:rPr>
              <a:t>ا</a:t>
            </a:r>
            <a:r>
              <a:rPr lang="ar-MA" sz="4800" b="1" dirty="0" err="1">
                <a:solidFill>
                  <a:prstClr val="black"/>
                </a:solidFill>
              </a:rPr>
              <a:t>ؐ</a:t>
            </a:r>
            <a:r>
              <a:rPr lang="ar-MA" sz="4800" b="1" dirty="0" err="1">
                <a:solidFill>
                  <a:schemeClr val="tx1"/>
                </a:solidFill>
              </a:rPr>
              <a:t>لنَّحْلَةُ</a:t>
            </a:r>
            <a:r>
              <a:rPr lang="ar-MA" sz="4800" b="1" dirty="0">
                <a:solidFill>
                  <a:schemeClr val="tx1"/>
                </a:solidFill>
              </a:rPr>
              <a:t> عَلى</a:t>
            </a:r>
            <a:r>
              <a:rPr lang="ar-MA" sz="4800" b="1" dirty="0">
                <a:solidFill>
                  <a:srgbClr val="C00000"/>
                </a:solidFill>
              </a:rPr>
              <a:t> </a:t>
            </a:r>
            <a:r>
              <a:rPr lang="ar-MA" sz="4800" b="1" dirty="0" err="1">
                <a:solidFill>
                  <a:srgbClr val="C00000"/>
                </a:solidFill>
              </a:rPr>
              <a:t>ا</a:t>
            </a:r>
            <a:r>
              <a:rPr lang="ar-MA" sz="4800" b="1" dirty="0" err="1">
                <a:solidFill>
                  <a:prstClr val="black"/>
                </a:solidFill>
              </a:rPr>
              <a:t>ؐ</a:t>
            </a:r>
            <a:r>
              <a:rPr lang="ar-MA" sz="4800" b="1" dirty="0" err="1">
                <a:solidFill>
                  <a:srgbClr val="C00000"/>
                </a:solidFill>
              </a:rPr>
              <a:t>لزَّهْرَةِ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الأشجار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الخروف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الدراجة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12899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594764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كلمات وقراءتها؛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الكلمات والجمل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وقراءتها.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المقاطع، وأقرأها.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32C26F-BDE9-A4F6-A314-F0C6FB6FA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98712"/>
            <a:ext cx="12554427" cy="541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كلمات وجمل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1871717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FE8B-FB16-CB2A-C66D-5C9D6D35A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0D43D6-B4C3-36AB-618A-4B43C1A6E5E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 يقرأ مثلي؟ انتداب بعض المتعلمين المتعثرين  للقراءة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C4AB45-96E3-D2A4-C7AC-B2CD85EAB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998712"/>
            <a:ext cx="12554427" cy="54176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880129-D845-F254-30E4-B844044DD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20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92870-4D06-12C1-BCDE-6003797D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474D-3967-4FE7-9C8D-99230F7676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لاحظوا كيف سأركب كلمة من بعض المقاطع، ثم أركب الكلمة في جملة مفيدة.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8CC762-2BB1-D0CE-61A8-4F094B58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DFA5B0-6E18-1FC6-1B45-6AF6C2789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85" y="2310624"/>
            <a:ext cx="9521052" cy="4108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FB6EB46-80A0-6C91-6CD8-6F8D195D7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490" y="4578338"/>
            <a:ext cx="625730" cy="6257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B9BFB7-08C1-08C8-E31F-8FAF76950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119" y="3614448"/>
            <a:ext cx="625730" cy="6257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7D0A56-187D-4C5D-8CE9-EE7D88E6D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452" y="2599573"/>
            <a:ext cx="625730" cy="625730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E742D0F-87B2-E926-2F0C-A9BA71E8BD07}"/>
              </a:ext>
            </a:extLst>
          </p:cNvPr>
          <p:cNvSpPr/>
          <p:nvPr/>
        </p:nvSpPr>
        <p:spPr>
          <a:xfrm>
            <a:off x="1801092" y="6829945"/>
            <a:ext cx="2290268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وِدْيانٌ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18E924E-F357-5858-A656-0FE97D638E52}"/>
              </a:ext>
            </a:extLst>
          </p:cNvPr>
          <p:cNvSpPr/>
          <p:nvPr/>
        </p:nvSpPr>
        <p:spPr>
          <a:xfrm>
            <a:off x="9877502" y="670682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وَدْ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يا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نٌ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0599D71-B4B0-9213-7AD9-0F753EFEAA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545" y="6874812"/>
            <a:ext cx="4502728" cy="634039"/>
          </a:xfrm>
          <a:prstGeom prst="rect">
            <a:avLst/>
          </a:prstGeom>
        </p:spPr>
      </p:pic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F79A73D-9245-FD52-DCAD-5790FAC41CBB}"/>
              </a:ext>
            </a:extLst>
          </p:cNvPr>
          <p:cNvSpPr/>
          <p:nvPr/>
        </p:nvSpPr>
        <p:spPr>
          <a:xfrm>
            <a:off x="3464147" y="8200044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تَسْبَحُ </a:t>
            </a:r>
            <a:r>
              <a:rPr lang="ar-MA" sz="4800" b="1" dirty="0" err="1">
                <a:solidFill>
                  <a:schemeClr val="tx1"/>
                </a:solidFill>
              </a:rPr>
              <a:t>اؐلْأَسْماكُ</a:t>
            </a:r>
            <a:r>
              <a:rPr lang="ar-MA" sz="4800" b="1" dirty="0">
                <a:solidFill>
                  <a:schemeClr val="tx1"/>
                </a:solidFill>
              </a:rPr>
              <a:t> في </a:t>
            </a:r>
            <a:r>
              <a:rPr lang="ar-MA" sz="4800" b="1" dirty="0" err="1">
                <a:solidFill>
                  <a:srgbClr val="FF0000"/>
                </a:solidFill>
              </a:rPr>
              <a:t>اؐلْوِدْيانِ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3F4B0-0FA0-45EA-5FCA-B315C8B85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F6D28D-C60C-61E1-979A-F1218B47F221}"/>
              </a:ext>
            </a:extLst>
          </p:cNvPr>
          <p:cNvSpPr txBox="1"/>
          <p:nvPr/>
        </p:nvSpPr>
        <p:spPr>
          <a:xfrm>
            <a:off x="118857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مجموعة تركب أربع كلمات من المقاطع، وتركب الكلمات في جمل.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يمكنكم الانتقال في جميع الاتجاهات على جدول المقاطع.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64801D-1A3D-0BB1-5F76-FE24BF5F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085" y="2310624"/>
            <a:ext cx="9521052" cy="4108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306E04-FC63-B689-2033-B5489B4B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490" y="4578338"/>
            <a:ext cx="625730" cy="6257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B99ECDE-6D4B-5CD6-B79D-1D1273F39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119" y="3614448"/>
            <a:ext cx="625730" cy="6257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2BAC940-3E96-69F8-9AC2-A812DEECD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452" y="2599573"/>
            <a:ext cx="625730" cy="625730"/>
          </a:xfrm>
          <a:prstGeom prst="rect">
            <a:avLst/>
          </a:prstGeom>
        </p:spPr>
      </p:pic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8F691D0-5FCE-7F88-045B-1D946E849663}"/>
              </a:ext>
            </a:extLst>
          </p:cNvPr>
          <p:cNvSpPr/>
          <p:nvPr/>
        </p:nvSpPr>
        <p:spPr>
          <a:xfrm>
            <a:off x="704433" y="7158237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تَسْبَحُ 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لْأَسْماكُ في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لْوِدْيانِ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628EDD0-131B-6844-123E-7BCC7968447A}"/>
              </a:ext>
            </a:extLst>
          </p:cNvPr>
          <p:cNvSpPr/>
          <p:nvPr/>
        </p:nvSpPr>
        <p:spPr>
          <a:xfrm>
            <a:off x="10016047" y="731105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وِدْيانٌ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9E7021C-7558-9D74-75F8-70723D448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862" y="7395054"/>
            <a:ext cx="1335444" cy="6340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D925AC8-935E-4B8C-25A8-080BEBEE7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318" y="601412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59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17D2B-E54A-4B6C-7552-A37965CB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494593D-C0B5-CC76-2148-5CA2DCF96663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تعرض عملها. يسجل الأستاذ الكلمات والجمل على السبورة، ويصحح معهم البنيات اللغوية.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نجمة التميز للمجموعة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8B0A33-701A-864C-370A-48395638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54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4E382-7E61-45CC-8D51-F47E1C33F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BC48E40-AF64-BE5B-623E-6B3384AB8EB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ليقرأ بعضكم جهريا الكلمات والجمل التي توصلتم إليها على السبورة. مثلا: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35471C-CADA-55F3-8E23-03338359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65" y="537079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CA6524C-218A-CAEE-D682-6686F61E2B15}"/>
              </a:ext>
            </a:extLst>
          </p:cNvPr>
          <p:cNvSpPr/>
          <p:nvPr/>
        </p:nvSpPr>
        <p:spPr>
          <a:xfrm>
            <a:off x="1106215" y="2322229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تَسْبَحُ 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لْأَسْماكُ في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ْوِدْيانِ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8945EF2-54D3-310C-753C-925C5B6A0CF3}"/>
              </a:ext>
            </a:extLst>
          </p:cNvPr>
          <p:cNvSpPr/>
          <p:nvPr/>
        </p:nvSpPr>
        <p:spPr>
          <a:xfrm>
            <a:off x="10417829" y="2475051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وِدْيانٌ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68BE5F-426A-473C-498C-A5B9EFF65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2559046"/>
            <a:ext cx="1335444" cy="634039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4B171D4-33D5-94FB-B960-3BD99FE09A49}"/>
              </a:ext>
            </a:extLst>
          </p:cNvPr>
          <p:cNvSpPr/>
          <p:nvPr/>
        </p:nvSpPr>
        <p:spPr>
          <a:xfrm>
            <a:off x="1066800" y="6930699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54C8FF5-76AF-0560-9762-922449FB6465}"/>
              </a:ext>
            </a:extLst>
          </p:cNvPr>
          <p:cNvSpPr/>
          <p:nvPr/>
        </p:nvSpPr>
        <p:spPr>
          <a:xfrm>
            <a:off x="10417827" y="715823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79C83C-0E2F-5768-BD90-01E5F53AB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319" y="7242232"/>
            <a:ext cx="1335444" cy="634039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8EEFA93-28E4-2299-562B-E1F19C344E1E}"/>
              </a:ext>
            </a:extLst>
          </p:cNvPr>
          <p:cNvSpPr/>
          <p:nvPr/>
        </p:nvSpPr>
        <p:spPr>
          <a:xfrm>
            <a:off x="1066800" y="5207864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33D9DDF-7242-707E-50D5-0D34132ACFD1}"/>
              </a:ext>
            </a:extLst>
          </p:cNvPr>
          <p:cNvSpPr/>
          <p:nvPr/>
        </p:nvSpPr>
        <p:spPr>
          <a:xfrm>
            <a:off x="10417828" y="5481612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بابٌ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EC7B086-9CB4-7F02-03EA-F93CE226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5526657"/>
            <a:ext cx="1335444" cy="63403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8AA59D1-8455-D281-6D97-7DF8DCAE5F40}"/>
              </a:ext>
            </a:extLst>
          </p:cNvPr>
          <p:cNvSpPr/>
          <p:nvPr/>
        </p:nvSpPr>
        <p:spPr>
          <a:xfrm>
            <a:off x="1106215" y="3850536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أَخي أَكْلَ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لْعِنَبِ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A99B4DE-144C-12B4-44B3-D67DD19EE856}"/>
              </a:ext>
            </a:extLst>
          </p:cNvPr>
          <p:cNvSpPr/>
          <p:nvPr/>
        </p:nvSpPr>
        <p:spPr>
          <a:xfrm>
            <a:off x="10417829" y="40033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عِنَبٌ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238C6A5-07E5-E5CF-D49F-FF602C0D8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4087353"/>
            <a:ext cx="1335444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24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F7328-B6CA-9699-2F8C-07DAD8E2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C9AC5D0-4370-9AB8-028C-D5798E21E6E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سأعرض كلمات وأقرأها مع تحويلها من المفرد إلى الجمع وإضافة ال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A3EB10-540B-BA80-549C-9AC74A349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726058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069B83E-FD88-5630-5FC9-0808008758E3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C4510A-B72F-F60A-4CC8-6E4BE5A0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A5005C9-C86D-B774-A82B-6894A77454EC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EE7EFE-3141-7759-0A7B-AFF35EF4FF71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108DB88-8DBD-0CFC-EE5D-8003EEA2EF89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24C7B072-D6FC-5036-24A2-3EBCD92519E5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8A39A19-E62C-A613-B5F3-B7044E680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48D2F558-8C42-BB57-12FC-639E4EB52424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BCF7530-6331-1D21-9BC8-E7CDE60B3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2E1D6CA-F37E-91CD-AE95-CC23F97E94ED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AED82651-5C91-C9A2-3190-C2FB986D155C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FCEFA71-CA40-1923-4DA4-91939DBC8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FBB1041-C3F1-8630-62CE-813CD8B6BC71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B3186178-6438-2741-8426-CF44E5E2107D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3556077-4291-01B4-A6A0-704992F03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02342609-3C36-FBE8-5414-E03F09D26667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593FB53F-9305-2CEB-4F5B-35FF14D2749E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BEB0869B-A15A-2DA0-387C-100474DFB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3A3F341E-B2FA-6CB4-FF66-43A7F30F3B42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4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BFC35-A3C1-1341-E268-BA366AFC1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2A7F08-8D0D-E1C7-F6BB-393232932F15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دوركم ستقرأون بشكل هامس أولا، وعند الإشارة تقرأون الكلمات قراءة مشتركة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25435C9-0D89-AF0A-7EEF-E70EDAAB7913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D47D28-ED79-A36F-E2BF-9C3F47DB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52B5BD-317C-2452-A459-5F9172AE0F9C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307372C-429F-DE20-BBB4-D98D12E7CDBA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F322A7D1-67A5-592A-4215-95D71AC3B883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8145E46F-7073-4875-9FC1-8EB0C869B076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C8F9F8A-E74F-199F-4A78-C45E3BF01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F4646F9D-27D3-948C-6798-8CE5540314B7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0B723C4-D31D-054B-1C85-1582CDF8A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744ADCD-1E28-A2C2-E922-A9AEC093E0CC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4F6BA66A-1F46-6FAC-BCEE-39E458949C48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DF0A455-FA17-C9B8-86D5-64CA08095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4C06F25-B2F1-FDDE-4A53-AABCE8D4D7D2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71FF9AF6-4C04-DEDB-EA42-EB30C54B60BF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99BE69E1-1541-7BEF-DFF5-7F2D5A798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D7590A8-5C75-BFDD-7724-A709959C2BC8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F4E0F8DF-E0D4-0FDE-C79A-C26539EDF68A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8F83F971-9AFC-6B90-5A72-DB1676960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CC059048-12C9-3C6E-D120-CF41C05FF7D7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12F086-BE54-1417-E966-D133BF361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12919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97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9DD13-B68D-B5E4-FFA2-61953B75D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93D704-F71C-F295-FD76-8B3BA3FA1DF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سنمر الآن للاستماع لقراءاتكم الفردية، من يبدأ أولا؟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916EEE-FF05-53A6-2A53-39789C9F6427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C29E1-31AA-2500-652F-E3ED72E7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EF83A87-4027-F56D-85B1-D0401E966DB1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58D2FE2-C864-785A-791D-43D8781026D7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5149A20-75AF-47FE-20A9-F84B5BC7A4E8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95BD8F82-E58A-45C5-118A-E283171A0992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4C61E4B-E243-C325-AAD1-13FA03051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A568837-FFCB-4B96-CDFA-CF2467667043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436189C-A0C6-27E2-9B2D-9FA6C9BF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F8661686-D9E3-B9B7-E107-6D1A1A7D9144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03616D39-2832-1479-3452-2B677F3B13FF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13959C1-3D48-8333-62E7-90E7E2CB4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5E21BCEF-E464-DB76-87A2-7734BBF64BE3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B1DDC805-9DE7-020D-4B6A-AF7953455201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F866A89-ECD0-DD41-D7EB-D807C6640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1C6EB61-12EC-9B30-146E-57B802751FED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E91AD52E-D280-5EC2-FBBE-5A27A2EA0CE2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7961049-2FDB-9745-05AB-3C7DCB729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54D46C6F-35FF-CA26-D64D-F62582E32AB2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C3E321-858F-CA1F-4F75-88B162D3B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64" y="566603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88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873-14BC-AB81-9D95-3E0E95DEA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2D4E30-3525-E67A-E727-BA18301648DC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معي، سأكتب جملة وأقراها،</a:t>
            </a:r>
            <a:r>
              <a:rPr kumimoji="0" lang="ar-MA" sz="16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ثم 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أنسج جملة أخرى على غرارها،</a:t>
            </a:r>
            <a:r>
              <a:rPr kumimoji="0" lang="ar-MA" sz="16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ستفعلون مثلي.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92994D-C0E9-4668-BF6C-C7447DFE26CC}"/>
              </a:ext>
            </a:extLst>
          </p:cNvPr>
          <p:cNvSpPr/>
          <p:nvPr/>
        </p:nvSpPr>
        <p:spPr>
          <a:xfrm>
            <a:off x="6277129" y="2007551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FF0000"/>
                </a:solidFill>
              </a:rPr>
              <a:t>يَسْقي</a:t>
            </a:r>
            <a:r>
              <a:rPr lang="ar-MA" sz="6000" b="1" dirty="0">
                <a:solidFill>
                  <a:schemeClr val="tx1"/>
                </a:solidFill>
              </a:rPr>
              <a:t> اؐلْفَلّاحُ أَرْضَهُ.</a:t>
            </a:r>
            <a:endParaRPr kumimoji="0" lang="fr-FR" sz="54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16118211-A0ED-AB69-A6C0-AC45316844EB}"/>
              </a:ext>
            </a:extLst>
          </p:cNvPr>
          <p:cNvSpPr/>
          <p:nvPr/>
        </p:nvSpPr>
        <p:spPr>
          <a:xfrm>
            <a:off x="6277127" y="4228024"/>
            <a:ext cx="6995525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FF0000"/>
                </a:solidFill>
              </a:rPr>
              <a:t>يَقْذِفُ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dirty="0" err="1">
                <a:solidFill>
                  <a:schemeClr val="tx1"/>
                </a:solidFill>
              </a:rPr>
              <a:t>ا</a:t>
            </a:r>
            <a:r>
              <a:rPr lang="ar-MA" sz="6000" b="1" dirty="0" err="1">
                <a:solidFill>
                  <a:prstClr val="black"/>
                </a:solidFill>
              </a:rPr>
              <a:t>ؐ</a:t>
            </a:r>
            <a:r>
              <a:rPr lang="ar-MA" sz="6000" b="1" dirty="0" err="1">
                <a:solidFill>
                  <a:schemeClr val="tx1"/>
                </a:solidFill>
              </a:rPr>
              <a:t>للّاعِبُ</a:t>
            </a:r>
            <a:r>
              <a:rPr lang="ar-MA" sz="6000" b="1" dirty="0">
                <a:solidFill>
                  <a:schemeClr val="tx1"/>
                </a:solidFill>
              </a:rPr>
              <a:t> كُرَتَهُ.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12B47D5-64FC-4C86-E41B-69B0E1E82CFD}"/>
              </a:ext>
            </a:extLst>
          </p:cNvPr>
          <p:cNvSpPr/>
          <p:nvPr/>
        </p:nvSpPr>
        <p:spPr>
          <a:xfrm>
            <a:off x="611639" y="6185597"/>
            <a:ext cx="767337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sz="6000" b="1" dirty="0">
                <a:solidFill>
                  <a:srgbClr val="FF0000"/>
                </a:solidFill>
              </a:rPr>
              <a:t>لا</a:t>
            </a:r>
            <a:r>
              <a:rPr lang="ar-MA" sz="5400" b="1" dirty="0">
                <a:solidFill>
                  <a:srgbClr val="FF0000"/>
                </a:solidFill>
              </a:rPr>
              <a:t>، لا </a:t>
            </a:r>
            <a:r>
              <a:rPr lang="ar-MA" sz="5400" b="1" dirty="0">
                <a:solidFill>
                  <a:schemeClr val="tx1"/>
                </a:solidFill>
              </a:rPr>
              <a:t>تَمْشِ في وَسَطِ </a:t>
            </a:r>
            <a:r>
              <a:rPr lang="ar-MA" sz="5400" b="1">
                <a:solidFill>
                  <a:schemeClr val="tx1"/>
                </a:solidFill>
              </a:rPr>
              <a:t>اؐلطَّريقِ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lang="fr-MA" sz="5400" b="1" dirty="0">
              <a:solidFill>
                <a:schemeClr val="tx1"/>
              </a:solidFill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F4B724A1-C91B-E782-5C58-46DDCEFF1926}"/>
              </a:ext>
            </a:extLst>
          </p:cNvPr>
          <p:cNvSpPr/>
          <p:nvPr/>
        </p:nvSpPr>
        <p:spPr>
          <a:xfrm>
            <a:off x="611639" y="8458025"/>
            <a:ext cx="7673378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sz="5400" b="1" dirty="0">
                <a:solidFill>
                  <a:srgbClr val="FF0000"/>
                </a:solidFill>
              </a:rPr>
              <a:t>لا، لا </a:t>
            </a:r>
            <a:r>
              <a:rPr lang="ar-MA" sz="5400" b="1" dirty="0">
                <a:solidFill>
                  <a:schemeClr val="tx1"/>
                </a:solidFill>
              </a:rPr>
              <a:t>تَرمِ </a:t>
            </a:r>
            <a:r>
              <a:rPr lang="ar-MA" sz="5400" b="1" dirty="0" err="1">
                <a:solidFill>
                  <a:schemeClr val="tx1"/>
                </a:solidFill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schemeClr val="tx1"/>
                </a:solidFill>
              </a:rPr>
              <a:t>لْأَزْبالَ</a:t>
            </a:r>
            <a:r>
              <a:rPr lang="ar-MA" sz="5400" b="1" dirty="0">
                <a:solidFill>
                  <a:schemeClr val="tx1"/>
                </a:solidFill>
              </a:rPr>
              <a:t> في </a:t>
            </a:r>
            <a:r>
              <a:rPr lang="ar-MA" sz="5400" b="1" dirty="0" err="1">
                <a:solidFill>
                  <a:schemeClr val="tx1"/>
                </a:solidFill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schemeClr val="tx1"/>
                </a:solidFill>
              </a:rPr>
              <a:t>لطَّبيعَةِ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lang="fr-MA" sz="5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B49F1B8-5D0F-B278-9345-35FBD43E8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050" y="7560527"/>
            <a:ext cx="524301" cy="6523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771CB8-C764-7362-AD90-A0E640E8E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740" y="3330526"/>
            <a:ext cx="524301" cy="6523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83912F-781E-2D98-80E6-53CBD6BD0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7" y="69921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3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5671F-6F92-1289-E459-DDB51F0B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90090B2-0B8C-3320-53C8-8EE4A831C613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ستركبون جملتين على غرار الجملتين أمامكم.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5ED331A-F8D2-C568-6F00-923FCDF1B618}"/>
              </a:ext>
            </a:extLst>
          </p:cNvPr>
          <p:cNvSpPr/>
          <p:nvPr/>
        </p:nvSpPr>
        <p:spPr>
          <a:xfrm>
            <a:off x="6277129" y="2007551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يَسْقي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اؐلْفَلّاحُ أَرْضَهُ.</a:t>
            </a:r>
            <a:endParaRPr kumimoji="0" lang="fr-FR" sz="5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D8B0C14D-5F61-08D4-85B8-6BCA412159A1}"/>
              </a:ext>
            </a:extLst>
          </p:cNvPr>
          <p:cNvSpPr/>
          <p:nvPr/>
        </p:nvSpPr>
        <p:spPr>
          <a:xfrm>
            <a:off x="6277127" y="4228024"/>
            <a:ext cx="6995525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يُراجِعُ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4759BC0-67CE-460B-CBF5-28E9BF953EC6}"/>
              </a:ext>
            </a:extLst>
          </p:cNvPr>
          <p:cNvSpPr/>
          <p:nvPr/>
        </p:nvSpPr>
        <p:spPr>
          <a:xfrm>
            <a:off x="611639" y="6185597"/>
            <a:ext cx="767337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لا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تَمْشِ في وَسَطِ </a:t>
            </a:r>
            <a:r>
              <a:rPr kumimoji="0" lang="ar-MA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اؐلطَّريقِ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94F77221-0972-3348-534E-AE6C020B6049}"/>
              </a:ext>
            </a:extLst>
          </p:cNvPr>
          <p:cNvSpPr/>
          <p:nvPr/>
        </p:nvSpPr>
        <p:spPr>
          <a:xfrm>
            <a:off x="611639" y="8458025"/>
            <a:ext cx="7673378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لا، لا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718038-703B-DE9A-D419-244A7FC1D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050" y="7560527"/>
            <a:ext cx="524301" cy="6523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713F119-5EA8-BC70-58B3-6DDD54882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740" y="3330526"/>
            <a:ext cx="524301" cy="6523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5D7921-0536-2196-F3F5-B13473462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3" y="699214"/>
            <a:ext cx="1925780" cy="1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4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16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90C089-29BA-30D0-5FBD-7CF239848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154" y="3432259"/>
            <a:ext cx="5385463" cy="678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الكراسة(النشاط2)،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7ECA9-541A-6406-692C-755EFCE9B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458" y="2504003"/>
            <a:ext cx="5891869" cy="742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ثنائيات كل واحد يقرأ لزميله قراءة هامسة(النشاط2)،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6DE6AB-E893-3DA5-0CD2-ADC402462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761" y="2296186"/>
            <a:ext cx="5778531" cy="728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سطرا(النشاط2)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5520D7-25C5-A4F3-88E5-BB0F11D54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627" y="2781095"/>
            <a:ext cx="5767537" cy="726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834086"/>
            <a:ext cx="104324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خذوا دفاتركم، وانسجوا جملتين على غرار الجملتين في النشاط رقم3 واكتبوا الجملتين على الدفتر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B989AF-F205-98E0-9573-6C08D8E3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48" y="2493416"/>
            <a:ext cx="11725825" cy="328707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B75081-DA09-17A3-FE3B-61FD06246E8F}"/>
              </a:ext>
            </a:extLst>
          </p:cNvPr>
          <p:cNvSpPr/>
          <p:nvPr/>
        </p:nvSpPr>
        <p:spPr>
          <a:xfrm>
            <a:off x="1697180" y="6323596"/>
            <a:ext cx="10564093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</a:rPr>
              <a:t>يَرْعى 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noProof="0" dirty="0">
                <a:solidFill>
                  <a:schemeClr val="tx1"/>
                </a:solidFill>
              </a:rPr>
              <a:t>..................</a:t>
            </a:r>
            <a:r>
              <a:rPr lang="ar-MA" sz="6000" b="1" dirty="0">
                <a:solidFill>
                  <a:schemeClr val="tx1"/>
                </a:solidFill>
              </a:rPr>
              <a:t>......................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C11B12F-A693-AA10-2BB6-DFF75E87DE97}"/>
              </a:ext>
            </a:extLst>
          </p:cNvPr>
          <p:cNvSpPr/>
          <p:nvPr/>
        </p:nvSpPr>
        <p:spPr>
          <a:xfrm>
            <a:off x="1565563" y="7996461"/>
            <a:ext cx="10695710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</a:rPr>
              <a:t>لا، لا 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dirty="0">
                <a:solidFill>
                  <a:schemeClr val="tx1"/>
                </a:solidFill>
              </a:rPr>
              <a:t>.........................................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BE1F53-D009-797B-95F2-9EAE51265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56" y="529551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لتتبع عملكم وتقديم المساعدة.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4E640D-2447-262F-2865-DE6DF86A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7" y="2127962"/>
            <a:ext cx="9580262" cy="74659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84076F-3BEE-7D27-F53B-832E636DD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8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</a:t>
            </a:r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,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4129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طريق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6926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08640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1257D5-E51B-B832-1872-5F5E2EF8E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733351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08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 انطلاقا من المقاطع 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(النشاط2)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أربع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جمل على غرار الجملتين في النشاط رقم3 وانقلها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2984C2-6C4F-9A1A-B0E4-18E68CECF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64" y="2530984"/>
            <a:ext cx="5382055" cy="66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173704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الشمسية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تركيب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الكلمات والجمل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وقراءتها.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6758" y="231126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92050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189789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26758" y="585680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80738" y="8227138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36473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 الجمل من الكلمات المبعثرة، ثم 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33FA90-470C-5ACC-E62F-146E04336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87" y="2447788"/>
            <a:ext cx="5546762" cy="68762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9EC618-6381-B3DA-21CF-8ACEABB82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42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1401</Words>
  <Application>Microsoft Office PowerPoint</Application>
  <PresentationFormat>Personnalisé</PresentationFormat>
  <Paragraphs>255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2025-09-17T17:27:54Z</dcterms:modified>
</cp:coreProperties>
</file>