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7"/>
  </p:notesMasterIdLst>
  <p:handoutMasterIdLst>
    <p:handoutMasterId r:id="rId68"/>
  </p:handoutMasterIdLst>
  <p:sldIdLst>
    <p:sldId id="257" r:id="rId6"/>
    <p:sldId id="2134804867" r:id="rId7"/>
    <p:sldId id="2134805101" r:id="rId8"/>
    <p:sldId id="2134808522" r:id="rId9"/>
    <p:sldId id="2134805392" r:id="rId10"/>
    <p:sldId id="2134805155" r:id="rId11"/>
    <p:sldId id="2134808562" r:id="rId12"/>
    <p:sldId id="2134808454" r:id="rId13"/>
    <p:sldId id="2134808450" r:id="rId14"/>
    <p:sldId id="2134808451" r:id="rId15"/>
    <p:sldId id="2134808531" r:id="rId16"/>
    <p:sldId id="542" r:id="rId17"/>
    <p:sldId id="2134808532" r:id="rId18"/>
    <p:sldId id="2134808455" r:id="rId19"/>
    <p:sldId id="2134808533" r:id="rId20"/>
    <p:sldId id="2134808534" r:id="rId21"/>
    <p:sldId id="2134808535" r:id="rId22"/>
    <p:sldId id="2134808536" r:id="rId23"/>
    <p:sldId id="2134808537" r:id="rId24"/>
    <p:sldId id="2134808538" r:id="rId25"/>
    <p:sldId id="2134808448" r:id="rId26"/>
    <p:sldId id="2134808539" r:id="rId27"/>
    <p:sldId id="2134808563" r:id="rId28"/>
    <p:sldId id="2134808565" r:id="rId29"/>
    <p:sldId id="2134808474" r:id="rId30"/>
    <p:sldId id="2134808468" r:id="rId31"/>
    <p:sldId id="2134808564" r:id="rId32"/>
    <p:sldId id="2134808566" r:id="rId33"/>
    <p:sldId id="597" r:id="rId34"/>
    <p:sldId id="2134808445" r:id="rId35"/>
    <p:sldId id="2134808567" r:id="rId36"/>
    <p:sldId id="2134808568" r:id="rId37"/>
    <p:sldId id="2134808569" r:id="rId38"/>
    <p:sldId id="2134808570" r:id="rId39"/>
    <p:sldId id="2134808541" r:id="rId40"/>
    <p:sldId id="2134808571" r:id="rId41"/>
    <p:sldId id="2134808572" r:id="rId42"/>
    <p:sldId id="2134808573" r:id="rId43"/>
    <p:sldId id="2134808574" r:id="rId44"/>
    <p:sldId id="2134808578" r:id="rId45"/>
    <p:sldId id="2134808543" r:id="rId46"/>
    <p:sldId id="2134808576" r:id="rId47"/>
    <p:sldId id="2134808577" r:id="rId48"/>
    <p:sldId id="2134808547" r:id="rId49"/>
    <p:sldId id="2134808579" r:id="rId50"/>
    <p:sldId id="2134808580" r:id="rId51"/>
    <p:sldId id="2134808575" r:id="rId52"/>
    <p:sldId id="2134808555" r:id="rId53"/>
    <p:sldId id="2134808581" r:id="rId54"/>
    <p:sldId id="2134808582" r:id="rId55"/>
    <p:sldId id="2134808558" r:id="rId56"/>
    <p:sldId id="2134808557" r:id="rId57"/>
    <p:sldId id="2134808559" r:id="rId58"/>
    <p:sldId id="2134808560" r:id="rId59"/>
    <p:sldId id="838" r:id="rId60"/>
    <p:sldId id="2134808446" r:id="rId61"/>
    <p:sldId id="2134808583" r:id="rId62"/>
    <p:sldId id="2134808501" r:id="rId63"/>
    <p:sldId id="2134808561" r:id="rId64"/>
    <p:sldId id="2134808503" r:id="rId65"/>
    <p:sldId id="2134808502" r:id="rId66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62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455"/>
            <p14:sldId id="2134808533"/>
            <p14:sldId id="2134808534"/>
            <p14:sldId id="2134808535"/>
            <p14:sldId id="2134808536"/>
            <p14:sldId id="2134808537"/>
            <p14:sldId id="2134808538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63"/>
            <p14:sldId id="2134808565"/>
            <p14:sldId id="2134808474"/>
            <p14:sldId id="2134808468"/>
            <p14:sldId id="2134808564"/>
            <p14:sldId id="2134808566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67"/>
            <p14:sldId id="2134808568"/>
            <p14:sldId id="2134808569"/>
            <p14:sldId id="2134808570"/>
            <p14:sldId id="2134808541"/>
            <p14:sldId id="2134808571"/>
            <p14:sldId id="2134808572"/>
            <p14:sldId id="2134808573"/>
            <p14:sldId id="2134808574"/>
            <p14:sldId id="2134808578"/>
            <p14:sldId id="2134808543"/>
            <p14:sldId id="2134808576"/>
            <p14:sldId id="2134808577"/>
            <p14:sldId id="2134808547"/>
            <p14:sldId id="2134808579"/>
            <p14:sldId id="2134808580"/>
            <p14:sldId id="2134808575"/>
            <p14:sldId id="2134808555"/>
            <p14:sldId id="2134808581"/>
            <p14:sldId id="2134808582"/>
            <p14:sldId id="2134808558"/>
            <p14:sldId id="2134808557"/>
            <p14:sldId id="2134808559"/>
            <p14:sldId id="2134808560"/>
          </p14:sldIdLst>
        </p14:section>
        <p14:section name="ألعاب" id="{66953B43-0502-40BE-9D9D-49C14FC1791C}">
          <p14:sldIdLst>
            <p14:sldId id="838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781985-1A9C-4232-A065-1B1740B323A7}" v="2" dt="2025-09-03T10:10:14.1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presProps" Target="presProp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3T10:10:17.193" v="1" actId="1076"/>
      <pc:docMkLst>
        <pc:docMk/>
      </pc:docMkLst>
      <pc:sldChg chg="addSp modSp mod">
        <pc:chgData name="FERHANE EL MOSTAFA" userId="612e3f77-08f4-424c-9bd0-6ac275dcda07" providerId="ADAL" clId="{0E1024C3-58F3-4E60-9D56-58152775B348}" dt="2025-09-03T10:10:17.193" v="1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10:17.193" v="1" actId="1076"/>
          <ac:spMkLst>
            <pc:docMk/>
            <pc:sldMk cId="1113929566" sldId="2134805101"/>
            <ac:spMk id="12" creationId="{61843F03-5958-2FC2-2C63-80407E574CB8}"/>
          </ac:spMkLst>
        </pc:spChg>
      </pc:sldChg>
    </pc:docChg>
  </pc:docChgLst>
  <pc:docChgLst>
    <pc:chgData name="FERHANE EL MOSTAFA" userId="612e3f77-08f4-424c-9bd0-6ac275dcda07" providerId="ADAL" clId="{2D781985-1A9C-4232-A065-1B1740B323A7}"/>
    <pc:docChg chg="undo custSel addSld delSld modSld modSection">
      <pc:chgData name="FERHANE EL MOSTAFA" userId="612e3f77-08f4-424c-9bd0-6ac275dcda07" providerId="ADAL" clId="{2D781985-1A9C-4232-A065-1B1740B323A7}" dt="2025-08-30T08:36:02.166" v="4143" actId="47"/>
      <pc:docMkLst>
        <pc:docMk/>
      </pc:docMkLst>
      <pc:sldChg chg="modSp mod">
        <pc:chgData name="FERHANE EL MOSTAFA" userId="612e3f77-08f4-424c-9bd0-6ac275dcda07" providerId="ADAL" clId="{2D781985-1A9C-4232-A065-1B1740B323A7}" dt="2025-08-05T15:32:39.779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2D781985-1A9C-4232-A065-1B1740B323A7}" dt="2025-08-05T15:32:39.779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2D781985-1A9C-4232-A065-1B1740B323A7}" dt="2025-08-05T18:30:53.485" v="1939"/>
        <pc:sldMkLst>
          <pc:docMk/>
          <pc:sldMk cId="1861730519" sldId="597"/>
        </pc:sldMkLst>
        <pc:spChg chg="mod">
          <ac:chgData name="FERHANE EL MOSTAFA" userId="612e3f77-08f4-424c-9bd0-6ac275dcda07" providerId="ADAL" clId="{2D781985-1A9C-4232-A065-1B1740B323A7}" dt="2025-08-05T18:30:53.485" v="1939"/>
          <ac:spMkLst>
            <pc:docMk/>
            <pc:sldMk cId="1861730519" sldId="597"/>
            <ac:spMk id="6" creationId="{89346D30-016F-CFBB-423D-ECDE8F11DB6B}"/>
          </ac:spMkLst>
        </pc:spChg>
      </pc:sldChg>
      <pc:sldChg chg="delSp modSp mod">
        <pc:chgData name="FERHANE EL MOSTAFA" userId="612e3f77-08f4-424c-9bd0-6ac275dcda07" providerId="ADAL" clId="{2D781985-1A9C-4232-A065-1B1740B323A7}" dt="2025-08-05T19:37:21.605" v="3556" actId="14100"/>
        <pc:sldMkLst>
          <pc:docMk/>
          <pc:sldMk cId="1948545125" sldId="838"/>
        </pc:sldMkLst>
        <pc:spChg chg="mod">
          <ac:chgData name="FERHANE EL MOSTAFA" userId="612e3f77-08f4-424c-9bd0-6ac275dcda07" providerId="ADAL" clId="{2D781985-1A9C-4232-A065-1B1740B323A7}" dt="2025-08-05T19:37:21.605" v="3556" actId="14100"/>
          <ac:spMkLst>
            <pc:docMk/>
            <pc:sldMk cId="1948545125" sldId="838"/>
            <ac:spMk id="6" creationId="{27EB7D6F-5B00-D6C5-3672-5B84FF6BDDC7}"/>
          </ac:spMkLst>
        </pc:spChg>
      </pc:sldChg>
      <pc:sldChg chg="modSp mod">
        <pc:chgData name="FERHANE EL MOSTAFA" userId="612e3f77-08f4-424c-9bd0-6ac275dcda07" providerId="ADAL" clId="{2D781985-1A9C-4232-A065-1B1740B323A7}" dt="2025-08-05T16:59:04.842" v="37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2D781985-1A9C-4232-A065-1B1740B323A7}" dt="2025-08-05T16:59:04.842" v="3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2D781985-1A9C-4232-A065-1B1740B323A7}" dt="2025-08-08T17:25:03.819" v="4052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2D781985-1A9C-4232-A065-1B1740B323A7}" dt="2025-08-08T17:25:03.819" v="405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2D781985-1A9C-4232-A065-1B1740B323A7}" dt="2025-08-08T17:25:03.819" v="405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2D781985-1A9C-4232-A065-1B1740B323A7}" dt="2025-08-08T17:24:59.194" v="4051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2D781985-1A9C-4232-A065-1B1740B323A7}" dt="2025-08-08T17:24:59.194" v="4051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2D781985-1A9C-4232-A065-1B1740B323A7}" dt="2025-08-08T17:25:03.819" v="405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2D781985-1A9C-4232-A065-1B1740B323A7}" dt="2025-08-08T17:24:59.194" v="4051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Graphic">
          <ac:chgData name="FERHANE EL MOSTAFA" userId="612e3f77-08f4-424c-9bd0-6ac275dcda07" providerId="ADAL" clId="{2D781985-1A9C-4232-A065-1B1740B323A7}" dt="2025-08-05T17:33:47.127" v="412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2D781985-1A9C-4232-A065-1B1740B323A7}" dt="2025-08-08T17:25:03.819" v="405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2D781985-1A9C-4232-A065-1B1740B323A7}" dt="2025-08-08T17:24:59.194" v="4051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2D781985-1A9C-4232-A065-1B1740B323A7}" dt="2025-08-30T08:36:02.166" v="4143" actId="47"/>
        <pc:sldMkLst>
          <pc:docMk/>
          <pc:sldMk cId="2635296759" sldId="2134808443"/>
        </pc:sldMkLst>
      </pc:sldChg>
      <pc:sldChg chg="addSp delSp modSp mod delAnim modAnim">
        <pc:chgData name="FERHANE EL MOSTAFA" userId="612e3f77-08f4-424c-9bd0-6ac275dcda07" providerId="ADAL" clId="{2D781985-1A9C-4232-A065-1B1740B323A7}" dt="2025-08-05T18:36:09.169" v="2139" actId="20577"/>
        <pc:sldMkLst>
          <pc:docMk/>
          <pc:sldMk cId="1509489136" sldId="2134808445"/>
        </pc:sldMkLst>
        <pc:spChg chg="mod">
          <ac:chgData name="FERHANE EL MOSTAFA" userId="612e3f77-08f4-424c-9bd0-6ac275dcda07" providerId="ADAL" clId="{2D781985-1A9C-4232-A065-1B1740B323A7}" dt="2025-08-05T18:32:36.127" v="2077" actId="20577"/>
          <ac:spMkLst>
            <pc:docMk/>
            <pc:sldMk cId="1509489136" sldId="2134808445"/>
            <ac:spMk id="2" creationId="{7A798A27-AC49-5304-AB70-358732C3BB29}"/>
          </ac:spMkLst>
        </pc:spChg>
        <pc:spChg chg="add mod">
          <ac:chgData name="FERHANE EL MOSTAFA" userId="612e3f77-08f4-424c-9bd0-6ac275dcda07" providerId="ADAL" clId="{2D781985-1A9C-4232-A065-1B1740B323A7}" dt="2025-08-05T18:35:16.281" v="2102" actId="20577"/>
          <ac:spMkLst>
            <pc:docMk/>
            <pc:sldMk cId="1509489136" sldId="2134808445"/>
            <ac:spMk id="9" creationId="{74AD3031-A92C-7A12-BE2B-2532300152F6}"/>
          </ac:spMkLst>
        </pc:spChg>
        <pc:spChg chg="add mod">
          <ac:chgData name="FERHANE EL MOSTAFA" userId="612e3f77-08f4-424c-9bd0-6ac275dcda07" providerId="ADAL" clId="{2D781985-1A9C-4232-A065-1B1740B323A7}" dt="2025-08-05T18:35:43.095" v="2120" actId="20577"/>
          <ac:spMkLst>
            <pc:docMk/>
            <pc:sldMk cId="1509489136" sldId="2134808445"/>
            <ac:spMk id="13" creationId="{9BBAAA0A-D18D-DB61-A2DD-71B004A93A96}"/>
          </ac:spMkLst>
        </pc:spChg>
        <pc:spChg chg="add mod">
          <ac:chgData name="FERHANE EL MOSTAFA" userId="612e3f77-08f4-424c-9bd0-6ac275dcda07" providerId="ADAL" clId="{2D781985-1A9C-4232-A065-1B1740B323A7}" dt="2025-08-05T18:36:09.169" v="2139" actId="20577"/>
          <ac:spMkLst>
            <pc:docMk/>
            <pc:sldMk cId="1509489136" sldId="2134808445"/>
            <ac:spMk id="14" creationId="{788F0D69-BF4D-FD33-DA5E-3E9CCD9010A2}"/>
          </ac:spMkLst>
        </pc:spChg>
        <pc:picChg chg="add mod">
          <ac:chgData name="FERHANE EL MOSTAFA" userId="612e3f77-08f4-424c-9bd0-6ac275dcda07" providerId="ADAL" clId="{2D781985-1A9C-4232-A065-1B1740B323A7}" dt="2025-08-05T18:34:11.410" v="2085" actId="14100"/>
          <ac:picMkLst>
            <pc:docMk/>
            <pc:sldMk cId="1509489136" sldId="2134808445"/>
            <ac:picMk id="8" creationId="{0C3FC63A-704A-1DD1-B5E3-9EE62732A865}"/>
          </ac:picMkLst>
        </pc:picChg>
      </pc:sldChg>
      <pc:sldChg chg="addSp delSp modSp mod">
        <pc:chgData name="FERHANE EL MOSTAFA" userId="612e3f77-08f4-424c-9bd0-6ac275dcda07" providerId="ADAL" clId="{2D781985-1A9C-4232-A065-1B1740B323A7}" dt="2025-08-08T17:34:12.300" v="4121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2D781985-1A9C-4232-A065-1B1740B323A7}" dt="2025-08-07T07:17:40.083" v="4002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add mod modGraphic">
          <ac:chgData name="FERHANE EL MOSTAFA" userId="612e3f77-08f4-424c-9bd0-6ac275dcda07" providerId="ADAL" clId="{2D781985-1A9C-4232-A065-1B1740B323A7}" dt="2025-08-08T17:34:12.300" v="4121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  <pc:picChg chg="add mod">
          <ac:chgData name="FERHANE EL MOSTAFA" userId="612e3f77-08f4-424c-9bd0-6ac275dcda07" providerId="ADAL" clId="{2D781985-1A9C-4232-A065-1B1740B323A7}" dt="2025-08-05T19:38:52.457" v="3641" actId="1076"/>
          <ac:picMkLst>
            <pc:docMk/>
            <pc:sldMk cId="2922113435" sldId="2134808446"/>
            <ac:picMk id="5" creationId="{CDD036A5-DAAD-5F56-8997-92085CAA2F61}"/>
          </ac:picMkLst>
        </pc:picChg>
      </pc:sldChg>
      <pc:sldChg chg="modSp mod">
        <pc:chgData name="FERHANE EL MOSTAFA" userId="612e3f77-08f4-424c-9bd0-6ac275dcda07" providerId="ADAL" clId="{2D781985-1A9C-4232-A065-1B1740B323A7}" dt="2025-08-05T17:57:36.947" v="762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2D781985-1A9C-4232-A065-1B1740B323A7}" dt="2025-08-05T17:57:36.947" v="762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 del">
        <pc:chgData name="FERHANE EL MOSTAFA" userId="612e3f77-08f4-424c-9bd0-6ac275dcda07" providerId="ADAL" clId="{2D781985-1A9C-4232-A065-1B1740B323A7}" dt="2025-08-05T15:36:00.661" v="11" actId="47"/>
        <pc:sldMkLst>
          <pc:docMk/>
          <pc:sldMk cId="3433722504" sldId="2134808449"/>
        </pc:sldMkLst>
      </pc:sldChg>
      <pc:sldChg chg="modSp">
        <pc:chgData name="FERHANE EL MOSTAFA" userId="612e3f77-08f4-424c-9bd0-6ac275dcda07" providerId="ADAL" clId="{2D781985-1A9C-4232-A065-1B1740B323A7}" dt="2025-08-05T17:02:09.806" v="102" actId="20577"/>
        <pc:sldMkLst>
          <pc:docMk/>
          <pc:sldMk cId="2097033110" sldId="2134808450"/>
        </pc:sldMkLst>
        <pc:spChg chg="mod">
          <ac:chgData name="FERHANE EL MOSTAFA" userId="612e3f77-08f4-424c-9bd0-6ac275dcda07" providerId="ADAL" clId="{2D781985-1A9C-4232-A065-1B1740B323A7}" dt="2025-08-05T17:02:09.806" v="102" actId="20577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2D781985-1A9C-4232-A065-1B1740B323A7}" dt="2025-08-24T12:21:47.171" v="4141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2D781985-1A9C-4232-A065-1B1740B323A7}" dt="2025-08-06T09:19:39.298" v="3914" actId="5793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2D781985-1A9C-4232-A065-1B1740B323A7}" dt="2025-08-24T12:21:47.171" v="4141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2D781985-1A9C-4232-A065-1B1740B323A7}" dt="2025-08-05T17:27:22.427" v="339" actId="14100"/>
          <ac:picMkLst>
            <pc:docMk/>
            <pc:sldMk cId="368224478" sldId="2134808451"/>
            <ac:picMk id="5" creationId="{8168DBEC-912E-F570-FCB1-E7A7935DB719}"/>
          </ac:picMkLst>
        </pc:picChg>
        <pc:picChg chg="add mod">
          <ac:chgData name="FERHANE EL MOSTAFA" userId="612e3f77-08f4-424c-9bd0-6ac275dcda07" providerId="ADAL" clId="{2D781985-1A9C-4232-A065-1B1740B323A7}" dt="2025-08-05T17:31:55.186" v="381" actId="1076"/>
          <ac:picMkLst>
            <pc:docMk/>
            <pc:sldMk cId="368224478" sldId="2134808451"/>
            <ac:picMk id="7" creationId="{BAEB0E65-2066-02C4-16C3-59EBD632506E}"/>
          </ac:picMkLst>
        </pc:picChg>
        <pc:picChg chg="add mod">
          <ac:chgData name="FERHANE EL MOSTAFA" userId="612e3f77-08f4-424c-9bd0-6ac275dcda07" providerId="ADAL" clId="{2D781985-1A9C-4232-A065-1B1740B323A7}" dt="2025-08-05T17:31:46.946" v="380" actId="1076"/>
          <ac:picMkLst>
            <pc:docMk/>
            <pc:sldMk cId="368224478" sldId="2134808451"/>
            <ac:picMk id="8" creationId="{C5D2F882-203C-EE65-3DDE-354BE691310F}"/>
          </ac:picMkLst>
        </pc:picChg>
      </pc:sldChg>
      <pc:sldChg chg="modSp">
        <pc:chgData name="FERHANE EL MOSTAFA" userId="612e3f77-08f4-424c-9bd0-6ac275dcda07" providerId="ADAL" clId="{2D781985-1A9C-4232-A065-1B1740B323A7}" dt="2025-08-05T17:49:36.892" v="452" actId="20577"/>
        <pc:sldMkLst>
          <pc:docMk/>
          <pc:sldMk cId="420838356" sldId="2134808455"/>
        </pc:sldMkLst>
        <pc:spChg chg="mod">
          <ac:chgData name="FERHANE EL MOSTAFA" userId="612e3f77-08f4-424c-9bd0-6ac275dcda07" providerId="ADAL" clId="{2D781985-1A9C-4232-A065-1B1740B323A7}" dt="2025-08-05T17:48:59.727" v="430" actId="20577"/>
          <ac:spMkLst>
            <pc:docMk/>
            <pc:sldMk cId="420838356" sldId="2134808455"/>
            <ac:spMk id="3" creationId="{072C3C92-152C-79BE-78B3-3053CEC713C3}"/>
          </ac:spMkLst>
        </pc:spChg>
        <pc:spChg chg="mod">
          <ac:chgData name="FERHANE EL MOSTAFA" userId="612e3f77-08f4-424c-9bd0-6ac275dcda07" providerId="ADAL" clId="{2D781985-1A9C-4232-A065-1B1740B323A7}" dt="2025-08-05T17:49:36.892" v="452" actId="20577"/>
          <ac:spMkLst>
            <pc:docMk/>
            <pc:sldMk cId="420838356" sldId="2134808455"/>
            <ac:spMk id="4" creationId="{E33D6751-F7ED-7A93-E18E-EB2F4C4C75EB}"/>
          </ac:spMkLst>
        </pc:spChg>
      </pc:sldChg>
      <pc:sldChg chg="addSp delSp modSp mod">
        <pc:chgData name="FERHANE EL MOSTAFA" userId="612e3f77-08f4-424c-9bd0-6ac275dcda07" providerId="ADAL" clId="{2D781985-1A9C-4232-A065-1B1740B323A7}" dt="2025-08-05T18:20:03.130" v="1474" actId="1076"/>
        <pc:sldMkLst>
          <pc:docMk/>
          <pc:sldMk cId="1403980755" sldId="2134808468"/>
        </pc:sldMkLst>
        <pc:spChg chg="mod">
          <ac:chgData name="FERHANE EL MOSTAFA" userId="612e3f77-08f4-424c-9bd0-6ac275dcda07" providerId="ADAL" clId="{2D781985-1A9C-4232-A065-1B1740B323A7}" dt="2025-08-05T18:19:45.652" v="1471" actId="20577"/>
          <ac:spMkLst>
            <pc:docMk/>
            <pc:sldMk cId="1403980755" sldId="2134808468"/>
            <ac:spMk id="6" creationId="{F28F4281-2ACA-EE6E-BDFB-ACBC974131BC}"/>
          </ac:spMkLst>
        </pc:spChg>
        <pc:picChg chg="add mod">
          <ac:chgData name="FERHANE EL MOSTAFA" userId="612e3f77-08f4-424c-9bd0-6ac275dcda07" providerId="ADAL" clId="{2D781985-1A9C-4232-A065-1B1740B323A7}" dt="2025-08-05T18:20:03.130" v="1474" actId="1076"/>
          <ac:picMkLst>
            <pc:docMk/>
            <pc:sldMk cId="1403980755" sldId="2134808468"/>
            <ac:picMk id="2" creationId="{CCFE0470-0A1C-2787-55D6-C1354CAA6811}"/>
          </ac:picMkLst>
        </pc:picChg>
      </pc:sldChg>
      <pc:sldChg chg="del">
        <pc:chgData name="FERHANE EL MOSTAFA" userId="612e3f77-08f4-424c-9bd0-6ac275dcda07" providerId="ADAL" clId="{2D781985-1A9C-4232-A065-1B1740B323A7}" dt="2025-08-05T18:29:04.330" v="1938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2D781985-1A9C-4232-A065-1B1740B323A7}" dt="2025-08-05T18:17:50.278" v="1284" actId="14100"/>
        <pc:sldMkLst>
          <pc:docMk/>
          <pc:sldMk cId="1418471261" sldId="2134808474"/>
        </pc:sldMkLst>
        <pc:spChg chg="mod">
          <ac:chgData name="FERHANE EL MOSTAFA" userId="612e3f77-08f4-424c-9bd0-6ac275dcda07" providerId="ADAL" clId="{2D781985-1A9C-4232-A065-1B1740B323A7}" dt="2025-08-05T18:16:49.388" v="1278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2D781985-1A9C-4232-A065-1B1740B323A7}" dt="2025-08-05T18:17:41.471" v="1281" actId="1076"/>
          <ac:picMkLst>
            <pc:docMk/>
            <pc:sldMk cId="1418471261" sldId="2134808474"/>
            <ac:picMk id="3" creationId="{71BDCE92-8B6F-4B43-F04B-947B17C6B777}"/>
          </ac:picMkLst>
        </pc:picChg>
        <pc:picChg chg="mod">
          <ac:chgData name="FERHANE EL MOSTAFA" userId="612e3f77-08f4-424c-9bd0-6ac275dcda07" providerId="ADAL" clId="{2D781985-1A9C-4232-A065-1B1740B323A7}" dt="2025-08-05T18:17:50.278" v="1284" actId="14100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del">
        <pc:chgData name="FERHANE EL MOSTAFA" userId="612e3f77-08f4-424c-9bd0-6ac275dcda07" providerId="ADAL" clId="{2D781985-1A9C-4232-A065-1B1740B323A7}" dt="2025-08-05T18:15:18.943" v="1178" actId="4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2D781985-1A9C-4232-A065-1B1740B323A7}" dt="2025-08-30T08:35:59.953" v="4142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2D781985-1A9C-4232-A065-1B1740B323A7}" dt="2025-08-05T17:48:50.283" v="42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D781985-1A9C-4232-A065-1B1740B323A7}" dt="2025-08-05T17:48:50.283" v="42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D781985-1A9C-4232-A065-1B1740B323A7}" dt="2025-08-05T17:50:01.530" v="457" actId="20577"/>
        <pc:sldMkLst>
          <pc:docMk/>
          <pc:sldMk cId="736286595" sldId="2134808533"/>
        </pc:sldMkLst>
        <pc:spChg chg="mod">
          <ac:chgData name="FERHANE EL MOSTAFA" userId="612e3f77-08f4-424c-9bd0-6ac275dcda07" providerId="ADAL" clId="{2D781985-1A9C-4232-A065-1B1740B323A7}" dt="2025-08-05T17:50:01.530" v="457" actId="20577"/>
          <ac:spMkLst>
            <pc:docMk/>
            <pc:sldMk cId="736286595" sldId="2134808533"/>
            <ac:spMk id="6" creationId="{3A6224F4-3F96-8247-BDBF-D6410DFB3903}"/>
          </ac:spMkLst>
        </pc:spChg>
      </pc:sldChg>
      <pc:sldChg chg="modSp">
        <pc:chgData name="FERHANE EL MOSTAFA" userId="612e3f77-08f4-424c-9bd0-6ac275dcda07" providerId="ADAL" clId="{2D781985-1A9C-4232-A065-1B1740B323A7}" dt="2025-08-05T17:52:49.489" v="596" actId="207"/>
        <pc:sldMkLst>
          <pc:docMk/>
          <pc:sldMk cId="3526307757" sldId="2134808534"/>
        </pc:sldMkLst>
        <pc:spChg chg="mod">
          <ac:chgData name="FERHANE EL MOSTAFA" userId="612e3f77-08f4-424c-9bd0-6ac275dcda07" providerId="ADAL" clId="{2D781985-1A9C-4232-A065-1B1740B323A7}" dt="2025-08-05T17:50:13.941" v="466" actId="20577"/>
          <ac:spMkLst>
            <pc:docMk/>
            <pc:sldMk cId="3526307757" sldId="2134808534"/>
            <ac:spMk id="3" creationId="{367A806C-D29F-1932-393C-E71934DEDB4D}"/>
          </ac:spMkLst>
        </pc:spChg>
        <pc:spChg chg="mod">
          <ac:chgData name="FERHANE EL MOSTAFA" userId="612e3f77-08f4-424c-9bd0-6ac275dcda07" providerId="ADAL" clId="{2D781985-1A9C-4232-A065-1B1740B323A7}" dt="2025-08-05T17:52:49.489" v="596" actId="207"/>
          <ac:spMkLst>
            <pc:docMk/>
            <pc:sldMk cId="3526307757" sldId="2134808534"/>
            <ac:spMk id="4" creationId="{4CC5AA58-B230-5EB7-611E-85DB6BCD2774}"/>
          </ac:spMkLst>
        </pc:spChg>
      </pc:sldChg>
      <pc:sldChg chg="modSp mod">
        <pc:chgData name="FERHANE EL MOSTAFA" userId="612e3f77-08f4-424c-9bd0-6ac275dcda07" providerId="ADAL" clId="{2D781985-1A9C-4232-A065-1B1740B323A7}" dt="2025-08-05T17:53:12.020" v="600" actId="20577"/>
        <pc:sldMkLst>
          <pc:docMk/>
          <pc:sldMk cId="1456947510" sldId="2134808535"/>
        </pc:sldMkLst>
        <pc:spChg chg="mod">
          <ac:chgData name="FERHANE EL MOSTAFA" userId="612e3f77-08f4-424c-9bd0-6ac275dcda07" providerId="ADAL" clId="{2D781985-1A9C-4232-A065-1B1740B323A7}" dt="2025-08-05T17:53:12.020" v="600" actId="20577"/>
          <ac:spMkLst>
            <pc:docMk/>
            <pc:sldMk cId="1456947510" sldId="2134808535"/>
            <ac:spMk id="6" creationId="{3AD5BD06-5256-A922-668E-F1C0ADD26443}"/>
          </ac:spMkLst>
        </pc:spChg>
      </pc:sldChg>
      <pc:sldChg chg="modSp mod">
        <pc:chgData name="FERHANE EL MOSTAFA" userId="612e3f77-08f4-424c-9bd0-6ac275dcda07" providerId="ADAL" clId="{2D781985-1A9C-4232-A065-1B1740B323A7}" dt="2025-08-05T17:55:51.751" v="701" actId="207"/>
        <pc:sldMkLst>
          <pc:docMk/>
          <pc:sldMk cId="4027987106" sldId="2134808536"/>
        </pc:sldMkLst>
        <pc:spChg chg="mod">
          <ac:chgData name="FERHANE EL MOSTAFA" userId="612e3f77-08f4-424c-9bd0-6ac275dcda07" providerId="ADAL" clId="{2D781985-1A9C-4232-A065-1B1740B323A7}" dt="2025-08-05T17:53:28.748" v="609" actId="20577"/>
          <ac:spMkLst>
            <pc:docMk/>
            <pc:sldMk cId="4027987106" sldId="2134808536"/>
            <ac:spMk id="3" creationId="{98383EDC-A358-B6A3-8BA0-4E5B65747D68}"/>
          </ac:spMkLst>
        </pc:spChg>
        <pc:spChg chg="mod">
          <ac:chgData name="FERHANE EL MOSTAFA" userId="612e3f77-08f4-424c-9bd0-6ac275dcda07" providerId="ADAL" clId="{2D781985-1A9C-4232-A065-1B1740B323A7}" dt="2025-08-05T17:55:51.751" v="701" actId="207"/>
          <ac:spMkLst>
            <pc:docMk/>
            <pc:sldMk cId="4027987106" sldId="2134808536"/>
            <ac:spMk id="4" creationId="{A8F96833-4A11-1CE1-1EE0-2DBAADF64521}"/>
          </ac:spMkLst>
        </pc:spChg>
      </pc:sldChg>
      <pc:sldChg chg="modSp mod">
        <pc:chgData name="FERHANE EL MOSTAFA" userId="612e3f77-08f4-424c-9bd0-6ac275dcda07" providerId="ADAL" clId="{2D781985-1A9C-4232-A065-1B1740B323A7}" dt="2025-08-05T17:56:13.089" v="705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2D781985-1A9C-4232-A065-1B1740B323A7}" dt="2025-08-05T17:56:13.089" v="705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">
        <pc:chgData name="FERHANE EL MOSTAFA" userId="612e3f77-08f4-424c-9bd0-6ac275dcda07" providerId="ADAL" clId="{2D781985-1A9C-4232-A065-1B1740B323A7}" dt="2025-08-05T17:57:23.386" v="761" actId="20577"/>
        <pc:sldMkLst>
          <pc:docMk/>
          <pc:sldMk cId="58350007" sldId="2134808538"/>
        </pc:sldMkLst>
        <pc:spChg chg="mod">
          <ac:chgData name="FERHANE EL MOSTAFA" userId="612e3f77-08f4-424c-9bd0-6ac275dcda07" providerId="ADAL" clId="{2D781985-1A9C-4232-A065-1B1740B323A7}" dt="2025-08-05T17:56:24.830" v="711" actId="20577"/>
          <ac:spMkLst>
            <pc:docMk/>
            <pc:sldMk cId="58350007" sldId="2134808538"/>
            <ac:spMk id="3" creationId="{E1658EC0-0BA5-BE9D-0480-BCC316D27F52}"/>
          </ac:spMkLst>
        </pc:spChg>
        <pc:spChg chg="mod">
          <ac:chgData name="FERHANE EL MOSTAFA" userId="612e3f77-08f4-424c-9bd0-6ac275dcda07" providerId="ADAL" clId="{2D781985-1A9C-4232-A065-1B1740B323A7}" dt="2025-08-05T17:57:23.386" v="761" actId="20577"/>
          <ac:spMkLst>
            <pc:docMk/>
            <pc:sldMk cId="58350007" sldId="2134808538"/>
            <ac:spMk id="4" creationId="{9C6E1EAB-083E-5F95-A186-98F156477B2E}"/>
          </ac:spMkLst>
        </pc:spChg>
      </pc:sldChg>
      <pc:sldChg chg="addSp delSp modSp mod">
        <pc:chgData name="FERHANE EL MOSTAFA" userId="612e3f77-08f4-424c-9bd0-6ac275dcda07" providerId="ADAL" clId="{2D781985-1A9C-4232-A065-1B1740B323A7}" dt="2025-08-08T17:26:46.227" v="4055" actId="14100"/>
        <pc:sldMkLst>
          <pc:docMk/>
          <pc:sldMk cId="3114214726" sldId="2134808539"/>
        </pc:sldMkLst>
        <pc:spChg chg="mod">
          <ac:chgData name="FERHANE EL MOSTAFA" userId="612e3f77-08f4-424c-9bd0-6ac275dcda07" providerId="ADAL" clId="{2D781985-1A9C-4232-A065-1B1740B323A7}" dt="2025-08-05T18:12:41.263" v="1080" actId="6549"/>
          <ac:spMkLst>
            <pc:docMk/>
            <pc:sldMk cId="3114214726" sldId="2134808539"/>
            <ac:spMk id="6" creationId="{19B27766-CF1F-0E90-1AFC-2D3D4298239D}"/>
          </ac:spMkLst>
        </pc:spChg>
        <pc:picChg chg="add del mod">
          <ac:chgData name="FERHANE EL MOSTAFA" userId="612e3f77-08f4-424c-9bd0-6ac275dcda07" providerId="ADAL" clId="{2D781985-1A9C-4232-A065-1B1740B323A7}" dt="2025-08-08T17:26:46.227" v="4055" actId="14100"/>
          <ac:picMkLst>
            <pc:docMk/>
            <pc:sldMk cId="3114214726" sldId="2134808539"/>
            <ac:picMk id="5" creationId="{906C0F65-5399-F34C-864B-32145B751C5F}"/>
          </ac:picMkLst>
        </pc:picChg>
      </pc:sldChg>
      <pc:sldChg chg="del">
        <pc:chgData name="FERHANE EL MOSTAFA" userId="612e3f77-08f4-424c-9bd0-6ac275dcda07" providerId="ADAL" clId="{2D781985-1A9C-4232-A065-1B1740B323A7}" dt="2025-08-05T18:28:56.579" v="1937" actId="47"/>
        <pc:sldMkLst>
          <pc:docMk/>
          <pc:sldMk cId="1843453747" sldId="2134808540"/>
        </pc:sldMkLst>
      </pc:sldChg>
      <pc:sldChg chg="addSp delSp modSp mod delAnim">
        <pc:chgData name="FERHANE EL MOSTAFA" userId="612e3f77-08f4-424c-9bd0-6ac275dcda07" providerId="ADAL" clId="{2D781985-1A9C-4232-A065-1B1740B323A7}" dt="2025-08-05T18:53:41.506" v="2618" actId="20577"/>
        <pc:sldMkLst>
          <pc:docMk/>
          <pc:sldMk cId="4035992643" sldId="2134808541"/>
        </pc:sldMkLst>
        <pc:spChg chg="mod">
          <ac:chgData name="FERHANE EL MOSTAFA" userId="612e3f77-08f4-424c-9bd0-6ac275dcda07" providerId="ADAL" clId="{2D781985-1A9C-4232-A065-1B1740B323A7}" dt="2025-08-05T18:53:41.506" v="2618" actId="20577"/>
          <ac:spMkLst>
            <pc:docMk/>
            <pc:sldMk cId="4035992643" sldId="2134808541"/>
            <ac:spMk id="2" creationId="{B7B79D56-AC1C-4BF6-7B06-E7DF8D174ADE}"/>
          </ac:spMkLst>
        </pc:spChg>
        <pc:picChg chg="add mod">
          <ac:chgData name="FERHANE EL MOSTAFA" userId="612e3f77-08f4-424c-9bd0-6ac275dcda07" providerId="ADAL" clId="{2D781985-1A9C-4232-A065-1B1740B323A7}" dt="2025-08-05T18:47:01.111" v="2490" actId="1076"/>
          <ac:picMkLst>
            <pc:docMk/>
            <pc:sldMk cId="4035992643" sldId="2134808541"/>
            <ac:picMk id="3" creationId="{05B83008-47B8-4B5E-F2B7-929E7EF1D823}"/>
          </ac:picMkLst>
        </pc:picChg>
        <pc:picChg chg="add mod">
          <ac:chgData name="FERHANE EL MOSTAFA" userId="612e3f77-08f4-424c-9bd0-6ac275dcda07" providerId="ADAL" clId="{2D781985-1A9C-4232-A065-1B1740B323A7}" dt="2025-08-05T18:53:22.539" v="2607" actId="1076"/>
          <ac:picMkLst>
            <pc:docMk/>
            <pc:sldMk cId="4035992643" sldId="2134808541"/>
            <ac:picMk id="9" creationId="{7D8C557D-910E-60E4-9EF8-63AFDEC20C66}"/>
          </ac:picMkLst>
        </pc:picChg>
      </pc:sldChg>
      <pc:sldChg chg="del">
        <pc:chgData name="FERHANE EL MOSTAFA" userId="612e3f77-08f4-424c-9bd0-6ac275dcda07" providerId="ADAL" clId="{2D781985-1A9C-4232-A065-1B1740B323A7}" dt="2025-08-05T19:01:31.137" v="2987" actId="47"/>
        <pc:sldMkLst>
          <pc:docMk/>
          <pc:sldMk cId="875026982" sldId="2134808542"/>
        </pc:sldMkLst>
      </pc:sldChg>
      <pc:sldChg chg="modSp">
        <pc:chgData name="FERHANE EL MOSTAFA" userId="612e3f77-08f4-424c-9bd0-6ac275dcda07" providerId="ADAL" clId="{2D781985-1A9C-4232-A065-1B1740B323A7}" dt="2025-08-05T19:03:27.350" v="2994" actId="108"/>
        <pc:sldMkLst>
          <pc:docMk/>
          <pc:sldMk cId="2679425699" sldId="2134808543"/>
        </pc:sldMkLst>
        <pc:spChg chg="mod">
          <ac:chgData name="FERHANE EL MOSTAFA" userId="612e3f77-08f4-424c-9bd0-6ac275dcda07" providerId="ADAL" clId="{2D781985-1A9C-4232-A065-1B1740B323A7}" dt="2025-08-05T19:03:07.091" v="2992" actId="108"/>
          <ac:spMkLst>
            <pc:docMk/>
            <pc:sldMk cId="2679425699" sldId="2134808543"/>
            <ac:spMk id="4" creationId="{66F239CC-80E3-00CE-CDD9-FC952673C285}"/>
          </ac:spMkLst>
        </pc:spChg>
        <pc:spChg chg="mod">
          <ac:chgData name="FERHANE EL MOSTAFA" userId="612e3f77-08f4-424c-9bd0-6ac275dcda07" providerId="ADAL" clId="{2D781985-1A9C-4232-A065-1B1740B323A7}" dt="2025-08-05T19:02:46.606" v="2990" actId="108"/>
          <ac:spMkLst>
            <pc:docMk/>
            <pc:sldMk cId="2679425699" sldId="2134808543"/>
            <ac:spMk id="5" creationId="{577AF7EA-A310-5504-6432-A49DDD6BBBC0}"/>
          </ac:spMkLst>
        </pc:spChg>
        <pc:spChg chg="mod">
          <ac:chgData name="FERHANE EL MOSTAFA" userId="612e3f77-08f4-424c-9bd0-6ac275dcda07" providerId="ADAL" clId="{2D781985-1A9C-4232-A065-1B1740B323A7}" dt="2025-08-05T19:03:27.350" v="2994" actId="108"/>
          <ac:spMkLst>
            <pc:docMk/>
            <pc:sldMk cId="2679425699" sldId="2134808543"/>
            <ac:spMk id="6" creationId="{191ABAB8-1022-DCBC-4581-E27508BBB734}"/>
          </ac:spMkLst>
        </pc:spChg>
      </pc:sldChg>
      <pc:sldChg chg="modSp del mod">
        <pc:chgData name="FERHANE EL MOSTAFA" userId="612e3f77-08f4-424c-9bd0-6ac275dcda07" providerId="ADAL" clId="{2D781985-1A9C-4232-A065-1B1740B323A7}" dt="2025-08-05T19:04:56.483" v="3002" actId="47"/>
        <pc:sldMkLst>
          <pc:docMk/>
          <pc:sldMk cId="4239359885" sldId="2134808544"/>
        </pc:sldMkLst>
      </pc:sldChg>
      <pc:sldChg chg="del">
        <pc:chgData name="FERHANE EL MOSTAFA" userId="612e3f77-08f4-424c-9bd0-6ac275dcda07" providerId="ADAL" clId="{2D781985-1A9C-4232-A065-1B1740B323A7}" dt="2025-08-05T19:01:32.400" v="2988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2D781985-1A9C-4232-A065-1B1740B323A7}" dt="2025-08-05T19:06:00.042" v="3018" actId="47"/>
        <pc:sldMkLst>
          <pc:docMk/>
          <pc:sldMk cId="3626232917" sldId="2134808546"/>
        </pc:sldMkLst>
      </pc:sldChg>
      <pc:sldChg chg="addSp delSp modSp mod delAnim">
        <pc:chgData name="FERHANE EL MOSTAFA" userId="612e3f77-08f4-424c-9bd0-6ac275dcda07" providerId="ADAL" clId="{2D781985-1A9C-4232-A065-1B1740B323A7}" dt="2025-08-06T11:57:23.433" v="3919" actId="1076"/>
        <pc:sldMkLst>
          <pc:docMk/>
          <pc:sldMk cId="2254889488" sldId="2134808547"/>
        </pc:sldMkLst>
        <pc:spChg chg="mod">
          <ac:chgData name="FERHANE EL MOSTAFA" userId="612e3f77-08f4-424c-9bd0-6ac275dcda07" providerId="ADAL" clId="{2D781985-1A9C-4232-A065-1B1740B323A7}" dt="2025-08-05T19:06:21.138" v="3023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2D781985-1A9C-4232-A065-1B1740B323A7}" dt="2025-08-06T11:57:23.433" v="3919" actId="1076"/>
          <ac:picMkLst>
            <pc:docMk/>
            <pc:sldMk cId="2254889488" sldId="2134808547"/>
            <ac:picMk id="3" creationId="{6F778795-3076-129B-5125-04484C098A88}"/>
          </ac:picMkLst>
        </pc:picChg>
        <pc:picChg chg="add mod">
          <ac:chgData name="FERHANE EL MOSTAFA" userId="612e3f77-08f4-424c-9bd0-6ac275dcda07" providerId="ADAL" clId="{2D781985-1A9C-4232-A065-1B1740B323A7}" dt="2025-08-06T08:56:35.643" v="3753" actId="14100"/>
          <ac:picMkLst>
            <pc:docMk/>
            <pc:sldMk cId="2254889488" sldId="2134808547"/>
            <ac:picMk id="6" creationId="{D9E18A99-C560-83B2-A351-8869E9227C86}"/>
          </ac:picMkLst>
        </pc:picChg>
      </pc:sldChg>
      <pc:sldChg chg="del">
        <pc:chgData name="FERHANE EL MOSTAFA" userId="612e3f77-08f4-424c-9bd0-6ac275dcda07" providerId="ADAL" clId="{2D781985-1A9C-4232-A065-1B1740B323A7}" dt="2025-08-05T19:17:10.722" v="3250" actId="4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2D781985-1A9C-4232-A065-1B1740B323A7}" dt="2025-08-05T19:17:19.065" v="3251" actId="47"/>
        <pc:sldMkLst>
          <pc:docMk/>
          <pc:sldMk cId="762796492" sldId="2134808549"/>
        </pc:sldMkLst>
      </pc:sldChg>
      <pc:sldChg chg="del">
        <pc:chgData name="FERHANE EL MOSTAFA" userId="612e3f77-08f4-424c-9bd0-6ac275dcda07" providerId="ADAL" clId="{2D781985-1A9C-4232-A065-1B1740B323A7}" dt="2025-08-05T19:17:41.409" v="3253" actId="47"/>
        <pc:sldMkLst>
          <pc:docMk/>
          <pc:sldMk cId="55609540" sldId="2134808550"/>
        </pc:sldMkLst>
      </pc:sldChg>
      <pc:sldChg chg="del">
        <pc:chgData name="FERHANE EL MOSTAFA" userId="612e3f77-08f4-424c-9bd0-6ac275dcda07" providerId="ADAL" clId="{2D781985-1A9C-4232-A065-1B1740B323A7}" dt="2025-08-05T19:17:31.186" v="3252" actId="47"/>
        <pc:sldMkLst>
          <pc:docMk/>
          <pc:sldMk cId="3235497932" sldId="2134808551"/>
        </pc:sldMkLst>
      </pc:sldChg>
      <pc:sldChg chg="del">
        <pc:chgData name="FERHANE EL MOSTAFA" userId="612e3f77-08f4-424c-9bd0-6ac275dcda07" providerId="ADAL" clId="{2D781985-1A9C-4232-A065-1B1740B323A7}" dt="2025-08-05T19:17:56.407" v="3255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2D781985-1A9C-4232-A065-1B1740B323A7}" dt="2025-08-05T19:17:49.957" v="3254" actId="47"/>
        <pc:sldMkLst>
          <pc:docMk/>
          <pc:sldMk cId="779578779" sldId="2134808553"/>
        </pc:sldMkLst>
      </pc:sldChg>
      <pc:sldChg chg="delSp del mod">
        <pc:chgData name="FERHANE EL MOSTAFA" userId="612e3f77-08f4-424c-9bd0-6ac275dcda07" providerId="ADAL" clId="{2D781985-1A9C-4232-A065-1B1740B323A7}" dt="2025-08-05T19:18:50.804" v="3257" actId="47"/>
        <pc:sldMkLst>
          <pc:docMk/>
          <pc:sldMk cId="3556510396" sldId="2134808554"/>
        </pc:sldMkLst>
      </pc:sldChg>
      <pc:sldChg chg="addSp delSp modSp mod delAnim modAnim">
        <pc:chgData name="FERHANE EL MOSTAFA" userId="612e3f77-08f4-424c-9bd0-6ac275dcda07" providerId="ADAL" clId="{2D781985-1A9C-4232-A065-1B1740B323A7}" dt="2025-08-05T19:28:37.604" v="3358"/>
        <pc:sldMkLst>
          <pc:docMk/>
          <pc:sldMk cId="2465365777" sldId="2134808555"/>
        </pc:sldMkLst>
        <pc:spChg chg="mod">
          <ac:chgData name="FERHANE EL MOSTAFA" userId="612e3f77-08f4-424c-9bd0-6ac275dcda07" providerId="ADAL" clId="{2D781985-1A9C-4232-A065-1B1740B323A7}" dt="2025-08-05T19:24:29.483" v="3311" actId="14100"/>
          <ac:spMkLst>
            <pc:docMk/>
            <pc:sldMk cId="2465365777" sldId="2134808555"/>
            <ac:spMk id="6" creationId="{9C3035B8-ECCD-B56D-1D7F-44040072A1F6}"/>
          </ac:spMkLst>
        </pc:spChg>
        <pc:spChg chg="mod">
          <ac:chgData name="FERHANE EL MOSTAFA" userId="612e3f77-08f4-424c-9bd0-6ac275dcda07" providerId="ADAL" clId="{2D781985-1A9C-4232-A065-1B1740B323A7}" dt="2025-08-05T19:24:36.048" v="3313" actId="1076"/>
          <ac:spMkLst>
            <pc:docMk/>
            <pc:sldMk cId="2465365777" sldId="2134808555"/>
            <ac:spMk id="7" creationId="{6EB50411-9D78-FCB7-9364-47FE4BE90684}"/>
          </ac:spMkLst>
        </pc:spChg>
        <pc:spChg chg="mod">
          <ac:chgData name="FERHANE EL MOSTAFA" userId="612e3f77-08f4-424c-9bd0-6ac275dcda07" providerId="ADAL" clId="{2D781985-1A9C-4232-A065-1B1740B323A7}" dt="2025-08-05T19:24:38.477" v="3314" actId="1076"/>
          <ac:spMkLst>
            <pc:docMk/>
            <pc:sldMk cId="2465365777" sldId="2134808555"/>
            <ac:spMk id="8" creationId="{3A2045C1-C622-5EF6-F080-898F411B8782}"/>
          </ac:spMkLst>
        </pc:spChg>
        <pc:spChg chg="mod">
          <ac:chgData name="FERHANE EL MOSTAFA" userId="612e3f77-08f4-424c-9bd0-6ac275dcda07" providerId="ADAL" clId="{2D781985-1A9C-4232-A065-1B1740B323A7}" dt="2025-08-05T19:28:27.297" v="3355" actId="1076"/>
          <ac:spMkLst>
            <pc:docMk/>
            <pc:sldMk cId="2465365777" sldId="2134808555"/>
            <ac:spMk id="9" creationId="{C5BA250D-19E8-0374-DD13-283B255CD49B}"/>
          </ac:spMkLst>
        </pc:spChg>
        <pc:spChg chg="mod">
          <ac:chgData name="FERHANE EL MOSTAFA" userId="612e3f77-08f4-424c-9bd0-6ac275dcda07" providerId="ADAL" clId="{2D781985-1A9C-4232-A065-1B1740B323A7}" dt="2025-08-05T19:28:23.267" v="3354" actId="1076"/>
          <ac:spMkLst>
            <pc:docMk/>
            <pc:sldMk cId="2465365777" sldId="2134808555"/>
            <ac:spMk id="10" creationId="{7938D67D-7060-0CEA-AC97-7DD45DA18607}"/>
          </ac:spMkLst>
        </pc:spChg>
        <pc:spChg chg="mod">
          <ac:chgData name="FERHANE EL MOSTAFA" userId="612e3f77-08f4-424c-9bd0-6ac275dcda07" providerId="ADAL" clId="{2D781985-1A9C-4232-A065-1B1740B323A7}" dt="2025-08-05T19:27:38.909" v="3347" actId="20577"/>
          <ac:spMkLst>
            <pc:docMk/>
            <pc:sldMk cId="2465365777" sldId="2134808555"/>
            <ac:spMk id="11" creationId="{2BF25FEA-F03C-48C4-4C73-98D3215917B1}"/>
          </ac:spMkLst>
        </pc:spChg>
        <pc:picChg chg="add mod">
          <ac:chgData name="FERHANE EL MOSTAFA" userId="612e3f77-08f4-424c-9bd0-6ac275dcda07" providerId="ADAL" clId="{2D781985-1A9C-4232-A065-1B1740B323A7}" dt="2025-08-05T19:19:08.899" v="3263" actId="14100"/>
          <ac:picMkLst>
            <pc:docMk/>
            <pc:sldMk cId="2465365777" sldId="2134808555"/>
            <ac:picMk id="4" creationId="{F3BBE90B-AB44-47F9-6BC5-A57380800D6F}"/>
          </ac:picMkLst>
        </pc:picChg>
      </pc:sldChg>
      <pc:sldChg chg="addSp delSp modSp del mod">
        <pc:chgData name="FERHANE EL MOSTAFA" userId="612e3f77-08f4-424c-9bd0-6ac275dcda07" providerId="ADAL" clId="{2D781985-1A9C-4232-A065-1B1740B323A7}" dt="2025-08-05T19:34:02.086" v="3439" actId="47"/>
        <pc:sldMkLst>
          <pc:docMk/>
          <pc:sldMk cId="967815637" sldId="2134808556"/>
        </pc:sldMkLst>
      </pc:sldChg>
      <pc:sldChg chg="addSp delSp modSp mod delAnim">
        <pc:chgData name="FERHANE EL MOSTAFA" userId="612e3f77-08f4-424c-9bd0-6ac275dcda07" providerId="ADAL" clId="{2D781985-1A9C-4232-A065-1B1740B323A7}" dt="2025-08-05T19:36:43.459" v="3538" actId="20577"/>
        <pc:sldMkLst>
          <pc:docMk/>
          <pc:sldMk cId="4059753319" sldId="2134808557"/>
        </pc:sldMkLst>
        <pc:spChg chg="mod">
          <ac:chgData name="FERHANE EL MOSTAFA" userId="612e3f77-08f4-424c-9bd0-6ac275dcda07" providerId="ADAL" clId="{2D781985-1A9C-4232-A065-1B1740B323A7}" dt="2025-08-05T19:36:43.459" v="3538" actId="20577"/>
          <ac:spMkLst>
            <pc:docMk/>
            <pc:sldMk cId="4059753319" sldId="2134808557"/>
            <ac:spMk id="2" creationId="{AA17D79E-1EC8-2D60-FBF6-5BB0C17EA821}"/>
          </ac:spMkLst>
        </pc:spChg>
        <pc:picChg chg="add mod">
          <ac:chgData name="FERHANE EL MOSTAFA" userId="612e3f77-08f4-424c-9bd0-6ac275dcda07" providerId="ADAL" clId="{2D781985-1A9C-4232-A065-1B1740B323A7}" dt="2025-08-05T19:36:32.389" v="3528" actId="1076"/>
          <ac:picMkLst>
            <pc:docMk/>
            <pc:sldMk cId="4059753319" sldId="2134808557"/>
            <ac:picMk id="5" creationId="{2AC8D0CD-83C0-214F-6947-80186D7EDC1C}"/>
          </ac:picMkLst>
        </pc:picChg>
      </pc:sldChg>
      <pc:sldChg chg="addSp delSp modSp mod">
        <pc:chgData name="FERHANE EL MOSTAFA" userId="612e3f77-08f4-424c-9bd0-6ac275dcda07" providerId="ADAL" clId="{2D781985-1A9C-4232-A065-1B1740B323A7}" dt="2025-08-05T19:33:14.183" v="3437" actId="14100"/>
        <pc:sldMkLst>
          <pc:docMk/>
          <pc:sldMk cId="3153886839" sldId="2134808558"/>
        </pc:sldMkLst>
        <pc:picChg chg="add mod">
          <ac:chgData name="FERHANE EL MOSTAFA" userId="612e3f77-08f4-424c-9bd0-6ac275dcda07" providerId="ADAL" clId="{2D781985-1A9C-4232-A065-1B1740B323A7}" dt="2025-08-05T19:33:07.235" v="3436" actId="1076"/>
          <ac:picMkLst>
            <pc:docMk/>
            <pc:sldMk cId="3153886839" sldId="2134808558"/>
            <ac:picMk id="8" creationId="{2CA9005C-D41F-A34C-AB71-E4C8E295E281}"/>
          </ac:picMkLst>
        </pc:picChg>
        <pc:picChg chg="add mod">
          <ac:chgData name="FERHANE EL MOSTAFA" userId="612e3f77-08f4-424c-9bd0-6ac275dcda07" providerId="ADAL" clId="{2D781985-1A9C-4232-A065-1B1740B323A7}" dt="2025-08-05T19:33:14.183" v="3437" actId="14100"/>
          <ac:picMkLst>
            <pc:docMk/>
            <pc:sldMk cId="3153886839" sldId="2134808558"/>
            <ac:picMk id="10" creationId="{087BB8E1-3D16-E146-D0EB-052B8F8CD7BF}"/>
          </ac:picMkLst>
        </pc:picChg>
      </pc:sldChg>
      <pc:sldChg chg="addSp delSp modSp mod">
        <pc:chgData name="FERHANE EL MOSTAFA" userId="612e3f77-08f4-424c-9bd0-6ac275dcda07" providerId="ADAL" clId="{2D781985-1A9C-4232-A065-1B1740B323A7}" dt="2025-08-08T17:51:59.656" v="4137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2D781985-1A9C-4232-A065-1B1740B323A7}" dt="2025-08-08T17:34:48.280" v="41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2D781985-1A9C-4232-A065-1B1740B323A7}" dt="2025-08-08T17:51:59.656" v="4137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2D781985-1A9C-4232-A065-1B1740B323A7}" dt="2025-08-06T08:56:53.756" v="3759" actId="14100"/>
          <ac:picMkLst>
            <pc:docMk/>
            <pc:sldMk cId="512562272" sldId="2134808561"/>
            <ac:picMk id="3" creationId="{6233FA90-470C-5ACC-E62F-146E04336E37}"/>
          </ac:picMkLst>
        </pc:picChg>
        <pc:picChg chg="add mod">
          <ac:chgData name="FERHANE EL MOSTAFA" userId="612e3f77-08f4-424c-9bd0-6ac275dcda07" providerId="ADAL" clId="{2D781985-1A9C-4232-A065-1B1740B323A7}" dt="2025-08-06T08:58:10.519" v="3827" actId="1076"/>
          <ac:picMkLst>
            <pc:docMk/>
            <pc:sldMk cId="512562272" sldId="2134808561"/>
            <ac:picMk id="7" creationId="{316D02FA-E735-C967-4979-129B2DBFC7B2}"/>
          </ac:picMkLst>
        </pc:picChg>
      </pc:sldChg>
      <pc:sldChg chg="addSp modSp add mod">
        <pc:chgData name="FERHANE EL MOSTAFA" userId="612e3f77-08f4-424c-9bd0-6ac275dcda07" providerId="ADAL" clId="{2D781985-1A9C-4232-A065-1B1740B323A7}" dt="2025-08-08T17:53:47.221" v="4139" actId="20577"/>
        <pc:sldMkLst>
          <pc:docMk/>
          <pc:sldMk cId="2815788897" sldId="2134808562"/>
        </pc:sldMkLst>
        <pc:spChg chg="mod">
          <ac:chgData name="FERHANE EL MOSTAFA" userId="612e3f77-08f4-424c-9bd0-6ac275dcda07" providerId="ADAL" clId="{2D781985-1A9C-4232-A065-1B1740B323A7}" dt="2025-08-05T15:35:33.563" v="10" actId="20577"/>
          <ac:spMkLst>
            <pc:docMk/>
            <pc:sldMk cId="2815788897" sldId="2134808562"/>
            <ac:spMk id="2" creationId="{570C6D3E-D944-E7DF-6E2F-7037213AB7FF}"/>
          </ac:spMkLst>
        </pc:spChg>
        <pc:spChg chg="mod">
          <ac:chgData name="FERHANE EL MOSTAFA" userId="612e3f77-08f4-424c-9bd0-6ac275dcda07" providerId="ADAL" clId="{2D781985-1A9C-4232-A065-1B1740B323A7}" dt="2025-08-08T17:53:47.221" v="4139" actId="20577"/>
          <ac:spMkLst>
            <pc:docMk/>
            <pc:sldMk cId="2815788897" sldId="2134808562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2D781985-1A9C-4232-A065-1B1740B323A7}" dt="2025-08-05T15:36:22.457" v="13" actId="1076"/>
          <ac:picMkLst>
            <pc:docMk/>
            <pc:sldMk cId="2815788897" sldId="2134808562"/>
            <ac:picMk id="5" creationId="{630CA6CB-CDD7-62ED-4BE4-BC7EE5488C8D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9T18:01:16.892" v="4140"/>
        <pc:sldMkLst>
          <pc:docMk/>
          <pc:sldMk cId="2505334442" sldId="2134808563"/>
        </pc:sldMkLst>
        <pc:spChg chg="mod">
          <ac:chgData name="FERHANE EL MOSTAFA" userId="612e3f77-08f4-424c-9bd0-6ac275dcda07" providerId="ADAL" clId="{2D781985-1A9C-4232-A065-1B1740B323A7}" dt="2025-08-05T18:14:05.160" v="1170" actId="20577"/>
          <ac:spMkLst>
            <pc:docMk/>
            <pc:sldMk cId="2505334442" sldId="2134808563"/>
            <ac:spMk id="6" creationId="{A0E0AA05-134D-A96F-761F-D4F1D95B92A6}"/>
          </ac:spMkLst>
        </pc:spChg>
        <pc:spChg chg="add mod">
          <ac:chgData name="FERHANE EL MOSTAFA" userId="612e3f77-08f4-424c-9bd0-6ac275dcda07" providerId="ADAL" clId="{2D781985-1A9C-4232-A065-1B1740B323A7}" dt="2025-08-08T17:27:31.017" v="4057"/>
          <ac:spMkLst>
            <pc:docMk/>
            <pc:sldMk cId="2505334442" sldId="2134808563"/>
            <ac:spMk id="7" creationId="{BE90D348-F000-F132-3FC2-8C18EEA5FF25}"/>
          </ac:spMkLst>
        </pc:spChg>
        <pc:spChg chg="add mod">
          <ac:chgData name="FERHANE EL MOSTAFA" userId="612e3f77-08f4-424c-9bd0-6ac275dcda07" providerId="ADAL" clId="{2D781985-1A9C-4232-A065-1B1740B323A7}" dt="2025-08-08T17:27:35.078" v="4058"/>
          <ac:spMkLst>
            <pc:docMk/>
            <pc:sldMk cId="2505334442" sldId="2134808563"/>
            <ac:spMk id="8" creationId="{6770D976-B911-5665-B2AE-875C272CE79A}"/>
          </ac:spMkLst>
        </pc:spChg>
        <pc:spChg chg="add mod">
          <ac:chgData name="FERHANE EL MOSTAFA" userId="612e3f77-08f4-424c-9bd0-6ac275dcda07" providerId="ADAL" clId="{2D781985-1A9C-4232-A065-1B1740B323A7}" dt="2025-08-08T17:27:40.872" v="4059"/>
          <ac:spMkLst>
            <pc:docMk/>
            <pc:sldMk cId="2505334442" sldId="2134808563"/>
            <ac:spMk id="9" creationId="{2DE6C6D8-AAE3-C08A-D3D7-974E134F4F66}"/>
          </ac:spMkLst>
        </pc:spChg>
        <pc:graphicFrameChg chg="add mod modGraphic">
          <ac:chgData name="FERHANE EL MOSTAFA" userId="612e3f77-08f4-424c-9bd0-6ac275dcda07" providerId="ADAL" clId="{2D781985-1A9C-4232-A065-1B1740B323A7}" dt="2025-08-09T18:01:16.892" v="4140"/>
          <ac:graphicFrameMkLst>
            <pc:docMk/>
            <pc:sldMk cId="2505334442" sldId="2134808563"/>
            <ac:graphicFrameMk id="3" creationId="{62B5558A-6CC6-03BE-FF49-C1A647A221DA}"/>
          </ac:graphicFrameMkLst>
        </pc:graphicFrameChg>
      </pc:sldChg>
      <pc:sldChg chg="addSp delSp modSp add mod modAnim">
        <pc:chgData name="FERHANE EL MOSTAFA" userId="612e3f77-08f4-424c-9bd0-6ac275dcda07" providerId="ADAL" clId="{2D781985-1A9C-4232-A065-1B1740B323A7}" dt="2025-08-05T18:27:04.715" v="1830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2D781985-1A9C-4232-A065-1B1740B323A7}" dt="2025-08-05T18:27:04.715" v="1830" actId="20577"/>
          <ac:spMkLst>
            <pc:docMk/>
            <pc:sldMk cId="2317388228" sldId="2134808564"/>
            <ac:spMk id="6" creationId="{EC752557-5749-8B75-B150-651BC25387C8}"/>
          </ac:spMkLst>
        </pc:spChg>
        <pc:spChg chg="mod">
          <ac:chgData name="FERHANE EL MOSTAFA" userId="612e3f77-08f4-424c-9bd0-6ac275dcda07" providerId="ADAL" clId="{2D781985-1A9C-4232-A065-1B1740B323A7}" dt="2025-08-05T18:23:00.680" v="1637" actId="20577"/>
          <ac:spMkLst>
            <pc:docMk/>
            <pc:sldMk cId="2317388228" sldId="2134808564"/>
            <ac:spMk id="7" creationId="{EAE78C5F-A94F-1F52-B560-BB1CB0FD19E7}"/>
          </ac:spMkLst>
        </pc:spChg>
        <pc:spChg chg="mod">
          <ac:chgData name="FERHANE EL MOSTAFA" userId="612e3f77-08f4-424c-9bd0-6ac275dcda07" providerId="ADAL" clId="{2D781985-1A9C-4232-A065-1B1740B323A7}" dt="2025-08-05T18:23:07.978" v="1645" actId="20577"/>
          <ac:spMkLst>
            <pc:docMk/>
            <pc:sldMk cId="2317388228" sldId="2134808564"/>
            <ac:spMk id="8" creationId="{101E93F7-DCB3-80E8-71FF-415301E441C8}"/>
          </ac:spMkLst>
        </pc:spChg>
        <pc:spChg chg="mod">
          <ac:chgData name="FERHANE EL MOSTAFA" userId="612e3f77-08f4-424c-9bd0-6ac275dcda07" providerId="ADAL" clId="{2D781985-1A9C-4232-A065-1B1740B323A7}" dt="2025-08-05T18:23:04.701" v="1641" actId="20577"/>
          <ac:spMkLst>
            <pc:docMk/>
            <pc:sldMk cId="2317388228" sldId="2134808564"/>
            <ac:spMk id="9" creationId="{075B9C86-13BA-7A6C-8968-2BA236F84BED}"/>
          </ac:spMkLst>
        </pc:spChg>
        <pc:graphicFrameChg chg="mod modGraphic">
          <ac:chgData name="FERHANE EL MOSTAFA" userId="612e3f77-08f4-424c-9bd0-6ac275dcda07" providerId="ADAL" clId="{2D781985-1A9C-4232-A065-1B1740B323A7}" dt="2025-08-05T18:22:42.427" v="163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2D781985-1A9C-4232-A065-1B1740B323A7}" dt="2025-08-05T18:20:23.660" v="1477" actId="1076"/>
          <ac:picMkLst>
            <pc:docMk/>
            <pc:sldMk cId="2317388228" sldId="2134808564"/>
            <ac:picMk id="4" creationId="{69EAC488-AC48-F6A8-F67E-035331EA8DC6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8T17:28:18.483" v="4063"/>
        <pc:sldMkLst>
          <pc:docMk/>
          <pc:sldMk cId="4032408682" sldId="2134808565"/>
        </pc:sldMkLst>
        <pc:spChg chg="mod">
          <ac:chgData name="FERHANE EL MOSTAFA" userId="612e3f77-08f4-424c-9bd0-6ac275dcda07" providerId="ADAL" clId="{2D781985-1A9C-4232-A065-1B1740B323A7}" dt="2025-08-05T18:26:37.625" v="1826" actId="20577"/>
          <ac:spMkLst>
            <pc:docMk/>
            <pc:sldMk cId="4032408682" sldId="2134808565"/>
            <ac:spMk id="6" creationId="{93B41863-BED0-B3E0-59D6-055B653D508F}"/>
          </ac:spMkLst>
        </pc:spChg>
        <pc:spChg chg="mod">
          <ac:chgData name="FERHANE EL MOSTAFA" userId="612e3f77-08f4-424c-9bd0-6ac275dcda07" providerId="ADAL" clId="{2D781985-1A9C-4232-A065-1B1740B323A7}" dt="2025-08-08T17:28:07.726" v="4060"/>
          <ac:spMkLst>
            <pc:docMk/>
            <pc:sldMk cId="4032408682" sldId="2134808565"/>
            <ac:spMk id="7" creationId="{4BAEC176-C6F6-EF5B-4060-E7AF69D2AD2A}"/>
          </ac:spMkLst>
        </pc:spChg>
        <pc:spChg chg="mod">
          <ac:chgData name="FERHANE EL MOSTAFA" userId="612e3f77-08f4-424c-9bd0-6ac275dcda07" providerId="ADAL" clId="{2D781985-1A9C-4232-A065-1B1740B323A7}" dt="2025-08-08T17:28:18.483" v="4063"/>
          <ac:spMkLst>
            <pc:docMk/>
            <pc:sldMk cId="4032408682" sldId="2134808565"/>
            <ac:spMk id="8" creationId="{E18D15A0-F657-09CD-6DFC-2A4B438786C4}"/>
          </ac:spMkLst>
        </pc:spChg>
        <pc:spChg chg="mod">
          <ac:chgData name="FERHANE EL MOSTAFA" userId="612e3f77-08f4-424c-9bd0-6ac275dcda07" providerId="ADAL" clId="{2D781985-1A9C-4232-A065-1B1740B323A7}" dt="2025-08-08T17:28:14.779" v="4062"/>
          <ac:spMkLst>
            <pc:docMk/>
            <pc:sldMk cId="4032408682" sldId="2134808565"/>
            <ac:spMk id="9" creationId="{284E9B13-5E4B-E3D7-6D01-5857380769E5}"/>
          </ac:spMkLst>
        </pc:spChg>
        <pc:picChg chg="add mod">
          <ac:chgData name="FERHANE EL MOSTAFA" userId="612e3f77-08f4-424c-9bd0-6ac275dcda07" providerId="ADAL" clId="{2D781985-1A9C-4232-A065-1B1740B323A7}" dt="2025-08-05T18:24:43.656" v="1655" actId="1076"/>
          <ac:picMkLst>
            <pc:docMk/>
            <pc:sldMk cId="4032408682" sldId="2134808565"/>
            <ac:picMk id="4" creationId="{D286B4CA-3091-FE4E-9E2E-C6672DA64045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5T18:28:49.120" v="1936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2D781985-1A9C-4232-A065-1B1740B323A7}" dt="2025-08-05T18:28:49.120" v="1936" actId="20577"/>
          <ac:spMkLst>
            <pc:docMk/>
            <pc:sldMk cId="2709170444" sldId="2134808566"/>
            <ac:spMk id="6" creationId="{1CE7D303-5E60-388E-9A39-F67E0C534BAE}"/>
          </ac:spMkLst>
        </pc:spChg>
        <pc:picChg chg="add mod">
          <ac:chgData name="FERHANE EL MOSTAFA" userId="612e3f77-08f4-424c-9bd0-6ac275dcda07" providerId="ADAL" clId="{2D781985-1A9C-4232-A065-1B1740B323A7}" dt="2025-08-05T18:27:45.045" v="1834" actId="1076"/>
          <ac:picMkLst>
            <pc:docMk/>
            <pc:sldMk cId="2709170444" sldId="2134808566"/>
            <ac:picMk id="2" creationId="{FB4F5C7B-364E-5966-B9D0-8A902F268207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5T18:37:20.297" v="2169"/>
        <pc:sldMkLst>
          <pc:docMk/>
          <pc:sldMk cId="1626601895" sldId="2134808567"/>
        </pc:sldMkLst>
        <pc:spChg chg="mod">
          <ac:chgData name="FERHANE EL MOSTAFA" userId="612e3f77-08f4-424c-9bd0-6ac275dcda07" providerId="ADAL" clId="{2D781985-1A9C-4232-A065-1B1740B323A7}" dt="2025-08-05T18:37:06.967" v="2167" actId="20577"/>
          <ac:spMkLst>
            <pc:docMk/>
            <pc:sldMk cId="1626601895" sldId="2134808567"/>
            <ac:spMk id="2" creationId="{F5E2A9D2-3AC7-0912-5B85-D8B464B1C711}"/>
          </ac:spMkLst>
        </pc:spChg>
        <pc:picChg chg="add mod">
          <ac:chgData name="FERHANE EL MOSTAFA" userId="612e3f77-08f4-424c-9bd0-6ac275dcda07" providerId="ADAL" clId="{2D781985-1A9C-4232-A065-1B1740B323A7}" dt="2025-08-05T18:36:52.641" v="2143" actId="1076"/>
          <ac:picMkLst>
            <pc:docMk/>
            <pc:sldMk cId="1626601895" sldId="2134808567"/>
            <ac:picMk id="4" creationId="{86ED08E9-C223-EB4E-5200-DBCA146A97AF}"/>
          </ac:picMkLst>
        </pc:picChg>
      </pc:sldChg>
      <pc:sldChg chg="addSp delSp modSp add mod delAnim">
        <pc:chgData name="FERHANE EL MOSTAFA" userId="612e3f77-08f4-424c-9bd0-6ac275dcda07" providerId="ADAL" clId="{2D781985-1A9C-4232-A065-1B1740B323A7}" dt="2025-08-05T18:39:35.844" v="2267" actId="14100"/>
        <pc:sldMkLst>
          <pc:docMk/>
          <pc:sldMk cId="2862304520" sldId="2134808568"/>
        </pc:sldMkLst>
        <pc:spChg chg="mod">
          <ac:chgData name="FERHANE EL MOSTAFA" userId="612e3f77-08f4-424c-9bd0-6ac275dcda07" providerId="ADAL" clId="{2D781985-1A9C-4232-A065-1B1740B323A7}" dt="2025-08-05T18:38:32.544" v="2258" actId="20577"/>
          <ac:spMkLst>
            <pc:docMk/>
            <pc:sldMk cId="2862304520" sldId="2134808568"/>
            <ac:spMk id="2" creationId="{92C3205D-79BB-36E5-C0B1-5CB78994C4AD}"/>
          </ac:spMkLst>
        </pc:spChg>
        <pc:picChg chg="add mod">
          <ac:chgData name="FERHANE EL MOSTAFA" userId="612e3f77-08f4-424c-9bd0-6ac275dcda07" providerId="ADAL" clId="{2D781985-1A9C-4232-A065-1B1740B323A7}" dt="2025-08-05T18:37:52.893" v="2174" actId="14100"/>
          <ac:picMkLst>
            <pc:docMk/>
            <pc:sldMk cId="2862304520" sldId="2134808568"/>
            <ac:picMk id="4" creationId="{15215945-662C-E1BD-28BB-C8A4FCB2F0D7}"/>
          </ac:picMkLst>
        </pc:picChg>
        <pc:picChg chg="add mod">
          <ac:chgData name="FERHANE EL MOSTAFA" userId="612e3f77-08f4-424c-9bd0-6ac275dcda07" providerId="ADAL" clId="{2D781985-1A9C-4232-A065-1B1740B323A7}" dt="2025-08-05T18:39:35.844" v="2267" actId="14100"/>
          <ac:picMkLst>
            <pc:docMk/>
            <pc:sldMk cId="2862304520" sldId="2134808568"/>
            <ac:picMk id="6" creationId="{42E6670C-69AB-83AF-E4E9-A2B14BF4F728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5T18:44:37.620" v="2426"/>
        <pc:sldMkLst>
          <pc:docMk/>
          <pc:sldMk cId="3441162846" sldId="2134808569"/>
        </pc:sldMkLst>
        <pc:spChg chg="mod">
          <ac:chgData name="FERHANE EL MOSTAFA" userId="612e3f77-08f4-424c-9bd0-6ac275dcda07" providerId="ADAL" clId="{2D781985-1A9C-4232-A065-1B1740B323A7}" dt="2025-08-05T18:40:33.763" v="2295" actId="20577"/>
          <ac:spMkLst>
            <pc:docMk/>
            <pc:sldMk cId="3441162846" sldId="2134808569"/>
            <ac:spMk id="2" creationId="{F1A4F7F9-81A9-737F-FB37-E05F9D932291}"/>
          </ac:spMkLst>
        </pc:spChg>
        <pc:spChg chg="add mod">
          <ac:chgData name="FERHANE EL MOSTAFA" userId="612e3f77-08f4-424c-9bd0-6ac275dcda07" providerId="ADAL" clId="{2D781985-1A9C-4232-A065-1B1740B323A7}" dt="2025-08-05T18:41:12.089" v="2313" actId="20577"/>
          <ac:spMkLst>
            <pc:docMk/>
            <pc:sldMk cId="3441162846" sldId="2134808569"/>
            <ac:spMk id="5" creationId="{FF56950A-8BB5-B3A5-1C86-760D98CEF543}"/>
          </ac:spMkLst>
        </pc:spChg>
        <pc:spChg chg="add mod">
          <ac:chgData name="FERHANE EL MOSTAFA" userId="612e3f77-08f4-424c-9bd0-6ac275dcda07" providerId="ADAL" clId="{2D781985-1A9C-4232-A065-1B1740B323A7}" dt="2025-08-05T18:41:32.806" v="2331" actId="20577"/>
          <ac:spMkLst>
            <pc:docMk/>
            <pc:sldMk cId="3441162846" sldId="2134808569"/>
            <ac:spMk id="7" creationId="{E5DF5A55-3FF0-7D54-58DE-54DA2E2E6F62}"/>
          </ac:spMkLst>
        </pc:spChg>
        <pc:spChg chg="add mod">
          <ac:chgData name="FERHANE EL MOSTAFA" userId="612e3f77-08f4-424c-9bd0-6ac275dcda07" providerId="ADAL" clId="{2D781985-1A9C-4232-A065-1B1740B323A7}" dt="2025-08-05T18:42:34.716" v="2366" actId="20577"/>
          <ac:spMkLst>
            <pc:docMk/>
            <pc:sldMk cId="3441162846" sldId="2134808569"/>
            <ac:spMk id="8" creationId="{47A6B538-A82F-6ACB-2CA1-BFDB9DEB766C}"/>
          </ac:spMkLst>
        </pc:spChg>
        <pc:spChg chg="add mod">
          <ac:chgData name="FERHANE EL MOSTAFA" userId="612e3f77-08f4-424c-9bd0-6ac275dcda07" providerId="ADAL" clId="{2D781985-1A9C-4232-A065-1B1740B323A7}" dt="2025-08-05T18:43:00.021" v="2383" actId="20577"/>
          <ac:spMkLst>
            <pc:docMk/>
            <pc:sldMk cId="3441162846" sldId="2134808569"/>
            <ac:spMk id="9" creationId="{A6EF4412-68F8-D2A2-E29E-DB94EE5071D6}"/>
          </ac:spMkLst>
        </pc:spChg>
        <pc:spChg chg="add mod">
          <ac:chgData name="FERHANE EL MOSTAFA" userId="612e3f77-08f4-424c-9bd0-6ac275dcda07" providerId="ADAL" clId="{2D781985-1A9C-4232-A065-1B1740B323A7}" dt="2025-08-05T18:43:24.369" v="2400" actId="20577"/>
          <ac:spMkLst>
            <pc:docMk/>
            <pc:sldMk cId="3441162846" sldId="2134808569"/>
            <ac:spMk id="10" creationId="{E3B0D806-0824-35FC-5D4B-1ACF6E64ED8E}"/>
          </ac:spMkLst>
        </pc:spChg>
        <pc:spChg chg="add mod">
          <ac:chgData name="FERHANE EL MOSTAFA" userId="612e3f77-08f4-424c-9bd0-6ac275dcda07" providerId="ADAL" clId="{2D781985-1A9C-4232-A065-1B1740B323A7}" dt="2025-08-05T18:43:51.153" v="2419" actId="20577"/>
          <ac:spMkLst>
            <pc:docMk/>
            <pc:sldMk cId="3441162846" sldId="2134808569"/>
            <ac:spMk id="11" creationId="{1222284E-C037-1305-E641-21D22742F5AF}"/>
          </ac:spMkLst>
        </pc:spChg>
        <pc:picChg chg="add mod">
          <ac:chgData name="FERHANE EL MOSTAFA" userId="612e3f77-08f4-424c-9bd0-6ac275dcda07" providerId="ADAL" clId="{2D781985-1A9C-4232-A065-1B1740B323A7}" dt="2025-08-05T18:40:17.949" v="2271" actId="1076"/>
          <ac:picMkLst>
            <pc:docMk/>
            <pc:sldMk cId="3441162846" sldId="2134808569"/>
            <ac:picMk id="3" creationId="{D704E00D-6E72-DB13-B751-3B0DC5853F92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5T18:46:02.646" v="2487" actId="20577"/>
        <pc:sldMkLst>
          <pc:docMk/>
          <pc:sldMk cId="13965488" sldId="2134808570"/>
        </pc:sldMkLst>
        <pc:spChg chg="mod">
          <ac:chgData name="FERHANE EL MOSTAFA" userId="612e3f77-08f4-424c-9bd0-6ac275dcda07" providerId="ADAL" clId="{2D781985-1A9C-4232-A065-1B1740B323A7}" dt="2025-08-05T18:46:02.646" v="2487" actId="20577"/>
          <ac:spMkLst>
            <pc:docMk/>
            <pc:sldMk cId="13965488" sldId="2134808570"/>
            <ac:spMk id="2" creationId="{26479150-51C0-FB15-1892-0969D7D7D65A}"/>
          </ac:spMkLst>
        </pc:spChg>
        <pc:picChg chg="add mod">
          <ac:chgData name="FERHANE EL MOSTAFA" userId="612e3f77-08f4-424c-9bd0-6ac275dcda07" providerId="ADAL" clId="{2D781985-1A9C-4232-A065-1B1740B323A7}" dt="2025-08-05T18:45:36.399" v="2432" actId="1076"/>
          <ac:picMkLst>
            <pc:docMk/>
            <pc:sldMk cId="13965488" sldId="2134808570"/>
            <ac:picMk id="4" creationId="{3CCCB0D2-6978-A70D-6996-8F8B185E8D6A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5T18:55:00.425" v="2699" actId="1076"/>
        <pc:sldMkLst>
          <pc:docMk/>
          <pc:sldMk cId="2532723540" sldId="2134808571"/>
        </pc:sldMkLst>
        <pc:spChg chg="mod">
          <ac:chgData name="FERHANE EL MOSTAFA" userId="612e3f77-08f4-424c-9bd0-6ac275dcda07" providerId="ADAL" clId="{2D781985-1A9C-4232-A065-1B1740B323A7}" dt="2025-08-05T18:54:47.250" v="2695" actId="20577"/>
          <ac:spMkLst>
            <pc:docMk/>
            <pc:sldMk cId="2532723540" sldId="2134808571"/>
            <ac:spMk id="2" creationId="{A862B0EA-9703-70C4-7C94-9587F89AA32A}"/>
          </ac:spMkLst>
        </pc:spChg>
        <pc:picChg chg="add mod">
          <ac:chgData name="FERHANE EL MOSTAFA" userId="612e3f77-08f4-424c-9bd0-6ac275dcda07" providerId="ADAL" clId="{2D781985-1A9C-4232-A065-1B1740B323A7}" dt="2025-08-05T18:55:00.425" v="2699" actId="1076"/>
          <ac:picMkLst>
            <pc:docMk/>
            <pc:sldMk cId="2532723540" sldId="2134808571"/>
            <ac:picMk id="4" creationId="{FD491F64-84E9-10FE-7478-26F21B769D1B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5T18:56:15.335" v="2773" actId="1076"/>
        <pc:sldMkLst>
          <pc:docMk/>
          <pc:sldMk cId="2809466885" sldId="2134808572"/>
        </pc:sldMkLst>
        <pc:spChg chg="mod">
          <ac:chgData name="FERHANE EL MOSTAFA" userId="612e3f77-08f4-424c-9bd0-6ac275dcda07" providerId="ADAL" clId="{2D781985-1A9C-4232-A065-1B1740B323A7}" dt="2025-08-05T18:55:55.756" v="2771" actId="20577"/>
          <ac:spMkLst>
            <pc:docMk/>
            <pc:sldMk cId="2809466885" sldId="2134808572"/>
            <ac:spMk id="2" creationId="{84051342-187F-6B35-5D2B-22205E7EF1B2}"/>
          </ac:spMkLst>
        </pc:spChg>
        <pc:picChg chg="add mod">
          <ac:chgData name="FERHANE EL MOSTAFA" userId="612e3f77-08f4-424c-9bd0-6ac275dcda07" providerId="ADAL" clId="{2D781985-1A9C-4232-A065-1B1740B323A7}" dt="2025-08-05T18:56:15.335" v="2773" actId="1076"/>
          <ac:picMkLst>
            <pc:docMk/>
            <pc:sldMk cId="2809466885" sldId="2134808572"/>
            <ac:picMk id="3" creationId="{B4F98CF8-749C-BA21-9CB8-C9CE302FA746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5T18:58:48.200" v="2863" actId="1076"/>
        <pc:sldMkLst>
          <pc:docMk/>
          <pc:sldMk cId="4135327279" sldId="2134808573"/>
        </pc:sldMkLst>
        <pc:spChg chg="mod">
          <ac:chgData name="FERHANE EL MOSTAFA" userId="612e3f77-08f4-424c-9bd0-6ac275dcda07" providerId="ADAL" clId="{2D781985-1A9C-4232-A065-1B1740B323A7}" dt="2025-08-05T18:58:31.737" v="2860" actId="20577"/>
          <ac:spMkLst>
            <pc:docMk/>
            <pc:sldMk cId="4135327279" sldId="2134808573"/>
            <ac:spMk id="2" creationId="{90862B01-05B8-075E-BA99-77999D33FAF8}"/>
          </ac:spMkLst>
        </pc:spChg>
        <pc:picChg chg="add mod">
          <ac:chgData name="FERHANE EL MOSTAFA" userId="612e3f77-08f4-424c-9bd0-6ac275dcda07" providerId="ADAL" clId="{2D781985-1A9C-4232-A065-1B1740B323A7}" dt="2025-08-05T18:57:53.091" v="2780" actId="14100"/>
          <ac:picMkLst>
            <pc:docMk/>
            <pc:sldMk cId="4135327279" sldId="2134808573"/>
            <ac:picMk id="5" creationId="{B91CE003-2755-ADC9-3A1C-D4386A83A549}"/>
          </ac:picMkLst>
        </pc:picChg>
        <pc:picChg chg="add mod">
          <ac:chgData name="FERHANE EL MOSTAFA" userId="612e3f77-08f4-424c-9bd0-6ac275dcda07" providerId="ADAL" clId="{2D781985-1A9C-4232-A065-1B1740B323A7}" dt="2025-08-05T18:58:48.200" v="2863" actId="1076"/>
          <ac:picMkLst>
            <pc:docMk/>
            <pc:sldMk cId="4135327279" sldId="2134808573"/>
            <ac:picMk id="6" creationId="{E5CCD375-AA4A-8C46-5208-D2452BC79CE0}"/>
          </ac:picMkLst>
        </pc:picChg>
      </pc:sldChg>
      <pc:sldChg chg="modSp add mod">
        <pc:chgData name="FERHANE EL MOSTAFA" userId="612e3f77-08f4-424c-9bd0-6ac275dcda07" providerId="ADAL" clId="{2D781985-1A9C-4232-A065-1B1740B323A7}" dt="2025-08-05T18:59:28.952" v="2910" actId="20577"/>
        <pc:sldMkLst>
          <pc:docMk/>
          <pc:sldMk cId="2245614519" sldId="2134808574"/>
        </pc:sldMkLst>
        <pc:spChg chg="mod">
          <ac:chgData name="FERHANE EL MOSTAFA" userId="612e3f77-08f4-424c-9bd0-6ac275dcda07" providerId="ADAL" clId="{2D781985-1A9C-4232-A065-1B1740B323A7}" dt="2025-08-05T18:59:28.952" v="2910" actId="20577"/>
          <ac:spMkLst>
            <pc:docMk/>
            <pc:sldMk cId="2245614519" sldId="2134808574"/>
            <ac:spMk id="2" creationId="{9E9DB2A6-F939-08A4-CC82-4B350FE636D2}"/>
          </ac:spMkLst>
        </pc:spChg>
      </pc:sldChg>
      <pc:sldChg chg="addSp delSp modSp add del mod">
        <pc:chgData name="FERHANE EL MOSTAFA" userId="612e3f77-08f4-424c-9bd0-6ac275dcda07" providerId="ADAL" clId="{2D781985-1A9C-4232-A065-1B1740B323A7}" dt="2025-08-05T19:07:40.476" v="3034" actId="2696"/>
        <pc:sldMkLst>
          <pc:docMk/>
          <pc:sldMk cId="1730849325" sldId="2134808575"/>
        </pc:sldMkLst>
      </pc:sldChg>
      <pc:sldChg chg="modSp add mod">
        <pc:chgData name="FERHANE EL MOSTAFA" userId="612e3f77-08f4-424c-9bd0-6ac275dcda07" providerId="ADAL" clId="{2D781985-1A9C-4232-A065-1B1740B323A7}" dt="2025-08-05T19:16:48.493" v="3249" actId="20577"/>
        <pc:sldMkLst>
          <pc:docMk/>
          <pc:sldMk cId="3699041014" sldId="2134808575"/>
        </pc:sldMkLst>
        <pc:spChg chg="mod">
          <ac:chgData name="FERHANE EL MOSTAFA" userId="612e3f77-08f4-424c-9bd0-6ac275dcda07" providerId="ADAL" clId="{2D781985-1A9C-4232-A065-1B1740B323A7}" dt="2025-08-05T19:16:48.493" v="3249" actId="20577"/>
          <ac:spMkLst>
            <pc:docMk/>
            <pc:sldMk cId="3699041014" sldId="2134808575"/>
            <ac:spMk id="2" creationId="{17AD6AB6-15ED-F91A-3303-B2CF807D5CC8}"/>
          </ac:spMkLst>
        </pc:spChg>
      </pc:sldChg>
      <pc:sldChg chg="addSp delSp modSp add mod modAnim">
        <pc:chgData name="FERHANE EL MOSTAFA" userId="612e3f77-08f4-424c-9bd0-6ac275dcda07" providerId="ADAL" clId="{2D781985-1A9C-4232-A065-1B1740B323A7}" dt="2025-08-08T17:30:37.147" v="4065"/>
        <pc:sldMkLst>
          <pc:docMk/>
          <pc:sldMk cId="1633351896" sldId="2134808576"/>
        </pc:sldMkLst>
        <pc:spChg chg="mod">
          <ac:chgData name="FERHANE EL MOSTAFA" userId="612e3f77-08f4-424c-9bd0-6ac275dcda07" providerId="ADAL" clId="{2D781985-1A9C-4232-A065-1B1740B323A7}" dt="2025-08-05T19:04:53.694" v="3001" actId="6549"/>
          <ac:spMkLst>
            <pc:docMk/>
            <pc:sldMk cId="1633351896" sldId="2134808576"/>
            <ac:spMk id="2" creationId="{EA6B1B28-4CBC-C982-9BAC-53B087A79BB0}"/>
          </ac:spMkLst>
        </pc:spChg>
        <pc:picChg chg="add mod">
          <ac:chgData name="FERHANE EL MOSTAFA" userId="612e3f77-08f4-424c-9bd0-6ac275dcda07" providerId="ADAL" clId="{2D781985-1A9C-4232-A065-1B1740B323A7}" dt="2025-08-05T19:04:25.579" v="2999" actId="1076"/>
          <ac:picMkLst>
            <pc:docMk/>
            <pc:sldMk cId="1633351896" sldId="2134808576"/>
            <ac:picMk id="3" creationId="{88AA70CD-9EA0-FAC4-170E-085832554DF1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8T17:30:52.679" v="4066"/>
        <pc:sldMkLst>
          <pc:docMk/>
          <pc:sldMk cId="680568885" sldId="2134808577"/>
        </pc:sldMkLst>
        <pc:spChg chg="mod">
          <ac:chgData name="FERHANE EL MOSTAFA" userId="612e3f77-08f4-424c-9bd0-6ac275dcda07" providerId="ADAL" clId="{2D781985-1A9C-4232-A065-1B1740B323A7}" dt="2025-08-05T19:05:52.916" v="3017"/>
          <ac:spMkLst>
            <pc:docMk/>
            <pc:sldMk cId="680568885" sldId="2134808577"/>
            <ac:spMk id="2" creationId="{C312C732-D671-3443-EB3D-2F2897733BF9}"/>
          </ac:spMkLst>
        </pc:spChg>
        <pc:picChg chg="add mod">
          <ac:chgData name="FERHANE EL MOSTAFA" userId="612e3f77-08f4-424c-9bd0-6ac275dcda07" providerId="ADAL" clId="{2D781985-1A9C-4232-A065-1B1740B323A7}" dt="2025-08-05T19:05:35.152" v="3016" actId="1076"/>
          <ac:picMkLst>
            <pc:docMk/>
            <pc:sldMk cId="680568885" sldId="2134808577"/>
            <ac:picMk id="7" creationId="{5093B2E1-8D4E-CFA7-FEE1-CA2503FB4FE7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5T19:07:34.644" v="3033" actId="20577"/>
        <pc:sldMkLst>
          <pc:docMk/>
          <pc:sldMk cId="2798218740" sldId="2134808578"/>
        </pc:sldMkLst>
        <pc:spChg chg="mod">
          <ac:chgData name="FERHANE EL MOSTAFA" userId="612e3f77-08f4-424c-9bd0-6ac275dcda07" providerId="ADAL" clId="{2D781985-1A9C-4232-A065-1B1740B323A7}" dt="2025-08-05T19:07:34.644" v="3033" actId="20577"/>
          <ac:spMkLst>
            <pc:docMk/>
            <pc:sldMk cId="2798218740" sldId="2134808578"/>
            <ac:spMk id="2" creationId="{C95B29A8-F81F-B9EE-384E-F5797F5D0DF5}"/>
          </ac:spMkLst>
        </pc:spChg>
        <pc:picChg chg="add mod">
          <ac:chgData name="FERHANE EL MOSTAFA" userId="612e3f77-08f4-424c-9bd0-6ac275dcda07" providerId="ADAL" clId="{2D781985-1A9C-4232-A065-1B1740B323A7}" dt="2025-08-05T19:07:11.483" v="3027" actId="1076"/>
          <ac:picMkLst>
            <pc:docMk/>
            <pc:sldMk cId="2798218740" sldId="2134808578"/>
            <ac:picMk id="3" creationId="{E2615821-C004-CB33-4406-EDB029707E9E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8T17:31:52.089" v="4109" actId="20577"/>
        <pc:sldMkLst>
          <pc:docMk/>
          <pc:sldMk cId="3390813187" sldId="2134808579"/>
        </pc:sldMkLst>
        <pc:spChg chg="mod">
          <ac:chgData name="FERHANE EL MOSTAFA" userId="612e3f77-08f4-424c-9bd0-6ac275dcda07" providerId="ADAL" clId="{2D781985-1A9C-4232-A065-1B1740B323A7}" dt="2025-08-08T17:31:52.089" v="4109" actId="20577"/>
          <ac:spMkLst>
            <pc:docMk/>
            <pc:sldMk cId="3390813187" sldId="2134808579"/>
            <ac:spMk id="2" creationId="{A58F8DB1-273E-5673-1723-29BC38A0745D}"/>
          </ac:spMkLst>
        </pc:spChg>
        <pc:picChg chg="add mod">
          <ac:chgData name="FERHANE EL MOSTAFA" userId="612e3f77-08f4-424c-9bd0-6ac275dcda07" providerId="ADAL" clId="{2D781985-1A9C-4232-A065-1B1740B323A7}" dt="2025-08-05T19:11:57.357" v="3110" actId="14100"/>
          <ac:picMkLst>
            <pc:docMk/>
            <pc:sldMk cId="3390813187" sldId="2134808579"/>
            <ac:picMk id="5" creationId="{5CA65D13-15E5-17EC-3C91-1C9AE61A8DB0}"/>
          </ac:picMkLst>
        </pc:picChg>
        <pc:picChg chg="add mod">
          <ac:chgData name="FERHANE EL MOSTAFA" userId="612e3f77-08f4-424c-9bd0-6ac275dcda07" providerId="ADAL" clId="{2D781985-1A9C-4232-A065-1B1740B323A7}" dt="2025-08-05T19:12:23.966" v="3113" actId="1076"/>
          <ac:picMkLst>
            <pc:docMk/>
            <pc:sldMk cId="3390813187" sldId="2134808579"/>
            <ac:picMk id="6" creationId="{75F1D1EA-DDC1-713B-81F4-03CBD006A7BA}"/>
          </ac:picMkLst>
        </pc:picChg>
      </pc:sldChg>
      <pc:sldChg chg="addSp delSp modSp add mod modAnim">
        <pc:chgData name="FERHANE EL MOSTAFA" userId="612e3f77-08f4-424c-9bd0-6ac275dcda07" providerId="ADAL" clId="{2D781985-1A9C-4232-A065-1B1740B323A7}" dt="2025-08-05T19:16:16.520" v="3233" actId="20577"/>
        <pc:sldMkLst>
          <pc:docMk/>
          <pc:sldMk cId="1339431572" sldId="2134808580"/>
        </pc:sldMkLst>
        <pc:spChg chg="mod">
          <ac:chgData name="FERHANE EL MOSTAFA" userId="612e3f77-08f4-424c-9bd0-6ac275dcda07" providerId="ADAL" clId="{2D781985-1A9C-4232-A065-1B1740B323A7}" dt="2025-08-05T19:16:16.520" v="3233" actId="20577"/>
          <ac:spMkLst>
            <pc:docMk/>
            <pc:sldMk cId="1339431572" sldId="2134808580"/>
            <ac:spMk id="2" creationId="{B11D23AD-3A49-F6CC-7B9D-B94DEBCD17BB}"/>
          </ac:spMkLst>
        </pc:spChg>
        <pc:spChg chg="add mod">
          <ac:chgData name="FERHANE EL MOSTAFA" userId="612e3f77-08f4-424c-9bd0-6ac275dcda07" providerId="ADAL" clId="{2D781985-1A9C-4232-A065-1B1740B323A7}" dt="2025-08-05T19:14:28.425" v="3161" actId="20577"/>
          <ac:spMkLst>
            <pc:docMk/>
            <pc:sldMk cId="1339431572" sldId="2134808580"/>
            <ac:spMk id="4" creationId="{C3BE7ED5-182E-99F4-79A5-C065506798CE}"/>
          </ac:spMkLst>
        </pc:spChg>
        <pc:spChg chg="add mod">
          <ac:chgData name="FERHANE EL MOSTAFA" userId="612e3f77-08f4-424c-9bd0-6ac275dcda07" providerId="ADAL" clId="{2D781985-1A9C-4232-A065-1B1740B323A7}" dt="2025-08-05T19:14:50.189" v="3178" actId="20577"/>
          <ac:spMkLst>
            <pc:docMk/>
            <pc:sldMk cId="1339431572" sldId="2134808580"/>
            <ac:spMk id="7" creationId="{8FEBBBCA-79C7-E8BA-3D3C-E489139A3581}"/>
          </ac:spMkLst>
        </pc:spChg>
        <pc:spChg chg="add mod">
          <ac:chgData name="FERHANE EL MOSTAFA" userId="612e3f77-08f4-424c-9bd0-6ac275dcda07" providerId="ADAL" clId="{2D781985-1A9C-4232-A065-1B1740B323A7}" dt="2025-08-05T19:15:08.319" v="3197" actId="20577"/>
          <ac:spMkLst>
            <pc:docMk/>
            <pc:sldMk cId="1339431572" sldId="2134808580"/>
            <ac:spMk id="8" creationId="{B6D80F56-738B-6317-277A-5E3AD4CFCE16}"/>
          </ac:spMkLst>
        </pc:spChg>
        <pc:spChg chg="add mod">
          <ac:chgData name="FERHANE EL MOSTAFA" userId="612e3f77-08f4-424c-9bd0-6ac275dcda07" providerId="ADAL" clId="{2D781985-1A9C-4232-A065-1B1740B323A7}" dt="2025-08-05T19:15:25.096" v="3211" actId="20577"/>
          <ac:spMkLst>
            <pc:docMk/>
            <pc:sldMk cId="1339431572" sldId="2134808580"/>
            <ac:spMk id="9" creationId="{8560E3F0-EB8C-0298-776B-BF190E08F127}"/>
          </ac:spMkLst>
        </pc:spChg>
        <pc:picChg chg="add mod">
          <ac:chgData name="FERHANE EL MOSTAFA" userId="612e3f77-08f4-424c-9bd0-6ac275dcda07" providerId="ADAL" clId="{2D781985-1A9C-4232-A065-1B1740B323A7}" dt="2025-08-05T19:13:39.345" v="3129" actId="1076"/>
          <ac:picMkLst>
            <pc:docMk/>
            <pc:sldMk cId="1339431572" sldId="2134808580"/>
            <ac:picMk id="3" creationId="{B459C861-3028-A150-BC6D-2D8B45636CF1}"/>
          </ac:picMkLst>
        </pc:picChg>
      </pc:sldChg>
      <pc:sldChg chg="addSp delSp modSp add mod delAnim modAnim">
        <pc:chgData name="FERHANE EL MOSTAFA" userId="612e3f77-08f4-424c-9bd0-6ac275dcda07" providerId="ADAL" clId="{2D781985-1A9C-4232-A065-1B1740B323A7}" dt="2025-08-05T19:30:17.174" v="3402"/>
        <pc:sldMkLst>
          <pc:docMk/>
          <pc:sldMk cId="2313409129" sldId="2134808581"/>
        </pc:sldMkLst>
        <pc:spChg chg="mod">
          <ac:chgData name="FERHANE EL MOSTAFA" userId="612e3f77-08f4-424c-9bd0-6ac275dcda07" providerId="ADAL" clId="{2D781985-1A9C-4232-A065-1B1740B323A7}" dt="2025-08-05T19:29:46.140" v="3394" actId="20577"/>
          <ac:spMkLst>
            <pc:docMk/>
            <pc:sldMk cId="2313409129" sldId="2134808581"/>
            <ac:spMk id="2" creationId="{9C575758-6E3A-2AAB-B828-BB8D68FD566A}"/>
          </ac:spMkLst>
        </pc:spChg>
        <pc:spChg chg="mod">
          <ac:chgData name="FERHANE EL MOSTAFA" userId="612e3f77-08f4-424c-9bd0-6ac275dcda07" providerId="ADAL" clId="{2D781985-1A9C-4232-A065-1B1740B323A7}" dt="2025-08-05T19:30:14.971" v="3401" actId="1076"/>
          <ac:spMkLst>
            <pc:docMk/>
            <pc:sldMk cId="2313409129" sldId="2134808581"/>
            <ac:spMk id="11" creationId="{C9EFAF23-D02E-9FBC-E375-1828119CE00A}"/>
          </ac:spMkLst>
        </pc:spChg>
        <pc:picChg chg="add mod">
          <ac:chgData name="FERHANE EL MOSTAFA" userId="612e3f77-08f4-424c-9bd0-6ac275dcda07" providerId="ADAL" clId="{2D781985-1A9C-4232-A065-1B1740B323A7}" dt="2025-08-05T19:29:25.310" v="3362" actId="1076"/>
          <ac:picMkLst>
            <pc:docMk/>
            <pc:sldMk cId="2313409129" sldId="2134808581"/>
            <ac:picMk id="3" creationId="{684C6346-27E8-FE9A-89E7-C5B868D3A49E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5T19:35:27.059" v="3518" actId="20577"/>
        <pc:sldMkLst>
          <pc:docMk/>
          <pc:sldMk cId="3050743997" sldId="2134808582"/>
        </pc:sldMkLst>
        <pc:spChg chg="mod">
          <ac:chgData name="FERHANE EL MOSTAFA" userId="612e3f77-08f4-424c-9bd0-6ac275dcda07" providerId="ADAL" clId="{2D781985-1A9C-4232-A065-1B1740B323A7}" dt="2025-08-05T19:35:27.059" v="3518" actId="20577"/>
          <ac:spMkLst>
            <pc:docMk/>
            <pc:sldMk cId="3050743997" sldId="2134808582"/>
            <ac:spMk id="2" creationId="{95F6E66C-A9F8-DA45-0C1E-F3B0BC537D86}"/>
          </ac:spMkLst>
        </pc:spChg>
        <pc:picChg chg="add mod">
          <ac:chgData name="FERHANE EL MOSTAFA" userId="612e3f77-08f4-424c-9bd0-6ac275dcda07" providerId="ADAL" clId="{2D781985-1A9C-4232-A065-1B1740B323A7}" dt="2025-08-05T19:34:38.648" v="3443" actId="1076"/>
          <ac:picMkLst>
            <pc:docMk/>
            <pc:sldMk cId="3050743997" sldId="2134808582"/>
            <ac:picMk id="3" creationId="{E7FBF46A-E5EF-A609-1259-E492AD15FCC5}"/>
          </ac:picMkLst>
        </pc:picChg>
      </pc:sldChg>
      <pc:sldChg chg="addSp delSp modSp add mod">
        <pc:chgData name="FERHANE EL MOSTAFA" userId="612e3f77-08f4-424c-9bd0-6ac275dcda07" providerId="ADAL" clId="{2D781985-1A9C-4232-A065-1B1740B323A7}" dt="2025-08-08T17:34:29.147" v="4133" actId="20577"/>
        <pc:sldMkLst>
          <pc:docMk/>
          <pc:sldMk cId="1097258087" sldId="2134808583"/>
        </pc:sldMkLst>
        <pc:spChg chg="mod">
          <ac:chgData name="FERHANE EL MOSTAFA" userId="612e3f77-08f4-424c-9bd0-6ac275dcda07" providerId="ADAL" clId="{2D781985-1A9C-4232-A065-1B1740B323A7}" dt="2025-08-06T08:55:54.538" v="3750" actId="20577"/>
          <ac:spMkLst>
            <pc:docMk/>
            <pc:sldMk cId="1097258087" sldId="2134808583"/>
            <ac:spMk id="2" creationId="{1D774EEF-8191-CA85-F8D7-67C77970451A}"/>
          </ac:spMkLst>
        </pc:spChg>
        <pc:graphicFrameChg chg="mod">
          <ac:chgData name="FERHANE EL MOSTAFA" userId="612e3f77-08f4-424c-9bd0-6ac275dcda07" providerId="ADAL" clId="{2D781985-1A9C-4232-A065-1B1740B323A7}" dt="2025-08-08T17:34:29.147" v="4133" actId="20577"/>
          <ac:graphicFrameMkLst>
            <pc:docMk/>
            <pc:sldMk cId="1097258087" sldId="2134808583"/>
            <ac:graphicFrameMk id="3" creationId="{4F1257D5-E51B-B832-1872-5F5E2EF8E9B2}"/>
          </ac:graphicFrameMkLst>
        </pc:graphicFrameChg>
        <pc:picChg chg="add mod">
          <ac:chgData name="FERHANE EL MOSTAFA" userId="612e3f77-08f4-424c-9bd0-6ac275dcda07" providerId="ADAL" clId="{2D781985-1A9C-4232-A065-1B1740B323A7}" dt="2025-08-06T08:56:16.286" v="3752" actId="1076"/>
          <ac:picMkLst>
            <pc:docMk/>
            <pc:sldMk cId="1097258087" sldId="2134808583"/>
            <ac:picMk id="4" creationId="{6F9EA8D9-08AB-1AAF-A4D1-7EB5E9E95980}"/>
          </ac:picMkLst>
        </pc:pic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04T18:50:35.375" v="1919" actId="2057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  <pc:spChg chg="add mod">
          <ac:chgData name="FERHANE EL MOSTAFA" userId="612e3f77-08f4-424c-9bd0-6ac275dcda07" providerId="ADAL" clId="{80D1C615-5692-4BAC-A064-D1B80B49D071}" dt="2025-08-04T17:26:24.058" v="1286" actId="14100"/>
          <ac:spMkLst>
            <pc:docMk/>
            <pc:sldMk cId="1948545125" sldId="838"/>
            <ac:spMk id="6" creationId="{27EB7D6F-5B00-D6C5-3672-5B84FF6BDDC7}"/>
          </ac:spMkLst>
        </pc:spChg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80D1C615-5692-4BAC-A064-D1B80B49D071}" dt="2025-08-04T18:31:35.397" v="1681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80D1C615-5692-4BAC-A064-D1B80B49D071}" dt="2025-08-04T18:31:35.397" v="1681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80D1C615-5692-4BAC-A064-D1B80B49D071}" dt="2025-08-04T18:31:21.491" v="1678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80D1C615-5692-4BAC-A064-D1B80B49D071}" dt="2025-08-04T18:31:21.491" v="1678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80D1C615-5692-4BAC-A064-D1B80B49D071}" dt="2025-08-04T18:31:15.008" v="1677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80D1C615-5692-4BAC-A064-D1B80B49D071}" dt="2025-08-04T18:31:15.008" v="1677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80D1C615-5692-4BAC-A064-D1B80B49D071}" dt="2025-08-04T18:31:26.380" v="1679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80D1C615-5692-4BAC-A064-D1B80B49D071}" dt="2025-08-04T18:31:26.380" v="1679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80D1C615-5692-4BAC-A064-D1B80B49D071}" dt="2025-08-04T18:31:31.708" v="1680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80D1C615-5692-4BAC-A064-D1B80B49D071}" dt="2025-08-04T18:31:31.708" v="1680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80D1C615-5692-4BAC-A064-D1B80B49D071}" dt="2025-08-04T18:30:49.883" v="1674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80D1C615-5692-4BAC-A064-D1B80B49D071}" dt="2025-08-04T18:30:49.883" v="1674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80D1C615-5692-4BAC-A064-D1B80B49D071}" dt="2025-08-04T18:31:35.397" v="1681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80D1C615-5692-4BAC-A064-D1B80B49D071}" dt="2025-08-04T18:31:21.491" v="1678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80D1C615-5692-4BAC-A064-D1B80B49D071}" dt="2025-08-04T18:31:15.008" v="1677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80D1C615-5692-4BAC-A064-D1B80B49D071}" dt="2025-08-04T18:31:26.380" v="1679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80D1C615-5692-4BAC-A064-D1B80B49D071}" dt="2025-08-04T18:31:31.708" v="1680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80D1C615-5692-4BAC-A064-D1B80B49D071}" dt="2025-08-04T18:30:49.883" v="1674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80D1C615-5692-4BAC-A064-D1B80B49D071}" dt="2025-08-04T18:30:45.002" v="1673" actId="1076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80D1C615-5692-4BAC-A064-D1B80B49D071}" dt="2025-08-04T18:31:35.397" v="1681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80D1C615-5692-4BAC-A064-D1B80B49D071}" dt="2025-08-04T18:31:21.491" v="1678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80D1C615-5692-4BAC-A064-D1B80B49D071}" dt="2025-08-04T18:31:15.008" v="1677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80D1C615-5692-4BAC-A064-D1B80B49D071}" dt="2025-08-04T18:31:26.380" v="1679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80D1C615-5692-4BAC-A064-D1B80B49D071}" dt="2025-08-04T18:31:31.708" v="1680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80D1C615-5692-4BAC-A064-D1B80B49D071}" dt="2025-08-04T18:30:49.883" v="1674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mod">
        <pc:chgData name="FERHANE EL MOSTAFA" userId="612e3f77-08f4-424c-9bd0-6ac275dcda07" providerId="ADAL" clId="{80D1C615-5692-4BAC-A064-D1B80B49D071}" dt="2025-08-04T18:42:05.354" v="1850" actId="1076"/>
        <pc:sldMkLst>
          <pc:docMk/>
          <pc:sldMk cId="2635296759" sldId="2134808443"/>
        </pc:sldMkLst>
      </pc:sldChg>
      <pc:sldChg chg="addSp modSp mod">
        <pc:chgData name="FERHANE EL MOSTAFA" userId="612e3f77-08f4-424c-9bd0-6ac275dcda07" providerId="ADAL" clId="{80D1C615-5692-4BAC-A064-D1B80B49D071}" dt="2025-08-04T17:45:35.338" v="1661" actId="5793"/>
        <pc:sldMkLst>
          <pc:docMk/>
          <pc:sldMk cId="2922113435" sldId="2134808446"/>
        </pc:sldMkLst>
        <pc:spChg chg="mod">
          <ac:chgData name="FERHANE EL MOSTAFA" userId="612e3f77-08f4-424c-9bd0-6ac275dcda07" providerId="ADAL" clId="{80D1C615-5692-4BAC-A064-D1B80B49D071}" dt="2025-08-04T17:44:12.763" v="1647" actId="6549"/>
          <ac:spMkLst>
            <pc:docMk/>
            <pc:sldMk cId="2922113435" sldId="2134808446"/>
            <ac:spMk id="2" creationId="{89B6A75A-A5A4-AB83-0054-AFCB3D346A32}"/>
          </ac:spMkLst>
        </pc:spChg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  <pc:spChg chg="mod">
          <ac:chgData name="FERHANE EL MOSTAFA" userId="612e3f77-08f4-424c-9bd0-6ac275dcda07" providerId="ADAL" clId="{80D1C615-5692-4BAC-A064-D1B80B49D071}" dt="2025-08-04T18:36:11.409" v="1760" actId="20577"/>
          <ac:spMkLst>
            <pc:docMk/>
            <pc:sldMk cId="1403980755" sldId="2134808468"/>
            <ac:spMk id="6" creationId="{F28F4281-2ACA-EE6E-BDFB-ACBC974131BC}"/>
          </ac:spMkLst>
        </pc:spChg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80D1C615-5692-4BAC-A064-D1B80B49D071}" dt="2025-08-04T18:33:07.837" v="1686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4T18:34:06.743" v="1695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80D1C615-5692-4BAC-A064-D1B80B49D071}" dt="2025-08-04T18:34:06.743" v="1695" actId="20577"/>
          <ac:spMkLst>
            <pc:docMk/>
            <pc:sldMk cId="3114214726" sldId="2134808539"/>
            <ac:spMk id="6" creationId="{19B27766-CF1F-0E90-1AFC-2D3D4298239D}"/>
          </ac:spMkLst>
        </pc:spChg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80D1C615-5692-4BAC-A064-D1B80B49D071}" dt="2025-08-04T18:42:24.218" v="1853" actId="14100"/>
        <pc:sldMkLst>
          <pc:docMk/>
          <pc:sldMk cId="875026982" sldId="2134808542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4T18:48:33.559" v="1895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modSp">
        <pc:chgData name="FERHANE EL MOSTAFA" userId="612e3f77-08f4-424c-9bd0-6ac275dcda07" providerId="ADAL" clId="{80D1C615-5692-4BAC-A064-D1B80B49D071}" dt="2025-08-04T17:40:11.336" v="1616" actId="20577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  <pc:spChg chg="mod">
          <ac:chgData name="FERHANE EL MOSTAFA" userId="612e3f77-08f4-424c-9bd0-6ac275dcda07" providerId="ADAL" clId="{80D1C615-5692-4BAC-A064-D1B80B49D071}" dt="2025-08-04T17:16:24.277" v="982" actId="20577"/>
          <ac:spMkLst>
            <pc:docMk/>
            <pc:sldMk cId="3153886839" sldId="2134808558"/>
            <ac:spMk id="2" creationId="{7272143E-DB83-3D54-C065-206468664F75}"/>
          </ac:spMkLst>
        </pc:spChg>
        <pc:picChg chg="add mod">
          <ac:chgData name="FERHANE EL MOSTAFA" userId="612e3f77-08f4-424c-9bd0-6ac275dcda07" providerId="ADAL" clId="{80D1C615-5692-4BAC-A064-D1B80B49D071}" dt="2025-08-04T17:15:01.308" v="894" actId="14100"/>
          <ac:picMkLst>
            <pc:docMk/>
            <pc:sldMk cId="3153886839" sldId="2134808558"/>
            <ac:picMk id="5" creationId="{FAC5F1DE-437B-028B-00A2-2E22B0F36D5D}"/>
          </ac:picMkLst>
        </pc:picChg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  <pc:spChg chg="mod">
          <ac:chgData name="FERHANE EL MOSTAFA" userId="612e3f77-08f4-424c-9bd0-6ac275dcda07" providerId="ADAL" clId="{80D1C615-5692-4BAC-A064-D1B80B49D071}" dt="2025-08-04T17:17:57.424" v="1037" actId="20577"/>
          <ac:spMkLst>
            <pc:docMk/>
            <pc:sldMk cId="3783177623" sldId="2134808559"/>
            <ac:spMk id="2" creationId="{DB59E60A-627C-7498-6807-376D6127A1F4}"/>
          </ac:spMkLst>
        </pc:spChg>
        <pc:spChg chg="add mod">
          <ac:chgData name="FERHANE EL MOSTAFA" userId="612e3f77-08f4-424c-9bd0-6ac275dcda07" providerId="ADAL" clId="{80D1C615-5692-4BAC-A064-D1B80B49D071}" dt="2025-08-04T17:18:20.814" v="1045" actId="1076"/>
          <ac:spMkLst>
            <pc:docMk/>
            <pc:sldMk cId="3783177623" sldId="2134808559"/>
            <ac:spMk id="4" creationId="{C0BCF9E2-A07C-0AAF-3BC9-423192E676D6}"/>
          </ac:spMkLst>
        </pc:spChg>
        <pc:spChg chg="add mod">
          <ac:chgData name="FERHANE EL MOSTAFA" userId="612e3f77-08f4-424c-9bd0-6ac275dcda07" providerId="ADAL" clId="{80D1C615-5692-4BAC-A064-D1B80B49D071}" dt="2025-08-04T17:21:29.045" v="1122" actId="1076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  <pc:spChg chg="mod">
          <ac:chgData name="FERHANE EL MOSTAFA" userId="612e3f77-08f4-424c-9bd0-6ac275dcda07" providerId="ADAL" clId="{80D1C615-5692-4BAC-A064-D1B80B49D071}" dt="2025-08-04T17:40:43.298" v="1622" actId="20577"/>
          <ac:spMkLst>
            <pc:docMk/>
            <pc:sldMk cId="2796215011" sldId="2134808560"/>
            <ac:spMk id="2" creationId="{19651D0A-B02D-74ED-ED20-0EB95E886048}"/>
          </ac:spMkLst>
        </pc:spChg>
        <pc:spChg chg="add del mod">
          <ac:chgData name="FERHANE EL MOSTAFA" userId="612e3f77-08f4-424c-9bd0-6ac275dcda07" providerId="ADAL" clId="{80D1C615-5692-4BAC-A064-D1B80B49D071}" dt="2025-08-04T17:42:50.004" v="1643" actId="404"/>
          <ac:spMkLst>
            <pc:docMk/>
            <pc:sldMk cId="2796215011" sldId="2134808560"/>
            <ac:spMk id="6" creationId="{2325268A-1001-28C0-1B24-9567388D63E5}"/>
          </ac:spMkLst>
        </pc:spChg>
        <pc:picChg chg="add mod">
          <ac:chgData name="FERHANE EL MOSTAFA" userId="612e3f77-08f4-424c-9bd0-6ac275dcda07" providerId="ADAL" clId="{80D1C615-5692-4BAC-A064-D1B80B49D071}" dt="2025-08-04T17:21:14.730" v="1120" actId="14100"/>
          <ac:picMkLst>
            <pc:docMk/>
            <pc:sldMk cId="2796215011" sldId="2134808560"/>
            <ac:picMk id="3" creationId="{87888848-E65E-F80C-6E40-97B537C4D64B}"/>
          </ac:picMkLst>
        </pc:picChg>
        <pc:picChg chg="add mod">
          <ac:chgData name="FERHANE EL MOSTAFA" userId="612e3f77-08f4-424c-9bd0-6ac275dcda07" providerId="ADAL" clId="{80D1C615-5692-4BAC-A064-D1B80B49D071}" dt="2025-08-04T17:42:58.173" v="1644" actId="14100"/>
          <ac:picMkLst>
            <pc:docMk/>
            <pc:sldMk cId="2796215011" sldId="2134808560"/>
            <ac:picMk id="4" creationId="{5B938C2F-BC8C-5CF0-08E0-02E6E4BCEA90}"/>
          </ac:picMkLst>
        </pc:picChg>
      </pc:sldChg>
      <pc:sldChg chg="addSp delSp modSp add mod modAnim">
        <pc:chgData name="FERHANE EL MOSTAFA" userId="612e3f77-08f4-424c-9bd0-6ac275dcda07" providerId="ADAL" clId="{80D1C615-5692-4BAC-A064-D1B80B49D071}" dt="2025-08-04T17:46:31.336" v="1664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80D1C615-5692-4BAC-A064-D1B80B49D071}" dt="2025-08-04T17:36:56.566" v="157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80D1C615-5692-4BAC-A064-D1B80B49D071}" dt="2025-08-04T17:36:52.295" v="1575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88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اَلْأَبُ</a:t>
          </a:r>
          <a:endParaRPr lang="fr-FR" sz="46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اَلْأَمانُ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اَلْعَمَلُ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يُساعِدُ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RadScaleRad="99170" custRadScaleInc="62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88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اَلْأَبُ</a:t>
          </a:r>
          <a:endParaRPr lang="fr-FR" sz="46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اَلْأَمانُ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اَلْعَمَلُ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يُساعِدُ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الغابة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الأشجار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الحيوانات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الهواء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72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الغابة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الأشجار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الحيوانات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الهواء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أَقْلامٌ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أَحْلامٌ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أَفْلامٌ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أَقْلامٌ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أَحْلامٌ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أَفْلامٌ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اَلْأَبُ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اَلْأَمانُ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22319">
          <a:off x="5194260" y="4666736"/>
          <a:ext cx="639564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9564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498054" y="4673862"/>
        <a:ext cx="31978" cy="31978"/>
      </dsp:txXfrm>
    </dsp:sp>
    <dsp:sp modelId="{1A5B5334-16C4-A34B-BD16-5392302AAF3E}">
      <dsp:nvSpPr>
        <dsp:cNvPr id="0" name=""/>
        <dsp:cNvSpPr/>
      </dsp:nvSpPr>
      <dsp:spPr>
        <a:xfrm>
          <a:off x="5638796" y="4307064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اَلْعَمَلُ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61361" y="4629629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يُساعِدُ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3911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اَلْأَبُ</a:t>
          </a:r>
          <a:endParaRPr lang="fr-FR" sz="46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اَلْأَمانُ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اَلْعَمَلُ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يُساعِدُ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الغابة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الأشجار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الحيوانات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الهواء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الغابة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الأشجار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الحيوانات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الهواء</a:t>
          </a:r>
          <a:endParaRPr lang="fr-FR" sz="4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أَقْلامٌ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200" kern="1200" dirty="0"/>
            <a:t>أَحْلامٌ</a:t>
          </a:r>
          <a:endParaRPr lang="fr-FR" sz="52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200" kern="1200" dirty="0"/>
            <a:t>أَفْلامٌ</a:t>
          </a:r>
          <a:endParaRPr lang="fr-FR" sz="52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3731606" y="995528"/>
        <a:ext cx="1183181" cy="11831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400" b="1" kern="1200" dirty="0">
              <a:solidFill>
                <a:srgbClr val="FF0000"/>
              </a:solidFill>
            </a:rPr>
            <a:t>أَقْلامٌ</a:t>
          </a:r>
          <a:endParaRPr lang="fr-FR" sz="64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200" kern="1200" dirty="0"/>
            <a:t>أَحْلامٌ</a:t>
          </a:r>
          <a:endParaRPr lang="fr-FR" sz="52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200" kern="1200" dirty="0"/>
            <a:t>أَفْلامٌ</a:t>
          </a:r>
          <a:endParaRPr lang="fr-FR" sz="52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2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3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8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67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3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شروط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استعمال الألواح: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جيدا,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551709" y="1828801"/>
            <a:ext cx="1170023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/>
            <a:endParaRPr lang="ar-MA" sz="36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000" b="1" dirty="0"/>
              <a:t>أحضر اللوحة والطبشور/القلم كل يوم إلى الفصل؛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000" b="1" dirty="0"/>
              <a:t>أستخرج لوحتي بهدوء عند ظهور أيقونة اللوحة؛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000" b="1" dirty="0"/>
              <a:t>أنتبه لإشارات أستاذي عند استعمال الألواح: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b="1" dirty="0">
                <a:solidFill>
                  <a:srgbClr val="FF0000"/>
                </a:solidFill>
              </a:rPr>
              <a:t>الإشارة الأولى: </a:t>
            </a:r>
            <a:r>
              <a:rPr lang="ar-MA" sz="3600" dirty="0"/>
              <a:t>ارفعوا الأقلام/الطباشير؛ فكروا، واكتبوا الإجابة؛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b="1" dirty="0">
                <a:solidFill>
                  <a:srgbClr val="FF0000"/>
                </a:solidFill>
              </a:rPr>
              <a:t>الإشارة الثانية: </a:t>
            </a:r>
            <a:r>
              <a:rPr lang="ar-MA" sz="3600" dirty="0"/>
              <a:t>ارفعوا الألواح كلكم دفعة واحدة؛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b="1" dirty="0">
                <a:solidFill>
                  <a:srgbClr val="FF0000"/>
                </a:solidFill>
              </a:rPr>
              <a:t>الإشارة الثالثة: </a:t>
            </a:r>
            <a:r>
              <a:rPr lang="ar-MA" sz="3600" dirty="0"/>
              <a:t>اخفضوا الألواح فإن إجابتكم صحيحة؛</a:t>
            </a:r>
          </a:p>
          <a:p>
            <a:pPr algn="r" rtl="1"/>
            <a:r>
              <a:rPr lang="ar-MA" sz="3600" dirty="0"/>
              <a:t>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dirty="0"/>
              <a:t>بالنسبة للذين ما زالت ألواحهم مرفوعة، فإن إجابتهم خاطئة؛ </a:t>
            </a:r>
          </a:p>
          <a:p>
            <a:pPr marL="571500" indent="-571500" algn="r" rtl="1">
              <a:buFont typeface="Wingdings" panose="05000000000000000000" pitchFamily="2" charset="2"/>
              <a:buChar char="Ø"/>
            </a:pPr>
            <a:r>
              <a:rPr lang="ar-MA" sz="3600" dirty="0"/>
              <a:t>انتبهوا جيداً لعملية التصحيح للحصول على إجابة صحيحة في المرة القادمة؛</a:t>
            </a:r>
          </a:p>
          <a:p>
            <a:pPr algn="r" rtl="1"/>
            <a:r>
              <a:rPr lang="ar-MA" sz="3600" dirty="0"/>
              <a:t> </a:t>
            </a:r>
          </a:p>
          <a:p>
            <a:pPr marL="571500" indent="-571500" algn="r" rtl="1">
              <a:buFont typeface="Wingdings" panose="05000000000000000000" pitchFamily="2" charset="2"/>
              <a:buChar char="§"/>
            </a:pPr>
            <a:r>
              <a:rPr lang="ar-MA" sz="4000" b="1" dirty="0"/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339" y="2452405"/>
            <a:ext cx="1676546" cy="1142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531" y="4164389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206" y="5592812"/>
            <a:ext cx="2108821" cy="144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جبال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جِبالٌ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جِبالٌ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مدّ بالألف بعد الباء، وتتكون من ثلاثة مقاطعَ: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جِـ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با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لٌ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  <a:endParaRPr lang="fr-FR" sz="36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دراجة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1399-1DC9-AB9A-5A64-7C910F4E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012A31-590E-87A2-925F-77218631918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C8D26A-03EE-F9F8-BAC1-A80ED2744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7A806C-D29F-1932-393C-E71934DEDB4D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دَرّاجَةٌ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CC5AA58-B230-5EB7-611E-85DB6BCD2774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دَرّاجَةٌ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مدّ بالألف 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بعد الراء، وفيها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راء مشددة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، وتنتهي بتاء مربوطة. تتكون الكلمة من أربعة مقاطع: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دَرْ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را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جَـ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ةٌ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3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6168-B6CE-78BF-C75F-B986B8F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D5BD06-5256-A922-668E-F1C0ADD26443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الخط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FC835-7D7C-63F3-3265-75BAEFBB2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2FF98E-8D2C-337B-4D75-879DFD5F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4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اَلْخَطُّ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8F96833-4A11-1CE1-1EE0-2DBAADF6452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اَلْخَطُّ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معرفة تبتدئ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بالْ القمرية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، وفيها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شدة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على الطاء. تتكون من ثلاثة مقاطع: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اَلْ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خَطْــ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طُ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798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ثلوج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4AAB9-0749-603A-01A1-5626C5F15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BBA6747-05E0-5F2E-D11B-BD3DEEBF4E9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1FE8A7-D173-55AC-E7A2-3C24FC198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1658EC0-0BA5-BE9D-0480-BCC316D27F52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ثُلوجٌ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6E1EAB-083E-5F95-A186-98F156477B2E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ثُلوجٌ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مد بالواو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بعد اللام، وتتكون من ثلاثة مقاطع: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ثُـ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لو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جٌ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835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</a:p>
          <a:p>
            <a:pPr algn="ctr" rtl="1"/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سأقوم بملاحظة الصورة، ثم أشير إلى عنصر جديد منها، وأعبر عنه بكلمة واحدة: (الأب)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06C0F65-5399-F34C-864B-32145B751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3843" y="4405745"/>
            <a:ext cx="375722" cy="544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BC91-C8C5-1699-9C65-5C064FB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0E0AA05-134D-A96F-761F-D4F1D95B92A6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السبورة،انتبهوا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كيف س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أنشئ الخريطة الذهنية لكلمة: الأب، مع تركيب كل كلمة من الخريطة في جملة.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5843B5-A8F1-9FA5-FBEC-8359B494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B5558A-6CC6-03BE-FF49-C1A647A221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824207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90D348-F000-F132-3FC2-8C18EEA5FF25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أُحِسُّ بِ</a:t>
            </a:r>
            <a:r>
              <a:rPr lang="ar-MA" sz="4000" b="1" dirty="0">
                <a:solidFill>
                  <a:srgbClr val="FF0000"/>
                </a:solidFill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lang="ar-MA" sz="4000" b="1" dirty="0">
                <a:solidFill>
                  <a:srgbClr val="FF0000"/>
                </a:solidFill>
              </a:rPr>
              <a:t>لْأَمان</a:t>
            </a:r>
            <a:r>
              <a:rPr lang="ar-MA" sz="4000" b="1" dirty="0">
                <a:solidFill>
                  <a:schemeClr val="tx1"/>
                </a:solidFill>
              </a:rPr>
              <a:t>ِ لَمّا يَحْضُرُ </a:t>
            </a:r>
            <a:r>
              <a:rPr lang="ar-MA" sz="4000" b="1" dirty="0">
                <a:solidFill>
                  <a:srgbClr val="FF0000"/>
                </a:solidFill>
              </a:rPr>
              <a:t>أَبي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770D976-B911-5665-B2AE-875C272CE79A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rgbClr val="FF0000"/>
                </a:solidFill>
              </a:rPr>
              <a:t>يُساعِدُ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أَبي</a:t>
            </a:r>
            <a:r>
              <a:rPr lang="ar-MA" sz="4000" b="1" dirty="0">
                <a:solidFill>
                  <a:schemeClr val="tx1"/>
                </a:solidFill>
              </a:rPr>
              <a:t> أُمّي في شُؤونِ </a:t>
            </a:r>
            <a:r>
              <a:rPr lang="ar-MA" sz="4000" b="1" dirty="0" err="1">
                <a:solidFill>
                  <a:schemeClr val="tx1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chemeClr val="tx1"/>
                </a:solidFill>
              </a:rPr>
              <a:t>لْبَيْتِ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DE6C6D8-AAE3-C08A-D3D7-974E134F4F66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يُحِبُّ </a:t>
            </a:r>
            <a:r>
              <a:rPr lang="ar-MA" sz="4000" b="1" dirty="0">
                <a:solidFill>
                  <a:srgbClr val="FF0000"/>
                </a:solidFill>
              </a:rPr>
              <a:t>أَبي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4000" b="1" dirty="0" err="1">
                <a:solidFill>
                  <a:srgbClr val="FF0000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rgbClr val="FF0000"/>
                </a:solidFill>
              </a:rPr>
              <a:t>لْعَمَلَ</a:t>
            </a:r>
            <a:r>
              <a:rPr lang="ar-MA" sz="4000" b="1" dirty="0">
                <a:solidFill>
                  <a:schemeClr val="tx1"/>
                </a:solidFill>
              </a:rPr>
              <a:t> وَيَكْرَهُ </a:t>
            </a:r>
            <a:r>
              <a:rPr lang="ar-MA" sz="4000" b="1" dirty="0" err="1">
                <a:solidFill>
                  <a:schemeClr val="tx1"/>
                </a:solidFill>
              </a:rPr>
              <a:t>ا</a:t>
            </a:r>
            <a:r>
              <a:rPr lang="ar-MA" sz="4000" b="1" dirty="0" err="1">
                <a:solidFill>
                  <a:prstClr val="black"/>
                </a:solidFill>
              </a:rPr>
              <a:t>ؐ</a:t>
            </a:r>
            <a:r>
              <a:rPr lang="ar-MA" sz="4000" b="1" dirty="0" err="1">
                <a:solidFill>
                  <a:schemeClr val="tx1"/>
                </a:solidFill>
              </a:rPr>
              <a:t>لْكَسَلَ</a:t>
            </a:r>
            <a:r>
              <a:rPr lang="ar-MA" sz="4000" b="1" dirty="0">
                <a:solidFill>
                  <a:schemeClr val="tx1"/>
                </a:solidFill>
              </a:rPr>
              <a:t> 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53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CA076-80D6-7EB4-5E02-F1D5A250C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3B41863-BED0-B3E0-59D6-055B653D508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اقرؤوا الخريطة بشكل هامس، ثم سأعين بعضكم لقراءتها جهريا.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AE8B653-2C8B-C920-C8F9-D5B596B6918C}"/>
              </a:ext>
            </a:extLst>
          </p:cNvPr>
          <p:cNvGraphicFramePr/>
          <p:nvPr/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4BAEC176-C6F6-EF5B-4060-E7AF69D2AD2A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أُحِسُّ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لْأَمان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 لَمّا يَحْضُرُ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أَبي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18D15A0-F657-09CD-6DFC-2A4B438786C4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يُساعِدُ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أُمّي في شُؤونِ 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لْبَيْتِ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84E9B13-5E4B-E3D7-6D01-5857380769E5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أَبي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لْعَمَلَ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وَيَكْرَهُ ا</a:t>
            </a:r>
            <a:r>
              <a:rPr lang="ar-MA" sz="4000" b="1" dirty="0">
                <a:solidFill>
                  <a:prstClr val="black"/>
                </a:solidFill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لْكَسَلَ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86B4CA-3091-FE4E-9E2E-C6672DA640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6847" y="644012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086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ستنشئ الخريطة الذهنية لكلمة تختارونها من الصورة. مثلا: الأم – الغابة – الحيوانات...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62" y="1869935"/>
            <a:ext cx="7275729" cy="81627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1BDCE92-8B6F-4B43-F04B-947B17C6B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75" y="708025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وتتبع عملكم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FE0470-0A1C-2787-55D6-C1354CAA6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993" y="2380581"/>
            <a:ext cx="9541067" cy="74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لنصحح، المجموعة الفائزة هي من أنجزت خريطة كاملة بالكلمات والجمل. يتم عرض نموذج واحد على السبورة، مثلا. الغابة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5630424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AC488-AC48-F6A8-F67E-035331EA8D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363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أحد أفراد المجموعة الخريطة، ثم يقرأها بعض متعلمي المجموعات الاخرى. مع ترديد الجمل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/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B4F5C7B-364E-5966-B9D0-8A902F2682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992" y="52322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467759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إتمام سلسلة 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الجمل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ونقلها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عن الطبيعة والإنسان؛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جمل مفيدة انطلاقا من كلمات مبعثرة، وقراءتها.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3926828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سأتمم جدول الكلمات وأقرأها، عليكم ان تفعلوا مثلي لباقي الجداول.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C3FC63A-704A-1DD1-B5E3-9EE62732A8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982" y="2025122"/>
            <a:ext cx="6096000" cy="7723128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4AD3031-A92C-7A12-BE2B-2532300152F6}"/>
              </a:ext>
            </a:extLst>
          </p:cNvPr>
          <p:cNvSpPr/>
          <p:nvPr/>
        </p:nvSpPr>
        <p:spPr>
          <a:xfrm>
            <a:off x="5112328" y="4703934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اَلدُّبُّ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9BBAAA0A-D18D-DB61-A2DD-71B004A93A96}"/>
              </a:ext>
            </a:extLst>
          </p:cNvPr>
          <p:cNvSpPr/>
          <p:nvPr/>
        </p:nvSpPr>
        <p:spPr>
          <a:xfrm>
            <a:off x="5112328" y="6368171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اَلْعِمارَةُ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88F0D69-BF4D-FD33-DA5E-3E9CCD9010A2}"/>
              </a:ext>
            </a:extLst>
          </p:cNvPr>
          <p:cNvSpPr/>
          <p:nvPr/>
        </p:nvSpPr>
        <p:spPr>
          <a:xfrm>
            <a:off x="5171757" y="8261878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اَلْبادِيَّةُ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DC5D4-B408-33FD-27D4-25442FC2B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E2A9D2-3AC7-0912-5B85-D8B464B1C71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الجدول كما قراته.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FEA4F33-1872-E058-9756-70D00BBC9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8982" y="2025122"/>
            <a:ext cx="6096000" cy="7723128"/>
          </a:xfrm>
          <a:prstGeom prst="rect">
            <a:avLst/>
          </a:prstGeom>
        </p:spPr>
      </p:pic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359DDD5-1A70-01B1-CFAA-5FF486FB8097}"/>
              </a:ext>
            </a:extLst>
          </p:cNvPr>
          <p:cNvSpPr/>
          <p:nvPr/>
        </p:nvSpPr>
        <p:spPr>
          <a:xfrm>
            <a:off x="5112328" y="4703934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اَلدُّبُّ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59E8369-84A2-1BB9-29D1-2145CBE065C9}"/>
              </a:ext>
            </a:extLst>
          </p:cNvPr>
          <p:cNvSpPr/>
          <p:nvPr/>
        </p:nvSpPr>
        <p:spPr>
          <a:xfrm>
            <a:off x="5112328" y="6368171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اَلْعِمارَةُ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D4B73CEF-7D36-1D68-CF2B-53F3BCC3D9EB}"/>
              </a:ext>
            </a:extLst>
          </p:cNvPr>
          <p:cNvSpPr/>
          <p:nvPr/>
        </p:nvSpPr>
        <p:spPr>
          <a:xfrm>
            <a:off x="5171757" y="8261878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اَلْبادِيَّةُ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6ED08E9-C223-EB4E-5200-DBCA146A9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018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DDBD9-5980-8852-8B86-1A125499F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2C3205D-79BB-36E5-C0B1-5CB78994C4A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في ثنائيات ستتممون الجدول الآتي،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وتقرأونه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قراءة هامسة، سأمر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15945-662C-E1BD-28BB-C8A4FCB2F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885" y="763461"/>
            <a:ext cx="1922552" cy="127275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E6670C-69AB-83AF-E4E9-A2B14BF4F7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092" y="2493818"/>
            <a:ext cx="10787540" cy="726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3045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E9F098-BE4F-B4CA-2FC3-BB52BBEA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1A4F7F9-81A9-737F-FB37-E05F9D932291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جميعا، على السبورة.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C52567-AB6B-8636-26A4-35CECE56D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092" y="2493818"/>
            <a:ext cx="10787540" cy="726986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704E00D-6E72-DB13-B751-3B0DC5853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76491"/>
            <a:ext cx="1676545" cy="1280271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F56950A-8BB5-B3A5-1C86-760D98CEF543}"/>
              </a:ext>
            </a:extLst>
          </p:cNvPr>
          <p:cNvSpPr/>
          <p:nvPr/>
        </p:nvSpPr>
        <p:spPr>
          <a:xfrm>
            <a:off x="7398328" y="4800916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اَلْفَلّاحُ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DF5A55-3FF0-7D54-58DE-54DA2E2E6F62}"/>
              </a:ext>
            </a:extLst>
          </p:cNvPr>
          <p:cNvSpPr/>
          <p:nvPr/>
        </p:nvSpPr>
        <p:spPr>
          <a:xfrm>
            <a:off x="7412182" y="6466416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اَلنَّجّارُ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7A6B538-A82F-6ACB-2CA1-BFDB9DEB766C}"/>
              </a:ext>
            </a:extLst>
          </p:cNvPr>
          <p:cNvSpPr/>
          <p:nvPr/>
        </p:nvSpPr>
        <p:spPr>
          <a:xfrm>
            <a:off x="7398328" y="8394939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اَلْخُضَرُ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A6EF4412-68F8-D2A2-E29E-DB94EE5071D6}"/>
              </a:ext>
            </a:extLst>
          </p:cNvPr>
          <p:cNvSpPr/>
          <p:nvPr/>
        </p:nvSpPr>
        <p:spPr>
          <a:xfrm>
            <a:off x="2057471" y="4986721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اَلْحَصّادَةُ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E3B0D806-0824-35FC-5D4B-1ACF6E64ED8E}"/>
              </a:ext>
            </a:extLst>
          </p:cNvPr>
          <p:cNvSpPr/>
          <p:nvPr/>
        </p:nvSpPr>
        <p:spPr>
          <a:xfrm>
            <a:off x="2057471" y="6470037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اَلْمَدْرَسَةُ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222284E-C037-1305-E641-21D22742F5AF}"/>
              </a:ext>
            </a:extLst>
          </p:cNvPr>
          <p:cNvSpPr/>
          <p:nvPr/>
        </p:nvSpPr>
        <p:spPr>
          <a:xfrm>
            <a:off x="2057471" y="8394938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اَلرَّبْوَةُ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16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73B24-CDDA-4E86-39E5-6D26EDB5F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479150-51C0-FB15-1892-0969D7D7D65A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مع التركيز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على المتعثرين، وتصحيح الاخطاء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3BFC17-9A55-FD57-3F63-8ECE4274F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092" y="2493818"/>
            <a:ext cx="10787540" cy="7269864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34FC2DB-F3C9-B60D-9633-059994252E04}"/>
              </a:ext>
            </a:extLst>
          </p:cNvPr>
          <p:cNvSpPr/>
          <p:nvPr/>
        </p:nvSpPr>
        <p:spPr>
          <a:xfrm>
            <a:off x="7398328" y="4800916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اَلْفَلّاحُ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4192A8C-F0AD-A10F-205E-4C759E9E72EE}"/>
              </a:ext>
            </a:extLst>
          </p:cNvPr>
          <p:cNvSpPr/>
          <p:nvPr/>
        </p:nvSpPr>
        <p:spPr>
          <a:xfrm>
            <a:off x="7412182" y="6466416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اَلنَّجّارُ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FA38678-07C8-7293-AA0A-F515B5EA03BE}"/>
              </a:ext>
            </a:extLst>
          </p:cNvPr>
          <p:cNvSpPr/>
          <p:nvPr/>
        </p:nvSpPr>
        <p:spPr>
          <a:xfrm>
            <a:off x="7398328" y="8394939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اَلْخُضَرُ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D782CA3-CE3D-B65F-9A45-1778E8B162CE}"/>
              </a:ext>
            </a:extLst>
          </p:cNvPr>
          <p:cNvSpPr/>
          <p:nvPr/>
        </p:nvSpPr>
        <p:spPr>
          <a:xfrm>
            <a:off x="2057471" y="4986721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اَلْحَصّادَةُ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DAFC57E1-239B-E7D5-1C34-8F20B3780FA0}"/>
              </a:ext>
            </a:extLst>
          </p:cNvPr>
          <p:cNvSpPr/>
          <p:nvPr/>
        </p:nvSpPr>
        <p:spPr>
          <a:xfrm>
            <a:off x="2057471" y="6470037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اَلْمَدْرَسَةُ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0215275-B138-14E5-6063-7048DB9C24D9}"/>
              </a:ext>
            </a:extLst>
          </p:cNvPr>
          <p:cNvSpPr/>
          <p:nvPr/>
        </p:nvSpPr>
        <p:spPr>
          <a:xfrm>
            <a:off x="2057471" y="8394938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اَلرَّبْوَةُ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CCCB0D2-6978-A70D-6996-8F8B185E8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61368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4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A38DD-9353-19F1-F425-9104D2A33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B79D56-AC1C-4BF6-7B06-E7DF8D174ADE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سأعرض عليكم سلسة كلمات وأقرأها، ركزوا جيدا. مع الإشارة  إلى العلاقة بين الكلمات(مفرد وجمع)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B83008-47B8-4B5E-F2B7-929E7EF1D8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56785"/>
            <a:ext cx="1475360" cy="13534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D8C557D-910E-60E4-9EF8-63AFDEC20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803" y="2010214"/>
            <a:ext cx="9542393" cy="7773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926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92C76-2AB0-35C8-594F-6B5E55FA8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862B0EA-9703-70C4-7C94-9587F89AA32A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اقروا الكلمات قراءة هامسة أولا، سأطلب من بعضكم قراءتها جهريا.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71ED1B-6E65-CCB8-3555-38C5D2A5C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803" y="2010214"/>
            <a:ext cx="9542393" cy="777319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D491F64-84E9-10FE-7478-26F21B769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7235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E514-7BA6-9500-8773-B30AE0120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051342-187F-6B35-5D2B-22205E7EF1B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ستقرأون الكلمات قراءة مشتركة بشكل جماعي: اقرأوا الكلمة التي أشير إليها.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926D3EC-60FD-943D-1735-DEA671A01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803" y="2010214"/>
            <a:ext cx="9542393" cy="77731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F98CF8-749C-BA21-9CB8-C9CE302FA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40" y="655614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668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DCA40-F9F6-C42A-9E07-C73BFAAB8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0862B01-05B8-075E-BA99-77999D33FAF8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كلمات أخرى، اقرؤوها في ثنائيات بشكل هامس،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1CE003-2755-ADC9-3A1C-D4386A83A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291" y="2299855"/>
            <a:ext cx="9538561" cy="76605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CCD375-AA4A-8C46-5208-D2452BC79C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85" y="658663"/>
            <a:ext cx="192040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272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53E03-7A65-9C35-0EE1-B3D935F54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9DB2A6-F939-08A4-CC82-4B350FE636D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ثنائي يقرأ جهريا سطرين.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3EA5AF-2964-2C01-2785-BA6CE6D16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291" y="2299855"/>
            <a:ext cx="9538561" cy="766059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98F79C-14FE-18BE-4173-D9C419ECC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85" y="658663"/>
            <a:ext cx="192040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14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6A01A-897F-CAFC-F6A3-CB7BB2277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95B29A8-F81F-B9EE-384E-F5797F5D0DF5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واحد منكم يقرأ سطرين من الكلمات بدقة وسرعة.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FC0980-275B-8D83-E163-D6F1304A7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291" y="2299855"/>
            <a:ext cx="9538561" cy="766059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2615821-C004-CB33-4406-EDB029707E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187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الجمل وأقرؤها، عليكم قراءتها مثلي.</a:t>
            </a:r>
          </a:p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يركز الأستاذ على الوصل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بين الكلمات.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6F239CC-80E3-00CE-CDD9-FC952673C285}"/>
              </a:ext>
            </a:extLst>
          </p:cNvPr>
          <p:cNvSpPr/>
          <p:nvPr/>
        </p:nvSpPr>
        <p:spPr>
          <a:xfrm>
            <a:off x="1498494" y="5125064"/>
            <a:ext cx="958498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000" b="1" dirty="0">
                <a:solidFill>
                  <a:schemeClr val="tx1"/>
                </a:solidFill>
              </a:rPr>
              <a:t>يَعُجُّ </a:t>
            </a:r>
            <a:r>
              <a:rPr lang="ar-MA" sz="6000" b="1" dirty="0" err="1">
                <a:solidFill>
                  <a:schemeClr val="tx1"/>
                </a:solidFill>
              </a:rPr>
              <a:t>اؐلسّوقُ</a:t>
            </a:r>
            <a:r>
              <a:rPr lang="ar-MA" sz="6000" b="1" dirty="0">
                <a:solidFill>
                  <a:schemeClr val="tx1"/>
                </a:solidFill>
              </a:rPr>
              <a:t> </a:t>
            </a:r>
            <a:r>
              <a:rPr lang="ar-MA" sz="6000" b="1" dirty="0" err="1">
                <a:solidFill>
                  <a:schemeClr val="tx1"/>
                </a:solidFill>
              </a:rPr>
              <a:t>بِاؐلْمَنْتوجاتِ</a:t>
            </a:r>
            <a:r>
              <a:rPr lang="ar-MA" sz="6000" b="1" dirty="0">
                <a:solidFill>
                  <a:schemeClr val="tx1"/>
                </a:solidFill>
              </a:rPr>
              <a:t> </a:t>
            </a:r>
            <a:r>
              <a:rPr lang="ar-MA" sz="6000" b="1" dirty="0" err="1">
                <a:solidFill>
                  <a:schemeClr val="tx1"/>
                </a:solidFill>
              </a:rPr>
              <a:t>وَاؐلْبَضائِعِ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77AF7EA-A310-5504-6432-A49DDD6BBBC0}"/>
              </a:ext>
            </a:extLst>
          </p:cNvPr>
          <p:cNvSpPr/>
          <p:nvPr/>
        </p:nvSpPr>
        <p:spPr>
          <a:xfrm>
            <a:off x="1464013" y="2679495"/>
            <a:ext cx="9584988" cy="19884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000" b="1" dirty="0">
                <a:solidFill>
                  <a:schemeClr val="tx1"/>
                </a:solidFill>
              </a:rPr>
              <a:t>في </a:t>
            </a:r>
            <a:r>
              <a:rPr lang="ar-MA" sz="6000" b="1" dirty="0" err="1">
                <a:solidFill>
                  <a:schemeClr val="tx1"/>
                </a:solidFill>
              </a:rPr>
              <a:t>اؐلْقَرْيَةِ</a:t>
            </a:r>
            <a:r>
              <a:rPr lang="ar-MA" sz="6000" b="1" dirty="0">
                <a:solidFill>
                  <a:schemeClr val="tx1"/>
                </a:solidFill>
              </a:rPr>
              <a:t> حَيَواناتٌ داجِنَةٌ.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191ABAB8-1022-DCBC-4581-E27508BBB734}"/>
              </a:ext>
            </a:extLst>
          </p:cNvPr>
          <p:cNvSpPr/>
          <p:nvPr/>
        </p:nvSpPr>
        <p:spPr>
          <a:xfrm>
            <a:off x="1586151" y="7629209"/>
            <a:ext cx="9409674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000" b="1" dirty="0">
                <a:solidFill>
                  <a:schemeClr val="tx1"/>
                </a:solidFill>
              </a:rPr>
              <a:t>يُراقِبُ </a:t>
            </a:r>
            <a:r>
              <a:rPr lang="ar-MA" sz="6000" b="1" dirty="0" err="1">
                <a:solidFill>
                  <a:schemeClr val="tx1"/>
                </a:solidFill>
              </a:rPr>
              <a:t>اؐلدَّرَكِـيُّ</a:t>
            </a:r>
            <a:r>
              <a:rPr lang="ar-MA" sz="6000" b="1" dirty="0">
                <a:solidFill>
                  <a:schemeClr val="tx1"/>
                </a:solidFill>
              </a:rPr>
              <a:t> سُرْعَةَ </a:t>
            </a:r>
            <a:r>
              <a:rPr lang="ar-MA" sz="6000" b="1" dirty="0" err="1">
                <a:solidFill>
                  <a:schemeClr val="tx1"/>
                </a:solidFill>
              </a:rPr>
              <a:t>اؐلسَّيّاراتِ</a:t>
            </a:r>
            <a:r>
              <a:rPr lang="ar-MA" sz="6000" b="1" dirty="0">
                <a:solidFill>
                  <a:schemeClr val="tx1"/>
                </a:solidFill>
              </a:rPr>
              <a:t>. </a:t>
            </a:r>
            <a:endParaRPr lang="fr-FR" sz="6000" b="1" dirty="0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1A24C-2C09-9B64-1036-63C0846B2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A6B1B28-4CBC-C982-9BAC-53B087A79BB0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اقرؤوا الجمل قراءة هامسة. سأمر بين الصفوف لتقديم المساعدة.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72A0C3B-F658-F4D9-F897-B0DF08E8F181}"/>
              </a:ext>
            </a:extLst>
          </p:cNvPr>
          <p:cNvSpPr/>
          <p:nvPr/>
        </p:nvSpPr>
        <p:spPr>
          <a:xfrm>
            <a:off x="1498494" y="5125064"/>
            <a:ext cx="958498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يَعُجُّ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اؐلسّوقُ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بِاؐلْمَنْتوجاتِ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وَاؐلْبَضائِعِ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13031F3-DD1B-BE4F-5378-4900C2F961C2}"/>
              </a:ext>
            </a:extLst>
          </p:cNvPr>
          <p:cNvSpPr/>
          <p:nvPr/>
        </p:nvSpPr>
        <p:spPr>
          <a:xfrm>
            <a:off x="1464013" y="2679495"/>
            <a:ext cx="9584988" cy="19884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حَيَواناتٌ داجِنَةٌ.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661F1D2-CDA3-493E-5624-AF92DDFB49F9}"/>
              </a:ext>
            </a:extLst>
          </p:cNvPr>
          <p:cNvSpPr/>
          <p:nvPr/>
        </p:nvSpPr>
        <p:spPr>
          <a:xfrm>
            <a:off x="1586151" y="7629209"/>
            <a:ext cx="9409674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يُراقِبُ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اؐلدَّرَكِـيُّ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سُرْعَةَ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اؐلسَّيّاراتِ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8AA70CD-9EA0-FAC4-170E-085832554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710975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518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CCEB8-BBE8-687F-B852-C65C57AEF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312C732-D671-3443-EB3D-2F2897733BF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تصحيح الأخطاء. كل متعلم يقرأ جملة واحدة.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0B08B747-3E24-6BCB-5AF2-49B2F7EC8843}"/>
              </a:ext>
            </a:extLst>
          </p:cNvPr>
          <p:cNvSpPr/>
          <p:nvPr/>
        </p:nvSpPr>
        <p:spPr>
          <a:xfrm>
            <a:off x="1498494" y="5125064"/>
            <a:ext cx="9584987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يَعُجُّ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اؐلسّوقُ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بِاؐلْمَنْتوجاتِ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وَاؐلْبَضائِعِ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DBEF5E7-D7D9-F57D-BAC0-AFACAC671B20}"/>
              </a:ext>
            </a:extLst>
          </p:cNvPr>
          <p:cNvSpPr/>
          <p:nvPr/>
        </p:nvSpPr>
        <p:spPr>
          <a:xfrm>
            <a:off x="1464013" y="2679495"/>
            <a:ext cx="9584988" cy="1988478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حَيَواناتٌ داجِنَةٌ.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2EAF8CF-BD29-1829-D648-AC9820D9DE8B}"/>
              </a:ext>
            </a:extLst>
          </p:cNvPr>
          <p:cNvSpPr/>
          <p:nvPr/>
        </p:nvSpPr>
        <p:spPr>
          <a:xfrm>
            <a:off x="1586151" y="7629209"/>
            <a:ext cx="9409674" cy="161610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يُراقِبُ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اؐلدَّرَكِـيُّ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سُرْعَةَ </a:t>
            </a:r>
            <a:r>
              <a:rPr kumimoji="0" lang="ar-MA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اؐلسَّيّاراتِ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093B2E1-8D4E-CFA7-FEE1-CA2503FB4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428" y="622590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688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15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9E18A99-C560-83B2-A351-8869E9227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598" y="3277093"/>
            <a:ext cx="5471658" cy="678130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F778795-3076-129B-5125-04484C098A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712" y="675084"/>
            <a:ext cx="1450974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54721-30F4-1BD8-1E83-4276BA1FD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58F8DB1-273E-5673-1723-29BC38A0745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ثنائيات، ستتممون ملء الجزء الأخير من الجدول النشاط 1 على الكراسة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عليكم إضافة ال للكلمات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A65D13-15E5-17EC-3C91-1C9AE61A8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526" y="2141440"/>
            <a:ext cx="5791199" cy="701102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5F1D1EA-DDC1-713B-81F4-03CBD006A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33" y="658663"/>
            <a:ext cx="1920406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8131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73885-3B7B-0BBF-FCB8-AA776A6E5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1D23AD-3A49-F6CC-7B9D-B94DEBCD17BB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جميعا، ونقرأ جميعا.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AD6B99-985C-621F-C3A9-141C131D94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526" y="2141440"/>
            <a:ext cx="5791199" cy="701102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59C861-3028-A150-BC6D-2D8B45636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62636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3BE7ED5-182E-99F4-79A5-C065506798CE}"/>
              </a:ext>
            </a:extLst>
          </p:cNvPr>
          <p:cNvSpPr/>
          <p:nvPr/>
        </p:nvSpPr>
        <p:spPr>
          <a:xfrm>
            <a:off x="4350328" y="2944407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اَلطَّبيعَةُ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FEBBBCA-79C7-E8BA-3D3C-E489139A3581}"/>
              </a:ext>
            </a:extLst>
          </p:cNvPr>
          <p:cNvSpPr/>
          <p:nvPr/>
        </p:nvSpPr>
        <p:spPr>
          <a:xfrm>
            <a:off x="4350328" y="4440697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اَلصِّنّارَةُ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6D80F56-738B-6317-277A-5E3AD4CFCE16}"/>
              </a:ext>
            </a:extLst>
          </p:cNvPr>
          <p:cNvSpPr/>
          <p:nvPr/>
        </p:nvSpPr>
        <p:spPr>
          <a:xfrm>
            <a:off x="4350328" y="5940296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اَلْكَلْبُ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8560E3F0-EB8C-0298-776B-BF190E08F127}"/>
              </a:ext>
            </a:extLst>
          </p:cNvPr>
          <p:cNvSpPr/>
          <p:nvPr/>
        </p:nvSpPr>
        <p:spPr>
          <a:xfrm>
            <a:off x="4350328" y="7720851"/>
            <a:ext cx="2313708" cy="93486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اَلْحُقولُ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943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6C7FDB-EFE5-1AC0-6B49-710813712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AD6AB6-15ED-F91A-3303-B2CF807D5CC8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واحد منكم يقرأ سطرا من سلسة كلمات النشاط2، بدقة وسرعة.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2A6527-20C2-4C75-F64E-303293043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582456"/>
            <a:ext cx="1633870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97A7802-743B-281A-4A21-7BAF7F67F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37" y="3117273"/>
            <a:ext cx="13243430" cy="592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0410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BB41F-768B-5701-3070-F83EADD48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8467D-7A91-CE96-D1CE-31FBD478C99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انتبهوا(على السبورة)، في النشاط3، لاحظوا كيف سأركب جملة انطلاقا من الكلمات المبعثرة.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68C0F8-E640-A84D-B355-8281EF4F6C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9C3035B8-ECCD-B56D-1D7F-44040072A1F6}"/>
              </a:ext>
            </a:extLst>
          </p:cNvPr>
          <p:cNvSpPr/>
          <p:nvPr/>
        </p:nvSpPr>
        <p:spPr>
          <a:xfrm>
            <a:off x="10155382" y="5675337"/>
            <a:ext cx="137420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مِنَ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EB50411-9D78-FCB7-9364-47FE4BE90684}"/>
              </a:ext>
            </a:extLst>
          </p:cNvPr>
          <p:cNvSpPr/>
          <p:nvPr/>
        </p:nvSpPr>
        <p:spPr>
          <a:xfrm>
            <a:off x="7702786" y="5675337"/>
            <a:ext cx="2153549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 err="1">
                <a:solidFill>
                  <a:schemeClr val="tx1"/>
                </a:solidFill>
              </a:rPr>
              <a:t>اؐلْحَيَواناتِ</a:t>
            </a:r>
            <a:endParaRPr kumimoji="0" lang="fr-FR" sz="36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A2045C1-C622-5EF6-F080-898F411B8782}"/>
              </a:ext>
            </a:extLst>
          </p:cNvPr>
          <p:cNvSpPr/>
          <p:nvPr/>
        </p:nvSpPr>
        <p:spPr>
          <a:xfrm>
            <a:off x="5424054" y="5634662"/>
            <a:ext cx="1953491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 err="1">
                <a:solidFill>
                  <a:schemeClr val="tx1"/>
                </a:solidFill>
              </a:rPr>
              <a:t>اؐلدّاجِنَةِ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5BA250D-19E8-0374-DD13-283B255CD49B}"/>
              </a:ext>
            </a:extLst>
          </p:cNvPr>
          <p:cNvSpPr/>
          <p:nvPr/>
        </p:nvSpPr>
        <p:spPr>
          <a:xfrm>
            <a:off x="3213415" y="5675337"/>
            <a:ext cx="180109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اَلْأَبْقارُ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938D67D-7060-0CEA-AC97-7DD45DA18607}"/>
              </a:ext>
            </a:extLst>
          </p:cNvPr>
          <p:cNvSpPr/>
          <p:nvPr/>
        </p:nvSpPr>
        <p:spPr>
          <a:xfrm>
            <a:off x="833138" y="5634662"/>
            <a:ext cx="2081230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 err="1">
                <a:solidFill>
                  <a:schemeClr val="tx1"/>
                </a:solidFill>
              </a:rPr>
              <a:t>وَاؐلْأَغْنامُ</a:t>
            </a:r>
            <a:endParaRPr lang="fr-FR" sz="40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2BF25FEA-F03C-48C4-4C73-98D3215917B1}"/>
              </a:ext>
            </a:extLst>
          </p:cNvPr>
          <p:cNvSpPr/>
          <p:nvPr/>
        </p:nvSpPr>
        <p:spPr>
          <a:xfrm>
            <a:off x="1563596" y="7357176"/>
            <a:ext cx="9965987" cy="14768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defTabSz="457200" rtl="1">
              <a:defRPr/>
            </a:pPr>
            <a:r>
              <a:rPr lang="ar-MA" sz="4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مِنَ </a:t>
            </a:r>
            <a:r>
              <a:rPr lang="ar-MA" sz="4800" b="1" dirty="0" err="1">
                <a:solidFill>
                  <a:schemeClr val="tx1"/>
                </a:solidFill>
              </a:rPr>
              <a:t>اؐلْحَيَواناتِ</a:t>
            </a:r>
            <a:r>
              <a:rPr lang="ar-MA" sz="4800" b="1" dirty="0">
                <a:solidFill>
                  <a:schemeClr val="tx1"/>
                </a:solidFill>
              </a:rPr>
              <a:t> </a:t>
            </a:r>
            <a:r>
              <a:rPr lang="ar-MA" sz="4800" b="1" dirty="0" err="1">
                <a:solidFill>
                  <a:schemeClr val="tx1"/>
                </a:solidFill>
              </a:rPr>
              <a:t>اؐلدّاجِنَةِ</a:t>
            </a:r>
            <a:r>
              <a:rPr lang="ar-MA" sz="4800" b="1" dirty="0">
                <a:solidFill>
                  <a:schemeClr val="tx1"/>
                </a:solidFill>
              </a:rPr>
              <a:t>: اَلْأَبْقارُ </a:t>
            </a:r>
            <a:r>
              <a:rPr lang="ar-MA" sz="4800" b="1" dirty="0" err="1">
                <a:solidFill>
                  <a:schemeClr val="tx1"/>
                </a:solidFill>
              </a:rPr>
              <a:t>وَاؐلْأَغْنامُ</a:t>
            </a:r>
            <a:r>
              <a:rPr lang="ar-MA" sz="4800" b="1" dirty="0">
                <a:solidFill>
                  <a:schemeClr val="tx1"/>
                </a:solidFill>
              </a:rPr>
              <a:t>.</a:t>
            </a:r>
            <a:endParaRPr kumimoji="0" lang="fr-FR" sz="48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3BBE90B-AB44-47F9-6BC5-A57380800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073" y="3039734"/>
            <a:ext cx="10529454" cy="223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36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7AA30-E68A-7288-84D8-0FEDFB592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575758-6E3A-2AAB-B828-BB8D68FD566A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 التي توصلت إليها؟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C9EFAF23-D02E-9FBC-E375-1828119CE00A}"/>
              </a:ext>
            </a:extLst>
          </p:cNvPr>
          <p:cNvSpPr/>
          <p:nvPr/>
        </p:nvSpPr>
        <p:spPr>
          <a:xfrm>
            <a:off x="1498015" y="6302208"/>
            <a:ext cx="9965987" cy="147686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مِنَ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اؐلْحَيَواناتِ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اؐلدّاجِنَةِ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: اَلْأَبْقارُ </a:t>
            </a:r>
            <a:r>
              <a:rPr kumimoji="0" lang="ar-MA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وَاؐلْأَغْنامُ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4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4403317-A55B-53C6-BE1E-3800B5B7C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073" y="3039734"/>
            <a:ext cx="10529454" cy="22317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4C6346-27E8-FE9A-89E7-C5B868D3A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138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409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2E26DE-D244-14A1-659E-349320AF9A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746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0DA59-9D7B-FF74-69A0-E4E8C242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F6E66C-A9F8-DA45-0C1E-F3B0BC537D86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على دفاتركم ركبوا الجملتين انطلاقا من الكمات المبعثرة: النشاط رقم: 3.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5D544AC-77E9-3C51-26EE-D2B677D84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87" y="2665129"/>
            <a:ext cx="10994340" cy="20315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62EAA04-7116-8AC0-E07D-640242E2F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109" y="6451300"/>
            <a:ext cx="10673218" cy="1954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7FBF46A-E5EF-A609-1259-E492AD15F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284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439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الإنجاز الفردي. الآن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CA9005C-D41F-A34C-AB71-E4C8E295E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987" y="2665129"/>
            <a:ext cx="10994340" cy="203156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87BB8E1-3D16-E146-D0EB-052B8F8CD7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109" y="6451300"/>
            <a:ext cx="10673218" cy="195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 جماعة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C8D0CD-83C0-214F-6947-80186D7ED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838" y="2410691"/>
            <a:ext cx="9240323" cy="701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80C20-951C-FE20-F37A-71D3A0407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B59E60A-627C-7498-6807-376D6127A1F4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سأسألكم عما تتذكرونه جيدا من الحصة، ركزوا جيدا: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756FF82-C29B-1D2F-C902-D36940229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C0BCF9E2-A07C-0AAF-3BC9-423192E676D6}"/>
              </a:ext>
            </a:extLst>
          </p:cNvPr>
          <p:cNvSpPr/>
          <p:nvPr/>
        </p:nvSpPr>
        <p:spPr>
          <a:xfrm>
            <a:off x="3151743" y="2480286"/>
            <a:ext cx="861344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ما الكلمات التي تتذكرونها؟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4B58050-084F-C4E5-33B2-66C036D68C26}"/>
              </a:ext>
            </a:extLst>
          </p:cNvPr>
          <p:cNvSpPr/>
          <p:nvPr/>
        </p:nvSpPr>
        <p:spPr>
          <a:xfrm>
            <a:off x="3151743" y="6397442"/>
            <a:ext cx="8613448" cy="152205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72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ما الجمل التي تتذكرونها؟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17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لعبة الكلمات </a:t>
            </a:r>
            <a:r>
              <a:rPr lang="ar-MA" sz="600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المسجوعة</a:t>
            </a:r>
            <a:endParaRPr lang="ar-MA" sz="600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الكلمات </a:t>
            </a:r>
            <a:r>
              <a:rPr lang="ar-MA" sz="2800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المسجوعة</a:t>
            </a:r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lang="f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كلمة اليوم: أَقْلامٌ</a:t>
            </a:r>
            <a:endParaRPr lang="ar-MA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727900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F1257D5-E51B-B832-1872-5F5E2EF8E9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6053655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15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أتمم تعبئة الجدول في النشاط 1 بالكلمات المناسبة؛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الكلمات في النشاط2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، وأعيد تركيب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الجمل من الكلمات المبعثرة،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ثم 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أنقلها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233FA90-470C-5ACC-E62F-146E04336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87" y="2447788"/>
            <a:ext cx="5546762" cy="68762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16D02FA-E735-C967-4979-129B2DBFC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827510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</a:t>
                      </a:r>
                      <a:r>
                        <a:rPr lang="ar-MA" sz="3200" b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تتضمن 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إتمام سلسلة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تركيب جمل ونقلها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سجع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290653" y="603382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43263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السابقة(الصفحة14).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 1 و2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أبحث عن كلمات </a:t>
            </a:r>
            <a:r>
              <a:rPr kumimoji="0" lang="ar-MA" sz="4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مسجوعة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أخرى على غرار كلمات النشاط3 وأنقلها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B27F8A-D88D-001F-6F41-4E058D6FD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2239532"/>
            <a:ext cx="5314377" cy="687625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30CA6CB-CDD7-62ED-4BE4-BC7EE5488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EF1E65A-BE9A-CFFA-9DA7-DF80C8D7B73C}"/>
              </a:ext>
            </a:extLst>
          </p:cNvPr>
          <p:cNvSpPr/>
          <p:nvPr/>
        </p:nvSpPr>
        <p:spPr>
          <a:xfrm>
            <a:off x="2310792" y="3506567"/>
            <a:ext cx="662102" cy="528569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شَهْتٌ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78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استعمال الألواح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1461</Words>
  <Application>Microsoft Office PowerPoint</Application>
  <PresentationFormat>Personnalisé</PresentationFormat>
  <Paragraphs>259</Paragraphs>
  <Slides>61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61</vt:i4>
      </vt:variant>
    </vt:vector>
  </HeadingPairs>
  <TitlesOfParts>
    <vt:vector size="8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2025-09-17T17:26:44Z</dcterms:modified>
</cp:coreProperties>
</file>