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0"/>
  </p:notesMasterIdLst>
  <p:handoutMasterIdLst>
    <p:handoutMasterId r:id="rId61"/>
  </p:handoutMasterIdLst>
  <p:sldIdLst>
    <p:sldId id="257" r:id="rId6"/>
    <p:sldId id="2134804867" r:id="rId7"/>
    <p:sldId id="2134805101" r:id="rId8"/>
    <p:sldId id="2134808522" r:id="rId9"/>
    <p:sldId id="2134805392" r:id="rId10"/>
    <p:sldId id="2134805155" r:id="rId11"/>
    <p:sldId id="2134808562" r:id="rId12"/>
    <p:sldId id="2134808454" r:id="rId13"/>
    <p:sldId id="2134808528" r:id="rId14"/>
    <p:sldId id="2134808529" r:id="rId15"/>
    <p:sldId id="2134808453" r:id="rId16"/>
    <p:sldId id="2134808531" r:id="rId17"/>
    <p:sldId id="542" r:id="rId18"/>
    <p:sldId id="2134808532" r:id="rId19"/>
    <p:sldId id="2134808455" r:id="rId20"/>
    <p:sldId id="2134808533" r:id="rId21"/>
    <p:sldId id="2134808563" r:id="rId22"/>
    <p:sldId id="2134808535" r:id="rId23"/>
    <p:sldId id="2134808564" r:id="rId24"/>
    <p:sldId id="2134808537" r:id="rId25"/>
    <p:sldId id="2134808565" r:id="rId26"/>
    <p:sldId id="2134808448" r:id="rId27"/>
    <p:sldId id="2134808539" r:id="rId28"/>
    <p:sldId id="2134808511" r:id="rId29"/>
    <p:sldId id="2134808474" r:id="rId30"/>
    <p:sldId id="2134808468" r:id="rId31"/>
    <p:sldId id="2134808540" r:id="rId32"/>
    <p:sldId id="2134808469" r:id="rId33"/>
    <p:sldId id="597" r:id="rId34"/>
    <p:sldId id="2134808445" r:id="rId35"/>
    <p:sldId id="2134808566" r:id="rId36"/>
    <p:sldId id="2134808567" r:id="rId37"/>
    <p:sldId id="2134808568" r:id="rId38"/>
    <p:sldId id="2134808541" r:id="rId39"/>
    <p:sldId id="2134808569" r:id="rId40"/>
    <p:sldId id="2134808570" r:id="rId41"/>
    <p:sldId id="2134808571" r:id="rId42"/>
    <p:sldId id="2134808572" r:id="rId43"/>
    <p:sldId id="2134808573" r:id="rId44"/>
    <p:sldId id="2134808575" r:id="rId45"/>
    <p:sldId id="2134808547" r:id="rId46"/>
    <p:sldId id="2134808548" r:id="rId47"/>
    <p:sldId id="2134808549" r:id="rId48"/>
    <p:sldId id="2134808551" r:id="rId49"/>
    <p:sldId id="2134808550" r:id="rId50"/>
    <p:sldId id="2134808577" r:id="rId51"/>
    <p:sldId id="2134808578" r:id="rId52"/>
    <p:sldId id="2134808560" r:id="rId53"/>
    <p:sldId id="838" r:id="rId54"/>
    <p:sldId id="2134808579" r:id="rId55"/>
    <p:sldId id="2134808501" r:id="rId56"/>
    <p:sldId id="2134808561" r:id="rId57"/>
    <p:sldId id="2134808503" r:id="rId58"/>
    <p:sldId id="2134808502" r:id="rId5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62"/>
          </p14:sldIdLst>
        </p14:section>
        <p14:section name="افتتاح الحصة" id="{B4CCA7F9-F5CC-4171-9420-75CE68236B45}">
          <p14:sldIdLst>
            <p14:sldId id="2134808454"/>
            <p14:sldId id="2134808528"/>
            <p14:sldId id="2134808529"/>
            <p14:sldId id="2134808453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63"/>
            <p14:sldId id="2134808535"/>
            <p14:sldId id="2134808564"/>
            <p14:sldId id="2134808537"/>
            <p14:sldId id="2134808565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66"/>
            <p14:sldId id="2134808567"/>
            <p14:sldId id="2134808568"/>
            <p14:sldId id="2134808541"/>
            <p14:sldId id="2134808569"/>
            <p14:sldId id="2134808570"/>
            <p14:sldId id="2134808571"/>
            <p14:sldId id="2134808572"/>
            <p14:sldId id="2134808573"/>
            <p14:sldId id="2134808575"/>
            <p14:sldId id="2134808547"/>
            <p14:sldId id="2134808548"/>
            <p14:sldId id="2134808549"/>
            <p14:sldId id="2134808551"/>
            <p14:sldId id="2134808550"/>
            <p14:sldId id="2134808577"/>
            <p14:sldId id="2134808578"/>
            <p14:sldId id="2134808560"/>
          </p14:sldIdLst>
        </p14:section>
        <p14:section name="ألعاب" id="{66953B43-0502-40BE-9D9D-49C14FC1791C}">
          <p14:sldIdLst>
            <p14:sldId id="838"/>
            <p14:sldId id="2134808579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3E2B64-E46D-47D0-804B-248CBC66F641}" v="61" dt="2025-09-14T18:31:37.8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E9AA904A-694E-41D2-82D7-7E9B4E2DFECC}"/>
    <pc:docChg chg="custSel addSld delSld modSld modSection">
      <pc:chgData name="FERHANE EL MOSTAFA" userId="612e3f77-08f4-424c-9bd0-6ac275dcda07" providerId="ADAL" clId="{E9AA904A-694E-41D2-82D7-7E9B4E2DFECC}" dt="2025-08-08T17:53:20.531" v="1006" actId="20577"/>
      <pc:docMkLst>
        <pc:docMk/>
      </pc:docMkLst>
      <pc:sldChg chg="modSp mod">
        <pc:chgData name="FERHANE EL MOSTAFA" userId="612e3f77-08f4-424c-9bd0-6ac275dcda07" providerId="ADAL" clId="{E9AA904A-694E-41D2-82D7-7E9B4E2DFECC}" dt="2025-08-04T17:48:18.804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E9AA904A-694E-41D2-82D7-7E9B4E2DFECC}" dt="2025-08-04T18:52:18.576" v="971" actId="20577"/>
        <pc:sldMkLst>
          <pc:docMk/>
          <pc:sldMk cId="1861730519" sldId="597"/>
        </pc:sldMkLst>
      </pc:sldChg>
      <pc:sldChg chg="modSp mod">
        <pc:chgData name="FERHANE EL MOSTAFA" userId="612e3f77-08f4-424c-9bd0-6ac275dcda07" providerId="ADAL" clId="{E9AA904A-694E-41D2-82D7-7E9B4E2DFECC}" dt="2025-08-04T17:49:48.977" v="26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E9AA904A-694E-41D2-82D7-7E9B4E2DFECC}" dt="2025-08-08T17:14:41.409" v="982" actId="1076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E9AA904A-694E-41D2-82D7-7E9B4E2DFECC}" dt="2025-08-04T17:52:33.911" v="122" actId="47"/>
        <pc:sldMkLst>
          <pc:docMk/>
          <pc:sldMk cId="3433722504" sldId="2134808449"/>
        </pc:sldMkLst>
      </pc:sldChg>
      <pc:sldChg chg="modSp mod">
        <pc:chgData name="FERHANE EL MOSTAFA" userId="612e3f77-08f4-424c-9bd0-6ac275dcda07" providerId="ADAL" clId="{E9AA904A-694E-41D2-82D7-7E9B4E2DFECC}" dt="2025-08-04T17:55:31.709" v="211" actId="20577"/>
        <pc:sldMkLst>
          <pc:docMk/>
          <pc:sldMk cId="368224478" sldId="2134808451"/>
        </pc:sldMkLst>
      </pc:sldChg>
      <pc:sldChg chg="modSp">
        <pc:chgData name="FERHANE EL MOSTAFA" userId="612e3f77-08f4-424c-9bd0-6ac275dcda07" providerId="ADAL" clId="{E9AA904A-694E-41D2-82D7-7E9B4E2DFECC}" dt="2025-08-04T18:03:37.624" v="378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E9AA904A-694E-41D2-82D7-7E9B4E2DFECC}" dt="2025-08-04T18:22:39.739" v="823" actId="20577"/>
        <pc:sldMkLst>
          <pc:docMk/>
          <pc:sldMk cId="1403980755" sldId="2134808468"/>
        </pc:sldMkLst>
      </pc:sldChg>
      <pc:sldChg chg="modSp mod">
        <pc:chgData name="FERHANE EL MOSTAFA" userId="612e3f77-08f4-424c-9bd0-6ac275dcda07" providerId="ADAL" clId="{E9AA904A-694E-41D2-82D7-7E9B4E2DFECC}" dt="2025-08-04T18:22:16.330" v="816" actId="20577"/>
        <pc:sldMkLst>
          <pc:docMk/>
          <pc:sldMk cId="1418471261" sldId="2134808474"/>
        </pc:sldMkLst>
      </pc:sldChg>
      <pc:sldChg chg="modSp mod">
        <pc:chgData name="FERHANE EL MOSTAFA" userId="612e3f77-08f4-424c-9bd0-6ac275dcda07" providerId="ADAL" clId="{E9AA904A-694E-41D2-82D7-7E9B4E2DFECC}" dt="2025-08-04T18:23:35.489" v="835" actId="14100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E9AA904A-694E-41D2-82D7-7E9B4E2DFECC}" dt="2025-08-04T17:56:13.344" v="218" actId="14100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E9AA904A-694E-41D2-82D7-7E9B4E2DFECC}" dt="2025-08-04T18:04:12.980" v="383" actId="20577"/>
        <pc:sldMkLst>
          <pc:docMk/>
          <pc:sldMk cId="736286595" sldId="2134808533"/>
        </pc:sldMkLst>
      </pc:sldChg>
      <pc:sldChg chg="del">
        <pc:chgData name="FERHANE EL MOSTAFA" userId="612e3f77-08f4-424c-9bd0-6ac275dcda07" providerId="ADAL" clId="{E9AA904A-694E-41D2-82D7-7E9B4E2DFECC}" dt="2025-08-04T18:04:21.647" v="384" actId="4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E9AA904A-694E-41D2-82D7-7E9B4E2DFECC}" dt="2025-08-04T18:09:53.504" v="538" actId="2057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E9AA904A-694E-41D2-82D7-7E9B4E2DFECC}" dt="2025-08-04T18:10:13.007" v="540" actId="47"/>
        <pc:sldMkLst>
          <pc:docMk/>
          <pc:sldMk cId="4027987106" sldId="2134808536"/>
        </pc:sldMkLst>
      </pc:sldChg>
      <pc:sldChg chg="modSp mod">
        <pc:chgData name="FERHANE EL MOSTAFA" userId="612e3f77-08f4-424c-9bd0-6ac275dcda07" providerId="ADAL" clId="{E9AA904A-694E-41D2-82D7-7E9B4E2DFECC}" dt="2025-08-04T18:15:24.813" v="700" actId="2057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E9AA904A-694E-41D2-82D7-7E9B4E2DFECC}" dt="2025-08-04T18:12:38.950" v="614" actId="47"/>
        <pc:sldMkLst>
          <pc:docMk/>
          <pc:sldMk cId="58350007" sldId="2134808538"/>
        </pc:sldMkLst>
      </pc:sldChg>
      <pc:sldChg chg="delSp modSp mod">
        <pc:chgData name="FERHANE EL MOSTAFA" userId="612e3f77-08f4-424c-9bd0-6ac275dcda07" providerId="ADAL" clId="{E9AA904A-694E-41D2-82D7-7E9B4E2DFECC}" dt="2025-08-04T18:18:08.774" v="734" actId="20577"/>
        <pc:sldMkLst>
          <pc:docMk/>
          <pc:sldMk cId="3114214726" sldId="2134808539"/>
        </pc:sldMkLst>
      </pc:sldChg>
      <pc:sldChg chg="modSp mod modAnim">
        <pc:chgData name="FERHANE EL MOSTAFA" userId="612e3f77-08f4-424c-9bd0-6ac275dcda07" providerId="ADAL" clId="{E9AA904A-694E-41D2-82D7-7E9B4E2DFECC}" dt="2025-08-04T18:27:48.762" v="940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E9AA904A-694E-41D2-82D7-7E9B4E2DFECC}" dt="2025-08-06T11:56:54.163" v="976" actId="1076"/>
        <pc:sldMkLst>
          <pc:docMk/>
          <pc:sldMk cId="2254889488" sldId="2134808547"/>
        </pc:sldMkLst>
      </pc:sldChg>
      <pc:sldChg chg="addSp modSp mod">
        <pc:chgData name="FERHANE EL MOSTAFA" userId="612e3f77-08f4-424c-9bd0-6ac275dcda07" providerId="ADAL" clId="{E9AA904A-694E-41D2-82D7-7E9B4E2DFECC}" dt="2025-08-08T17:51:24.779" v="1004" actId="20577"/>
        <pc:sldMkLst>
          <pc:docMk/>
          <pc:sldMk cId="512562272" sldId="2134808561"/>
        </pc:sldMkLst>
      </pc:sldChg>
      <pc:sldChg chg="addSp modSp add mod">
        <pc:chgData name="FERHANE EL MOSTAFA" userId="612e3f77-08f4-424c-9bd0-6ac275dcda07" providerId="ADAL" clId="{E9AA904A-694E-41D2-82D7-7E9B4E2DFECC}" dt="2025-08-08T17:53:20.531" v="1006" actId="20577"/>
        <pc:sldMkLst>
          <pc:docMk/>
          <pc:sldMk cId="2435177771" sldId="2134808562"/>
        </pc:sldMkLst>
      </pc:sldChg>
      <pc:sldChg chg="modSp add mod">
        <pc:chgData name="FERHANE EL MOSTAFA" userId="612e3f77-08f4-424c-9bd0-6ac275dcda07" providerId="ADAL" clId="{E9AA904A-694E-41D2-82D7-7E9B4E2DFECC}" dt="2025-08-04T18:08:15.407" v="485" actId="115"/>
        <pc:sldMkLst>
          <pc:docMk/>
          <pc:sldMk cId="1808969683" sldId="2134808563"/>
        </pc:sldMkLst>
      </pc:sldChg>
      <pc:sldChg chg="modSp add">
        <pc:chgData name="FERHANE EL MOSTAFA" userId="612e3f77-08f4-424c-9bd0-6ac275dcda07" providerId="ADAL" clId="{E9AA904A-694E-41D2-82D7-7E9B4E2DFECC}" dt="2025-08-04T18:11:35.648" v="602" actId="20577"/>
        <pc:sldMkLst>
          <pc:docMk/>
          <pc:sldMk cId="1207120563" sldId="2134808564"/>
        </pc:sldMkLst>
      </pc:sldChg>
      <pc:sldChg chg="modSp add">
        <pc:chgData name="FERHANE EL MOSTAFA" userId="612e3f77-08f4-424c-9bd0-6ac275dcda07" providerId="ADAL" clId="{E9AA904A-694E-41D2-82D7-7E9B4E2DFECC}" dt="2025-08-04T18:17:05.900" v="719" actId="20577"/>
        <pc:sldMkLst>
          <pc:docMk/>
          <pc:sldMk cId="1885100709" sldId="2134808565"/>
        </pc:sldMkLst>
      </pc:sldChg>
      <pc:sldChg chg="modSp mod">
        <pc:chgData name="FERHANE EL MOSTAFA" userId="612e3f77-08f4-424c-9bd0-6ac275dcda07" providerId="ADAL" clId="{E9AA904A-694E-41D2-82D7-7E9B4E2DFECC}" dt="2025-08-08T17:17:11.775" v="983" actId="20577"/>
        <pc:sldMkLst>
          <pc:docMk/>
          <pc:sldMk cId="1467402176" sldId="2134808566"/>
        </pc:sldMkLst>
      </pc:sldChg>
      <pc:sldChg chg="modSp mod">
        <pc:chgData name="FERHANE EL MOSTAFA" userId="612e3f77-08f4-424c-9bd0-6ac275dcda07" providerId="ADAL" clId="{E9AA904A-694E-41D2-82D7-7E9B4E2DFECC}" dt="2025-08-08T17:19:17.112" v="989" actId="5793"/>
        <pc:sldMkLst>
          <pc:docMk/>
          <pc:sldMk cId="3611077009" sldId="2134808570"/>
        </pc:sldMkLst>
      </pc:sldChg>
      <pc:sldChg chg="modSp mod">
        <pc:chgData name="FERHANE EL MOSTAFA" userId="612e3f77-08f4-424c-9bd0-6ac275dcda07" providerId="ADAL" clId="{E9AA904A-694E-41D2-82D7-7E9B4E2DFECC}" dt="2025-08-08T17:20:28.319" v="996" actId="13900"/>
        <pc:sldMkLst>
          <pc:docMk/>
          <pc:sldMk cId="1237154187" sldId="2134808573"/>
        </pc:sldMkLst>
      </pc:sldChg>
    </pc:docChg>
  </pc:docChgLst>
  <pc:docChgLst>
    <pc:chgData name="FERHANE EL MOSTAFA" userId="612e3f77-08f4-424c-9bd0-6ac275dcda07" providerId="ADAL" clId="{0E1024C3-58F3-4E60-9D56-58152775B348}"/>
    <pc:docChg chg="custSel addSld delSld modSld modSection">
      <pc:chgData name="FERHANE EL MOSTAFA" userId="612e3f77-08f4-424c-9bd0-6ac275dcda07" providerId="ADAL" clId="{0E1024C3-58F3-4E60-9D56-58152775B348}" dt="2025-09-14T18:31:37.844" v="74"/>
      <pc:docMkLst>
        <pc:docMk/>
      </pc:docMkLst>
      <pc:sldChg chg="modSp mod">
        <pc:chgData name="FERHANE EL MOSTAFA" userId="612e3f77-08f4-424c-9bd0-6ac275dcda07" providerId="ADAL" clId="{0E1024C3-58F3-4E60-9D56-58152775B348}" dt="2025-09-14T18:30:31.152" v="72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4T18:30:31.152" v="72" actId="20577"/>
          <ac:spMkLst>
            <pc:docMk/>
            <pc:sldMk cId="0" sldId="257"/>
            <ac:spMk id="13" creationId="{00000000-0000-0000-0000-000000000000}"/>
          </ac:spMkLst>
        </pc:spChg>
      </pc:sldChg>
      <pc:sldChg chg="addSp modSp mod">
        <pc:chgData name="FERHANE EL MOSTAFA" userId="612e3f77-08f4-424c-9bd0-6ac275dcda07" providerId="ADAL" clId="{0E1024C3-58F3-4E60-9D56-58152775B348}" dt="2025-09-03T10:10:36.019" v="31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10:36.019" v="31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4T18:31:37.844" v="74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4T18:30:35.717" v="73" actId="478"/>
          <ac:picMkLst>
            <pc:docMk/>
            <pc:sldMk cId="3727397737" sldId="2134805392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4T18:31:37.844" v="74"/>
          <ac:picMkLst>
            <pc:docMk/>
            <pc:sldMk cId="3727397737" sldId="2134805392"/>
            <ac:picMk id="5" creationId="{5F418E6E-7388-2E6B-6EEE-474E18EC02C7}"/>
          </ac:picMkLst>
        </pc:picChg>
      </pc:sldChg>
      <pc:sldChg chg="del">
        <pc:chgData name="FERHANE EL MOSTAFA" userId="612e3f77-08f4-424c-9bd0-6ac275dcda07" providerId="ADAL" clId="{0E1024C3-58F3-4E60-9D56-58152775B348}" dt="2025-09-12T11:37:52.091" v="33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1:37:55.725" v="34" actId="4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0E1024C3-58F3-4E60-9D56-58152775B348}" dt="2025-09-12T11:37:48.978" v="32"/>
        <pc:sldMkLst>
          <pc:docMk/>
          <pc:sldMk cId="2058177563" sldId="2134808453"/>
        </pc:sldMkLst>
      </pc:sldChg>
      <pc:sldChg chg="modSp mod">
        <pc:chgData name="FERHANE EL MOSTAFA" userId="612e3f77-08f4-424c-9bd0-6ac275dcda07" providerId="ADAL" clId="{0E1024C3-58F3-4E60-9D56-58152775B348}" dt="2025-08-31T19:31:49.349" v="5" actId="1076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8-31T19:31:49.349" v="5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8-31T19:31:42.705" v="4" actId="20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">
        <pc:chgData name="FERHANE EL MOSTAFA" userId="612e3f77-08f4-424c-9bd0-6ac275dcda07" providerId="ADAL" clId="{0E1024C3-58F3-4E60-9D56-58152775B348}" dt="2025-09-12T11:37:48.978" v="32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12T11:37:48.978" v="32"/>
        <pc:sldMkLst>
          <pc:docMk/>
          <pc:sldMk cId="1872268347" sldId="2134808529"/>
        </pc:sldMkLst>
      </pc:sldChg>
      <pc:sldChg chg="modSp mod modAnim">
        <pc:chgData name="FERHANE EL MOSTAFA" userId="612e3f77-08f4-424c-9bd0-6ac275dcda07" providerId="ADAL" clId="{0E1024C3-58F3-4E60-9D56-58152775B348}" dt="2025-09-14T10:50:14.166" v="54"/>
        <pc:sldMkLst>
          <pc:docMk/>
          <pc:sldMk cId="1843453747" sldId="2134808540"/>
        </pc:sldMkLst>
        <pc:spChg chg="mod">
          <ac:chgData name="FERHANE EL MOSTAFA" userId="612e3f77-08f4-424c-9bd0-6ac275dcda07" providerId="ADAL" clId="{0E1024C3-58F3-4E60-9D56-58152775B348}" dt="2025-08-31T19:32:07.328" v="9" actId="108"/>
          <ac:spMkLst>
            <pc:docMk/>
            <pc:sldMk cId="1843453747" sldId="2134808540"/>
            <ac:spMk id="5" creationId="{04186C06-F673-10BA-C3A2-45CC19781F12}"/>
          </ac:spMkLst>
        </pc:spChg>
        <pc:spChg chg="mod">
          <ac:chgData name="FERHANE EL MOSTAFA" userId="612e3f77-08f4-424c-9bd0-6ac275dcda07" providerId="ADAL" clId="{0E1024C3-58F3-4E60-9D56-58152775B348}" dt="2025-09-14T10:49:56.729" v="53" actId="20577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4T10:49:42.453" v="46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4T10:49:30.868" v="42" actId="20577"/>
          <ac:spMkLst>
            <pc:docMk/>
            <pc:sldMk cId="1843453747" sldId="2134808540"/>
            <ac:spMk id="18" creationId="{759412E6-117E-B405-C5FC-4CE07767F6B0}"/>
          </ac:spMkLst>
        </pc:spChg>
      </pc:sldChg>
      <pc:sldChg chg="modSp">
        <pc:chgData name="FERHANE EL MOSTAFA" userId="612e3f77-08f4-424c-9bd0-6ac275dcda07" providerId="ADAL" clId="{0E1024C3-58F3-4E60-9D56-58152775B348}" dt="2025-09-14T10:50:51.589" v="55" actId="20577"/>
        <pc:sldMkLst>
          <pc:docMk/>
          <pc:sldMk cId="4035992643" sldId="2134808541"/>
        </pc:sldMkLst>
        <pc:spChg chg="mod">
          <ac:chgData name="FERHANE EL MOSTAFA" userId="612e3f77-08f4-424c-9bd0-6ac275dcda07" providerId="ADAL" clId="{0E1024C3-58F3-4E60-9D56-58152775B348}" dt="2025-09-14T10:50:51.589" v="55" actId="20577"/>
          <ac:spMkLst>
            <pc:docMk/>
            <pc:sldMk cId="4035992643" sldId="2134808541"/>
            <ac:spMk id="10" creationId="{894172D3-E814-7F9F-962D-988257A9943A}"/>
          </ac:spMkLst>
        </pc:spChg>
      </pc:sldChg>
      <pc:sldChg chg="modAnim">
        <pc:chgData name="FERHANE EL MOSTAFA" userId="612e3f77-08f4-424c-9bd0-6ac275dcda07" providerId="ADAL" clId="{0E1024C3-58F3-4E60-9D56-58152775B348}" dt="2025-09-14T10:51:14.234" v="56"/>
        <pc:sldMkLst>
          <pc:docMk/>
          <pc:sldMk cId="1213666768" sldId="2134808569"/>
        </pc:sldMkLst>
      </pc:sldChg>
      <pc:sldChg chg="modSp mod">
        <pc:chgData name="FERHANE EL MOSTAFA" userId="612e3f77-08f4-424c-9bd0-6ac275dcda07" providerId="ADAL" clId="{0E1024C3-58F3-4E60-9D56-58152775B348}" dt="2025-08-31T19:34:27.055" v="29"/>
        <pc:sldMkLst>
          <pc:docMk/>
          <pc:sldMk cId="3611077009" sldId="2134808570"/>
        </pc:sldMkLst>
        <pc:spChg chg="mod">
          <ac:chgData name="FERHANE EL MOSTAFA" userId="612e3f77-08f4-424c-9bd0-6ac275dcda07" providerId="ADAL" clId="{0E1024C3-58F3-4E60-9D56-58152775B348}" dt="2025-08-31T19:34:16.824" v="27"/>
          <ac:spMkLst>
            <pc:docMk/>
            <pc:sldMk cId="3611077009" sldId="2134808570"/>
            <ac:spMk id="9" creationId="{7A427DC3-A8F4-3463-7993-FAC2EB021291}"/>
          </ac:spMkLst>
        </pc:spChg>
        <pc:spChg chg="mod">
          <ac:chgData name="FERHANE EL MOSTAFA" userId="612e3f77-08f4-424c-9bd0-6ac275dcda07" providerId="ADAL" clId="{0E1024C3-58F3-4E60-9D56-58152775B348}" dt="2025-08-31T19:33:01.003" v="15" actId="14100"/>
          <ac:spMkLst>
            <pc:docMk/>
            <pc:sldMk cId="3611077009" sldId="2134808570"/>
            <ac:spMk id="12" creationId="{8F1E245D-5EDA-160A-A7E5-6440AC008E63}"/>
          </ac:spMkLst>
        </pc:spChg>
        <pc:spChg chg="mod">
          <ac:chgData name="FERHANE EL MOSTAFA" userId="612e3f77-08f4-424c-9bd0-6ac275dcda07" providerId="ADAL" clId="{0E1024C3-58F3-4E60-9D56-58152775B348}" dt="2025-08-31T19:34:27.055" v="29"/>
          <ac:spMkLst>
            <pc:docMk/>
            <pc:sldMk cId="3611077009" sldId="2134808570"/>
            <ac:spMk id="13" creationId="{AB5896E6-486E-77C2-A906-30AAF141837E}"/>
          </ac:spMkLst>
        </pc:spChg>
      </pc:sldChg>
      <pc:sldChg chg="modAnim">
        <pc:chgData name="FERHANE EL MOSTAFA" userId="612e3f77-08f4-424c-9bd0-6ac275dcda07" providerId="ADAL" clId="{0E1024C3-58F3-4E60-9D56-58152775B348}" dt="2025-09-14T10:59:51.804" v="58"/>
        <pc:sldMkLst>
          <pc:docMk/>
          <pc:sldMk cId="2802099237" sldId="2134808572"/>
        </pc:sldMkLst>
      </pc:sldChg>
      <pc:sldChg chg="modSp mod">
        <pc:chgData name="FERHANE EL MOSTAFA" userId="612e3f77-08f4-424c-9bd0-6ac275dcda07" providerId="ADAL" clId="{0E1024C3-58F3-4E60-9D56-58152775B348}" dt="2025-08-31T19:34:11.126" v="26"/>
        <pc:sldMkLst>
          <pc:docMk/>
          <pc:sldMk cId="1237154187" sldId="2134808573"/>
        </pc:sldMkLst>
        <pc:spChg chg="mod">
          <ac:chgData name="FERHANE EL MOSTAFA" userId="612e3f77-08f4-424c-9bd0-6ac275dcda07" providerId="ADAL" clId="{0E1024C3-58F3-4E60-9D56-58152775B348}" dt="2025-08-31T19:34:11.126" v="26"/>
          <ac:spMkLst>
            <pc:docMk/>
            <pc:sldMk cId="1237154187" sldId="2134808573"/>
            <ac:spMk id="9" creationId="{41006D33-267D-0EC4-95D3-469DB3F0E57B}"/>
          </ac:spMkLst>
        </pc:spChg>
        <pc:spChg chg="mod">
          <ac:chgData name="FERHANE EL MOSTAFA" userId="612e3f77-08f4-424c-9bd0-6ac275dcda07" providerId="ADAL" clId="{0E1024C3-58F3-4E60-9D56-58152775B348}" dt="2025-08-31T19:33:18.702" v="17" actId="14100"/>
          <ac:spMkLst>
            <pc:docMk/>
            <pc:sldMk cId="1237154187" sldId="2134808573"/>
            <ac:spMk id="12" creationId="{E277DA5D-CD56-BDF8-327C-D43F88CCC3DC}"/>
          </ac:spMkLst>
        </pc:spChg>
        <pc:spChg chg="mod">
          <ac:chgData name="FERHANE EL MOSTAFA" userId="612e3f77-08f4-424c-9bd0-6ac275dcda07" providerId="ADAL" clId="{0E1024C3-58F3-4E60-9D56-58152775B348}" dt="2025-08-31T19:34:02.320" v="25" actId="20577"/>
          <ac:spMkLst>
            <pc:docMk/>
            <pc:sldMk cId="1237154187" sldId="2134808573"/>
            <ac:spMk id="13" creationId="{F175C82F-9634-9C06-DEAF-5148FD4051B0}"/>
          </ac:spMkLst>
        </pc:spChg>
      </pc:sldChg>
      <pc:sldChg chg="modSp">
        <pc:chgData name="FERHANE EL MOSTAFA" userId="612e3f77-08f4-424c-9bd0-6ac275dcda07" providerId="ADAL" clId="{0E1024C3-58F3-4E60-9D56-58152775B348}" dt="2025-09-14T11:01:46.986" v="71" actId="403"/>
        <pc:sldMkLst>
          <pc:docMk/>
          <pc:sldMk cId="887881157" sldId="2134808575"/>
        </pc:sldMkLst>
        <pc:spChg chg="mod">
          <ac:chgData name="FERHANE EL MOSTAFA" userId="612e3f77-08f4-424c-9bd0-6ac275dcda07" providerId="ADAL" clId="{0E1024C3-58F3-4E60-9D56-58152775B348}" dt="2025-09-14T11:01:46.986" v="71" actId="403"/>
          <ac:spMkLst>
            <pc:docMk/>
            <pc:sldMk cId="887881157" sldId="2134808575"/>
            <ac:spMk id="16" creationId="{9C524498-ACF6-6BAD-781F-E8C195BD7635}"/>
          </ac:spMkLst>
        </pc:spChg>
        <pc:spChg chg="mod">
          <ac:chgData name="FERHANE EL MOSTAFA" userId="612e3f77-08f4-424c-9bd0-6ac275dcda07" providerId="ADAL" clId="{0E1024C3-58F3-4E60-9D56-58152775B348}" dt="2025-09-14T11:01:43.362" v="70" actId="403"/>
          <ac:spMkLst>
            <pc:docMk/>
            <pc:sldMk cId="887881157" sldId="2134808575"/>
            <ac:spMk id="17" creationId="{A1C6A2A1-94FD-B0E5-772E-17255C257D9C}"/>
          </ac:spMkLst>
        </pc:spChg>
        <pc:spChg chg="mod">
          <ac:chgData name="FERHANE EL MOSTAFA" userId="612e3f77-08f4-424c-9bd0-6ac275dcda07" providerId="ADAL" clId="{0E1024C3-58F3-4E60-9D56-58152775B348}" dt="2025-09-14T11:00:33.188" v="60" actId="113"/>
          <ac:spMkLst>
            <pc:docMk/>
            <pc:sldMk cId="887881157" sldId="2134808575"/>
            <ac:spMk id="18" creationId="{19CE8631-E1B9-F84F-0748-B1419F547807}"/>
          </ac:spMkLst>
        </pc:spChg>
        <pc:spChg chg="mod">
          <ac:chgData name="FERHANE EL MOSTAFA" userId="612e3f77-08f4-424c-9bd0-6ac275dcda07" providerId="ADAL" clId="{0E1024C3-58F3-4E60-9D56-58152775B348}" dt="2025-09-14T11:01:39.730" v="69" actId="403"/>
          <ac:spMkLst>
            <pc:docMk/>
            <pc:sldMk cId="887881157" sldId="2134808575"/>
            <ac:spMk id="19" creationId="{CAF1D9C3-AA3B-91FF-0311-AB83208F9EAF}"/>
          </ac:spMkLst>
        </pc:spChg>
        <pc:spChg chg="mod">
          <ac:chgData name="FERHANE EL MOSTAFA" userId="612e3f77-08f4-424c-9bd0-6ac275dcda07" providerId="ADAL" clId="{0E1024C3-58F3-4E60-9D56-58152775B348}" dt="2025-09-14T11:00:39.916" v="62" actId="113"/>
          <ac:spMkLst>
            <pc:docMk/>
            <pc:sldMk cId="887881157" sldId="2134808575"/>
            <ac:spMk id="20" creationId="{80F80196-F794-4167-F472-88A681FBF326}"/>
          </ac:spMkLst>
        </pc:spChg>
        <pc:spChg chg="mod">
          <ac:chgData name="FERHANE EL MOSTAFA" userId="612e3f77-08f4-424c-9bd0-6ac275dcda07" providerId="ADAL" clId="{0E1024C3-58F3-4E60-9D56-58152775B348}" dt="2025-09-14T11:01:36.968" v="68" actId="403"/>
          <ac:spMkLst>
            <pc:docMk/>
            <pc:sldMk cId="887881157" sldId="2134808575"/>
            <ac:spMk id="21" creationId="{BAF46F3A-8536-862D-16AA-E683908F5CFA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7:46:44.100" v="1665" actId="20578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3T18:19:31.389" v="70" actId="14100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add mod">
        <pc:chgData name="FERHANE EL MOSTAFA" userId="612e3f77-08f4-424c-9bd0-6ac275dcda07" providerId="ADAL" clId="{80D1C615-5692-4BAC-A064-D1B80B49D071}" dt="2025-08-03T19:14:03.971" v="845" actId="478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3T18:44:36.369" v="378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3T18:53:13.921" v="493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3T19:11:53.997" v="789" actId="20577"/>
        <pc:sldMkLst>
          <pc:docMk/>
          <pc:sldMk cId="1843453747" sldId="2134808540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AC3E2B64-E46D-47D0-804B-248CBC66F641}"/>
    <pc:docChg chg="addSld delSld modSld modSection">
      <pc:chgData name="FERHANE EL MOSTAFA" userId="612e3f77-08f4-424c-9bd0-6ac275dcda07" providerId="ADAL" clId="{AC3E2B64-E46D-47D0-804B-248CBC66F641}" dt="2025-08-30T08:36:29.694" v="1" actId="47"/>
      <pc:docMkLst>
        <pc:docMk/>
      </pc:docMkLst>
      <pc:sldChg chg="del">
        <pc:chgData name="FERHANE EL MOSTAFA" userId="612e3f77-08f4-424c-9bd0-6ac275dcda07" providerId="ADAL" clId="{AC3E2B64-E46D-47D0-804B-248CBC66F641}" dt="2025-08-30T08:36:29.694" v="1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AC3E2B64-E46D-47D0-804B-248CBC66F641}" dt="2025-08-30T08:36:27.938" v="0"/>
        <pc:sldMkLst>
          <pc:docMk/>
          <pc:sldMk cId="2533095450" sldId="213480852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.sv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411338"/>
            <a:ext cx="11973429" cy="1930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القمر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اَلْقَمَرُ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</a:t>
            </a:r>
            <a:r>
              <a:rPr lang="ar-MA" sz="60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قَمَرُ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اللام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القمرية(تُكتب، وتُلفظ، وفوقها سكون). تتكون الكلمة من أربعة مقاطع: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اَلْ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رُ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  <a:endParaRPr lang="fr-FR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الشمس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اَلشَّمْسُ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486002" y="6108218"/>
            <a:ext cx="12336379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شَّ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مْسُ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تتكون الكلمة من ثلاثة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اَشْ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شَمْـ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تذكروا جيدا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القاعدة،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 : الغابة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D547C-7E8E-70D0-A496-0B2D22B60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E038C11-5C6B-0DFD-A6B2-84D1DB774B8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41EDE7D-8458-77DC-7070-829316AA0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107244-471B-76A0-507C-F75A3B78659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اَلْغابَةُ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A7DE386-C1B4-715F-8BF6-A0E0FD09D80C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غابَةُ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القمرية(تُكتب، وتُلفظ، وفوقها سكون). وتنتهي بتاء مربوطة.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تتكون الكلمة من أربعة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اَلْ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712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جيدا القاعدة، واكتبوا : السمكة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358C-E91B-DAA1-70F0-016C3BB3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AF524D4-5DA2-30B1-3674-D26FDD913F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3912FE-12E2-96E0-0C68-8EE02D55A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AD312C-6593-CAEC-081D-8A943284799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اَلسَّمَكَةُ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4D9450-2355-E029-D4C3-04DEE61D7E75}"/>
              </a:ext>
            </a:extLst>
          </p:cNvPr>
          <p:cNvSpPr/>
          <p:nvPr/>
        </p:nvSpPr>
        <p:spPr>
          <a:xfrm>
            <a:off x="486002" y="6108218"/>
            <a:ext cx="12336379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سَّمَكَةُ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تنتهي بتاء مربوطة. تتكون الكلمة من خمسة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اَسْ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كَـ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51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بكلمة. 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4680975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اَلزَّهْرَةُ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579730" y="497095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680975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حَطّتِ </a:t>
            </a:r>
            <a:r>
              <a:rPr lang="ar-MA" sz="4400" b="1" dirty="0" err="1">
                <a:solidFill>
                  <a:schemeClr val="tx1"/>
                </a:solidFill>
              </a:rPr>
              <a:t>اؐلنَّحْلَةُ</a:t>
            </a:r>
            <a:r>
              <a:rPr lang="ar-MA" sz="4400" b="1" dirty="0">
                <a:solidFill>
                  <a:schemeClr val="tx1"/>
                </a:solidFill>
              </a:rPr>
              <a:t> عَلى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FF0000"/>
                </a:solidFill>
              </a:rPr>
              <a:t>اؐلزَّهْرَةِ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جديد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62" y="1714500"/>
            <a:ext cx="7414274" cy="831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والجمل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للقراءة،  مثلا: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اَلزَّهْرَةُ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حَطّتِ </a:t>
            </a:r>
            <a:r>
              <a:rPr lang="ar-MA" sz="4800" b="1" dirty="0" err="1">
                <a:solidFill>
                  <a:schemeClr val="tx1"/>
                </a:solidFill>
              </a:rPr>
              <a:t>اؐلنَّحْلَةُ</a:t>
            </a:r>
            <a:r>
              <a:rPr lang="ar-MA" sz="4800" b="1" dirty="0">
                <a:solidFill>
                  <a:schemeClr val="tx1"/>
                </a:solidFill>
              </a:rPr>
              <a:t> عَلى</a:t>
            </a:r>
            <a:r>
              <a:rPr lang="ar-MA" sz="4800" b="1" dirty="0">
                <a:solidFill>
                  <a:srgbClr val="C00000"/>
                </a:solidFill>
              </a:rPr>
              <a:t> </a:t>
            </a:r>
            <a:r>
              <a:rPr lang="ar-MA" sz="4800" b="1" dirty="0" err="1">
                <a:solidFill>
                  <a:srgbClr val="C00000"/>
                </a:solidFill>
              </a:rPr>
              <a:t>اؐلزَّهْرَةِ</a:t>
            </a:r>
            <a:r>
              <a:rPr lang="ar-MA" sz="4800" b="1" dirty="0">
                <a:solidFill>
                  <a:schemeClr val="tx1"/>
                </a:solidFill>
              </a:rPr>
              <a:t>.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اَلْأَشْجارُ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اَلْخَروفُ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اَلدَّرّاجَةُ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12899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16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واحد منكم يختار جملة  يقرأها بشكل هامس، وينقلها على دفتره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سأمر بين الصفوف لمراقبة عملكم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Microsoft Uighur" panose="02000000000000000000" pitchFamily="2" charset="-78"/>
              </a:rPr>
              <a:t>.</a:t>
            </a:r>
            <a:endParaRPr kumimoji="0" lang="a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10161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DBDAC7-980F-A3F7-BFE4-E69CBB7D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4" y="2193774"/>
            <a:ext cx="9542619" cy="74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594764" cy="467759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الطلاقة: قراءة سلسلة الكلمات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تنمية المعجم بكلمات </a:t>
            </a:r>
            <a:r>
              <a:rPr lang="ar-MA" sz="5400" b="1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مسجوعة</a:t>
            </a: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إغناء المعجم بكلمات </a:t>
              </a:r>
              <a:r>
                <a:rPr lang="ar-MA" sz="3600" b="1" dirty="0" err="1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مسجوعة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319141" y="20553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الكلمات(الزائفة)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1FEBDD-82C0-7F18-07B0-A0422F63C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5" y="2567549"/>
            <a:ext cx="13226374" cy="1561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7819ED7-001C-7C4E-F8D9-963C50157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28" y="5392678"/>
            <a:ext cx="13023272" cy="14286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8DC507A-7243-4264-2E11-5874CA74E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928" y="7719448"/>
            <a:ext cx="13023271" cy="1455568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1C1099D-030E-33D1-9741-60556C32876E}"/>
              </a:ext>
            </a:extLst>
          </p:cNvPr>
          <p:cNvSpPr/>
          <p:nvPr/>
        </p:nvSpPr>
        <p:spPr>
          <a:xfrm>
            <a:off x="3685309" y="5705976"/>
            <a:ext cx="134389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F7328-B6CA-9699-2F8C-07DAD8E2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C9AC5D0-4370-9AB8-028C-D5798E21E6E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ثنائيات كل واحد يقرأ لزميله بشكل هامس، عليكم التصحيح لبعضكم. سأمر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C3DD73-04F9-1959-80C3-CCFF28DE5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5" y="2567549"/>
            <a:ext cx="13226374" cy="1561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9E0B29-6825-96FC-6D72-6ADEF7125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8" y="5392678"/>
            <a:ext cx="13023272" cy="14286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62D5CE6-5F94-A56B-1871-AFEE7ADE6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28" y="7719448"/>
            <a:ext cx="13023271" cy="14555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B29878-303D-3BB5-8F71-5F8157FDA3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90" y="680106"/>
            <a:ext cx="1884217" cy="1246840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F74B2A7-C431-2863-76D0-5C22C67DF7C8}"/>
              </a:ext>
            </a:extLst>
          </p:cNvPr>
          <p:cNvSpPr/>
          <p:nvPr/>
        </p:nvSpPr>
        <p:spPr>
          <a:xfrm>
            <a:off x="3685309" y="5705976"/>
            <a:ext cx="134389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40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00F67-B160-F17A-3D17-E8D3A467C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C703FD-7459-45E8-9119-D73FAC120838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نمر إلى القراءات الفردية. الفائز منكم من يقرأ سطره بدقة وسرعة.(كل متعلم يقرأ سطرا)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B0E517-477C-00C7-5B5C-EB9E3E2F1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5" y="2567549"/>
            <a:ext cx="13226374" cy="15611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EAF80F-88C3-632A-BC7B-245EE819C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28" y="5392678"/>
            <a:ext cx="13023272" cy="14286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C1793A0-5739-FD2B-4F95-483BA6523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28" y="7719448"/>
            <a:ext cx="13023271" cy="14555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C1272F5-8B74-3C30-C369-F2789E233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25" y="505062"/>
            <a:ext cx="1633870" cy="1426588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475B7C-E2F3-ECE3-47E6-33C6A57C3E4E}"/>
              </a:ext>
            </a:extLst>
          </p:cNvPr>
          <p:cNvSpPr/>
          <p:nvPr/>
        </p:nvSpPr>
        <p:spPr>
          <a:xfrm>
            <a:off x="3685309" y="5705976"/>
            <a:ext cx="1343892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2873-14BC-AB81-9D95-3E0E95DEA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2D4E30-3525-E67A-E727-BA18301648DC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يختار الأستاذ بعض الكلمات مما سبق، ويشتغل مع المتعثرين على قراءتها وتقطيعها إلى مقاطع. مثلا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A825EA-FDA4-5678-461F-85B4CF238FB1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يُشاقِرُ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C3930EF9-ED94-0985-E39C-77004A28E91D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D92994D-C0E9-4668-BF6C-C7447DFE26CC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يُـ/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/قِـ/رُ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82F8744-06D0-D58D-C230-4D2DD4C8F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B5AE51-F524-6894-5506-770649BF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E4AD82-6E37-6902-45A7-8E85231BE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4EE8AB-D9F0-CBE8-F45A-FE09EA1C4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8632A23-6E58-8521-3314-C0DEFF6E6D74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وَنيزٌ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AF8A0CA-148B-5BF0-CE98-724B9FC8F759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مِقْطَمٌ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4C782E5F-E5CC-1CD1-A4BE-B3A61BFF0ADD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نائِجَةً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16118211-A0ED-AB69-A6C0-AC45316844EB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/ئِـ/جَـ/ةً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412B47D5-64FC-4C86-E41B-69B0E1E82CFD}"/>
              </a:ext>
            </a:extLst>
          </p:cNvPr>
          <p:cNvSpPr/>
          <p:nvPr/>
        </p:nvSpPr>
        <p:spPr>
          <a:xfrm>
            <a:off x="582910" y="5812899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مِقْـ/طَـ/مٌ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F4B724A1-C91B-E782-5C58-46DDCEFF1926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وَ/نيـ/زٌ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03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38DD-9353-19F1-F425-9104D2A3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B79D56-AC1C-4BF6-7B06-E7DF8D174ADE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سأعرض عليكم سلسلة كلمات، سنتدرب على قراءة اللام القمرية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ركزوا جيدا مع قراءتي.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A8DEB393-5F7A-6122-0EAD-7E4DEDB5FDA7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مَطَرٌ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ل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ْـمَطَر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ُ</a:t>
            </a:r>
            <a:endParaRPr lang="ar-MA" sz="6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7ED1830-C004-A41F-B94C-C6B972302215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</a:t>
            </a:r>
            <a:r>
              <a:rPr lang="ar-MA" sz="6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لْ</a:t>
            </a:r>
            <a:r>
              <a:rPr lang="ar-MA" sz="66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مِحْراثُ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FE9CA49-DC04-10A0-DC16-E90EAD7E7B56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َل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بَقَرَةُ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4172D3-E814-7F9F-962D-988257A9943A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جِبالٌ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جِـبالُ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D51C803-E790-DBA8-9C15-5ABC05933948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كوخٌ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كوخُ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D7D0B72-45E0-6E1B-CB8A-DB3198D40EB0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</a:p>
          <a:p>
            <a:pPr lvl="0" algn="ctr" rtl="1"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اَ</a:t>
            </a:r>
            <a:r>
              <a:rPr lang="ar-MA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لْ</a:t>
            </a:r>
            <a:r>
              <a:rPr lang="ar-M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ـ</a:t>
            </a:r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حَقْلُ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168F45-7866-B1F2-B699-A8B0F75DE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5678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98A9F-E064-63FF-7506-3F4B7C043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2FCD4A-65E7-0570-3821-2BBBF65EF14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من يقرأ كما قرأت، وركزوا جيدا على التغيير الحاصل في آخر الكلمات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1960623-E218-B77C-2C4D-02A900145360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مَطَرٌ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ْـمَطَر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ُ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271A510-3FDE-3C8D-DF82-01D5C0F24A86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ـمِحْراثُ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9011C9A-BE00-C341-F548-1C5905BBFF9C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ْـبَقَرَةُ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AB159A58-BF60-540F-E4BC-F4B194545600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جِبالٌ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ـجـبالُ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26A14788-F087-4D6A-15E4-C96B08099FB3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كوخٌ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ـكوخُ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CB62481-AFDA-EAB8-E571-593727645DE2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ـحَقْلُ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9199C3-201A-684C-B198-31972CCF5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6103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667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C5733-3B44-548B-F089-5CF851565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0818EDD-F7AF-3429-DCAA-7277C9D7A43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لنناقش جميعا التغيير الحاصل بعد إدخال ال القمرية على الكلمة. مثلا: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7039FB-890B-0CB2-06BB-C19422E28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8" y="717170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7C344F-4200-A8F6-24AD-BB046860101C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جِبالٌ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5818100C-E6D5-CE4F-9EC1-350A50F29A5E}"/>
              </a:ext>
            </a:extLst>
          </p:cNvPr>
          <p:cNvSpPr/>
          <p:nvPr/>
        </p:nvSpPr>
        <p:spPr>
          <a:xfrm>
            <a:off x="7856818" y="2563091"/>
            <a:ext cx="2617218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A427DC3-A8F4-3463-7993-FAC2EB021291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اِسْمٌ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نَكِرَةٌ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يَنْتَهي 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بِتَنْوينِ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800" b="1" dirty="0">
                <a:solidFill>
                  <a:schemeClr val="tx1"/>
                </a:solidFill>
              </a:rPr>
              <a:t>اؐ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لضَّمِّ.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22510134-17B0-65A7-3E38-609D7081823A}"/>
              </a:ext>
            </a:extLst>
          </p:cNvPr>
          <p:cNvSpPr/>
          <p:nvPr/>
        </p:nvSpPr>
        <p:spPr>
          <a:xfrm>
            <a:off x="11731792" y="3512876"/>
            <a:ext cx="484632" cy="20705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9250CF6-695A-FF8C-E90D-2B862758484F}"/>
              </a:ext>
            </a:extLst>
          </p:cNvPr>
          <p:cNvSpPr/>
          <p:nvPr/>
        </p:nvSpPr>
        <p:spPr>
          <a:xfrm>
            <a:off x="10912066" y="6281514"/>
            <a:ext cx="2124084" cy="9784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اَ</a:t>
            </a:r>
            <a:r>
              <a:rPr lang="ar-MA" sz="5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لْـ</a:t>
            </a:r>
            <a:r>
              <a:rPr lang="ar-MA" sz="48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جِبا</a:t>
            </a:r>
            <a:r>
              <a:rPr lang="ar-MA" sz="5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F1E245D-5EDA-160A-A7E5-6440AC008E63}"/>
              </a:ext>
            </a:extLst>
          </p:cNvPr>
          <p:cNvSpPr/>
          <p:nvPr/>
        </p:nvSpPr>
        <p:spPr>
          <a:xfrm>
            <a:off x="9822426" y="6519964"/>
            <a:ext cx="651609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B5896E6-486E-77C2-A906-30AAF141837E}"/>
              </a:ext>
            </a:extLst>
          </p:cNvPr>
          <p:cNvSpPr/>
          <p:nvPr/>
        </p:nvSpPr>
        <p:spPr>
          <a:xfrm>
            <a:off x="298890" y="5772460"/>
            <a:ext cx="9343873" cy="297492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marR="0" lvl="0" indent="-57150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اِسْمٌ </a:t>
            </a:r>
            <a:r>
              <a:rPr lang="ar-MA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مُعَرّفٌ</a:t>
            </a:r>
            <a:r>
              <a:rPr lang="a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دَخَلَتْ عَلَيْهْ </a:t>
            </a:r>
            <a:r>
              <a:rPr lang="f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)</a:t>
            </a:r>
            <a:r>
              <a:rPr lang="a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الْ</a:t>
            </a:r>
            <a:r>
              <a:rPr lang="f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(</a:t>
            </a:r>
            <a:r>
              <a:rPr lang="ar-MA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الْقَمَرِيّةُ؛</a:t>
            </a:r>
          </a:p>
          <a:p>
            <a:pPr marR="0" lvl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ctr" rtl="1"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تَمَّ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 تَغْييرُ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لتَّنْوينِ 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بِضَمَّةٍ واحِدَةٍ 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في آخِرِ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لْكَلِمَةِ.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2126B5F-73FE-AAE1-A875-BB93BA990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642" y="3686129"/>
            <a:ext cx="518205" cy="18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7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73278-1A57-F1CA-F204-908E85536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7F2D14-58E4-1F03-2132-6D90FE5F3A9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سلسلة كلمات، سنتدرب على قراءة اللام الشمسية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ركزوا جيدا مع قراءتي.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6A1C483-0460-D81C-9FE2-2C5CFFD31990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سَماءٌ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ـسَّماءُ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371AD9-A61B-DACA-81C4-1EA72DF75E70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شَجَرَةٌ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ـشَّجَرَةُ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5D3E5B4-EB42-DAAD-3357-3A16BCB69E8C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دَرّاجَةٌ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ـدَّرّاجَةُ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7B71806-BFAE-7671-6552-11608E4C8ACD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نَسيمٌ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ـنَّسيمُ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FFD300A-7E51-C229-E07C-4F2B2A1E0231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زَهْرَةٌ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ـزَّهْرَةُ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BA4AAB5-1154-C610-11A9-89F7EDE49FCF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صَيْفٌ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ـصَّيْفُ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0DF339-5041-6A14-053D-99ABDD0D2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5678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7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7DAC1-9707-B20F-D1F1-DAB3A6CC3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BF45D93-FD70-A08F-3E06-A4AF1E3F85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من يقرأ كما قرأت، وركزوا جيدا على التغيير الحاصل في آخر الكلمات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7647909-C9FD-C581-1B01-725396E4943D}"/>
              </a:ext>
            </a:extLst>
          </p:cNvPr>
          <p:cNvSpPr/>
          <p:nvPr/>
        </p:nvSpPr>
        <p:spPr>
          <a:xfrm>
            <a:off x="8610600" y="2679496"/>
            <a:ext cx="3054927" cy="24382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سَماءٌ</a:t>
            </a:r>
            <a:endParaRPr kumimoji="0" lang="ar-MA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ـسَّماءُ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968CC05-E589-8A64-3DEB-EED6D161E7AF}"/>
              </a:ext>
            </a:extLst>
          </p:cNvPr>
          <p:cNvSpPr/>
          <p:nvPr/>
        </p:nvSpPr>
        <p:spPr>
          <a:xfrm>
            <a:off x="955964" y="2679495"/>
            <a:ext cx="3290867" cy="243829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شَجَرَةٌ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ـشَّجَرَةُ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B27EDA3-5E66-C823-6E04-0B552F353B7B}"/>
              </a:ext>
            </a:extLst>
          </p:cNvPr>
          <p:cNvSpPr/>
          <p:nvPr/>
        </p:nvSpPr>
        <p:spPr>
          <a:xfrm>
            <a:off x="5064748" y="2705209"/>
            <a:ext cx="2957034" cy="241257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دَرّاجَةٌ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ـدَّرّاجَةُ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9791049-117F-9FF8-FD95-000D5C13BA51}"/>
              </a:ext>
            </a:extLst>
          </p:cNvPr>
          <p:cNvSpPr/>
          <p:nvPr/>
        </p:nvSpPr>
        <p:spPr>
          <a:xfrm>
            <a:off x="1080655" y="6057900"/>
            <a:ext cx="3423396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نَسيمٌ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ـنَّسيمُ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CC0F02F-FB3E-550F-5E9E-3B0BBC32A43F}"/>
              </a:ext>
            </a:extLst>
          </p:cNvPr>
          <p:cNvSpPr/>
          <p:nvPr/>
        </p:nvSpPr>
        <p:spPr>
          <a:xfrm>
            <a:off x="5064748" y="6057900"/>
            <a:ext cx="2957034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زَهْرَةٌ</a:t>
            </a:r>
            <a:endParaRPr kumimoji="0" lang="ar-MA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ـزَّهْرَةُ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6773A37-0B4F-02FF-E1C1-659F4AEB00A4}"/>
              </a:ext>
            </a:extLst>
          </p:cNvPr>
          <p:cNvSpPr/>
          <p:nvPr/>
        </p:nvSpPr>
        <p:spPr>
          <a:xfrm>
            <a:off x="8610599" y="6057900"/>
            <a:ext cx="3054927" cy="28956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صَيْفٌ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ـصَّيْفُ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30C0C61-C986-ADCC-C21B-52E82D56F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6103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9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F304D-C873-BB79-57C5-BB0279629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17837EE-7840-8198-9561-31361B4CB13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لنناقش جميعا التغيير الحاصل بعد إدخال ال الشمسية على الكلمة. مثلا: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D77E22-B638-6E80-7E2B-07C6AAA5B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8" y="717170"/>
            <a:ext cx="1676545" cy="1280271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620EBFE-8A72-2FCD-5692-11E9FB3DC3C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زَهْرَةٌ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EA93E15D-777C-299F-CB0B-DD7EC675E8A2}"/>
              </a:ext>
            </a:extLst>
          </p:cNvPr>
          <p:cNvSpPr/>
          <p:nvPr/>
        </p:nvSpPr>
        <p:spPr>
          <a:xfrm>
            <a:off x="7995365" y="2563091"/>
            <a:ext cx="2478671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006D33-267D-0EC4-95D3-469DB3F0E57B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اِسْمٌ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نَكِرَةٌ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يَنْتَهي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بِتَنْوينِ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800" b="1" dirty="0">
                <a:solidFill>
                  <a:schemeClr val="tx1"/>
                </a:solidFill>
              </a:rPr>
              <a:t>اؐ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لضَّمِّ.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612E0208-A5C2-2DA1-87CA-283DDAE7705E}"/>
              </a:ext>
            </a:extLst>
          </p:cNvPr>
          <p:cNvSpPr/>
          <p:nvPr/>
        </p:nvSpPr>
        <p:spPr>
          <a:xfrm>
            <a:off x="11731792" y="3512876"/>
            <a:ext cx="484632" cy="20705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EF5E564-7411-4140-73FB-4D010B460176}"/>
              </a:ext>
            </a:extLst>
          </p:cNvPr>
          <p:cNvSpPr/>
          <p:nvPr/>
        </p:nvSpPr>
        <p:spPr>
          <a:xfrm>
            <a:off x="10912066" y="6281514"/>
            <a:ext cx="2124084" cy="978408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لـ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زَّهْرَ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277DA5D-CD56-BDF8-327C-D43F88CCC3DC}"/>
              </a:ext>
            </a:extLst>
          </p:cNvPr>
          <p:cNvSpPr/>
          <p:nvPr/>
        </p:nvSpPr>
        <p:spPr>
          <a:xfrm>
            <a:off x="9276735" y="6519964"/>
            <a:ext cx="11973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F175C82F-9634-9C06-DEAF-5148FD4051B0}"/>
              </a:ext>
            </a:extLst>
          </p:cNvPr>
          <p:cNvSpPr/>
          <p:nvPr/>
        </p:nvSpPr>
        <p:spPr>
          <a:xfrm>
            <a:off x="298890" y="5772460"/>
            <a:ext cx="8539813" cy="297492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marR="0" lvl="0" indent="-57150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اِسْمٌ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مُعَرّفٌ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 دَخَلَتْ عَلَيْهْ </a:t>
            </a:r>
            <a:r>
              <a:rPr kumimoji="0" lang="f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)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الْ</a:t>
            </a:r>
            <a:r>
              <a:rPr kumimoji="0" lang="f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(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 الشَّمْسِيَّةُ؛</a:t>
            </a:r>
          </a:p>
          <a:p>
            <a:pPr marL="571500" lvl="0" indent="-571500" algn="just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يَشَدَّدُ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الْحَرْفُ الْأَوّلُ 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بَعْدَ </a:t>
            </a:r>
            <a:r>
              <a:rPr lang="ar-MA" sz="4000" b="1" dirty="0">
                <a:solidFill>
                  <a:schemeClr val="tx1"/>
                </a:solidFill>
              </a:rPr>
              <a:t>اؐ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للّامِ</a:t>
            </a:r>
            <a:r>
              <a:rPr lang="ar-MA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اؐ</a:t>
            </a:r>
            <a:r>
              <a:rPr lang="ar-MA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لشَّمْسِيَّةِ</a:t>
            </a:r>
            <a:r>
              <a:rPr lang="ar-MA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؛</a:t>
            </a:r>
            <a:r>
              <a:rPr lang="ar-MA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ar-MA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just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تَمَّ تَغْييرُ </a:t>
            </a:r>
            <a:r>
              <a:rPr lang="ar-MA" sz="4000" b="1" dirty="0">
                <a:solidFill>
                  <a:schemeClr val="tx1"/>
                </a:solidFill>
              </a:rPr>
              <a:t>اؐ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لتَّنْوينِ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بِضَمَّةٍ واحِدَةٍ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في آخِرِ </a:t>
            </a:r>
            <a:r>
              <a:rPr lang="ar-MA" sz="4000" b="1" dirty="0">
                <a:solidFill>
                  <a:schemeClr val="tx1"/>
                </a:solidFill>
              </a:rPr>
              <a:t>اؐ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لْكَلِمَةِ. </a:t>
            </a:r>
            <a:endParaRPr kumimoji="0" lang="fr-FR" sz="12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43CBAC1-2CA2-805D-ED41-62A4D2D18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642" y="3686129"/>
            <a:ext cx="518205" cy="18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5455-7FCF-E681-73C8-C9D4F2CB3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4A9D0B-7268-A7EF-9CE7-F8350843DD4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سنعيد قراءة جميع الكلمات السابقة، بدقة وسرعة. بترتيب وبدونه مع التصحيح.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F9D7F21-E32F-2AC9-8F9F-7DA23A98C1BA}"/>
              </a:ext>
            </a:extLst>
          </p:cNvPr>
          <p:cNvSpPr/>
          <p:nvPr/>
        </p:nvSpPr>
        <p:spPr>
          <a:xfrm>
            <a:off x="11291455" y="2416258"/>
            <a:ext cx="1961326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سَماءٌ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ـسَّماءُ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A4BCC2C-85C5-182C-E55C-00B285BF9D96}"/>
              </a:ext>
            </a:extLst>
          </p:cNvPr>
          <p:cNvSpPr/>
          <p:nvPr/>
        </p:nvSpPr>
        <p:spPr>
          <a:xfrm>
            <a:off x="6328611" y="2390544"/>
            <a:ext cx="2305871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شَجَرَةٌ</a:t>
            </a:r>
            <a:endParaRPr kumimoji="0" lang="ar-MA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ـشَّجَرَةُ</a:t>
            </a:r>
            <a:r>
              <a:rPr kumimoji="0" lang="ar-MA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254AD73-18AD-23DC-9331-0A8E87CC16C2}"/>
              </a:ext>
            </a:extLst>
          </p:cNvPr>
          <p:cNvSpPr/>
          <p:nvPr/>
        </p:nvSpPr>
        <p:spPr>
          <a:xfrm>
            <a:off x="8963890" y="2416258"/>
            <a:ext cx="2133600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دَرّاجَةٌ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ـدَّرّاجَةُ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50A0B61-297A-5AD3-4B75-06C69247FC1E}"/>
              </a:ext>
            </a:extLst>
          </p:cNvPr>
          <p:cNvSpPr/>
          <p:nvPr/>
        </p:nvSpPr>
        <p:spPr>
          <a:xfrm>
            <a:off x="728646" y="2487469"/>
            <a:ext cx="2305870" cy="169854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نَسيمٌ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ـنَّسيمُ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122EA59-4552-40B2-968E-8C21FC972C17}"/>
              </a:ext>
            </a:extLst>
          </p:cNvPr>
          <p:cNvSpPr/>
          <p:nvPr/>
        </p:nvSpPr>
        <p:spPr>
          <a:xfrm>
            <a:off x="3693333" y="2500327"/>
            <a:ext cx="2305870" cy="167282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زَهْرَةٌ</a:t>
            </a:r>
            <a:endParaRPr kumimoji="0" lang="ar-MA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ـزَّهْرَةُ</a:t>
            </a:r>
            <a:r>
              <a:rPr kumimoji="0" lang="ar-MA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5CB49D9-D736-18A0-636E-E82EB8277EDA}"/>
              </a:ext>
            </a:extLst>
          </p:cNvPr>
          <p:cNvSpPr/>
          <p:nvPr/>
        </p:nvSpPr>
        <p:spPr>
          <a:xfrm>
            <a:off x="7215965" y="4935774"/>
            <a:ext cx="2272145" cy="181148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صَيْفٌ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ـصَّيْفُ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C909B-CEE6-7DAB-E451-E4734732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61035"/>
            <a:ext cx="1633870" cy="1426588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9C524498-ACF6-6BAD-781F-E8C195BD7635}"/>
              </a:ext>
            </a:extLst>
          </p:cNvPr>
          <p:cNvSpPr/>
          <p:nvPr/>
        </p:nvSpPr>
        <p:spPr>
          <a:xfrm>
            <a:off x="11075524" y="7575845"/>
            <a:ext cx="2340920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مَطَرٌ</a:t>
            </a:r>
            <a:endParaRPr kumimoji="0" lang="ar-MA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ْـمَطَر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ُ</a:t>
            </a:r>
            <a:endParaRPr kumimoji="0" lang="ar-MA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1C6A2A1-94FD-B0E5-772E-17255C257D9C}"/>
              </a:ext>
            </a:extLst>
          </p:cNvPr>
          <p:cNvSpPr/>
          <p:nvPr/>
        </p:nvSpPr>
        <p:spPr>
          <a:xfrm>
            <a:off x="8356113" y="7575844"/>
            <a:ext cx="2340921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بَقَرَةٌ</a:t>
            </a:r>
            <a:endParaRPr kumimoji="0" lang="ar-MA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َل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ْـبَقَرَةُ</a:t>
            </a:r>
            <a:endParaRPr kumimoji="0" lang="fr-FR" sz="7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9CE8631-E1B9-F84F-0748-B1419F547807}"/>
              </a:ext>
            </a:extLst>
          </p:cNvPr>
          <p:cNvSpPr/>
          <p:nvPr/>
        </p:nvSpPr>
        <p:spPr>
          <a:xfrm>
            <a:off x="5526639" y="7575843"/>
            <a:ext cx="2485980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مِحْراثٌ</a:t>
            </a:r>
            <a:endParaRPr kumimoji="0" lang="ar-MA" sz="4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ـمِحْراثُ</a:t>
            </a:r>
            <a:r>
              <a:rPr kumimoji="0" lang="ar-M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AF1D9C3-AA3B-91FF-0311-AB83208F9EAF}"/>
              </a:ext>
            </a:extLst>
          </p:cNvPr>
          <p:cNvSpPr/>
          <p:nvPr/>
        </p:nvSpPr>
        <p:spPr>
          <a:xfrm>
            <a:off x="2829721" y="7597144"/>
            <a:ext cx="2507673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حَقْلٌ</a:t>
            </a:r>
            <a:endParaRPr kumimoji="0" lang="ar-MA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ـحَقْلُ</a:t>
            </a:r>
            <a:endParaRPr kumimoji="0" lang="fr-FR" sz="4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80F80196-F794-4167-F472-88A681FBF326}"/>
              </a:ext>
            </a:extLst>
          </p:cNvPr>
          <p:cNvSpPr/>
          <p:nvPr/>
        </p:nvSpPr>
        <p:spPr>
          <a:xfrm>
            <a:off x="299556" y="7597144"/>
            <a:ext cx="2186671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كوخٌ</a:t>
            </a:r>
            <a:endParaRPr kumimoji="0" lang="ar-MA" sz="6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ـكوخُ</a:t>
            </a:r>
            <a:r>
              <a:rPr kumimoji="0" lang="ar-M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BAF46F3A-8536-862D-16AA-E683908F5CFA}"/>
              </a:ext>
            </a:extLst>
          </p:cNvPr>
          <p:cNvSpPr/>
          <p:nvPr/>
        </p:nvSpPr>
        <p:spPr>
          <a:xfrm>
            <a:off x="3256003" y="4993297"/>
            <a:ext cx="2507673" cy="1753959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جِبالٌ</a:t>
            </a:r>
            <a:endParaRPr kumimoji="0" lang="ar-MA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اَ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ـجِـبالُ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8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14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65AD82-C11D-6965-167E-444068560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028" y="3297382"/>
            <a:ext cx="5241944" cy="678247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79229B0-EF2D-3604-5381-D90349681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77" y="534304"/>
            <a:ext cx="1450974" cy="1487553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6084DB8-72AD-CD57-F367-384CF98B76FD}"/>
              </a:ext>
            </a:extLst>
          </p:cNvPr>
          <p:cNvSpPr/>
          <p:nvPr/>
        </p:nvSpPr>
        <p:spPr>
          <a:xfrm>
            <a:off x="5649738" y="4490240"/>
            <a:ext cx="662102" cy="52856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الكراسة(النشاط2)،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CCB4EAB-AF39-94B0-4098-F63FD9B8B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655" y="2087748"/>
            <a:ext cx="6096000" cy="788752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7163342-D583-6650-8171-FC444361D23D}"/>
              </a:ext>
            </a:extLst>
          </p:cNvPr>
          <p:cNvSpPr/>
          <p:nvPr/>
        </p:nvSpPr>
        <p:spPr>
          <a:xfrm>
            <a:off x="5056909" y="3530813"/>
            <a:ext cx="609600" cy="52856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ثنائيات كل واحد يقرأ لزميله قراءة هامسة(النشاط2)،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0C2C67-3BE3-551B-72D2-49C1B6DB4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225" y="1910991"/>
            <a:ext cx="6491669" cy="839947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7B30A1E-95E9-76EC-09AA-535D2858AA4C}"/>
              </a:ext>
            </a:extLst>
          </p:cNvPr>
          <p:cNvSpPr/>
          <p:nvPr/>
        </p:nvSpPr>
        <p:spPr>
          <a:xfrm>
            <a:off x="4984719" y="3506567"/>
            <a:ext cx="662102" cy="52856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سطرا(النشاط2)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FC17D4-BA3D-2C72-2581-693D0456F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110" y="2042269"/>
            <a:ext cx="6026726" cy="7797893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92D49D-E0F1-FB38-CA74-83958E05929E}"/>
              </a:ext>
            </a:extLst>
          </p:cNvPr>
          <p:cNvSpPr/>
          <p:nvPr/>
        </p:nvSpPr>
        <p:spPr>
          <a:xfrm>
            <a:off x="4901592" y="3520422"/>
            <a:ext cx="662102" cy="52856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على السبورة، سأقوم بالبحث عن كلمات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مسجوعة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على غرار جبال وحبال. ستفعلون مثلي مع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كلمات أخرى.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C97331-BA74-7DED-B085-5FBA994FF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65" y="619035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006742-991A-B36C-A961-B3BE340BC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64" y="3103418"/>
            <a:ext cx="12541753" cy="5536579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029EAF5-7EB5-F7DB-C869-C9F79CA814DA}"/>
              </a:ext>
            </a:extLst>
          </p:cNvPr>
          <p:cNvSpPr/>
          <p:nvPr/>
        </p:nvSpPr>
        <p:spPr>
          <a:xfrm>
            <a:off x="7606145" y="4225635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رِجالٌ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E26528C-C384-FB11-B850-E787C798CB53}"/>
              </a:ext>
            </a:extLst>
          </p:cNvPr>
          <p:cNvSpPr/>
          <p:nvPr/>
        </p:nvSpPr>
        <p:spPr>
          <a:xfrm>
            <a:off x="5929745" y="4225634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3AA2BC50-D33C-06F5-CB67-B17BFCCD705D}"/>
              </a:ext>
            </a:extLst>
          </p:cNvPr>
          <p:cNvSpPr/>
          <p:nvPr/>
        </p:nvSpPr>
        <p:spPr>
          <a:xfrm>
            <a:off x="4294909" y="4225633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1384AF67-4C18-9BAB-B4FB-8FFD3EB7ADEB}"/>
              </a:ext>
            </a:extLst>
          </p:cNvPr>
          <p:cNvSpPr/>
          <p:nvPr/>
        </p:nvSpPr>
        <p:spPr>
          <a:xfrm>
            <a:off x="26462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2AFF3620-8885-9833-B885-301B50B8A8A2}"/>
              </a:ext>
            </a:extLst>
          </p:cNvPr>
          <p:cNvSpPr/>
          <p:nvPr/>
        </p:nvSpPr>
        <p:spPr>
          <a:xfrm>
            <a:off x="9698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39A2-D2C1-4EB8-89E3-044263E9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757C56-AA14-0355-E13F-0E6C7E8B18E6}"/>
              </a:ext>
            </a:extLst>
          </p:cNvPr>
          <p:cNvSpPr txBox="1"/>
          <p:nvPr/>
        </p:nvSpPr>
        <p:spPr>
          <a:xfrm>
            <a:off x="2369129" y="834086"/>
            <a:ext cx="104324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دوركم، كل مجموعة ستبحث عن كلمات </a:t>
            </a: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غرار فلاح وفهد (النشاط3).  المجموعة الفائزة هي من تجد أكبر عدد من الكلمات ذات المعنى.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D8BC1D-CAC6-26C6-6735-A7EB139D6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64" y="3103418"/>
            <a:ext cx="12541753" cy="5536579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82B1D93-B41B-3C28-975F-E5194C6692AE}"/>
              </a:ext>
            </a:extLst>
          </p:cNvPr>
          <p:cNvSpPr/>
          <p:nvPr/>
        </p:nvSpPr>
        <p:spPr>
          <a:xfrm>
            <a:off x="7606145" y="4225635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رِجالٌ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A42262F-9949-6D2E-A9B9-E26730D0759A}"/>
              </a:ext>
            </a:extLst>
          </p:cNvPr>
          <p:cNvSpPr/>
          <p:nvPr/>
        </p:nvSpPr>
        <p:spPr>
          <a:xfrm>
            <a:off x="5929745" y="4225634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27DE6A22-BBB7-23AF-8C2F-2D458241B47F}"/>
              </a:ext>
            </a:extLst>
          </p:cNvPr>
          <p:cNvSpPr/>
          <p:nvPr/>
        </p:nvSpPr>
        <p:spPr>
          <a:xfrm>
            <a:off x="4294909" y="4225633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AA7710A-1D1C-58BA-14E7-CA9AEB8208D7}"/>
              </a:ext>
            </a:extLst>
          </p:cNvPr>
          <p:cNvSpPr/>
          <p:nvPr/>
        </p:nvSpPr>
        <p:spPr>
          <a:xfrm>
            <a:off x="26462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تِلالٌ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1F85F6C9-F80E-997B-F9BA-E006F95F8CFB}"/>
              </a:ext>
            </a:extLst>
          </p:cNvPr>
          <p:cNvSpPr/>
          <p:nvPr/>
        </p:nvSpPr>
        <p:spPr>
          <a:xfrm>
            <a:off x="969819" y="4225632"/>
            <a:ext cx="1399310" cy="73555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رِمالٌ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94F6F7-180B-D837-E123-2E0C382D4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897" y="676952"/>
            <a:ext cx="1859441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7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1134-B795-0447-6F3A-96855069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C2C59-2740-0F73-2DC8-2261CDAF649B}"/>
              </a:ext>
            </a:extLst>
          </p:cNvPr>
          <p:cNvSpPr txBox="1"/>
          <p:nvPr/>
        </p:nvSpPr>
        <p:spPr>
          <a:xfrm>
            <a:off x="201984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لننتقل لعرض ما توصلتم إليه، ونصحح جميعا.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قوموا بنقل الكلمات </a:t>
            </a: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المسجوعة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على كراساتكم بخط جميل.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A30ABFB-48D9-4A76-B2D0-EAE5A4AF2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905" y="2286000"/>
            <a:ext cx="9224026" cy="70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93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418E6E-7388-2E6B-6EEE-474E18EC02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14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أخرى على غرار كلمات النشاط3 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وأنقلها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B27F8A-D88D-001F-6F41-4E058D6FD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2239532"/>
            <a:ext cx="5314377" cy="68762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1B4AAB7-DB90-2FC4-F7E2-946719F60212}"/>
              </a:ext>
            </a:extLst>
          </p:cNvPr>
          <p:cNvSpPr/>
          <p:nvPr/>
        </p:nvSpPr>
        <p:spPr>
          <a:xfrm>
            <a:off x="2227666" y="3548132"/>
            <a:ext cx="662102" cy="44197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983270"/>
              </p:ext>
            </p:extLst>
          </p:nvPr>
        </p:nvGraphicFramePr>
        <p:xfrm>
          <a:off x="872836" y="338681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 الشمسية والقمرية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الزائفة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إغناء المعجم بكلمات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مسجوعة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80059" y="24928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12225" y="4782516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86606" y="724324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510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19264" y="829049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12225" y="3610978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 1 و2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 الجمل من الكلمات المبعثرة وأنقلها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72F609-19FE-15F6-5A77-15F767D5D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81" y="2350873"/>
            <a:ext cx="5070763" cy="69345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F9114D-B952-99FE-59C5-7B6C49FE5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39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77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1518</Words>
  <Application>Microsoft Office PowerPoint</Application>
  <PresentationFormat>Personnalisé</PresentationFormat>
  <Paragraphs>301</Paragraphs>
  <Slides>54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54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2025-09-17T17:24:54Z</dcterms:modified>
</cp:coreProperties>
</file>