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0"/>
  </p:notesMasterIdLst>
  <p:handoutMasterIdLst>
    <p:handoutMasterId r:id="rId61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449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455" r:id="rId18"/>
    <p:sldId id="2134808533" r:id="rId19"/>
    <p:sldId id="2134808534" r:id="rId20"/>
    <p:sldId id="2134808535" r:id="rId21"/>
    <p:sldId id="2134808536" r:id="rId22"/>
    <p:sldId id="2134808537" r:id="rId23"/>
    <p:sldId id="2134808538" r:id="rId24"/>
    <p:sldId id="2134808448" r:id="rId25"/>
    <p:sldId id="2134808539" r:id="rId26"/>
    <p:sldId id="2134808511" r:id="rId27"/>
    <p:sldId id="2134808474" r:id="rId28"/>
    <p:sldId id="2134808468" r:id="rId29"/>
    <p:sldId id="2134808540" r:id="rId30"/>
    <p:sldId id="2134808469" r:id="rId31"/>
    <p:sldId id="597" r:id="rId32"/>
    <p:sldId id="2134808445" r:id="rId33"/>
    <p:sldId id="2134808541" r:id="rId34"/>
    <p:sldId id="2134808542" r:id="rId35"/>
    <p:sldId id="2134808545" r:id="rId36"/>
    <p:sldId id="2134808543" r:id="rId37"/>
    <p:sldId id="2134808544" r:id="rId38"/>
    <p:sldId id="2134808546" r:id="rId39"/>
    <p:sldId id="2134808547" r:id="rId40"/>
    <p:sldId id="2134808548" r:id="rId41"/>
    <p:sldId id="2134808549" r:id="rId42"/>
    <p:sldId id="2134808551" r:id="rId43"/>
    <p:sldId id="2134808550" r:id="rId44"/>
    <p:sldId id="2134808553" r:id="rId45"/>
    <p:sldId id="2134808552" r:id="rId46"/>
    <p:sldId id="2134808554" r:id="rId47"/>
    <p:sldId id="2134808555" r:id="rId48"/>
    <p:sldId id="2134808556" r:id="rId49"/>
    <p:sldId id="2134808558" r:id="rId50"/>
    <p:sldId id="2134808557" r:id="rId51"/>
    <p:sldId id="2134808559" r:id="rId52"/>
    <p:sldId id="2134808560" r:id="rId53"/>
    <p:sldId id="838" r:id="rId54"/>
    <p:sldId id="2134808562" r:id="rId55"/>
    <p:sldId id="2134808501" r:id="rId56"/>
    <p:sldId id="2134808561" r:id="rId57"/>
    <p:sldId id="2134808503" r:id="rId58"/>
    <p:sldId id="2134808502" r:id="rId5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44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34"/>
            <p14:sldId id="2134808535"/>
            <p14:sldId id="2134808536"/>
            <p14:sldId id="2134808537"/>
            <p14:sldId id="2134808538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41"/>
            <p14:sldId id="2134808542"/>
            <p14:sldId id="2134808545"/>
            <p14:sldId id="2134808543"/>
            <p14:sldId id="2134808544"/>
            <p14:sldId id="2134808546"/>
            <p14:sldId id="2134808547"/>
            <p14:sldId id="2134808548"/>
            <p14:sldId id="2134808549"/>
            <p14:sldId id="2134808551"/>
            <p14:sldId id="2134808550"/>
            <p14:sldId id="2134808553"/>
            <p14:sldId id="2134808552"/>
            <p14:sldId id="2134808554"/>
            <p14:sldId id="2134808555"/>
            <p14:sldId id="2134808556"/>
            <p14:sldId id="2134808558"/>
            <p14:sldId id="2134808557"/>
            <p14:sldId id="2134808559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1C615-5692-4BAC-A064-D1B80B49D071}" v="746" dt="2025-09-14T18:32:17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modSld">
      <pc:chgData name="FERHANE EL MOSTAFA" userId="612e3f77-08f4-424c-9bd0-6ac275dcda07" providerId="ADAL" clId="{0E1024C3-58F3-4E60-9D56-58152775B348}" dt="2025-09-14T18:32:20.373" v="59" actId="1076"/>
      <pc:docMkLst>
        <pc:docMk/>
      </pc:docMkLst>
      <pc:sldChg chg="modSp mod">
        <pc:chgData name="FERHANE EL MOSTAFA" userId="612e3f77-08f4-424c-9bd0-6ac275dcda07" providerId="ADAL" clId="{0E1024C3-58F3-4E60-9D56-58152775B348}" dt="2025-09-14T18:32:11.528" v="56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4T18:32:11.528" v="56" actId="20577"/>
          <ac:spMkLst>
            <pc:docMk/>
            <pc:sldMk cId="0" sldId="257"/>
            <ac:spMk id="13" creationId="{00000000-0000-0000-0000-000000000000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4T18:32:20.373" v="59" actId="1076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4T18:32:17.424" v="57" actId="478"/>
          <ac:picMkLst>
            <pc:docMk/>
            <pc:sldMk cId="3727397737" sldId="2134805392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4T18:32:20.373" v="59" actId="1076"/>
          <ac:picMkLst>
            <pc:docMk/>
            <pc:sldMk cId="3727397737" sldId="2134805392"/>
            <ac:picMk id="5" creationId="{1C91EC08-DAE9-914B-3116-852FD2F50005}"/>
          </ac:picMkLst>
        </pc:picChg>
      </pc:sldChg>
      <pc:sldChg chg="modSp mod">
        <pc:chgData name="FERHANE EL MOSTAFA" userId="612e3f77-08f4-424c-9bd0-6ac275dcda07" providerId="ADAL" clId="{0E1024C3-58F3-4E60-9D56-58152775B348}" dt="2025-09-14T10:43:39.835" v="37" actId="14100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4T10:43:17.660" v="29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4T10:43:22.521" v="31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4T10:43:20.392" v="30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4T10:43:39.835" v="37" actId="14100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4T10:43:35.359" v="35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4T10:43:26.624" v="32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">
        <pc:chgData name="FERHANE EL MOSTAFA" userId="612e3f77-08f4-424c-9bd0-6ac275dcda07" providerId="ADAL" clId="{0E1024C3-58F3-4E60-9D56-58152775B348}" dt="2025-08-31T19:27:59.835" v="11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8-31T19:27:59.835" v="11"/>
          <ac:spMkLst>
            <pc:docMk/>
            <pc:sldMk cId="1209427918" sldId="2134808511"/>
            <ac:spMk id="5" creationId="{0F3AC4F5-B586-F141-18B6-B9C765E5A793}"/>
          </ac:spMkLst>
        </pc:spChg>
      </pc:sldChg>
      <pc:sldChg chg="modSp">
        <pc:chgData name="FERHANE EL MOSTAFA" userId="612e3f77-08f4-424c-9bd0-6ac275dcda07" providerId="ADAL" clId="{0E1024C3-58F3-4E60-9D56-58152775B348}" dt="2025-09-14T10:42:49.538" v="28" actId="20577"/>
        <pc:sldMkLst>
          <pc:docMk/>
          <pc:sldMk cId="1843453747" sldId="2134808540"/>
        </pc:sldMkLst>
        <pc:spChg chg="mod">
          <ac:chgData name="FERHANE EL MOSTAFA" userId="612e3f77-08f4-424c-9bd0-6ac275dcda07" providerId="ADAL" clId="{0E1024C3-58F3-4E60-9D56-58152775B348}" dt="2025-08-31T19:28:22.723" v="14"/>
          <ac:spMkLst>
            <pc:docMk/>
            <pc:sldMk cId="1843453747" sldId="2134808540"/>
            <ac:spMk id="5" creationId="{04186C06-F673-10BA-C3A2-45CC19781F12}"/>
          </ac:spMkLst>
        </pc:spChg>
        <pc:spChg chg="mod">
          <ac:chgData name="FERHANE EL MOSTAFA" userId="612e3f77-08f4-424c-9bd0-6ac275dcda07" providerId="ADAL" clId="{0E1024C3-58F3-4E60-9D56-58152775B348}" dt="2025-09-14T10:42:49.538" v="28" actId="2057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8-31T19:28:51.328" v="21"/>
          <ac:spMkLst>
            <pc:docMk/>
            <pc:sldMk cId="1843453747" sldId="2134808540"/>
            <ac:spMk id="20" creationId="{C667FED6-D36C-D53E-8DBF-DA970F53A144}"/>
          </ac:spMkLst>
        </pc:spChg>
        <pc:spChg chg="mod">
          <ac:chgData name="FERHANE EL MOSTAFA" userId="612e3f77-08f4-424c-9bd0-6ac275dcda07" providerId="ADAL" clId="{0E1024C3-58F3-4E60-9D56-58152775B348}" dt="2025-08-31T19:29:02.749" v="24" actId="207"/>
          <ac:spMkLst>
            <pc:docMk/>
            <pc:sldMk cId="1843453747" sldId="2134808540"/>
            <ac:spMk id="21" creationId="{2473526E-4CF5-EE62-FC40-F99C0A8D3323}"/>
          </ac:spMkLst>
        </pc:spChg>
      </pc:sldChg>
      <pc:sldChg chg="modSp mod">
        <pc:chgData name="FERHANE EL MOSTAFA" userId="612e3f77-08f4-424c-9bd0-6ac275dcda07" providerId="ADAL" clId="{0E1024C3-58F3-4E60-9D56-58152775B348}" dt="2025-09-14T10:44:03.188" v="43" actId="14100"/>
        <pc:sldMkLst>
          <pc:docMk/>
          <pc:sldMk cId="4035992643" sldId="2134808541"/>
        </pc:sldMkLst>
        <pc:spChg chg="mod">
          <ac:chgData name="FERHANE EL MOSTAFA" userId="612e3f77-08f4-424c-9bd0-6ac275dcda07" providerId="ADAL" clId="{0E1024C3-58F3-4E60-9D56-58152775B348}" dt="2025-09-14T10:43:46.459" v="38" actId="14100"/>
          <ac:spMkLst>
            <pc:docMk/>
            <pc:sldMk cId="4035992643" sldId="2134808541"/>
            <ac:spMk id="4" creationId="{A8DEB393-5F7A-6122-0EAD-7E4DEDB5FDA7}"/>
          </ac:spMkLst>
        </pc:spChg>
        <pc:spChg chg="mod">
          <ac:chgData name="FERHANE EL MOSTAFA" userId="612e3f77-08f4-424c-9bd0-6ac275dcda07" providerId="ADAL" clId="{0E1024C3-58F3-4E60-9D56-58152775B348}" dt="2025-09-14T10:43:52.778" v="40" actId="14100"/>
          <ac:spMkLst>
            <pc:docMk/>
            <pc:sldMk cId="4035992643" sldId="2134808541"/>
            <ac:spMk id="5" creationId="{87ED1830-C004-A41F-B94C-C6B972302215}"/>
          </ac:spMkLst>
        </pc:spChg>
        <pc:spChg chg="mod">
          <ac:chgData name="FERHANE EL MOSTAFA" userId="612e3f77-08f4-424c-9bd0-6ac275dcda07" providerId="ADAL" clId="{0E1024C3-58F3-4E60-9D56-58152775B348}" dt="2025-09-14T10:43:49.174" v="39" actId="14100"/>
          <ac:spMkLst>
            <pc:docMk/>
            <pc:sldMk cId="4035992643" sldId="2134808541"/>
            <ac:spMk id="6" creationId="{4FE9CA49-DC04-10A0-DC16-E90EAD7E7B56}"/>
          </ac:spMkLst>
        </pc:spChg>
        <pc:spChg chg="mod">
          <ac:chgData name="FERHANE EL MOSTAFA" userId="612e3f77-08f4-424c-9bd0-6ac275dcda07" providerId="ADAL" clId="{0E1024C3-58F3-4E60-9D56-58152775B348}" dt="2025-09-14T10:44:03.188" v="43" actId="14100"/>
          <ac:spMkLst>
            <pc:docMk/>
            <pc:sldMk cId="4035992643" sldId="2134808541"/>
            <ac:spMk id="10" creationId="{894172D3-E814-7F9F-962D-988257A9943A}"/>
          </ac:spMkLst>
        </pc:spChg>
        <pc:spChg chg="mod">
          <ac:chgData name="FERHANE EL MOSTAFA" userId="612e3f77-08f4-424c-9bd0-6ac275dcda07" providerId="ADAL" clId="{0E1024C3-58F3-4E60-9D56-58152775B348}" dt="2025-09-14T10:43:59.635" v="42" actId="14100"/>
          <ac:spMkLst>
            <pc:docMk/>
            <pc:sldMk cId="4035992643" sldId="2134808541"/>
            <ac:spMk id="11" creationId="{7D51C803-E790-DBA8-9C15-5ABC05933948}"/>
          </ac:spMkLst>
        </pc:spChg>
        <pc:spChg chg="mod">
          <ac:chgData name="FERHANE EL MOSTAFA" userId="612e3f77-08f4-424c-9bd0-6ac275dcda07" providerId="ADAL" clId="{0E1024C3-58F3-4E60-9D56-58152775B348}" dt="2025-09-14T10:43:56.759" v="41" actId="14100"/>
          <ac:spMkLst>
            <pc:docMk/>
            <pc:sldMk cId="4035992643" sldId="2134808541"/>
            <ac:spMk id="12" creationId="{0D7D0B72-45E0-6E1B-CB8A-DB3198D40EB0}"/>
          </ac:spMkLst>
        </pc:spChg>
      </pc:sldChg>
      <pc:sldChg chg="modSp mod">
        <pc:chgData name="FERHANE EL MOSTAFA" userId="612e3f77-08f4-424c-9bd0-6ac275dcda07" providerId="ADAL" clId="{0E1024C3-58F3-4E60-9D56-58152775B348}" dt="2025-09-14T10:44:25.998" v="49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4T10:44:19.709" v="47" actId="14100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4T10:44:25.998" v="49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4T10:44:09.200" v="44" actId="14100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4T10:44:16.377" v="46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4T10:44:12.029" v="45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4T10:44:22.687" v="48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modSp mod">
        <pc:chgData name="FERHANE EL MOSTAFA" userId="612e3f77-08f4-424c-9bd0-6ac275dcda07" providerId="ADAL" clId="{0E1024C3-58F3-4E60-9D56-58152775B348}" dt="2025-09-14T10:44:54.353" v="55" actId="14100"/>
        <pc:sldMkLst>
          <pc:docMk/>
          <pc:sldMk cId="3555588327" sldId="2134808545"/>
        </pc:sldMkLst>
        <pc:spChg chg="mod">
          <ac:chgData name="FERHANE EL MOSTAFA" userId="612e3f77-08f4-424c-9bd0-6ac275dcda07" providerId="ADAL" clId="{0E1024C3-58F3-4E60-9D56-58152775B348}" dt="2025-09-14T10:44:48.037" v="53" actId="14100"/>
          <ac:spMkLst>
            <pc:docMk/>
            <pc:sldMk cId="3555588327" sldId="2134808545"/>
            <ac:spMk id="3" creationId="{F48A9333-B9EF-37D0-71E9-235DF2C73541}"/>
          </ac:spMkLst>
        </pc:spChg>
        <pc:spChg chg="mod">
          <ac:chgData name="FERHANE EL MOSTAFA" userId="612e3f77-08f4-424c-9bd0-6ac275dcda07" providerId="ADAL" clId="{0E1024C3-58F3-4E60-9D56-58152775B348}" dt="2025-09-14T10:44:54.353" v="55" actId="14100"/>
          <ac:spMkLst>
            <pc:docMk/>
            <pc:sldMk cId="3555588327" sldId="2134808545"/>
            <ac:spMk id="8" creationId="{A013D420-84ED-0A2D-DF54-10D281E444DD}"/>
          </ac:spMkLst>
        </pc:spChg>
        <pc:spChg chg="mod">
          <ac:chgData name="FERHANE EL MOSTAFA" userId="612e3f77-08f4-424c-9bd0-6ac275dcda07" providerId="ADAL" clId="{0E1024C3-58F3-4E60-9D56-58152775B348}" dt="2025-09-14T10:44:39.067" v="50" actId="14100"/>
          <ac:spMkLst>
            <pc:docMk/>
            <pc:sldMk cId="3555588327" sldId="2134808545"/>
            <ac:spMk id="9" creationId="{6773EE7F-4897-E29A-7AD8-F5E5083EAD6D}"/>
          </ac:spMkLst>
        </pc:spChg>
        <pc:spChg chg="mod">
          <ac:chgData name="FERHANE EL MOSTAFA" userId="612e3f77-08f4-424c-9bd0-6ac275dcda07" providerId="ADAL" clId="{0E1024C3-58F3-4E60-9D56-58152775B348}" dt="2025-09-14T10:44:44.968" v="52" actId="14100"/>
          <ac:spMkLst>
            <pc:docMk/>
            <pc:sldMk cId="3555588327" sldId="2134808545"/>
            <ac:spMk id="13" creationId="{3173E702-89E8-F0D8-3023-C0E1D74F3EE4}"/>
          </ac:spMkLst>
        </pc:spChg>
        <pc:spChg chg="mod">
          <ac:chgData name="FERHANE EL MOSTAFA" userId="612e3f77-08f4-424c-9bd0-6ac275dcda07" providerId="ADAL" clId="{0E1024C3-58F3-4E60-9D56-58152775B348}" dt="2025-09-14T10:44:42.025" v="51" actId="14100"/>
          <ac:spMkLst>
            <pc:docMk/>
            <pc:sldMk cId="3555588327" sldId="2134808545"/>
            <ac:spMk id="14" creationId="{33A4B28B-D449-10BC-3181-25685C022954}"/>
          </ac:spMkLst>
        </pc:spChg>
        <pc:spChg chg="mod">
          <ac:chgData name="FERHANE EL MOSTAFA" userId="612e3f77-08f4-424c-9bd0-6ac275dcda07" providerId="ADAL" clId="{0E1024C3-58F3-4E60-9D56-58152775B348}" dt="2025-09-14T10:44:51.702" v="54" actId="14100"/>
          <ac:spMkLst>
            <pc:docMk/>
            <pc:sldMk cId="3555588327" sldId="2134808545"/>
            <ac:spMk id="15" creationId="{2897DE71-36C0-C796-778A-F39C55B64CA2}"/>
          </ac:spMkLst>
        </pc:spChg>
      </pc:sldChg>
      <pc:sldChg chg="modSp mod">
        <pc:chgData name="FERHANE EL MOSTAFA" userId="612e3f77-08f4-424c-9bd0-6ac275dcda07" providerId="ADAL" clId="{0E1024C3-58F3-4E60-9D56-58152775B348}" dt="2025-08-31T19:29:57.119" v="26" actId="1076"/>
        <pc:sldMkLst>
          <pc:docMk/>
          <pc:sldMk cId="4059753319" sldId="2134808557"/>
        </pc:sldMkLst>
        <pc:spChg chg="mod">
          <ac:chgData name="FERHANE EL MOSTAFA" userId="612e3f77-08f4-424c-9bd0-6ac275dcda07" providerId="ADAL" clId="{0E1024C3-58F3-4E60-9D56-58152775B348}" dt="2025-08-31T19:29:54.453" v="25" actId="1076"/>
          <ac:spMkLst>
            <pc:docMk/>
            <pc:sldMk cId="4059753319" sldId="2134808557"/>
            <ac:spMk id="18" creationId="{55BF40F2-F02D-A98F-47DD-A6E76136BC53}"/>
          </ac:spMkLst>
        </pc:spChg>
        <pc:spChg chg="mod">
          <ac:chgData name="FERHANE EL MOSTAFA" userId="612e3f77-08f4-424c-9bd0-6ac275dcda07" providerId="ADAL" clId="{0E1024C3-58F3-4E60-9D56-58152775B348}" dt="2025-08-31T19:29:57.119" v="26" actId="1076"/>
          <ac:spMkLst>
            <pc:docMk/>
            <pc:sldMk cId="4059753319" sldId="2134808557"/>
            <ac:spMk id="19" creationId="{4622DB9E-6989-3E55-AF6D-96E5F12F02DC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الانتباه والتركيز. سأعرض الصور أولا، وأنتم تذكرون شفهيا السلوك المناسب لكل صورة.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أطفال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أَطْفالٌ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أَطْفالٌ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مدّ بالألف بعد الفاء، وتتكون من 3 مقاطعَ: 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أَطْ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فا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وتُكتب الهمزة فيها على الألف.</a:t>
            </a:r>
            <a:endParaRPr lang="fr-FR" sz="36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توت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1399-1DC9-AB9A-5A64-7C910F4E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012A31-590E-87A2-925F-77218631918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C8D26A-03EE-F9F8-BAC1-A80ED2744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7A806C-D29F-1932-393C-E71934DEDB4D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CC5AA58-B230-5EB7-611E-85DB6BCD2774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توتٌ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مدّ بالواو، وتتكون من مقطعين: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وتُكتب بالتاء وليس بالثاء.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3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مثلث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مُثَلَّثٌ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مُثَلَّثٌ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شدة على اللام، وتتكون من أربعة مقاطع: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مُـ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ثَلْـ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لَـ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، وتُكتب بالثاء وليس بالتاء.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798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ع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دّ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AAB9-0749-603A-01A1-5626C5F1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BBA6747-05E0-5F2E-D11B-BD3DEEBF4E9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1FE8A7-D173-55AC-E7A2-3C24FC198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1658EC0-0BA5-BE9D-0480-BCC316D27F52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عَــدَّ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6E1EAB-083E-5F95-A186-98F156477B2E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عَدَّ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شدة على الدال، وتتكون من مقطعين: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عَدْ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دَ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3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منها، وأعبر عنه بكلمة واحدة. مثلا: </a:t>
            </a: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يلعب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6C0F65-5399-F34C-864B-32145B751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096" y="5810286"/>
            <a:ext cx="251031" cy="54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r>
              <a:rPr lang="f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اؐلْوَلَدُ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اؐلْكُرَةَ</a:t>
            </a:r>
            <a:r>
              <a:rPr lang="ar-MA" sz="4400" b="1" dirty="0">
                <a:solidFill>
                  <a:schemeClr val="tx1"/>
                </a:solidFill>
              </a:rPr>
              <a:t> في </a:t>
            </a:r>
            <a:r>
              <a:rPr lang="ar-MA" sz="4400" b="1" dirty="0" err="1">
                <a:solidFill>
                  <a:schemeClr val="tx1"/>
                </a:solidFill>
              </a:rPr>
              <a:t>اؐلطّبيعَةِ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62" y="1714500"/>
            <a:ext cx="7414274" cy="831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2E02A-BAE7-421D-ADDC-1B4B4750682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48AC08B-707F-0C08-CD69-AAB2DBE35391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186C06-F673-10BA-C3A2-45CC19781F12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لْوَلَدُ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لْكُرَةَ في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لطّبيعَةِ.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886E1-D619-23CC-9176-06495581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اَلْبَقَرَةُ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اَلسَّيّارَةُ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اَلْغابَةُ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يَسْتَمْتِعُ </a:t>
            </a:r>
            <a:r>
              <a:rPr lang="ar-MA" sz="4400" b="1" dirty="0" err="1">
                <a:solidFill>
                  <a:schemeClr val="tx1"/>
                </a:solidFill>
              </a:rPr>
              <a:t>اؐ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لْأَطْفالُ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بِ</a:t>
            </a:r>
            <a:r>
              <a:rPr lang="ar-MA" sz="4400" b="1" dirty="0" err="1">
                <a:solidFill>
                  <a:schemeClr val="tx1"/>
                </a:solidFill>
              </a:rPr>
              <a:t>اؐ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للَّعِبِ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</a:t>
            </a:r>
            <a:r>
              <a:rPr lang="ar-MA" sz="4400" b="1" dirty="0" err="1">
                <a:solidFill>
                  <a:srgbClr val="FF0000"/>
                </a:solidFill>
              </a:rPr>
              <a:t>ا</a:t>
            </a:r>
            <a:r>
              <a:rPr lang="ar-MA" sz="4400" b="1" dirty="0" err="1">
                <a:solidFill>
                  <a:schemeClr val="tx1"/>
                </a:solidFill>
              </a:rPr>
              <a:t>ؐ</a:t>
            </a: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لْغابَةِ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يَحْتَرِمُ سَائِقُ </a:t>
            </a:r>
            <a:r>
              <a:rPr lang="ar-MA" sz="4400" b="1" dirty="0" err="1">
                <a:solidFill>
                  <a:srgbClr val="FF0000"/>
                </a:solidFill>
              </a:rPr>
              <a:t>اؐ</a:t>
            </a: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لسَّيّارَةِ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مَمَرَّ </a:t>
            </a:r>
            <a:r>
              <a:rPr lang="ar-MA" sz="4400" b="1" dirty="0" err="1">
                <a:solidFill>
                  <a:schemeClr val="tx1"/>
                </a:solidFill>
              </a:rPr>
              <a:t>اؐ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لرّاجِلينَ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582911" y="7682170"/>
            <a:ext cx="68431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تَحْلُبُ </a:t>
            </a:r>
            <a:r>
              <a:rPr lang="ar-MA" sz="4400" b="1" dirty="0" err="1">
                <a:solidFill>
                  <a:schemeClr val="tx1"/>
                </a:solidFill>
              </a:rPr>
              <a:t>اؐ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لْأُمُّ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مْنَ </a:t>
            </a:r>
            <a:r>
              <a:rPr lang="ar-MA" sz="4400" b="1" dirty="0" err="1">
                <a:solidFill>
                  <a:srgbClr val="FF0000"/>
                </a:solidFill>
              </a:rPr>
              <a:t>اؐ</a:t>
            </a: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لْبَقَرَةِ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حَليباً طَرِيّاً.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16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واحد منكم يختار جملة  يقرأها بشكل هامس، وينقلها على دفتره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سأمر بين الصفوف لمراقبة عملكم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Microsoft Uighur" panose="02000000000000000000" pitchFamily="2" charset="-78"/>
              </a:rPr>
              <a:t>.</a:t>
            </a:r>
            <a:endParaRPr kumimoji="0" lang="a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DBDAC7-980F-A3F7-BFE4-E69CBB7D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4" y="2193774"/>
            <a:ext cx="9542619" cy="74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467759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الجمل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ونقلها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7597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أسَدٌ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691199" y="2679495"/>
            <a:ext cx="2555631" cy="17597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064748" y="2705210"/>
            <a:ext cx="2195034" cy="173405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بَقَرَةٌ</a:t>
            </a:r>
            <a:endParaRPr lang="fr-FR" sz="9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1691199" y="6057900"/>
            <a:ext cx="2812852" cy="17597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سَقى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7597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حَرَثَ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610600" y="6057900"/>
            <a:ext cx="2438400" cy="17597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حَقْلٌ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الطبيعة والإنسان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مفيدة انطلاقا من كلمات مبعثرة، وقراءتها.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38DD-9353-19F1-F425-9104D2A3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B79D56-AC1C-4BF6-7B06-E7DF8D174ADE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8DEB393-5F7A-6122-0EAD-7E4DEDB5FDA7}"/>
              </a:ext>
            </a:extLst>
          </p:cNvPr>
          <p:cNvSpPr/>
          <p:nvPr/>
        </p:nvSpPr>
        <p:spPr>
          <a:xfrm>
            <a:off x="8610600" y="2679496"/>
            <a:ext cx="2334491" cy="1700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أسَدٌ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7ED1830-C004-A41F-B94C-C6B972302215}"/>
              </a:ext>
            </a:extLst>
          </p:cNvPr>
          <p:cNvSpPr/>
          <p:nvPr/>
        </p:nvSpPr>
        <p:spPr>
          <a:xfrm>
            <a:off x="1691199" y="2679495"/>
            <a:ext cx="2555631" cy="17264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مِحْراثٌ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FE9CA49-DC04-10A0-DC16-E90EAD7E7B56}"/>
              </a:ext>
            </a:extLst>
          </p:cNvPr>
          <p:cNvSpPr/>
          <p:nvPr/>
        </p:nvSpPr>
        <p:spPr>
          <a:xfrm>
            <a:off x="5064748" y="2705210"/>
            <a:ext cx="2195034" cy="17007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بَقَرَةٌ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94172D3-E814-7F9F-962D-988257A9943A}"/>
              </a:ext>
            </a:extLst>
          </p:cNvPr>
          <p:cNvSpPr/>
          <p:nvPr/>
        </p:nvSpPr>
        <p:spPr>
          <a:xfrm>
            <a:off x="1691199" y="6057900"/>
            <a:ext cx="2812852" cy="1700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سَقى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D51C803-E790-DBA8-9C15-5ABC05933948}"/>
              </a:ext>
            </a:extLst>
          </p:cNvPr>
          <p:cNvSpPr/>
          <p:nvPr/>
        </p:nvSpPr>
        <p:spPr>
          <a:xfrm>
            <a:off x="5064748" y="6057900"/>
            <a:ext cx="2711778" cy="1700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حَرَثَ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D7D0B72-45E0-6E1B-CB8A-DB3198D40EB0}"/>
              </a:ext>
            </a:extLst>
          </p:cNvPr>
          <p:cNvSpPr/>
          <p:nvPr/>
        </p:nvSpPr>
        <p:spPr>
          <a:xfrm>
            <a:off x="8610600" y="6057900"/>
            <a:ext cx="2438400" cy="1700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حَقْلٌ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A6B40E6-35ED-1352-F21F-3C9B5E3BC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92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ضَوْءٌ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أَشْجارٌ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أَرْضٌ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حَصّادَةٌ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حَرَثوا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6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زَيْتونُ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60878-07C3-5C03-B591-5E0F526BE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7DDBB1-0785-AA26-F89C-8452F737878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48A9333-B9EF-37D0-71E9-235DF2C73541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ضَوْءٌ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13D420-84ED-0A2D-DF54-10D281E444DD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أَشْجارٌ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773EE7F-4897-E29A-7AD8-F5E5083EAD6D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أَرْضٌ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173E702-89E8-F0D8-3023-C0E1D74F3EE4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حَصّادَةٌ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33A4B28B-D449-10BC-3181-25685C022954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حَرَثوا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2897DE71-36C0-C796-778A-F39C55B64CA2}"/>
              </a:ext>
            </a:extLst>
          </p:cNvPr>
          <p:cNvSpPr/>
          <p:nvPr/>
        </p:nvSpPr>
        <p:spPr>
          <a:xfrm>
            <a:off x="5338126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زَيْتونُ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87435-7A07-04DD-9D4F-66830CB31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88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الجمل وأقرؤها، عليكم قراءتها مثلي.</a:t>
            </a:r>
          </a:p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يركز الأستاذ على الوصل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بين الكلمات.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6F239CC-80E3-00CE-CDD9-FC952673C285}"/>
              </a:ext>
            </a:extLst>
          </p:cNvPr>
          <p:cNvSpPr/>
          <p:nvPr/>
        </p:nvSpPr>
        <p:spPr>
          <a:xfrm>
            <a:off x="1498494" y="5125064"/>
            <a:ext cx="958498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b="1" dirty="0">
                <a:solidFill>
                  <a:schemeClr val="tx1"/>
                </a:solidFill>
              </a:rPr>
              <a:t>يَحْصُدُ اؐلْفَلّاحُ </a:t>
            </a:r>
            <a:r>
              <a:rPr lang="ar-MA" sz="6000" b="1" dirty="0" err="1">
                <a:solidFill>
                  <a:schemeClr val="tx1"/>
                </a:solidFill>
              </a:rPr>
              <a:t>اؐلزَّرْعَ</a:t>
            </a:r>
            <a:r>
              <a:rPr lang="ar-MA" sz="6000" b="1" dirty="0">
                <a:solidFill>
                  <a:schemeClr val="tx1"/>
                </a:solidFill>
              </a:rPr>
              <a:t> </a:t>
            </a:r>
            <a:r>
              <a:rPr lang="ar-MA" sz="6000" b="1" dirty="0" err="1">
                <a:solidFill>
                  <a:schemeClr val="tx1"/>
                </a:solidFill>
              </a:rPr>
              <a:t>بِاؐلْحَصّادَةِ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77AF7EA-A310-5504-6432-A49DDD6BBBC0}"/>
              </a:ext>
            </a:extLst>
          </p:cNvPr>
          <p:cNvSpPr/>
          <p:nvPr/>
        </p:nvSpPr>
        <p:spPr>
          <a:xfrm>
            <a:off x="1464013" y="2679495"/>
            <a:ext cx="9584988" cy="19884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b="1" dirty="0">
                <a:solidFill>
                  <a:schemeClr val="tx1"/>
                </a:solidFill>
              </a:rPr>
              <a:t>يَنْثُرُ أَبي </a:t>
            </a:r>
            <a:r>
              <a:rPr lang="ar-MA" sz="6000" b="1" dirty="0" err="1">
                <a:solidFill>
                  <a:schemeClr val="tx1"/>
                </a:solidFill>
              </a:rPr>
              <a:t>اؐلْبُذورَ</a:t>
            </a:r>
            <a:r>
              <a:rPr lang="ar-MA" sz="6000" b="1" dirty="0">
                <a:solidFill>
                  <a:schemeClr val="tx1"/>
                </a:solidFill>
              </a:rPr>
              <a:t> في اؐلْحَقْلِ.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91ABAB8-1022-DCBC-4581-E27508BBB734}"/>
              </a:ext>
            </a:extLst>
          </p:cNvPr>
          <p:cNvSpPr/>
          <p:nvPr/>
        </p:nvSpPr>
        <p:spPr>
          <a:xfrm>
            <a:off x="1586151" y="7629209"/>
            <a:ext cx="9409674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b="1" dirty="0">
                <a:solidFill>
                  <a:schemeClr val="tx1"/>
                </a:solidFill>
              </a:rPr>
              <a:t>يَرْعى أَخي اؐلْغَنَمَ في </a:t>
            </a:r>
            <a:r>
              <a:rPr lang="ar-MA" sz="6000" b="1" dirty="0" err="1">
                <a:solidFill>
                  <a:schemeClr val="tx1"/>
                </a:solidFill>
              </a:rPr>
              <a:t>اؐلْمَرْجِ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دوركم، اقرؤوا الجمل أولا قراءة هامسة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لتقديم المساعدة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9DE6D38-7B29-693B-DD05-82E0A0DDC9D3}"/>
              </a:ext>
            </a:extLst>
          </p:cNvPr>
          <p:cNvSpPr/>
          <p:nvPr/>
        </p:nvSpPr>
        <p:spPr>
          <a:xfrm>
            <a:off x="1498494" y="5125064"/>
            <a:ext cx="958498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يَحْصُدُ اؐلْفَلّاحُ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اؐلزَّرْعَ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بِاؐلْحَصّادَةِ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F97E81-6455-BEAE-658C-BCB6702FAED2}"/>
              </a:ext>
            </a:extLst>
          </p:cNvPr>
          <p:cNvSpPr/>
          <p:nvPr/>
        </p:nvSpPr>
        <p:spPr>
          <a:xfrm>
            <a:off x="1464013" y="2679495"/>
            <a:ext cx="9584988" cy="19884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يَنْثُرُ أَبي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اؐلْبُذورَ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اؐلْحَقْلِ.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ABB8F9D-341A-4EC5-8424-139FE221A248}"/>
              </a:ext>
            </a:extLst>
          </p:cNvPr>
          <p:cNvSpPr/>
          <p:nvPr/>
        </p:nvSpPr>
        <p:spPr>
          <a:xfrm>
            <a:off x="1586151" y="7629209"/>
            <a:ext cx="9409674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يَرْعى أَخي اؐلْغَنَمَ في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اؐلْمَرْجِ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6B168D-EC3C-332B-EFD2-F9F813A8E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71363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BE97D-AE08-F480-C44A-6C292BFEB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433D4F-2F64-84E9-79AC-17C1B410ED16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مع تصحيح الأخطاء. كل متعلم يقرأ جملة واحدة.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57139E8D-6DEC-7278-D114-2670161FCECD}"/>
              </a:ext>
            </a:extLst>
          </p:cNvPr>
          <p:cNvSpPr/>
          <p:nvPr/>
        </p:nvSpPr>
        <p:spPr>
          <a:xfrm>
            <a:off x="1498494" y="5125064"/>
            <a:ext cx="958498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يَحْصُدُ اؐلْفَلّاحُ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اؐلزَّرْعَ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بِاؐلْحَصّادَةِ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D0C6054-D963-CEF4-5BFD-F0688AFAA5B5}"/>
              </a:ext>
            </a:extLst>
          </p:cNvPr>
          <p:cNvSpPr/>
          <p:nvPr/>
        </p:nvSpPr>
        <p:spPr>
          <a:xfrm>
            <a:off x="1464013" y="2679495"/>
            <a:ext cx="9584988" cy="19884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يَنْثُرُ أَبي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اؐلْبُذورَ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اؐلْحَقْلِ.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562CB69-18D7-AD8E-89C7-74ED170E36FD}"/>
              </a:ext>
            </a:extLst>
          </p:cNvPr>
          <p:cNvSpPr/>
          <p:nvPr/>
        </p:nvSpPr>
        <p:spPr>
          <a:xfrm>
            <a:off x="1586151" y="7629209"/>
            <a:ext cx="9409674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يَرْعى أَخي اؐلْغَنَمَ في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اؐلْمَرْجِ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C274413-1666-6FD2-95C9-79F285FC2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2322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32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41117B-98E4-6FE0-3E5A-771284B71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665" y="3512786"/>
            <a:ext cx="4809030" cy="65733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5F3AB2-A22D-B213-5B48-0E247FFAA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13" y="675085"/>
            <a:ext cx="1390505" cy="142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من سلسلة الكلمات على الكراسة(النشاط1)،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1BFC90-E116-C19E-E825-0B98DB2E6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564" y="2362859"/>
            <a:ext cx="7024253" cy="77264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ثنائيات كل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واحد يقرأ لزميله قراءة هامسة,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DF7044F-3E9A-68B8-5831-5A99A5B67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564" y="2362859"/>
            <a:ext cx="7024253" cy="77264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A1F28C-9E9E-85A0-69EB-3922F7617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564" y="2362859"/>
            <a:ext cx="7024253" cy="77264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سأقرأ سلسلة الكلمات (النشاط2)، ستقرأون مثلي.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A48DD2-9C59-BFFC-1693-E59F7BFA0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564" y="2362859"/>
            <a:ext cx="7024253" cy="77264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8C97331-BA74-7DED-B085-5FBA994FF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65" y="61903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BDC74-D570-9A2C-B3FA-2822E3120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107FDF-12EB-F3C0-609E-D10F8C646DE6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يعرض الأستاذ كلمات السطر الأول من النشاط 2 ويقرأها. يمكن الإشارة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إلى التغيير بعد إضافة (ال).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B421D8-95E5-235E-A8A6-E59ED51C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65" y="619035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27EA595-D524-CE4C-0D84-46459E5F92C4}"/>
              </a:ext>
            </a:extLst>
          </p:cNvPr>
          <p:cNvSpPr/>
          <p:nvPr/>
        </p:nvSpPr>
        <p:spPr>
          <a:xfrm>
            <a:off x="10093233" y="5990915"/>
            <a:ext cx="2056463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اَلْقَرْيَةُ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455E178-8269-CBFE-D14F-FC35A6EB7E8D}"/>
              </a:ext>
            </a:extLst>
          </p:cNvPr>
          <p:cNvSpPr/>
          <p:nvPr/>
        </p:nvSpPr>
        <p:spPr>
          <a:xfrm>
            <a:off x="3775589" y="5990915"/>
            <a:ext cx="212376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اَلْحَقْلُ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3AF5C43-606B-E97E-7A04-66D48C154814}"/>
              </a:ext>
            </a:extLst>
          </p:cNvPr>
          <p:cNvSpPr/>
          <p:nvPr/>
        </p:nvSpPr>
        <p:spPr>
          <a:xfrm>
            <a:off x="9987116" y="2887405"/>
            <a:ext cx="2123768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قَرْيَةٌ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E0D6E95-469D-0D4D-7ADB-864971667CCD}"/>
              </a:ext>
            </a:extLst>
          </p:cNvPr>
          <p:cNvSpPr/>
          <p:nvPr/>
        </p:nvSpPr>
        <p:spPr>
          <a:xfrm>
            <a:off x="3893668" y="2954285"/>
            <a:ext cx="2123768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حَقْلٌ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F503779-A244-22C9-853A-6767BA01725B}"/>
              </a:ext>
            </a:extLst>
          </p:cNvPr>
          <p:cNvSpPr/>
          <p:nvPr/>
        </p:nvSpPr>
        <p:spPr>
          <a:xfrm>
            <a:off x="6940392" y="2954285"/>
            <a:ext cx="2123768" cy="148272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بَادِيَةٌ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A7E7262-981F-4E9D-6439-5C6860879E41}"/>
              </a:ext>
            </a:extLst>
          </p:cNvPr>
          <p:cNvSpPr/>
          <p:nvPr/>
        </p:nvSpPr>
        <p:spPr>
          <a:xfrm>
            <a:off x="6751652" y="6024407"/>
            <a:ext cx="2222740" cy="145507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اَلْبادِيَةُ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90E75BB-AE3E-5612-626F-1E8E7CB43F95}"/>
              </a:ext>
            </a:extLst>
          </p:cNvPr>
          <p:cNvSpPr/>
          <p:nvPr/>
        </p:nvSpPr>
        <p:spPr>
          <a:xfrm>
            <a:off x="1255843" y="2985284"/>
            <a:ext cx="2123768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رَبْوَةٌ</a:t>
            </a:r>
            <a:endParaRPr lang="fr-FR" sz="7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05B8CF7-84DA-CC8C-50A7-E04A8DE1DB91}"/>
              </a:ext>
            </a:extLst>
          </p:cNvPr>
          <p:cNvSpPr/>
          <p:nvPr/>
        </p:nvSpPr>
        <p:spPr>
          <a:xfrm>
            <a:off x="1138049" y="5957422"/>
            <a:ext cx="212376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اَلرَّبْوَةُ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F917AF7-0C69-2910-E1A3-91CD51D30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7273" y="4710546"/>
            <a:ext cx="660497" cy="9836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487549-E62D-A0A0-2975-D7423B18B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684" y="4651664"/>
            <a:ext cx="660497" cy="9836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B7504F4-3A18-848B-C736-410532DF7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303" y="4801219"/>
            <a:ext cx="660497" cy="98367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31CBBE6-3E18-CD72-5C0C-074EB4D01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027" y="4738873"/>
            <a:ext cx="660497" cy="98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7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2204-338F-09DE-72E1-58DFE1A87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05819B-3D73-3166-D7F5-ADC71BDCFF1E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دوكم، كل متعلم يقرأ سطرا من سلسلة الكلمات النشاط 2، ويتم تصحيح الاخطاء.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65D803-1A31-ABEE-BC52-8647A4AA9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564" y="2362859"/>
            <a:ext cx="7024253" cy="77264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A6494F1-4329-A0C8-CF6F-9C34FC8F7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786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0F45E-39CC-5E79-9C65-D9685DC95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1FC0FD-FF38-FBA0-954F-BC845151B48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انتبهوا، في النشاط3، لاحظوا كيف سأركب جملة انطلاقا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34F3AF-29D9-4773-F054-40DB54427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564" y="2362859"/>
            <a:ext cx="7024253" cy="77264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60C012-AAC1-DBCE-4386-357BD02BF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103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BB41F-768B-5701-3070-F83EADD48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8467D-7A91-CE96-D1CE-31FBD478C99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انتبهوا(على السبورة)، في النشاط3، لاحظوا كيف سأركب جملة انطلاقا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68C0F8-E640-A84D-B355-8281EF4F6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C3035B8-ECCD-B56D-1D7F-44040072A1F6}"/>
              </a:ext>
            </a:extLst>
          </p:cNvPr>
          <p:cNvSpPr/>
          <p:nvPr/>
        </p:nvSpPr>
        <p:spPr>
          <a:xfrm>
            <a:off x="9576092" y="5675337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ظَهَرَتْ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EB50411-9D78-FCB7-9364-47FE4BE90684}"/>
              </a:ext>
            </a:extLst>
          </p:cNvPr>
          <p:cNvSpPr/>
          <p:nvPr/>
        </p:nvSpPr>
        <p:spPr>
          <a:xfrm>
            <a:off x="7378378" y="5675337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سَنابِلُ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A2045C1-C622-5EF6-F080-898F411B8782}"/>
              </a:ext>
            </a:extLst>
          </p:cNvPr>
          <p:cNvSpPr/>
          <p:nvPr/>
        </p:nvSpPr>
        <p:spPr>
          <a:xfrm>
            <a:off x="5180664" y="5646567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لْقَمْحِ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5BA250D-19E8-0374-DD13-283B255CD49B}"/>
              </a:ext>
            </a:extLst>
          </p:cNvPr>
          <p:cNvSpPr/>
          <p:nvPr/>
        </p:nvSpPr>
        <p:spPr>
          <a:xfrm>
            <a:off x="3725016" y="5675337"/>
            <a:ext cx="121142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938D67D-7060-0CEA-AC97-7DD45DA18607}"/>
              </a:ext>
            </a:extLst>
          </p:cNvPr>
          <p:cNvSpPr/>
          <p:nvPr/>
        </p:nvSpPr>
        <p:spPr>
          <a:xfrm>
            <a:off x="1559308" y="56337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اؐلْحَقْلِ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2BF25FEA-F03C-48C4-4C73-98D3215917B1}"/>
              </a:ext>
            </a:extLst>
          </p:cNvPr>
          <p:cNvSpPr/>
          <p:nvPr/>
        </p:nvSpPr>
        <p:spPr>
          <a:xfrm>
            <a:off x="1563596" y="7357176"/>
            <a:ext cx="9965987" cy="14768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defTabSz="457200" rtl="1"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ظَهَر</a:t>
            </a:r>
            <a:r>
              <a:rPr lang="ar-MA" sz="6000" b="1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تْ سَنابِلُ </a:t>
            </a:r>
            <a:r>
              <a:rPr lang="ar-MA" sz="6000" b="1" dirty="0">
                <a:solidFill>
                  <a:prstClr val="black"/>
                </a:solidFill>
              </a:rPr>
              <a:t>اؐ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لْقَمْحِ في </a:t>
            </a:r>
            <a:r>
              <a:rPr lang="ar-MA" sz="6000" b="1" dirty="0">
                <a:solidFill>
                  <a:prstClr val="black"/>
                </a:solidFill>
              </a:rPr>
              <a:t>اؐ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لْحَقْلِ.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C45F591-0D39-47AF-7883-D9768A475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417199"/>
              </p:ext>
            </p:extLst>
          </p:nvPr>
        </p:nvGraphicFramePr>
        <p:xfrm>
          <a:off x="1559308" y="3136522"/>
          <a:ext cx="9636532" cy="100495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761804">
                  <a:extLst>
                    <a:ext uri="{9D8B030D-6E8A-4147-A177-3AD203B41FA5}">
                      <a16:colId xmlns:a16="http://schemas.microsoft.com/office/drawing/2014/main" val="1162331569"/>
                    </a:ext>
                  </a:extLst>
                </a:gridCol>
                <a:gridCol w="1890562">
                  <a:extLst>
                    <a:ext uri="{9D8B030D-6E8A-4147-A177-3AD203B41FA5}">
                      <a16:colId xmlns:a16="http://schemas.microsoft.com/office/drawing/2014/main" val="953727787"/>
                    </a:ext>
                  </a:extLst>
                </a:gridCol>
                <a:gridCol w="1812051">
                  <a:extLst>
                    <a:ext uri="{9D8B030D-6E8A-4147-A177-3AD203B41FA5}">
                      <a16:colId xmlns:a16="http://schemas.microsoft.com/office/drawing/2014/main" val="1422772701"/>
                    </a:ext>
                  </a:extLst>
                </a:gridCol>
                <a:gridCol w="1755522">
                  <a:extLst>
                    <a:ext uri="{9D8B030D-6E8A-4147-A177-3AD203B41FA5}">
                      <a16:colId xmlns:a16="http://schemas.microsoft.com/office/drawing/2014/main" val="922563311"/>
                    </a:ext>
                  </a:extLst>
                </a:gridCol>
                <a:gridCol w="2416593">
                  <a:extLst>
                    <a:ext uri="{9D8B030D-6E8A-4147-A177-3AD203B41FA5}">
                      <a16:colId xmlns:a16="http://schemas.microsoft.com/office/drawing/2014/main" val="2523744801"/>
                    </a:ext>
                  </a:extLst>
                </a:gridCol>
              </a:tblGrid>
              <a:tr h="100495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kern="100" dirty="0">
                          <a:effectLst/>
                        </a:rPr>
                        <a:t>سَنابِلُ</a:t>
                      </a:r>
                      <a:endParaRPr lang="fr-MA" sz="3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kern="100" dirty="0">
                          <a:effectLst/>
                        </a:rPr>
                        <a:t>اؐلْحَقْلِ</a:t>
                      </a:r>
                      <a:endParaRPr lang="fr-MA" sz="3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kern="100" dirty="0">
                          <a:effectLst/>
                        </a:rPr>
                        <a:t>ظَهَرَتْ</a:t>
                      </a:r>
                      <a:endParaRPr lang="fr-MA" sz="3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kern="100">
                          <a:effectLst/>
                        </a:rPr>
                        <a:t>في</a:t>
                      </a:r>
                      <a:endParaRPr lang="fr-MA" sz="3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kern="100" dirty="0" err="1">
                          <a:effectLst/>
                        </a:rPr>
                        <a:t>اؐلْقَمْحِ</a:t>
                      </a:r>
                      <a:endParaRPr lang="fr-MA" sz="3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8109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36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خذوا دفاتركم، وركبوا الجملتين(النشاط3) انطلاقا من الكلمات المبعثرة.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D6D702-8115-5A50-0B0F-71BC563C9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2820059"/>
            <a:ext cx="5661040" cy="62269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A9CA1C0-C984-4D87-5AAF-3768E539A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836683"/>
              </p:ext>
            </p:extLst>
          </p:nvPr>
        </p:nvGraphicFramePr>
        <p:xfrm>
          <a:off x="7097078" y="2756767"/>
          <a:ext cx="6248172" cy="86578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24673">
                  <a:extLst>
                    <a:ext uri="{9D8B030D-6E8A-4147-A177-3AD203B41FA5}">
                      <a16:colId xmlns:a16="http://schemas.microsoft.com/office/drawing/2014/main" val="1299169518"/>
                    </a:ext>
                  </a:extLst>
                </a:gridCol>
                <a:gridCol w="1636102">
                  <a:extLst>
                    <a:ext uri="{9D8B030D-6E8A-4147-A177-3AD203B41FA5}">
                      <a16:colId xmlns:a16="http://schemas.microsoft.com/office/drawing/2014/main" val="2182194673"/>
                    </a:ext>
                  </a:extLst>
                </a:gridCol>
                <a:gridCol w="1568159">
                  <a:extLst>
                    <a:ext uri="{9D8B030D-6E8A-4147-A177-3AD203B41FA5}">
                      <a16:colId xmlns:a16="http://schemas.microsoft.com/office/drawing/2014/main" val="1063156129"/>
                    </a:ext>
                  </a:extLst>
                </a:gridCol>
                <a:gridCol w="1519238">
                  <a:extLst>
                    <a:ext uri="{9D8B030D-6E8A-4147-A177-3AD203B41FA5}">
                      <a16:colId xmlns:a16="http://schemas.microsoft.com/office/drawing/2014/main" val="1804362727"/>
                    </a:ext>
                  </a:extLst>
                </a:gridCol>
              </a:tblGrid>
              <a:tr h="86578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>
                          <a:effectLst/>
                        </a:rPr>
                        <a:t>اؐلْفَلّاحُ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>
                          <a:effectLst/>
                        </a:rPr>
                        <a:t>لِلْحَصادِ</a:t>
                      </a:r>
                      <a:endParaRPr lang="fr-MA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 err="1">
                          <a:effectLst/>
                        </a:rPr>
                        <a:t>اؐلْحَصّادَةَ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>
                          <a:effectLst/>
                        </a:rPr>
                        <a:t>يَسوقُ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8643190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8EFC32A-0EB5-C630-F369-A5B7D586AA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59046"/>
              </p:ext>
            </p:extLst>
          </p:nvPr>
        </p:nvGraphicFramePr>
        <p:xfrm>
          <a:off x="7097078" y="5933537"/>
          <a:ext cx="6248171" cy="86578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24673">
                  <a:extLst>
                    <a:ext uri="{9D8B030D-6E8A-4147-A177-3AD203B41FA5}">
                      <a16:colId xmlns:a16="http://schemas.microsoft.com/office/drawing/2014/main" val="2930202765"/>
                    </a:ext>
                  </a:extLst>
                </a:gridCol>
                <a:gridCol w="1636103">
                  <a:extLst>
                    <a:ext uri="{9D8B030D-6E8A-4147-A177-3AD203B41FA5}">
                      <a16:colId xmlns:a16="http://schemas.microsoft.com/office/drawing/2014/main" val="2855729161"/>
                    </a:ext>
                  </a:extLst>
                </a:gridCol>
                <a:gridCol w="1568158">
                  <a:extLst>
                    <a:ext uri="{9D8B030D-6E8A-4147-A177-3AD203B41FA5}">
                      <a16:colId xmlns:a16="http://schemas.microsoft.com/office/drawing/2014/main" val="4187510295"/>
                    </a:ext>
                  </a:extLst>
                </a:gridCol>
                <a:gridCol w="1519237">
                  <a:extLst>
                    <a:ext uri="{9D8B030D-6E8A-4147-A177-3AD203B41FA5}">
                      <a16:colId xmlns:a16="http://schemas.microsoft.com/office/drawing/2014/main" val="4283450275"/>
                    </a:ext>
                  </a:extLst>
                </a:gridCol>
              </a:tblGrid>
              <a:tr h="86578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 err="1">
                          <a:effectLst/>
                        </a:rPr>
                        <a:t>اؐلْأَغْنامُ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>
                          <a:effectLst/>
                        </a:rPr>
                        <a:t>اؐلْمَرْعى</a:t>
                      </a:r>
                      <a:endParaRPr lang="fr-MA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>
                          <a:effectLst/>
                        </a:rPr>
                        <a:t>تَسْرَحُ</a:t>
                      </a:r>
                      <a:endParaRPr lang="fr-MA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>
                          <a:effectLst/>
                        </a:rPr>
                        <a:t>في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4604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الإنجاز الفردي. 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4E6388-1C95-391A-F9EE-AF9B0F6F4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2820059"/>
            <a:ext cx="5661040" cy="622695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058128-6ED9-F4F1-7855-9F7D5D7FDF67}"/>
              </a:ext>
            </a:extLst>
          </p:cNvPr>
          <p:cNvGraphicFramePr>
            <a:graphicFrameLocks noGrp="1"/>
          </p:cNvGraphicFramePr>
          <p:nvPr/>
        </p:nvGraphicFramePr>
        <p:xfrm>
          <a:off x="7097078" y="2756767"/>
          <a:ext cx="6248172" cy="86578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24673">
                  <a:extLst>
                    <a:ext uri="{9D8B030D-6E8A-4147-A177-3AD203B41FA5}">
                      <a16:colId xmlns:a16="http://schemas.microsoft.com/office/drawing/2014/main" val="1299169518"/>
                    </a:ext>
                  </a:extLst>
                </a:gridCol>
                <a:gridCol w="1636102">
                  <a:extLst>
                    <a:ext uri="{9D8B030D-6E8A-4147-A177-3AD203B41FA5}">
                      <a16:colId xmlns:a16="http://schemas.microsoft.com/office/drawing/2014/main" val="2182194673"/>
                    </a:ext>
                  </a:extLst>
                </a:gridCol>
                <a:gridCol w="1568159">
                  <a:extLst>
                    <a:ext uri="{9D8B030D-6E8A-4147-A177-3AD203B41FA5}">
                      <a16:colId xmlns:a16="http://schemas.microsoft.com/office/drawing/2014/main" val="1063156129"/>
                    </a:ext>
                  </a:extLst>
                </a:gridCol>
                <a:gridCol w="1519238">
                  <a:extLst>
                    <a:ext uri="{9D8B030D-6E8A-4147-A177-3AD203B41FA5}">
                      <a16:colId xmlns:a16="http://schemas.microsoft.com/office/drawing/2014/main" val="1804362727"/>
                    </a:ext>
                  </a:extLst>
                </a:gridCol>
              </a:tblGrid>
              <a:tr h="86578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>
                          <a:effectLst/>
                        </a:rPr>
                        <a:t>اؐلْفَلّاحُ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>
                          <a:effectLst/>
                        </a:rPr>
                        <a:t>لِلْحَصادِ</a:t>
                      </a:r>
                      <a:endParaRPr lang="fr-MA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 err="1">
                          <a:effectLst/>
                        </a:rPr>
                        <a:t>اؐلْحَصّادَةَ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>
                          <a:effectLst/>
                        </a:rPr>
                        <a:t>يَسوقُ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8643190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254E309-786C-EAB3-E928-6CEFEE61080E}"/>
              </a:ext>
            </a:extLst>
          </p:cNvPr>
          <p:cNvGraphicFramePr>
            <a:graphicFrameLocks noGrp="1"/>
          </p:cNvGraphicFramePr>
          <p:nvPr/>
        </p:nvGraphicFramePr>
        <p:xfrm>
          <a:off x="7097078" y="5933537"/>
          <a:ext cx="6248171" cy="86578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24673">
                  <a:extLst>
                    <a:ext uri="{9D8B030D-6E8A-4147-A177-3AD203B41FA5}">
                      <a16:colId xmlns:a16="http://schemas.microsoft.com/office/drawing/2014/main" val="2930202765"/>
                    </a:ext>
                  </a:extLst>
                </a:gridCol>
                <a:gridCol w="1636103">
                  <a:extLst>
                    <a:ext uri="{9D8B030D-6E8A-4147-A177-3AD203B41FA5}">
                      <a16:colId xmlns:a16="http://schemas.microsoft.com/office/drawing/2014/main" val="2855729161"/>
                    </a:ext>
                  </a:extLst>
                </a:gridCol>
                <a:gridCol w="1568158">
                  <a:extLst>
                    <a:ext uri="{9D8B030D-6E8A-4147-A177-3AD203B41FA5}">
                      <a16:colId xmlns:a16="http://schemas.microsoft.com/office/drawing/2014/main" val="4187510295"/>
                    </a:ext>
                  </a:extLst>
                </a:gridCol>
                <a:gridCol w="1519237">
                  <a:extLst>
                    <a:ext uri="{9D8B030D-6E8A-4147-A177-3AD203B41FA5}">
                      <a16:colId xmlns:a16="http://schemas.microsoft.com/office/drawing/2014/main" val="4283450275"/>
                    </a:ext>
                  </a:extLst>
                </a:gridCol>
              </a:tblGrid>
              <a:tr h="86578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 err="1">
                          <a:effectLst/>
                        </a:rPr>
                        <a:t>اؐلْأَغْنامُ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>
                          <a:effectLst/>
                        </a:rPr>
                        <a:t>اؐلْمَرْعى</a:t>
                      </a:r>
                      <a:endParaRPr lang="fr-MA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>
                          <a:effectLst/>
                        </a:rPr>
                        <a:t>تَسْرَحُ</a:t>
                      </a:r>
                      <a:endParaRPr lang="fr-MA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800" kern="100" dirty="0">
                          <a:effectLst/>
                        </a:rPr>
                        <a:t>في</a:t>
                      </a:r>
                      <a:endParaRPr lang="fr-MA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4604217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16430BE-4EF0-52BF-45FE-9DB96FB17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580418"/>
              </p:ext>
            </p:extLst>
          </p:nvPr>
        </p:nvGraphicFramePr>
        <p:xfrm>
          <a:off x="2733783" y="2147587"/>
          <a:ext cx="10123234" cy="142981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470262">
                  <a:extLst>
                    <a:ext uri="{9D8B030D-6E8A-4147-A177-3AD203B41FA5}">
                      <a16:colId xmlns:a16="http://schemas.microsoft.com/office/drawing/2014/main" val="1299169518"/>
                    </a:ext>
                  </a:extLst>
                </a:gridCol>
                <a:gridCol w="2650798">
                  <a:extLst>
                    <a:ext uri="{9D8B030D-6E8A-4147-A177-3AD203B41FA5}">
                      <a16:colId xmlns:a16="http://schemas.microsoft.com/office/drawing/2014/main" val="2182194673"/>
                    </a:ext>
                  </a:extLst>
                </a:gridCol>
                <a:gridCol w="2540718">
                  <a:extLst>
                    <a:ext uri="{9D8B030D-6E8A-4147-A177-3AD203B41FA5}">
                      <a16:colId xmlns:a16="http://schemas.microsoft.com/office/drawing/2014/main" val="1063156129"/>
                    </a:ext>
                  </a:extLst>
                </a:gridCol>
                <a:gridCol w="2461456">
                  <a:extLst>
                    <a:ext uri="{9D8B030D-6E8A-4147-A177-3AD203B41FA5}">
                      <a16:colId xmlns:a16="http://schemas.microsoft.com/office/drawing/2014/main" val="1804362727"/>
                    </a:ext>
                  </a:extLst>
                </a:gridCol>
              </a:tblGrid>
              <a:tr h="142981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 dirty="0">
                          <a:effectLst/>
                        </a:rPr>
                        <a:t>اؐلْفَلّاحُ</a:t>
                      </a:r>
                      <a:endParaRPr lang="fr-MA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 dirty="0">
                          <a:effectLst/>
                        </a:rPr>
                        <a:t>لِلْحَصادِ</a:t>
                      </a:r>
                      <a:endParaRPr lang="fr-MA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 dirty="0" err="1">
                          <a:effectLst/>
                        </a:rPr>
                        <a:t>اؐلْحَصّادَةَ</a:t>
                      </a:r>
                      <a:endParaRPr lang="fr-MA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 dirty="0">
                          <a:effectLst/>
                        </a:rPr>
                        <a:t>يَسوقُ</a:t>
                      </a:r>
                      <a:endParaRPr lang="fr-MA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8643190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F6B76F3-E3D9-2E8A-3FDD-EA3FF3A60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384869"/>
              </p:ext>
            </p:extLst>
          </p:nvPr>
        </p:nvGraphicFramePr>
        <p:xfrm>
          <a:off x="2733780" y="6293755"/>
          <a:ext cx="10123236" cy="113228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470263">
                  <a:extLst>
                    <a:ext uri="{9D8B030D-6E8A-4147-A177-3AD203B41FA5}">
                      <a16:colId xmlns:a16="http://schemas.microsoft.com/office/drawing/2014/main" val="2930202765"/>
                    </a:ext>
                  </a:extLst>
                </a:gridCol>
                <a:gridCol w="2650801">
                  <a:extLst>
                    <a:ext uri="{9D8B030D-6E8A-4147-A177-3AD203B41FA5}">
                      <a16:colId xmlns:a16="http://schemas.microsoft.com/office/drawing/2014/main" val="2855729161"/>
                    </a:ext>
                  </a:extLst>
                </a:gridCol>
                <a:gridCol w="2540717">
                  <a:extLst>
                    <a:ext uri="{9D8B030D-6E8A-4147-A177-3AD203B41FA5}">
                      <a16:colId xmlns:a16="http://schemas.microsoft.com/office/drawing/2014/main" val="4187510295"/>
                    </a:ext>
                  </a:extLst>
                </a:gridCol>
                <a:gridCol w="2461455">
                  <a:extLst>
                    <a:ext uri="{9D8B030D-6E8A-4147-A177-3AD203B41FA5}">
                      <a16:colId xmlns:a16="http://schemas.microsoft.com/office/drawing/2014/main" val="4283450275"/>
                    </a:ext>
                  </a:extLst>
                </a:gridCol>
              </a:tblGrid>
              <a:tr h="113228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 dirty="0" err="1">
                          <a:effectLst/>
                        </a:rPr>
                        <a:t>اؐلْأَغْنامُ</a:t>
                      </a:r>
                      <a:endParaRPr lang="fr-MA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 dirty="0" err="1">
                          <a:effectLst/>
                        </a:rPr>
                        <a:t>اؐلْمَرْعى</a:t>
                      </a:r>
                      <a:endParaRPr lang="fr-MA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>
                          <a:effectLst/>
                        </a:rPr>
                        <a:t>تَسْرَحُ</a:t>
                      </a:r>
                      <a:endParaRPr lang="fr-MA" sz="3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400" kern="100" dirty="0">
                          <a:effectLst/>
                        </a:rPr>
                        <a:t>في</a:t>
                      </a:r>
                      <a:endParaRPr lang="fr-MA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4604217"/>
                  </a:ext>
                </a:extLst>
              </a:tr>
            </a:tbl>
          </a:graphicData>
        </a:graphic>
      </p:graphicFrame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55BF40F2-F02D-A98F-47DD-A6E76136BC53}"/>
              </a:ext>
            </a:extLst>
          </p:cNvPr>
          <p:cNvSpPr/>
          <p:nvPr/>
        </p:nvSpPr>
        <p:spPr>
          <a:xfrm>
            <a:off x="2733780" y="4127523"/>
            <a:ext cx="10123235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defTabSz="457200" rtl="1"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يَسوقُ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prstClr val="black"/>
                </a:solidFill>
              </a:rPr>
              <a:t>اؐ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لْفَلا</a:t>
            </a:r>
            <a:r>
              <a:rPr lang="ar-MA" sz="6000" b="1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ّ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حُ ا</a:t>
            </a:r>
            <a:r>
              <a:rPr lang="ar-MA" sz="6000" b="1" dirty="0">
                <a:solidFill>
                  <a:prstClr val="black"/>
                </a:solidFill>
              </a:rPr>
              <a:t>ؐ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لْحَصّادَة</a:t>
            </a:r>
            <a:r>
              <a:rPr lang="ar-MA" sz="6000" b="1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َ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لِل</a:t>
            </a:r>
            <a:r>
              <a:rPr lang="ar-MA" sz="6000" b="1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ْ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حَصادِ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4622DB9E-6989-3E55-AF6D-96E5F12F02DC}"/>
              </a:ext>
            </a:extLst>
          </p:cNvPr>
          <p:cNvSpPr/>
          <p:nvPr/>
        </p:nvSpPr>
        <p:spPr>
          <a:xfrm>
            <a:off x="2626087" y="7976161"/>
            <a:ext cx="10338619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defTabSz="457200" rtl="1"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تَس</a:t>
            </a:r>
            <a:r>
              <a:rPr lang="ar-MA" sz="6000" b="1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رَحُ ا</a:t>
            </a:r>
            <a:r>
              <a:rPr lang="ar-MA" sz="6000" b="1" dirty="0">
                <a:solidFill>
                  <a:prstClr val="black"/>
                </a:solidFill>
              </a:rPr>
              <a:t>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لْأَغْنامُ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في ا</a:t>
            </a:r>
            <a:r>
              <a:rPr lang="ar-MA" sz="6000" b="1" dirty="0">
                <a:solidFill>
                  <a:prstClr val="black"/>
                </a:solidFill>
              </a:rPr>
              <a:t>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لْمَرْعى.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80C20-951C-FE20-F37A-71D3A040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B59E60A-627C-7498-6807-376D6127A1F4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سأسألكم عما تتذكرونه جيدا من الحصة، ركزوا جيدا: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56FF82-C29B-1D2F-C902-D36940229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0BCF9E2-A07C-0AAF-3BC9-423192E676D6}"/>
              </a:ext>
            </a:extLst>
          </p:cNvPr>
          <p:cNvSpPr/>
          <p:nvPr/>
        </p:nvSpPr>
        <p:spPr>
          <a:xfrm>
            <a:off x="3151743" y="2480286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الكلمات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4B58050-084F-C4E5-33B2-66C036D68C26}"/>
              </a:ext>
            </a:extLst>
          </p:cNvPr>
          <p:cNvSpPr/>
          <p:nvPr/>
        </p:nvSpPr>
        <p:spPr>
          <a:xfrm>
            <a:off x="3151743" y="6397442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الجمل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17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746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13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الجمل من الكلمات المبعثرة وأنقلها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72F609-19FE-15F6-5A77-15F767D5D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81" y="2350873"/>
            <a:ext cx="5070763" cy="693454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491229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المدود والتضعيف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ونقلها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08617" y="2350873"/>
            <a:ext cx="5708073" cy="7261719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النشاط 2 ص10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أركب عشر كلمات انطلاقا من المقاطع الواردة في النشاط2 ص11؛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الموالية.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9BE9F0-329A-5811-C29A-E6754B2F2882}"/>
              </a:ext>
            </a:extLst>
          </p:cNvPr>
          <p:cNvSpPr txBox="1"/>
          <p:nvPr/>
        </p:nvSpPr>
        <p:spPr>
          <a:xfrm>
            <a:off x="2646218" y="902343"/>
            <a:ext cx="97674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السابقة(النشاط 2 الصفحة11).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EA46E6-7B43-BA74-1A33-489FE2956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79E96F-04F9-D89A-C268-535260C35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39" y="2484733"/>
            <a:ext cx="5160552" cy="734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22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تذكير بشروط 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1449</Words>
  <Application>Microsoft Office PowerPoint</Application>
  <PresentationFormat>Personnalisé</PresentationFormat>
  <Paragraphs>267</Paragraphs>
  <Slides>55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55</vt:i4>
      </vt:variant>
    </vt:vector>
  </HeadingPairs>
  <TitlesOfParts>
    <vt:vector size="7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2192</cp:revision>
  <dcterms:created xsi:type="dcterms:W3CDTF">2014-10-09T07:32:24Z</dcterms:created>
  <dcterms:modified xsi:type="dcterms:W3CDTF">2025-09-17T17:19:54Z</dcterms:modified>
</cp:coreProperties>
</file>