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3"/>
  </p:notesMasterIdLst>
  <p:handoutMasterIdLst>
    <p:handoutMasterId r:id="rId54"/>
  </p:handoutMasterIdLst>
  <p:sldIdLst>
    <p:sldId id="257" r:id="rId6"/>
    <p:sldId id="2134804867" r:id="rId7"/>
    <p:sldId id="2134805101" r:id="rId8"/>
    <p:sldId id="2134808532" r:id="rId9"/>
    <p:sldId id="2134805392" r:id="rId10"/>
    <p:sldId id="2134805155" r:id="rId11"/>
    <p:sldId id="2134808447" r:id="rId12"/>
    <p:sldId id="2134808454" r:id="rId13"/>
    <p:sldId id="953" r:id="rId14"/>
    <p:sldId id="2134808449" r:id="rId15"/>
    <p:sldId id="2134808531" r:id="rId16"/>
    <p:sldId id="542" r:id="rId17"/>
    <p:sldId id="988" r:id="rId18"/>
    <p:sldId id="2134808455" r:id="rId19"/>
    <p:sldId id="2134808456" r:id="rId20"/>
    <p:sldId id="2134808463" r:id="rId21"/>
    <p:sldId id="2134808464" r:id="rId22"/>
    <p:sldId id="2134808465" r:id="rId23"/>
    <p:sldId id="597" r:id="rId24"/>
    <p:sldId id="2134808445" r:id="rId25"/>
    <p:sldId id="2134808513" r:id="rId26"/>
    <p:sldId id="2134808514" r:id="rId27"/>
    <p:sldId id="2134808515" r:id="rId28"/>
    <p:sldId id="2134808494" r:id="rId29"/>
    <p:sldId id="2134808479" r:id="rId30"/>
    <p:sldId id="2134808495" r:id="rId31"/>
    <p:sldId id="2134808516" r:id="rId32"/>
    <p:sldId id="2134808517" r:id="rId33"/>
    <p:sldId id="2134808518" r:id="rId34"/>
    <p:sldId id="2134808521" r:id="rId35"/>
    <p:sldId id="2134808512" r:id="rId36"/>
    <p:sldId id="2134808519" r:id="rId37"/>
    <p:sldId id="2134808527" r:id="rId38"/>
    <p:sldId id="2134808520" r:id="rId39"/>
    <p:sldId id="2134808528" r:id="rId40"/>
    <p:sldId id="2134808529" r:id="rId41"/>
    <p:sldId id="2134808522" r:id="rId42"/>
    <p:sldId id="2134808530" r:id="rId43"/>
    <p:sldId id="2134808523" r:id="rId44"/>
    <p:sldId id="2134808524" r:id="rId45"/>
    <p:sldId id="2134808477" r:id="rId46"/>
    <p:sldId id="2134808526" r:id="rId47"/>
    <p:sldId id="2134808501" r:id="rId48"/>
    <p:sldId id="2134808497" r:id="rId49"/>
    <p:sldId id="2134808496" r:id="rId50"/>
    <p:sldId id="2134808503" r:id="rId51"/>
    <p:sldId id="2134808502" r:id="rId5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32"/>
            <p14:sldId id="2134805392"/>
            <p14:sldId id="2134805155"/>
            <p14:sldId id="2134808447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3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463"/>
            <p14:sldId id="2134808464"/>
            <p14:sldId id="2134808465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513"/>
            <p14:sldId id="2134808514"/>
            <p14:sldId id="2134808515"/>
            <p14:sldId id="2134808494"/>
            <p14:sldId id="2134808479"/>
            <p14:sldId id="2134808495"/>
            <p14:sldId id="2134808516"/>
            <p14:sldId id="2134808517"/>
            <p14:sldId id="2134808518"/>
            <p14:sldId id="2134808521"/>
            <p14:sldId id="2134808512"/>
            <p14:sldId id="2134808519"/>
            <p14:sldId id="2134808527"/>
            <p14:sldId id="2134808520"/>
            <p14:sldId id="2134808528"/>
            <p14:sldId id="2134808529"/>
            <p14:sldId id="2134808522"/>
            <p14:sldId id="2134808530"/>
            <p14:sldId id="2134808523"/>
            <p14:sldId id="2134808524"/>
            <p14:sldId id="2134808477"/>
            <p14:sldId id="2134808526"/>
          </p14:sldIdLst>
        </p14:section>
        <p14:section name="اختتام الحصة" id="{CFAC160B-4D15-40C5-8575-18C3947DD0CB}">
          <p14:sldIdLst>
            <p14:sldId id="2134808501"/>
            <p14:sldId id="2134808497"/>
            <p14:sldId id="2134808496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C0E816-E09F-4DF9-8425-BBEBED632805}" v="1" dt="2025-09-05T16:27:58.1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06" autoAdjust="0"/>
    <p:restoredTop sz="86609" autoAdjust="0"/>
  </p:normalViewPr>
  <p:slideViewPr>
    <p:cSldViewPr snapToGrid="0" showGuides="1">
      <p:cViewPr varScale="1">
        <p:scale>
          <a:sx n="52" d="100"/>
          <a:sy n="52" d="100"/>
        </p:scale>
        <p:origin x="1987" y="6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commentAuthors" Target="commentAuthor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notesMaster" Target="notesMasters/notesMaster1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microsoft.com/office/2015/10/relationships/revisionInfo" Target="revisionInfo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viewProps" Target="viewProps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microsoft.com/office/2016/11/relationships/changesInfo" Target="changesInfos/changesInfo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addSld delSld modSld modSection">
      <pc:chgData name="FERHANE EL MOSTAFA" userId="612e3f77-08f4-424c-9bd0-6ac275dcda07" providerId="ADAL" clId="{0E1024C3-58F3-4E60-9D56-58152775B348}" dt="2025-09-05T16:28:17.220" v="4" actId="20577"/>
      <pc:docMkLst>
        <pc:docMk/>
      </pc:docMkLst>
      <pc:sldChg chg="addSp modSp mod">
        <pc:chgData name="FERHANE EL MOSTAFA" userId="612e3f77-08f4-424c-9bd0-6ac275dcda07" providerId="ADAL" clId="{0E1024C3-58F3-4E60-9D56-58152775B348}" dt="2025-09-03T10:08:42.419" v="1" actId="1076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8:42.419" v="1" actId="1076"/>
          <ac:spMkLst>
            <pc:docMk/>
            <pc:sldMk cId="1113929566" sldId="2134805101"/>
            <ac:spMk id="13" creationId="{61843F03-5958-2FC2-2C63-80407E574CB8}"/>
          </ac:spMkLst>
        </pc:spChg>
      </pc:sldChg>
      <pc:sldChg chg="modSp mod">
        <pc:chgData name="FERHANE EL MOSTAFA" userId="612e3f77-08f4-424c-9bd0-6ac275dcda07" providerId="ADAL" clId="{0E1024C3-58F3-4E60-9D56-58152775B348}" dt="2025-09-05T16:28:17.220" v="4" actId="20577"/>
        <pc:sldMkLst>
          <pc:docMk/>
          <pc:sldMk cId="2552599713" sldId="2134808479"/>
        </pc:sldMkLst>
        <pc:spChg chg="mod">
          <ac:chgData name="FERHANE EL MOSTAFA" userId="612e3f77-08f4-424c-9bd0-6ac275dcda07" providerId="ADAL" clId="{0E1024C3-58F3-4E60-9D56-58152775B348}" dt="2025-09-05T16:28:17.220" v="4" actId="20577"/>
          <ac:spMkLst>
            <pc:docMk/>
            <pc:sldMk cId="2552599713" sldId="2134808479"/>
            <ac:spMk id="2" creationId="{B79E3849-7043-93F8-D3B6-37B851DAA40B}"/>
          </ac:spMkLst>
        </pc:spChg>
      </pc:sldChg>
      <pc:sldChg chg="add del">
        <pc:chgData name="FERHANE EL MOSTAFA" userId="612e3f77-08f4-424c-9bd0-6ac275dcda07" providerId="ADAL" clId="{0E1024C3-58F3-4E60-9D56-58152775B348}" dt="2025-09-05T16:27:58.148" v="3"/>
        <pc:sldMkLst>
          <pc:docMk/>
          <pc:sldMk cId="2825997810" sldId="2134808494"/>
        </pc:sldMkLst>
      </pc:sldChg>
    </pc:docChg>
  </pc:docChgLst>
  <pc:docChgLst>
    <pc:chgData name="FERHANE EL MOSTAFA" userId="612e3f77-08f4-424c-9bd0-6ac275dcda07" providerId="ADAL" clId="{F488258E-CAE1-4C44-8EC8-77350F39B7E2}"/>
    <pc:docChg chg="undo custSel addSld delSld modSld delSection modSection">
      <pc:chgData name="FERHANE EL MOSTAFA" userId="612e3f77-08f4-424c-9bd0-6ac275dcda07" providerId="ADAL" clId="{F488258E-CAE1-4C44-8EC8-77350F39B7E2}" dt="2025-08-03T18:35:21.315" v="3588" actId="1076"/>
      <pc:docMkLst>
        <pc:docMk/>
      </pc:docMkLst>
      <pc:sldChg chg="addSp modSp mod">
        <pc:chgData name="FERHANE EL MOSTAFA" userId="612e3f77-08f4-424c-9bd0-6ac275dcda07" providerId="ADAL" clId="{F488258E-CAE1-4C44-8EC8-77350F39B7E2}" dt="2025-08-02T10:01:41.891" v="2854" actId="404"/>
        <pc:sldMkLst>
          <pc:docMk/>
          <pc:sldMk cId="0" sldId="257"/>
        </pc:sldMkLst>
      </pc:sldChg>
      <pc:sldChg chg="modSp">
        <pc:chgData name="FERHANE EL MOSTAFA" userId="612e3f77-08f4-424c-9bd0-6ac275dcda07" providerId="ADAL" clId="{F488258E-CAE1-4C44-8EC8-77350F39B7E2}" dt="2025-08-02T10:27:17.304" v="3370" actId="20577"/>
        <pc:sldMkLst>
          <pc:docMk/>
          <pc:sldMk cId="1861730519" sldId="597"/>
        </pc:sldMkLst>
      </pc:sldChg>
      <pc:sldChg chg="del">
        <pc:chgData name="FERHANE EL MOSTAFA" userId="612e3f77-08f4-424c-9bd0-6ac275dcda07" providerId="ADAL" clId="{F488258E-CAE1-4C44-8EC8-77350F39B7E2}" dt="2025-08-02T09:56:54.123" v="2756" actId="47"/>
        <pc:sldMkLst>
          <pc:docMk/>
          <pc:sldMk cId="1948545125" sldId="838"/>
        </pc:sldMkLst>
      </pc:sldChg>
      <pc:sldChg chg="addSp modSp mod modAnim">
        <pc:chgData name="FERHANE EL MOSTAFA" userId="612e3f77-08f4-424c-9bd0-6ac275dcda07" providerId="ADAL" clId="{F488258E-CAE1-4C44-8EC8-77350F39B7E2}" dt="2025-08-02T23:08:34.798" v="3473" actId="14100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F488258E-CAE1-4C44-8EC8-77350F39B7E2}" dt="2025-08-01T18:26:27.917" v="242" actId="2057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702143944" sldId="989"/>
        </pc:sldMkLst>
      </pc:sldChg>
      <pc:sldChg chg="addSp delSp modSp mod">
        <pc:chgData name="FERHANE EL MOSTAFA" userId="612e3f77-08f4-424c-9bd0-6ac275dcda07" providerId="ADAL" clId="{F488258E-CAE1-4C44-8EC8-77350F39B7E2}" dt="2025-08-02T10:03:02.885" v="2864" actId="20577"/>
        <pc:sldMkLst>
          <pc:docMk/>
          <pc:sldMk cId="1113929566" sldId="2134805101"/>
        </pc:sldMkLst>
      </pc:sldChg>
      <pc:sldChg chg="addSp delSp modSp mod">
        <pc:chgData name="FERHANE EL MOSTAFA" userId="612e3f77-08f4-424c-9bd0-6ac275dcda07" providerId="ADAL" clId="{F488258E-CAE1-4C44-8EC8-77350F39B7E2}" dt="2025-08-02T23:03:33.534" v="3414" actId="20577"/>
        <pc:sldMkLst>
          <pc:docMk/>
          <pc:sldMk cId="969077855" sldId="2134805155"/>
        </pc:sldMkLst>
      </pc:sldChg>
      <pc:sldChg chg="del">
        <pc:chgData name="FERHANE EL MOSTAFA" userId="612e3f77-08f4-424c-9bd0-6ac275dcda07" providerId="ADAL" clId="{F488258E-CAE1-4C44-8EC8-77350F39B7E2}" dt="2025-08-01T18:15:04.502" v="49" actId="47"/>
        <pc:sldMkLst>
          <pc:docMk/>
          <pc:sldMk cId="2635296759" sldId="2134808443"/>
        </pc:sldMkLst>
      </pc:sldChg>
      <pc:sldChg chg="addSp delSp modSp mod delAnim">
        <pc:chgData name="FERHANE EL MOSTAFA" userId="612e3f77-08f4-424c-9bd0-6ac275dcda07" providerId="ADAL" clId="{F488258E-CAE1-4C44-8EC8-77350F39B7E2}" dt="2025-08-02T10:04:41.198" v="2937" actId="20577"/>
        <pc:sldMkLst>
          <pc:docMk/>
          <pc:sldMk cId="4072375136" sldId="2134808445"/>
        </pc:sldMkLst>
      </pc:sldChg>
      <pc:sldChg chg="del">
        <pc:chgData name="FERHANE EL MOSTAFA" userId="612e3f77-08f4-424c-9bd0-6ac275dcda07" providerId="ADAL" clId="{F488258E-CAE1-4C44-8EC8-77350F39B7E2}" dt="2025-08-02T09:56:56.007" v="2757" actId="47"/>
        <pc:sldMkLst>
          <pc:docMk/>
          <pc:sldMk cId="2922113435" sldId="2134808446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07:35.137" v="3459"/>
        <pc:sldMkLst>
          <pc:docMk/>
          <pc:sldMk cId="1056702585" sldId="2134808447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007697454" sldId="2134808448"/>
        </pc:sldMkLst>
      </pc:sldChg>
      <pc:sldChg chg="addSp delSp modSp add del mod modAnim">
        <pc:chgData name="FERHANE EL MOSTAFA" userId="612e3f77-08f4-424c-9bd0-6ac275dcda07" providerId="ADAL" clId="{F488258E-CAE1-4C44-8EC8-77350F39B7E2}" dt="2025-08-02T23:13:14.604" v="3586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F488258E-CAE1-4C44-8EC8-77350F39B7E2}" dt="2025-08-01T18:25:41.823" v="217" actId="47"/>
        <pc:sldMkLst>
          <pc:docMk/>
          <pc:sldMk cId="2058177563" sldId="2134808453"/>
        </pc:sldMkLst>
      </pc:sldChg>
      <pc:sldChg chg="modSp modAnim">
        <pc:chgData name="FERHANE EL MOSTAFA" userId="612e3f77-08f4-424c-9bd0-6ac275dcda07" providerId="ADAL" clId="{F488258E-CAE1-4C44-8EC8-77350F39B7E2}" dt="2025-08-01T18:27:17.895" v="25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F488258E-CAE1-4C44-8EC8-77350F39B7E2}" dt="2025-08-01T18:27:39.612" v="260" actId="20577"/>
        <pc:sldMkLst>
          <pc:docMk/>
          <pc:sldMk cId="1262276646" sldId="2134808456"/>
        </pc:sldMkLst>
      </pc:sldChg>
      <pc:sldChg chg="modSp modAnim">
        <pc:chgData name="FERHANE EL MOSTAFA" userId="612e3f77-08f4-424c-9bd0-6ac275dcda07" providerId="ADAL" clId="{F488258E-CAE1-4C44-8EC8-77350F39B7E2}" dt="2025-08-01T18:28:07.365" v="270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F488258E-CAE1-4C44-8EC8-77350F39B7E2}" dt="2025-08-01T18:28:16.842" v="275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F488258E-CAE1-4C44-8EC8-77350F39B7E2}" dt="2025-08-01T18:28:41.619" v="289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2738640710" sldId="2134808468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F488258E-CAE1-4C44-8EC8-77350F39B7E2}" dt="2025-08-01T18:28:56.182" v="290" actId="47"/>
        <pc:sldMkLst>
          <pc:docMk/>
          <pc:sldMk cId="1418471261" sldId="2134808474"/>
        </pc:sldMkLst>
      </pc:sldChg>
      <pc:sldChg chg="del">
        <pc:chgData name="FERHANE EL MOSTAFA" userId="612e3f77-08f4-424c-9bd0-6ac275dcda07" providerId="ADAL" clId="{F488258E-CAE1-4C44-8EC8-77350F39B7E2}" dt="2025-08-02T09:57:18.291" v="2759" actId="47"/>
        <pc:sldMkLst>
          <pc:docMk/>
          <pc:sldMk cId="2710047628" sldId="2134808476"/>
        </pc:sldMkLst>
      </pc:sldChg>
      <pc:sldChg chg="addSp modSp mod">
        <pc:chgData name="FERHANE EL MOSTAFA" userId="612e3f77-08f4-424c-9bd0-6ac275dcda07" providerId="ADAL" clId="{F488258E-CAE1-4C44-8EC8-77350F39B7E2}" dt="2025-08-02T10:23:52.711" v="3267" actId="1076"/>
        <pc:sldMkLst>
          <pc:docMk/>
          <pc:sldMk cId="2447610106" sldId="2134808477"/>
        </pc:sldMkLst>
      </pc:sldChg>
      <pc:sldChg chg="addSp delSp modSp mod">
        <pc:chgData name="FERHANE EL MOSTAFA" userId="612e3f77-08f4-424c-9bd0-6ac275dcda07" providerId="ADAL" clId="{F488258E-CAE1-4C44-8EC8-77350F39B7E2}" dt="2025-08-01T18:44:03.988" v="779" actId="404"/>
        <pc:sldMkLst>
          <pc:docMk/>
          <pc:sldMk cId="2552599713" sldId="2134808479"/>
        </pc:sldMkLst>
      </pc:sldChg>
      <pc:sldChg chg="del">
        <pc:chgData name="FERHANE EL MOSTAFA" userId="612e3f77-08f4-424c-9bd0-6ac275dcda07" providerId="ADAL" clId="{F488258E-CAE1-4C44-8EC8-77350F39B7E2}" dt="2025-08-01T18:42:32.253" v="696" actId="47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F488258E-CAE1-4C44-8EC8-77350F39B7E2}" dt="2025-08-01T18:42:28.062" v="692" actId="47"/>
        <pc:sldMkLst>
          <pc:docMk/>
          <pc:sldMk cId="2451616425" sldId="2134808482"/>
        </pc:sldMkLst>
      </pc:sldChg>
      <pc:sldChg chg="del">
        <pc:chgData name="FERHANE EL MOSTAFA" userId="612e3f77-08f4-424c-9bd0-6ac275dcda07" providerId="ADAL" clId="{F488258E-CAE1-4C44-8EC8-77350F39B7E2}" dt="2025-08-01T18:42:26.973" v="691" actId="47"/>
        <pc:sldMkLst>
          <pc:docMk/>
          <pc:sldMk cId="2492661190" sldId="2134808483"/>
        </pc:sldMkLst>
      </pc:sldChg>
      <pc:sldChg chg="del">
        <pc:chgData name="FERHANE EL MOSTAFA" userId="612e3f77-08f4-424c-9bd0-6ac275dcda07" providerId="ADAL" clId="{F488258E-CAE1-4C44-8EC8-77350F39B7E2}" dt="2025-08-01T18:42:21.575" v="688" actId="47"/>
        <pc:sldMkLst>
          <pc:docMk/>
          <pc:sldMk cId="814815207" sldId="2134808484"/>
        </pc:sldMkLst>
      </pc:sldChg>
      <pc:sldChg chg="del">
        <pc:chgData name="FERHANE EL MOSTAFA" userId="612e3f77-08f4-424c-9bd0-6ac275dcda07" providerId="ADAL" clId="{F488258E-CAE1-4C44-8EC8-77350F39B7E2}" dt="2025-08-01T18:42:14.009" v="681" actId="47"/>
        <pc:sldMkLst>
          <pc:docMk/>
          <pc:sldMk cId="2750693596" sldId="2134808485"/>
        </pc:sldMkLst>
      </pc:sldChg>
      <pc:sldChg chg="del">
        <pc:chgData name="FERHANE EL MOSTAFA" userId="612e3f77-08f4-424c-9bd0-6ac275dcda07" providerId="ADAL" clId="{F488258E-CAE1-4C44-8EC8-77350F39B7E2}" dt="2025-08-01T18:42:16.507" v="683" actId="47"/>
        <pc:sldMkLst>
          <pc:docMk/>
          <pc:sldMk cId="4039521206" sldId="2134808486"/>
        </pc:sldMkLst>
      </pc:sldChg>
      <pc:sldChg chg="del">
        <pc:chgData name="FERHANE EL MOSTAFA" userId="612e3f77-08f4-424c-9bd0-6ac275dcda07" providerId="ADAL" clId="{F488258E-CAE1-4C44-8EC8-77350F39B7E2}" dt="2025-08-01T18:42:17.503" v="684" actId="47"/>
        <pc:sldMkLst>
          <pc:docMk/>
          <pc:sldMk cId="3557580989" sldId="2134808487"/>
        </pc:sldMkLst>
      </pc:sldChg>
      <pc:sldChg chg="del">
        <pc:chgData name="FERHANE EL MOSTAFA" userId="612e3f77-08f4-424c-9bd0-6ac275dcda07" providerId="ADAL" clId="{F488258E-CAE1-4C44-8EC8-77350F39B7E2}" dt="2025-08-01T18:42:18.608" v="685" actId="47"/>
        <pc:sldMkLst>
          <pc:docMk/>
          <pc:sldMk cId="3317626527" sldId="2134808488"/>
        </pc:sldMkLst>
      </pc:sldChg>
      <pc:sldChg chg="del">
        <pc:chgData name="FERHANE EL MOSTAFA" userId="612e3f77-08f4-424c-9bd0-6ac275dcda07" providerId="ADAL" clId="{F488258E-CAE1-4C44-8EC8-77350F39B7E2}" dt="2025-08-01T18:42:19.583" v="686" actId="47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F488258E-CAE1-4C44-8EC8-77350F39B7E2}" dt="2025-08-01T18:42:24.680" v="690" actId="47"/>
        <pc:sldMkLst>
          <pc:docMk/>
          <pc:sldMk cId="2426074610" sldId="2134808491"/>
        </pc:sldMkLst>
      </pc:sldChg>
      <pc:sldChg chg="del">
        <pc:chgData name="FERHANE EL MOSTAFA" userId="612e3f77-08f4-424c-9bd0-6ac275dcda07" providerId="ADAL" clId="{F488258E-CAE1-4C44-8EC8-77350F39B7E2}" dt="2025-08-01T18:42:29.044" v="693" actId="47"/>
        <pc:sldMkLst>
          <pc:docMk/>
          <pc:sldMk cId="4056254268" sldId="2134808492"/>
        </pc:sldMkLst>
      </pc:sldChg>
      <pc:sldChg chg="addSp delSp modSp mod">
        <pc:chgData name="FERHANE EL MOSTAFA" userId="612e3f77-08f4-424c-9bd0-6ac275dcda07" providerId="ADAL" clId="{F488258E-CAE1-4C44-8EC8-77350F39B7E2}" dt="2025-08-01T18:45:20.015" v="789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488258E-CAE1-4C44-8EC8-77350F39B7E2}" dt="2025-08-03T18:35:21.315" v="3588" actId="1076"/>
        <pc:sldMkLst>
          <pc:docMk/>
          <pc:sldMk cId="207820426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41:42.059" v="2486" actId="2696"/>
        <pc:sldMkLst>
          <pc:docMk/>
          <pc:sldMk cId="1533113094" sldId="2134808496"/>
        </pc:sldMkLst>
      </pc:sldChg>
      <pc:sldChg chg="add del">
        <pc:chgData name="FERHANE EL MOSTAFA" userId="612e3f77-08f4-424c-9bd0-6ac275dcda07" providerId="ADAL" clId="{F488258E-CAE1-4C44-8EC8-77350F39B7E2}" dt="2025-08-02T09:57:35.345" v="2762" actId="2696"/>
        <pc:sldMkLst>
          <pc:docMk/>
          <pc:sldMk cId="3854079605" sldId="2134808496"/>
        </pc:sldMkLst>
      </pc:sldChg>
      <pc:sldChg chg="addSp delSp modSp del mod">
        <pc:chgData name="FERHANE EL MOSTAFA" userId="612e3f77-08f4-424c-9bd0-6ac275dcda07" providerId="ADAL" clId="{F488258E-CAE1-4C44-8EC8-77350F39B7E2}" dt="2025-08-02T09:57:47.945" v="2764" actId="2696"/>
        <pc:sldMkLst>
          <pc:docMk/>
          <pc:sldMk cId="1182404594" sldId="2134808497"/>
        </pc:sldMkLst>
      </pc:sldChg>
      <pc:sldChg chg="modSp add mod">
        <pc:chgData name="FERHANE EL MOSTAFA" userId="612e3f77-08f4-424c-9bd0-6ac275dcda07" providerId="ADAL" clId="{F488258E-CAE1-4C44-8EC8-77350F39B7E2}" dt="2025-08-02T09:59:51.796" v="2830" actId="20577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488258E-CAE1-4C44-8EC8-77350F39B7E2}" dt="2025-08-02T09:57:24.692" v="2760" actId="47"/>
        <pc:sldMkLst>
          <pc:docMk/>
          <pc:sldMk cId="4179121087" sldId="2134808498"/>
        </pc:sldMkLst>
      </pc:sldChg>
      <pc:sldChg chg="delSp del mod">
        <pc:chgData name="FERHANE EL MOSTAFA" userId="612e3f77-08f4-424c-9bd0-6ac275dcda07" providerId="ADAL" clId="{F488258E-CAE1-4C44-8EC8-77350F39B7E2}" dt="2025-08-02T09:56:44.533" v="2755" actId="47"/>
        <pc:sldMkLst>
          <pc:docMk/>
          <pc:sldMk cId="705810160" sldId="2134808499"/>
        </pc:sldMkLst>
      </pc:sldChg>
      <pc:sldChg chg="modSp">
        <pc:chgData name="FERHANE EL MOSTAFA" userId="612e3f77-08f4-424c-9bd0-6ac275dcda07" providerId="ADAL" clId="{F488258E-CAE1-4C44-8EC8-77350F39B7E2}" dt="2025-08-02T10:28:50.459" v="3399" actId="20577"/>
        <pc:sldMkLst>
          <pc:docMk/>
          <pc:sldMk cId="3222612512" sldId="2134808501"/>
        </pc:sldMkLst>
      </pc:sldChg>
      <pc:sldChg chg="del">
        <pc:chgData name="FERHANE EL MOSTAFA" userId="612e3f77-08f4-424c-9bd0-6ac275dcda07" providerId="ADAL" clId="{F488258E-CAE1-4C44-8EC8-77350F39B7E2}" dt="2025-08-01T18:42:33.392" v="697" actId="47"/>
        <pc:sldMkLst>
          <pc:docMk/>
          <pc:sldMk cId="1126235140" sldId="2134808505"/>
        </pc:sldMkLst>
      </pc:sldChg>
      <pc:sldChg chg="del">
        <pc:chgData name="FERHANE EL MOSTAFA" userId="612e3f77-08f4-424c-9bd0-6ac275dcda07" providerId="ADAL" clId="{F488258E-CAE1-4C44-8EC8-77350F39B7E2}" dt="2025-08-01T18:42:20.555" v="687" actId="47"/>
        <pc:sldMkLst>
          <pc:docMk/>
          <pc:sldMk cId="2091575792" sldId="2134808506"/>
        </pc:sldMkLst>
      </pc:sldChg>
      <pc:sldChg chg="del">
        <pc:chgData name="FERHANE EL MOSTAFA" userId="612e3f77-08f4-424c-9bd0-6ac275dcda07" providerId="ADAL" clId="{F488258E-CAE1-4C44-8EC8-77350F39B7E2}" dt="2025-08-01T18:42:22.494" v="689" actId="47"/>
        <pc:sldMkLst>
          <pc:docMk/>
          <pc:sldMk cId="3089496847" sldId="2134808507"/>
        </pc:sldMkLst>
      </pc:sldChg>
      <pc:sldChg chg="del">
        <pc:chgData name="FERHANE EL MOSTAFA" userId="612e3f77-08f4-424c-9bd0-6ac275dcda07" providerId="ADAL" clId="{F488258E-CAE1-4C44-8EC8-77350F39B7E2}" dt="2025-08-01T18:42:30.221" v="694" actId="47"/>
        <pc:sldMkLst>
          <pc:docMk/>
          <pc:sldMk cId="2865839544" sldId="2134808508"/>
        </pc:sldMkLst>
      </pc:sldChg>
      <pc:sldChg chg="del">
        <pc:chgData name="FERHANE EL MOSTAFA" userId="612e3f77-08f4-424c-9bd0-6ac275dcda07" providerId="ADAL" clId="{F488258E-CAE1-4C44-8EC8-77350F39B7E2}" dt="2025-08-01T18:42:31.237" v="695" actId="47"/>
        <pc:sldMkLst>
          <pc:docMk/>
          <pc:sldMk cId="2932783216" sldId="2134808509"/>
        </pc:sldMkLst>
      </pc:sldChg>
      <pc:sldChg chg="del">
        <pc:chgData name="FERHANE EL MOSTAFA" userId="612e3f77-08f4-424c-9bd0-6ac275dcda07" providerId="ADAL" clId="{F488258E-CAE1-4C44-8EC8-77350F39B7E2}" dt="2025-08-02T09:57:27.883" v="2761" actId="47"/>
        <pc:sldMkLst>
          <pc:docMk/>
          <pc:sldMk cId="3380457647" sldId="2134808510"/>
        </pc:sldMkLst>
      </pc:sldChg>
      <pc:sldChg chg="del">
        <pc:chgData name="FERHANE EL MOSTAFA" userId="612e3f77-08f4-424c-9bd0-6ac275dcda07" providerId="ADAL" clId="{F488258E-CAE1-4C44-8EC8-77350F39B7E2}" dt="2025-08-01T18:42:15.525" v="682" actId="47"/>
        <pc:sldMkLst>
          <pc:docMk/>
          <pc:sldMk cId="1209427918" sldId="2134808511"/>
        </pc:sldMkLst>
      </pc:sldChg>
      <pc:sldChg chg="addSp delSp modSp mod modAnim">
        <pc:chgData name="FERHANE EL MOSTAFA" userId="612e3f77-08f4-424c-9bd0-6ac275dcda07" providerId="ADAL" clId="{F488258E-CAE1-4C44-8EC8-77350F39B7E2}" dt="2025-08-02T10:19:57.983" v="3248" actId="14100"/>
        <pc:sldMkLst>
          <pc:docMk/>
          <pc:sldMk cId="3546273917" sldId="2134808512"/>
        </pc:sldMkLst>
      </pc:sldChg>
      <pc:sldChg chg="addSp delSp modSp add mod">
        <pc:chgData name="FERHANE EL MOSTAFA" userId="612e3f77-08f4-424c-9bd0-6ac275dcda07" providerId="ADAL" clId="{F488258E-CAE1-4C44-8EC8-77350F39B7E2}" dt="2025-08-02T10:05:21.428" v="2976" actId="20577"/>
        <pc:sldMkLst>
          <pc:docMk/>
          <pc:sldMk cId="2369219007" sldId="2134808513"/>
        </pc:sldMkLst>
      </pc:sldChg>
      <pc:sldChg chg="modSp add mod">
        <pc:chgData name="FERHANE EL MOSTAFA" userId="612e3f77-08f4-424c-9bd0-6ac275dcda07" providerId="ADAL" clId="{F488258E-CAE1-4C44-8EC8-77350F39B7E2}" dt="2025-08-02T10:05:37.538" v="2977" actId="20577"/>
        <pc:sldMkLst>
          <pc:docMk/>
          <pc:sldMk cId="924649818" sldId="2134808514"/>
        </pc:sldMkLst>
      </pc:sldChg>
      <pc:sldChg chg="addSp modSp add mod modAnim">
        <pc:chgData name="FERHANE EL MOSTAFA" userId="612e3f77-08f4-424c-9bd0-6ac275dcda07" providerId="ADAL" clId="{F488258E-CAE1-4C44-8EC8-77350F39B7E2}" dt="2025-08-02T10:06:22.643" v="2980" actId="1076"/>
        <pc:sldMkLst>
          <pc:docMk/>
          <pc:sldMk cId="1821440554" sldId="2134808515"/>
        </pc:sldMkLst>
      </pc:sldChg>
      <pc:sldChg chg="modSp add mod">
        <pc:chgData name="FERHANE EL MOSTAFA" userId="612e3f77-08f4-424c-9bd0-6ac275dcda07" providerId="ADAL" clId="{F488258E-CAE1-4C44-8EC8-77350F39B7E2}" dt="2025-08-01T18:46:04.951" v="811" actId="20577"/>
        <pc:sldMkLst>
          <pc:docMk/>
          <pc:sldMk cId="212589244" sldId="2134808516"/>
        </pc:sldMkLst>
      </pc:sldChg>
      <pc:sldChg chg="addSp delSp modSp add mod">
        <pc:chgData name="FERHANE EL MOSTAFA" userId="612e3f77-08f4-424c-9bd0-6ac275dcda07" providerId="ADAL" clId="{F488258E-CAE1-4C44-8EC8-77350F39B7E2}" dt="2025-08-01T18:47:10.594" v="820" actId="1076"/>
        <pc:sldMkLst>
          <pc:docMk/>
          <pc:sldMk cId="16868779" sldId="2134808517"/>
        </pc:sldMkLst>
      </pc:sldChg>
      <pc:sldChg chg="add del">
        <pc:chgData name="FERHANE EL MOSTAFA" userId="612e3f77-08f4-424c-9bd0-6ac275dcda07" providerId="ADAL" clId="{F488258E-CAE1-4C44-8EC8-77350F39B7E2}" dt="2025-08-01T18:46:21.094" v="813"/>
        <pc:sldMkLst>
          <pc:docMk/>
          <pc:sldMk cId="965600971" sldId="2134808517"/>
        </pc:sldMkLst>
      </pc:sldChg>
      <pc:sldChg chg="addSp delSp modSp add mod">
        <pc:chgData name="FERHANE EL MOSTAFA" userId="612e3f77-08f4-424c-9bd0-6ac275dcda07" providerId="ADAL" clId="{F488258E-CAE1-4C44-8EC8-77350F39B7E2}" dt="2025-08-01T18:55:56.873" v="1087" actId="1076"/>
        <pc:sldMkLst>
          <pc:docMk/>
          <pc:sldMk cId="2523983732" sldId="2134808518"/>
        </pc:sldMkLst>
      </pc:sldChg>
      <pc:sldChg chg="addSp delSp modSp add mod modAnim">
        <pc:chgData name="FERHANE EL MOSTAFA" userId="612e3f77-08f4-424c-9bd0-6ac275dcda07" providerId="ADAL" clId="{F488258E-CAE1-4C44-8EC8-77350F39B7E2}" dt="2025-08-02T10:21:11.908" v="3255" actId="478"/>
        <pc:sldMkLst>
          <pc:docMk/>
          <pc:sldMk cId="2988632555" sldId="2134808519"/>
        </pc:sldMkLst>
      </pc:sldChg>
      <pc:sldChg chg="addSp delSp modSp add mod modAnim">
        <pc:chgData name="FERHANE EL MOSTAFA" userId="612e3f77-08f4-424c-9bd0-6ac275dcda07" providerId="ADAL" clId="{F488258E-CAE1-4C44-8EC8-77350F39B7E2}" dt="2025-08-02T10:22:06.252" v="3259" actId="478"/>
        <pc:sldMkLst>
          <pc:docMk/>
          <pc:sldMk cId="3958609263" sldId="2134808520"/>
        </pc:sldMkLst>
      </pc:sldChg>
      <pc:sldChg chg="delSp modSp add mod modAnim">
        <pc:chgData name="FERHANE EL MOSTAFA" userId="612e3f77-08f4-424c-9bd0-6ac275dcda07" providerId="ADAL" clId="{F488258E-CAE1-4C44-8EC8-77350F39B7E2}" dt="2025-08-02T10:18:39.491" v="3216"/>
        <pc:sldMkLst>
          <pc:docMk/>
          <pc:sldMk cId="1308715285" sldId="2134808521"/>
        </pc:sldMkLst>
      </pc:sldChg>
      <pc:sldChg chg="addSp delSp modSp add mod delAnim modAnim">
        <pc:chgData name="FERHANE EL MOSTAFA" userId="612e3f77-08f4-424c-9bd0-6ac275dcda07" providerId="ADAL" clId="{F488258E-CAE1-4C44-8EC8-77350F39B7E2}" dt="2025-08-02T09:33:40.895" v="2073" actId="20577"/>
        <pc:sldMkLst>
          <pc:docMk/>
          <pc:sldMk cId="1268082730" sldId="2134808522"/>
        </pc:sldMkLst>
      </pc:sldChg>
      <pc:sldChg chg="delSp modSp add mod modAnim">
        <pc:chgData name="FERHANE EL MOSTAFA" userId="612e3f77-08f4-424c-9bd0-6ac275dcda07" providerId="ADAL" clId="{F488258E-CAE1-4C44-8EC8-77350F39B7E2}" dt="2025-08-02T09:41:56.929" v="2488"/>
        <pc:sldMkLst>
          <pc:docMk/>
          <pc:sldMk cId="4081899632" sldId="2134808523"/>
        </pc:sldMkLst>
      </pc:sldChg>
      <pc:sldChg chg="modSp add mod">
        <pc:chgData name="FERHANE EL MOSTAFA" userId="612e3f77-08f4-424c-9bd0-6ac275dcda07" providerId="ADAL" clId="{F488258E-CAE1-4C44-8EC8-77350F39B7E2}" dt="2025-08-02T09:42:53.570" v="2491" actId="20577"/>
        <pc:sldMkLst>
          <pc:docMk/>
          <pc:sldMk cId="2747359" sldId="2134808524"/>
        </pc:sldMkLst>
      </pc:sldChg>
      <pc:sldChg chg="addSp delSp modSp add del mod">
        <pc:chgData name="FERHANE EL MOSTAFA" userId="612e3f77-08f4-424c-9bd0-6ac275dcda07" providerId="ADAL" clId="{F488258E-CAE1-4C44-8EC8-77350F39B7E2}" dt="2025-08-02T09:41:21.371" v="2484" actId="2696"/>
        <pc:sldMkLst>
          <pc:docMk/>
          <pc:sldMk cId="2611444949" sldId="2134808524"/>
        </pc:sldMkLst>
      </pc:sldChg>
      <pc:sldChg chg="add del">
        <pc:chgData name="FERHANE EL MOSTAFA" userId="612e3f77-08f4-424c-9bd0-6ac275dcda07" providerId="ADAL" clId="{F488258E-CAE1-4C44-8EC8-77350F39B7E2}" dt="2025-08-02T10:10:12.153" v="2998" actId="47"/>
        <pc:sldMkLst>
          <pc:docMk/>
          <pc:sldMk cId="2911363350" sldId="2134808525"/>
        </pc:sldMkLst>
      </pc:sldChg>
      <pc:sldChg chg="addSp modSp add mod modAnim">
        <pc:chgData name="FERHANE EL MOSTAFA" userId="612e3f77-08f4-424c-9bd0-6ac275dcda07" providerId="ADAL" clId="{F488258E-CAE1-4C44-8EC8-77350F39B7E2}" dt="2025-08-02T10:24:17.574" v="3280" actId="20577"/>
        <pc:sldMkLst>
          <pc:docMk/>
          <pc:sldMk cId="467803315" sldId="2134808526"/>
        </pc:sldMkLst>
      </pc:sldChg>
      <pc:sldChg chg="addSp modSp add mod">
        <pc:chgData name="FERHANE EL MOSTAFA" userId="612e3f77-08f4-424c-9bd0-6ac275dcda07" providerId="ADAL" clId="{F488258E-CAE1-4C44-8EC8-77350F39B7E2}" dt="2025-08-02T10:20:32.787" v="3250" actId="1076"/>
        <pc:sldMkLst>
          <pc:docMk/>
          <pc:sldMk cId="148150509" sldId="2134808527"/>
        </pc:sldMkLst>
      </pc:sldChg>
      <pc:sldChg chg="modSp add del mod">
        <pc:chgData name="FERHANE EL MOSTAFA" userId="612e3f77-08f4-424c-9bd0-6ac275dcda07" providerId="ADAL" clId="{F488258E-CAE1-4C44-8EC8-77350F39B7E2}" dt="2025-08-02T10:08:10.085" v="2984" actId="2696"/>
        <pc:sldMkLst>
          <pc:docMk/>
          <pc:sldMk cId="3794512838" sldId="2134808527"/>
        </pc:sldMkLst>
      </pc:sldChg>
      <pc:sldChg chg="addSp delSp modSp add mod">
        <pc:chgData name="FERHANE EL MOSTAFA" userId="612e3f77-08f4-424c-9bd0-6ac275dcda07" providerId="ADAL" clId="{F488258E-CAE1-4C44-8EC8-77350F39B7E2}" dt="2025-08-02T10:16:41.886" v="3188" actId="1076"/>
        <pc:sldMkLst>
          <pc:docMk/>
          <pc:sldMk cId="3324305360" sldId="2134808528"/>
        </pc:sldMkLst>
      </pc:sldChg>
      <pc:sldChg chg="addSp delSp modSp add mod">
        <pc:chgData name="FERHANE EL MOSTAFA" userId="612e3f77-08f4-424c-9bd0-6ac275dcda07" providerId="ADAL" clId="{F488258E-CAE1-4C44-8EC8-77350F39B7E2}" dt="2025-08-02T10:23:07.812" v="3264" actId="1076"/>
        <pc:sldMkLst>
          <pc:docMk/>
          <pc:sldMk cId="4131415470" sldId="2134808529"/>
        </pc:sldMkLst>
      </pc:sldChg>
      <pc:sldChg chg="delSp modSp add mod">
        <pc:chgData name="FERHANE EL MOSTAFA" userId="612e3f77-08f4-424c-9bd0-6ac275dcda07" providerId="ADAL" clId="{F488258E-CAE1-4C44-8EC8-77350F39B7E2}" dt="2025-08-02T10:28:06.357" v="3398" actId="404"/>
        <pc:sldMkLst>
          <pc:docMk/>
          <pc:sldMk cId="2346640901" sldId="2134808530"/>
        </pc:sldMkLst>
      </pc:sldChg>
      <pc:sldChg chg="add">
        <pc:chgData name="FERHANE EL MOSTAFA" userId="612e3f77-08f4-424c-9bd0-6ac275dcda07" providerId="ADAL" clId="{F488258E-CAE1-4C44-8EC8-77350F39B7E2}" dt="2025-08-02T23:08:09.550" v="3460"/>
        <pc:sldMkLst>
          <pc:docMk/>
          <pc:sldMk cId="1643866256" sldId="2134808531"/>
        </pc:sldMkLst>
      </pc:sldChg>
    </pc:docChg>
  </pc:docChgLst>
  <pc:docChgLst>
    <pc:chgData name="FERHANE EL MOSTAFA" userId="612e3f77-08f4-424c-9bd0-6ac275dcda07" providerId="ADAL" clId="{5DF39176-A51A-4DCF-8743-9C6819DD3B0D}"/>
    <pc:docChg chg="undo custSel addSld delSld modSld modSection">
      <pc:chgData name="FERHANE EL MOSTAFA" userId="612e3f77-08f4-424c-9bd0-6ac275dcda07" providerId="ADAL" clId="{5DF39176-A51A-4DCF-8743-9C6819DD3B0D}" dt="2025-08-01T11:10:08.865" v="1504" actId="20577"/>
      <pc:docMkLst>
        <pc:docMk/>
      </pc:docMkLst>
      <pc:sldChg chg="modSp mod">
        <pc:chgData name="FERHANE EL MOSTAFA" userId="612e3f77-08f4-424c-9bd0-6ac275dcda07" providerId="ADAL" clId="{5DF39176-A51A-4DCF-8743-9C6819DD3B0D}" dt="2025-07-31T10:25:44.829" v="0" actId="20577"/>
        <pc:sldMkLst>
          <pc:docMk/>
          <pc:sldMk cId="0" sldId="257"/>
        </pc:sldMkLst>
      </pc:sldChg>
      <pc:sldChg chg="modSp mod">
        <pc:chgData name="FERHANE EL MOSTAFA" userId="612e3f77-08f4-424c-9bd0-6ac275dcda07" providerId="ADAL" clId="{5DF39176-A51A-4DCF-8743-9C6819DD3B0D}" dt="2025-07-31T10:30:57.128" v="72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5DF39176-A51A-4DCF-8743-9C6819DD3B0D}" dt="2025-07-31T10:34:55.831" v="235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5DF39176-A51A-4DCF-8743-9C6819DD3B0D}" dt="2025-08-01T10:56:36.713" v="1366" actId="404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5DF39176-A51A-4DCF-8743-9C6819DD3B0D}" dt="2025-08-01T10:56:59.002" v="1371" actId="20577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5DF39176-A51A-4DCF-8743-9C6819DD3B0D}" dt="2025-08-01T10:58:46.519" v="1372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5DF39176-A51A-4DCF-8743-9C6819DD3B0D}" dt="2025-08-01T11:10:08.865" v="1504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5DF39176-A51A-4DCF-8743-9C6819DD3B0D}" dt="2025-07-31T10:31:48.022" v="113" actId="20577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5DF39176-A51A-4DCF-8743-9C6819DD3B0D}" dt="2025-07-31T10:32:15.248" v="120" actId="20577"/>
        <pc:sldMkLst>
          <pc:docMk/>
          <pc:sldMk cId="1262276646" sldId="2134808456"/>
        </pc:sldMkLst>
      </pc:sldChg>
      <pc:sldChg chg="modSp">
        <pc:chgData name="FERHANE EL MOSTAFA" userId="612e3f77-08f4-424c-9bd0-6ac275dcda07" providerId="ADAL" clId="{5DF39176-A51A-4DCF-8743-9C6819DD3B0D}" dt="2025-07-31T10:33:13.399" v="16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5DF39176-A51A-4DCF-8743-9C6819DD3B0D}" dt="2025-07-31T10:33:22.896" v="163" actId="20577"/>
        <pc:sldMkLst>
          <pc:docMk/>
          <pc:sldMk cId="4256770935" sldId="2134808464"/>
        </pc:sldMkLst>
      </pc:sldChg>
      <pc:sldChg chg="modSp">
        <pc:chgData name="FERHANE EL MOSTAFA" userId="612e3f77-08f4-424c-9bd0-6ac275dcda07" providerId="ADAL" clId="{5DF39176-A51A-4DCF-8743-9C6819DD3B0D}" dt="2025-07-31T10:34:21.421" v="221" actId="20577"/>
        <pc:sldMkLst>
          <pc:docMk/>
          <pc:sldMk cId="2174706765" sldId="2134808465"/>
        </pc:sldMkLst>
      </pc:sldChg>
      <pc:sldChg chg="del">
        <pc:chgData name="FERHANE EL MOSTAFA" userId="612e3f77-08f4-424c-9bd0-6ac275dcda07" providerId="ADAL" clId="{5DF39176-A51A-4DCF-8743-9C6819DD3B0D}" dt="2025-07-31T10:34:33.604" v="223" actId="47"/>
        <pc:sldMkLst>
          <pc:docMk/>
          <pc:sldMk cId="3357679976" sldId="2134808466"/>
        </pc:sldMkLst>
      </pc:sldChg>
      <pc:sldChg chg="del">
        <pc:chgData name="FERHANE EL MOSTAFA" userId="612e3f77-08f4-424c-9bd0-6ac275dcda07" providerId="ADAL" clId="{5DF39176-A51A-4DCF-8743-9C6819DD3B0D}" dt="2025-07-31T10:34:29.021" v="222" actId="4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5DF39176-A51A-4DCF-8743-9C6819DD3B0D}" dt="2025-07-31T10:35:29.422" v="262" actId="20577"/>
        <pc:sldMkLst>
          <pc:docMk/>
          <pc:sldMk cId="2738640710" sldId="2134808468"/>
        </pc:sldMkLst>
      </pc:sldChg>
      <pc:sldChg chg="addSp delSp modSp mod">
        <pc:chgData name="FERHANE EL MOSTAFA" userId="612e3f77-08f4-424c-9bd0-6ac275dcda07" providerId="ADAL" clId="{5DF39176-A51A-4DCF-8743-9C6819DD3B0D}" dt="2025-07-31T22:15:58.609" v="1083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5DF39176-A51A-4DCF-8743-9C6819DD3B0D}" dt="2025-08-01T11:04:56.850" v="1399"/>
        <pc:sldMkLst>
          <pc:docMk/>
          <pc:sldMk cId="2442209310" sldId="2134808480"/>
        </pc:sldMkLst>
      </pc:sldChg>
      <pc:sldChg chg="del">
        <pc:chgData name="FERHANE EL MOSTAFA" userId="612e3f77-08f4-424c-9bd0-6ac275dcda07" providerId="ADAL" clId="{5DF39176-A51A-4DCF-8743-9C6819DD3B0D}" dt="2025-07-31T11:03:34.135" v="823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5DF39176-A51A-4DCF-8743-9C6819DD3B0D}" dt="2025-07-31T10:56:08.542" v="68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5DF39176-A51A-4DCF-8743-9C6819DD3B0D}" dt="2025-07-31T10:54:03.424" v="596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5DF39176-A51A-4DCF-8743-9C6819DD3B0D}" dt="2025-08-01T07:56:21.689" v="1344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5DF39176-A51A-4DCF-8743-9C6819DD3B0D}" dt="2025-08-01T07:43:06.297" v="1163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5DF39176-A51A-4DCF-8743-9C6819DD3B0D}" dt="2025-08-01T07:55:57.605" v="1342"/>
        <pc:sldMkLst>
          <pc:docMk/>
          <pc:sldMk cId="4039521206" sldId="2134808486"/>
        </pc:sldMkLst>
      </pc:sldChg>
      <pc:sldChg chg="addSp modSp mod">
        <pc:chgData name="FERHANE EL MOSTAFA" userId="612e3f77-08f4-424c-9bd0-6ac275dcda07" providerId="ADAL" clId="{5DF39176-A51A-4DCF-8743-9C6819DD3B0D}" dt="2025-08-01T07:47:17.084" v="1227" actId="1076"/>
        <pc:sldMkLst>
          <pc:docMk/>
          <pc:sldMk cId="3557580989" sldId="2134808487"/>
        </pc:sldMkLst>
      </pc:sldChg>
      <pc:sldChg chg="addSp modSp mod">
        <pc:chgData name="FERHANE EL MOSTAFA" userId="612e3f77-08f4-424c-9bd0-6ac275dcda07" providerId="ADAL" clId="{5DF39176-A51A-4DCF-8743-9C6819DD3B0D}" dt="2025-08-01T07:47:27.519" v="1229" actId="1076"/>
        <pc:sldMkLst>
          <pc:docMk/>
          <pc:sldMk cId="3317626527" sldId="2134808488"/>
        </pc:sldMkLst>
      </pc:sldChg>
      <pc:sldChg chg="addSp modSp mod">
        <pc:chgData name="FERHANE EL MOSTAFA" userId="612e3f77-08f4-424c-9bd0-6ac275dcda07" providerId="ADAL" clId="{5DF39176-A51A-4DCF-8743-9C6819DD3B0D}" dt="2025-08-01T07:47:35.494" v="1231" actId="1076"/>
        <pc:sldMkLst>
          <pc:docMk/>
          <pc:sldMk cId="702753478" sldId="2134808489"/>
        </pc:sldMkLst>
      </pc:sldChg>
      <pc:sldChg chg="modSp add del mod">
        <pc:chgData name="FERHANE EL MOSTAFA" userId="612e3f77-08f4-424c-9bd0-6ac275dcda07" providerId="ADAL" clId="{5DF39176-A51A-4DCF-8743-9C6819DD3B0D}" dt="2025-07-31T10:51:30.269" v="536" actId="47"/>
        <pc:sldMkLst>
          <pc:docMk/>
          <pc:sldMk cId="942737035" sldId="2134808490"/>
        </pc:sldMkLst>
      </pc:sldChg>
      <pc:sldChg chg="addSp modSp mod modAnim">
        <pc:chgData name="FERHANE EL MOSTAFA" userId="612e3f77-08f4-424c-9bd0-6ac275dcda07" providerId="ADAL" clId="{5DF39176-A51A-4DCF-8743-9C6819DD3B0D}" dt="2025-08-01T11:01:58.889" v="1386" actId="403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5DF39176-A51A-4DCF-8743-9C6819DD3B0D}" dt="2025-08-01T11:02:37.261" v="1387" actId="20577"/>
        <pc:sldMkLst>
          <pc:docMk/>
          <pc:sldMk cId="4056254268" sldId="2134808492"/>
        </pc:sldMkLst>
      </pc:sldChg>
      <pc:sldChg chg="del">
        <pc:chgData name="FERHANE EL MOSTAFA" userId="612e3f77-08f4-424c-9bd0-6ac275dcda07" providerId="ADAL" clId="{5DF39176-A51A-4DCF-8743-9C6819DD3B0D}" dt="2025-07-31T11:04:12.473" v="826" actId="47"/>
        <pc:sldMkLst>
          <pc:docMk/>
          <pc:sldMk cId="4130891120" sldId="2134808493"/>
        </pc:sldMkLst>
      </pc:sldChg>
      <pc:sldChg chg="addSp modSp mod">
        <pc:chgData name="FERHANE EL MOSTAFA" userId="612e3f77-08f4-424c-9bd0-6ac275dcda07" providerId="ADAL" clId="{5DF39176-A51A-4DCF-8743-9C6819DD3B0D}" dt="2025-08-01T07:56:49.002" v="1349" actId="1076"/>
        <pc:sldMkLst>
          <pc:docMk/>
          <pc:sldMk cId="2825997810" sldId="2134808494"/>
        </pc:sldMkLst>
      </pc:sldChg>
      <pc:sldChg chg="addSp delSp modSp mod">
        <pc:chgData name="FERHANE EL MOSTAFA" userId="612e3f77-08f4-424c-9bd0-6ac275dcda07" providerId="ADAL" clId="{5DF39176-A51A-4DCF-8743-9C6819DD3B0D}" dt="2025-07-31T22:16:37.784" v="1086" actId="14100"/>
        <pc:sldMkLst>
          <pc:docMk/>
          <pc:sldMk cId="678568683" sldId="2134808495"/>
        </pc:sldMkLst>
      </pc:sldChg>
      <pc:sldChg chg="addSp delSp modSp mod">
        <pc:chgData name="FERHANE EL MOSTAFA" userId="612e3f77-08f4-424c-9bd0-6ac275dcda07" providerId="ADAL" clId="{5DF39176-A51A-4DCF-8743-9C6819DD3B0D}" dt="2025-08-01T11:07:54.971" v="1487" actId="20577"/>
        <pc:sldMkLst>
          <pc:docMk/>
          <pc:sldMk cId="1533113094" sldId="2134808496"/>
        </pc:sldMkLst>
      </pc:sldChg>
      <pc:sldChg chg="addSp delSp modSp mod">
        <pc:chgData name="FERHANE EL MOSTAFA" userId="612e3f77-08f4-424c-9bd0-6ac275dcda07" providerId="ADAL" clId="{5DF39176-A51A-4DCF-8743-9C6819DD3B0D}" dt="2025-07-31T22:16:58.174" v="1089" actId="14100"/>
        <pc:sldMkLst>
          <pc:docMk/>
          <pc:sldMk cId="1182404594" sldId="2134808497"/>
        </pc:sldMkLst>
      </pc:sldChg>
      <pc:sldChg chg="modSp mod">
        <pc:chgData name="FERHANE EL MOSTAFA" userId="612e3f77-08f4-424c-9bd0-6ac275dcda07" providerId="ADAL" clId="{5DF39176-A51A-4DCF-8743-9C6819DD3B0D}" dt="2025-08-01T11:08:38.438" v="1489" actId="20577"/>
        <pc:sldMkLst>
          <pc:docMk/>
          <pc:sldMk cId="4179121087" sldId="2134808498"/>
        </pc:sldMkLst>
      </pc:sldChg>
      <pc:sldChg chg="modSp modAnim">
        <pc:chgData name="FERHANE EL MOSTAFA" userId="612e3f77-08f4-424c-9bd0-6ac275dcda07" providerId="ADAL" clId="{5DF39176-A51A-4DCF-8743-9C6819DD3B0D}" dt="2025-08-01T11:08:59.403" v="149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5DF39176-A51A-4DCF-8743-9C6819DD3B0D}" dt="2025-07-31T10:30:20.017" v="50" actId="47"/>
        <pc:sldMkLst>
          <pc:docMk/>
          <pc:sldMk cId="612341006" sldId="2134808504"/>
        </pc:sldMkLst>
      </pc:sldChg>
      <pc:sldChg chg="addSp modSp add mod">
        <pc:chgData name="FERHANE EL MOSTAFA" userId="612e3f77-08f4-424c-9bd0-6ac275dcda07" providerId="ADAL" clId="{5DF39176-A51A-4DCF-8743-9C6819DD3B0D}" dt="2025-08-01T11:01:12.769" v="1380" actId="20577"/>
        <pc:sldMkLst>
          <pc:docMk/>
          <pc:sldMk cId="2091575792" sldId="2134808506"/>
        </pc:sldMkLst>
      </pc:sldChg>
      <pc:sldChg chg="addSp modSp add mod modAnim">
        <pc:chgData name="FERHANE EL MOSTAFA" userId="612e3f77-08f4-424c-9bd0-6ac275dcda07" providerId="ADAL" clId="{5DF39176-A51A-4DCF-8743-9C6819DD3B0D}" dt="2025-08-01T07:57:31.111" v="1353" actId="14100"/>
        <pc:sldMkLst>
          <pc:docMk/>
          <pc:sldMk cId="3089496847" sldId="2134808507"/>
        </pc:sldMkLst>
      </pc:sldChg>
      <pc:sldChg chg="modSp add mod">
        <pc:chgData name="FERHANE EL MOSTAFA" userId="612e3f77-08f4-424c-9bd0-6ac275dcda07" providerId="ADAL" clId="{5DF39176-A51A-4DCF-8743-9C6819DD3B0D}" dt="2025-07-31T11:03:16.508" v="822" actId="20577"/>
        <pc:sldMkLst>
          <pc:docMk/>
          <pc:sldMk cId="2865839544" sldId="2134808508"/>
        </pc:sldMkLst>
      </pc:sldChg>
      <pc:sldChg chg="modSp add mod modAnim">
        <pc:chgData name="FERHANE EL MOSTAFA" userId="612e3f77-08f4-424c-9bd0-6ac275dcda07" providerId="ADAL" clId="{5DF39176-A51A-4DCF-8743-9C6819DD3B0D}" dt="2025-08-01T11:03:59.132" v="1394" actId="20577"/>
        <pc:sldMkLst>
          <pc:docMk/>
          <pc:sldMk cId="2932783216" sldId="2134808509"/>
        </pc:sldMkLst>
      </pc:sldChg>
      <pc:sldChg chg="addSp modSp add mod modAnim">
        <pc:chgData name="FERHANE EL MOSTAFA" userId="612e3f77-08f4-424c-9bd0-6ac275dcda07" providerId="ADAL" clId="{5DF39176-A51A-4DCF-8743-9C6819DD3B0D}" dt="2025-08-01T10:59:14.776" v="1375" actId="20577"/>
        <pc:sldMkLst>
          <pc:docMk/>
          <pc:sldMk cId="1209427918" sldId="2134808511"/>
        </pc:sldMkLst>
      </pc:sldChg>
      <pc:sldChg chg="addSp delSp modSp add mod">
        <pc:chgData name="FERHANE EL MOSTAFA" userId="612e3f77-08f4-424c-9bd0-6ac275dcda07" providerId="ADAL" clId="{5DF39176-A51A-4DCF-8743-9C6819DD3B0D}" dt="2025-08-01T11:07:13.163" v="1458" actId="20577"/>
        <pc:sldMkLst>
          <pc:docMk/>
          <pc:sldMk cId="3546273917" sldId="2134808512"/>
        </pc:sldMkLst>
      </pc:sldChg>
    </pc:docChg>
  </pc:docChgLst>
  <pc:docChgLst>
    <pc:chgData name="FERHANE EL MOSTAFA" userId="612e3f77-08f4-424c-9bd0-6ac275dcda07" providerId="ADAL" clId="{84C0E816-E09F-4DF9-8425-BBEBED632805}"/>
    <pc:docChg chg="addSld modSld">
      <pc:chgData name="FERHANE EL MOSTAFA" userId="612e3f77-08f4-424c-9bd0-6ac275dcda07" providerId="ADAL" clId="{84C0E816-E09F-4DF9-8425-BBEBED632805}" dt="2025-08-30T08:33:54.825" v="0"/>
      <pc:docMkLst>
        <pc:docMk/>
      </pc:docMkLst>
      <pc:sldChg chg="add">
        <pc:chgData name="FERHANE EL MOSTAFA" userId="612e3f77-08f4-424c-9bd0-6ac275dcda07" providerId="ADAL" clId="{84C0E816-E09F-4DF9-8425-BBEBED632805}" dt="2025-08-30T08:33:54.825" v="0"/>
        <pc:sldMkLst>
          <pc:docMk/>
          <pc:sldMk cId="2533095450" sldId="213480853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theme" Target="../theme/theme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05/09/2025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86597" y="9257003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98268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5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B34948-E3A0-CCDE-52CD-08D0CE712D30}"/>
              </a:ext>
            </a:extLst>
          </p:cNvPr>
          <p:cNvSpPr/>
          <p:nvPr/>
        </p:nvSpPr>
        <p:spPr>
          <a:xfrm>
            <a:off x="4301837" y="7622269"/>
            <a:ext cx="4568476" cy="813494"/>
          </a:xfrm>
          <a:prstGeom prst="roundRect">
            <a:avLst>
              <a:gd name="adj" fmla="val 32324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48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توليف وتصديق على اللبنة</a:t>
            </a:r>
            <a:endParaRPr lang="fr-MA" sz="1400" b="1" dirty="0">
              <a:solidFill>
                <a:srgbClr val="FF0000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لنتذكر جميعا شروط الانتباه والتركيز. وعليكم ربط السلوك بالصورة المناسبة له. هيا بنا.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F1867BC-3151-CB99-42A6-07AE5CDB8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054" y="689461"/>
            <a:ext cx="1676545" cy="128027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4366001" y="1828801"/>
            <a:ext cx="8848554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أستمع بإمعان لتعليمات أستاذي وشرحِه؛</a:t>
            </a: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 أصدر ضجيجا، ولا ألعب مع صديقي أثناء الدرس؛</a:t>
            </a:r>
          </a:p>
          <a:p>
            <a:pPr marL="57150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أنصح صديقي الذي لا يلتزم بهذه الشروط، لكي يلتزم بها.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أطلب الإذن من أستاذي قبل تقديم الجواب، وعند طرح السؤال، وعند الخروج إلى المرحاض؛</a:t>
            </a:r>
          </a:p>
          <a:p>
            <a:pPr marL="571500" indent="-57150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36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أجلس بشكل صحيح في مكاني كما يوضحه أستاذي؛</a:t>
            </a:r>
          </a:p>
          <a:p>
            <a:pPr marL="0" marR="0" lvl="0" indent="0" algn="r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marR="0" lvl="0" indent="-28575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AAE87D3-BBC7-2464-AFD5-9982D7DBA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037" y="2308020"/>
            <a:ext cx="2188654" cy="7443861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3F4BD2B-1D83-B691-3314-24D8FAD4AC96}"/>
              </a:ext>
            </a:extLst>
          </p:cNvPr>
          <p:cNvCxnSpPr>
            <a:cxnSpLocks/>
          </p:cNvCxnSpPr>
          <p:nvPr/>
        </p:nvCxnSpPr>
        <p:spPr>
          <a:xfrm flipH="1">
            <a:off x="2715491" y="2701636"/>
            <a:ext cx="4876800" cy="18565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03785D66-290A-38B1-B47A-FEC26145E3E7}"/>
              </a:ext>
            </a:extLst>
          </p:cNvPr>
          <p:cNvCxnSpPr>
            <a:cxnSpLocks/>
          </p:cNvCxnSpPr>
          <p:nvPr/>
        </p:nvCxnSpPr>
        <p:spPr>
          <a:xfrm flipH="1">
            <a:off x="2715491" y="3796145"/>
            <a:ext cx="3823854" cy="26739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ED2200C-EB9B-B54A-E4C7-3DF345395310}"/>
              </a:ext>
            </a:extLst>
          </p:cNvPr>
          <p:cNvCxnSpPr>
            <a:cxnSpLocks/>
          </p:cNvCxnSpPr>
          <p:nvPr/>
        </p:nvCxnSpPr>
        <p:spPr>
          <a:xfrm flipH="1">
            <a:off x="2715491" y="4918364"/>
            <a:ext cx="3338945" cy="35398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BC898F40-691E-8F88-350F-1D7CC37DFCEF}"/>
              </a:ext>
            </a:extLst>
          </p:cNvPr>
          <p:cNvCxnSpPr>
            <a:cxnSpLocks/>
          </p:cNvCxnSpPr>
          <p:nvPr/>
        </p:nvCxnSpPr>
        <p:spPr>
          <a:xfrm flipH="1" flipV="1">
            <a:off x="2466109" y="6816436"/>
            <a:ext cx="7578436" cy="1939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6E05DA2-3033-357E-B1C1-72AD23178423}"/>
              </a:ext>
            </a:extLst>
          </p:cNvPr>
          <p:cNvCxnSpPr>
            <a:cxnSpLocks/>
          </p:cNvCxnSpPr>
          <p:nvPr/>
        </p:nvCxnSpPr>
        <p:spPr>
          <a:xfrm flipH="1" flipV="1">
            <a:off x="2715491" y="3470564"/>
            <a:ext cx="4017818" cy="46066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بعض الكلمات.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عادَ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عادَ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</a:t>
            </a:r>
            <a:endParaRPr lang="ar-MA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طائر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2CBD-8AEA-C382-BCA2-98F260DFB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5BDA2E-A159-1FFC-3A85-EA5D50AA27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BC3A0E-0044-835E-4B77-FC54AA03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3CE42-5C69-F976-708D-002DA202042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طائِرٌ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7902F9-162E-6A21-5697-1254066C5EC8}"/>
              </a:ext>
            </a:extLst>
          </p:cNvPr>
          <p:cNvSpPr/>
          <p:nvPr/>
        </p:nvSpPr>
        <p:spPr>
          <a:xfrm>
            <a:off x="817419" y="6884073"/>
            <a:ext cx="12150436" cy="17565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017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زرافة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71FF-E053-3F43-1697-58A5426E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E6B42B2-AA06-38E1-A2EB-6F5BBB6D01C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7B6EF9-88E2-E694-8A99-10E465CB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6B0C88-10C8-5BA9-5437-BF3DE7784A9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زَرافَةٌ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A936A1-6547-263F-4786-DD3F65C936B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74706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سنراجع جميع الحروف الأبجدية التي تعرفنا عليها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قراءة ورسما. يعرض الأستاذ اللوحة القرائية امامهم.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AF8EEA-D7A0-8916-A0AF-A3C0F21E7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F334982-845E-5D42-4CE2-AD9AF2BCE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FC0D7-C109-5C5B-F79F-BAB76ADFD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376B1B2-0824-654F-24EA-67133E52066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يقرأ الأستاذ بعض الحروف والمقاطع، مع تغيير اتجاهات القراءة كل مرة, مع الإشارة أو وضع الأصبع تحت المقروء.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71AE8D-AF4E-5FB8-5326-0BD539239C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976681-0623-6D1A-E5F5-3D1F67E1F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64401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19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4549E-D637-28AF-ABCE-9869B399B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1D249E6-F519-1718-8B06-B10E2A5F9D4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المتعلمين القراءة بالتناوب، مع تغيير اتجاهات القراءة، وتغيير ترتيب القراءة، والتركيز على المتعثرين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0EDA544-414B-FA8D-FD06-644FE2020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28B9B8E-DA0A-F9A3-C913-2B36A3CC06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6498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E6AA8-9055-677D-053A-5056BE4AC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CFF242-2056-C44F-E60F-1EC06BD2044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يستهدف الأستاذ أكبر عدد من المتعلمين، للمرور إلى السبورة والبحث عن الاسم الشخصي وقراءته على اللوحة، مثلا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32CED1-9216-BEAE-805A-2002D341B6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63" y="717170"/>
            <a:ext cx="1676545" cy="12802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217C60-AA66-4B0B-4931-021CD4395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187" y="1997441"/>
            <a:ext cx="11671626" cy="762109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FC8FC3-A470-3373-CA04-6B08D6179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0336" y="4058941"/>
            <a:ext cx="463336" cy="4633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35FF765-DC72-7B49-970E-AA56DEE56D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7496" y="4595013"/>
            <a:ext cx="463336" cy="4633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8D4638-DA48-1CCF-CA9C-6DEA3A630A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88471" y="3117273"/>
            <a:ext cx="461896" cy="498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0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الكراسات، خذوا كراساتكم بهدوء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1490123-BBBC-22CB-6594-7F58EB667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550" y="716747"/>
            <a:ext cx="1192160" cy="134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على الصفحة رقم 9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سلسلة المقاطع في النشاط 1</a:t>
            </a:r>
            <a:endParaRPr lang="ar-MA" sz="4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C5B0578-9021-5143-8BFF-359C39C44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81" y="1760328"/>
            <a:ext cx="6090038" cy="836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975D-0EF9-9521-D5D0-340A8425A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33E7B70-A493-1100-2C8A-220CC136B61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041F3E7-F562-5670-45CC-2CD70CE21C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B54280E-A217-FB9B-B3A7-9D85E25B8F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75" y="3614255"/>
            <a:ext cx="12529880" cy="443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68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99CFB-6BF3-B353-0102-15DD70228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A4457D-AF04-C6BE-E248-DB445CADDAC2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سلسلة الكلمات  في النشاط رقم 2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BCDD601-8684-1790-F364-31B4C515A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A141AD-06AF-69D2-DF42-5F2221C34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6581" y="1760328"/>
            <a:ext cx="6090038" cy="8365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892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44873-E7E1-0C3E-8764-5E4FD04CEB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242115-0F15-01F6-C8EF-CEDEB47D2C1A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41AADCE0-2820-8C5F-1FCD-D5EA5B395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2" y="658043"/>
            <a:ext cx="2009433" cy="132969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147B01-0BEA-E558-98A1-7326C19B6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508" y="2673928"/>
            <a:ext cx="12543856" cy="629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7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2324B1-839A-16BA-2B42-ED7955DDB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CBE6A0-1448-4C30-4697-F51CAD54ADF6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جهرية، كل متعلم يقرأ سطرا بدفة وسرعة. الآخرون يصححون للقارئ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1AC87D-9EC2-CECC-0AA0-E6E487A6CD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508" y="2673928"/>
            <a:ext cx="12543856" cy="629745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E70EE7E-4C4A-A07D-A810-F4A7A84E4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49" y="57459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983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1179966" y="5219890"/>
            <a:ext cx="10762652" cy="2972377"/>
            <a:chOff x="2370868" y="5219889"/>
            <a:chExt cx="9165935" cy="2220081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370868" y="5219889"/>
              <a:ext cx="9165935" cy="1289804"/>
              <a:chOff x="3513314" y="5115132"/>
              <a:chExt cx="9165935" cy="1289804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513314" y="5117652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 الأبجدية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370868" y="6043307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تركيب كلمات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726C26D5-DDAB-4BAC-C441-A2E261944BF3}"/>
              </a:ext>
            </a:extLst>
          </p:cNvPr>
          <p:cNvSpPr txBox="1"/>
          <p:nvPr/>
        </p:nvSpPr>
        <p:spPr>
          <a:xfrm>
            <a:off x="1179966" y="7487244"/>
            <a:ext cx="100365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اجتياز رائز التصديق على اللبنة 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111323" y="2108507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3CA3A-F81C-1394-7EE3-16AC20A6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3F5DC7-466E-8751-D68F-42C84FE9C9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كراساتكم وأقلامكم، واستعدوا.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ED3C638-2B2F-F502-9B3C-F4F056D24AF0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2E8BBC96-BC77-B7C8-B596-3F7113872118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715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A86F9-9EDC-3404-2A65-BA4A103B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39D1215-478A-9FA0-1D46-EB23A78EB30C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النشاط رقم 3، لاحظوا كيف سأركب كلمة لها معنى انطلاقا من المقاطع المبعثرة.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F2FFF2A-1912-735D-78E9-07C39ECB5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27" y="4131326"/>
            <a:ext cx="11873100" cy="44989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CE9416-213B-E2E0-BC7F-E8BCB77D9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9072" y="4988032"/>
            <a:ext cx="818128" cy="53953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13DEF5-3601-8F16-90AC-B6338DFA9E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6711" y="4988032"/>
            <a:ext cx="951397" cy="5395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5950C07-9970-9D62-5A29-30F69021F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0768" y="4911832"/>
            <a:ext cx="804979" cy="615736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961F105-D8D1-AE97-3C8E-458814ED8980}"/>
              </a:ext>
            </a:extLst>
          </p:cNvPr>
          <p:cNvSpPr txBox="1">
            <a:spLocks/>
          </p:cNvSpPr>
          <p:nvPr/>
        </p:nvSpPr>
        <p:spPr>
          <a:xfrm>
            <a:off x="7416747" y="4911832"/>
            <a:ext cx="1233056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01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قَلَمٌ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AB11064-85E9-4293-E825-7D7CA8E6E7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138" y="611175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7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D4BB6-31B0-7527-2E94-D1DE54678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056007-689D-6D57-3C5A-47E0133301CE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ركبوا الكلمات انطلاقا من المقاطع. المجموعة الفائزة هي التي ستركب الكلمات التسع في دقيقتين. سيبدأ العداد استعدوا: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AD11CF4-6D91-5279-6E17-A72D0F175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27" y="4131326"/>
            <a:ext cx="11873100" cy="4498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99481F-4BCC-8D08-E3CB-53D2CBBFA9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991" y="7617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6325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7E4B-00B8-04DF-7A71-0A4B8A994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006338-A877-D89F-EA81-40DBF3D4E72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876234-A6ED-58A8-EDBC-615FEF3FF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930" y="2196900"/>
            <a:ext cx="9412152" cy="7194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1B119F8-B4F1-FE9C-6DA1-ACD582CA2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37" y="708025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05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861B7-ED81-39B7-B5EF-01AB603F3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D63147E-0D56-1094-2D84-7A534E24E687}"/>
              </a:ext>
            </a:extLst>
          </p:cNvPr>
          <p:cNvSpPr txBox="1"/>
          <p:nvPr/>
        </p:nvSpPr>
        <p:spPr>
          <a:xfrm>
            <a:off x="2189018" y="826223"/>
            <a:ext cx="1141614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بشكل جماعي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يستصحب الأستاذ القراءة بالموازاة مع الكتابة.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F6B3C68-13A0-92B2-4790-785144E3F8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127" y="4131326"/>
            <a:ext cx="11873100" cy="449896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6D5CDD-BA97-1ECA-99A0-831FE56B4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25" y="759564"/>
            <a:ext cx="1651464" cy="126319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B5EF67CE-7CBE-D647-97E8-7678C013FC19}"/>
              </a:ext>
            </a:extLst>
          </p:cNvPr>
          <p:cNvSpPr txBox="1">
            <a:spLocks/>
          </p:cNvSpPr>
          <p:nvPr/>
        </p:nvSpPr>
        <p:spPr>
          <a:xfrm>
            <a:off x="983487" y="6716926"/>
            <a:ext cx="1708430" cy="7621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رِسالَةٌ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C21344F9-A2A3-21A1-DF9C-F9E1B8D82C54}"/>
              </a:ext>
            </a:extLst>
          </p:cNvPr>
          <p:cNvSpPr txBox="1">
            <a:spLocks/>
          </p:cNvSpPr>
          <p:nvPr/>
        </p:nvSpPr>
        <p:spPr>
          <a:xfrm>
            <a:off x="997773" y="6042670"/>
            <a:ext cx="1694144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لاعِباتٌ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EFB10014-AA6C-7695-EB68-FCD6D07903B9}"/>
              </a:ext>
            </a:extLst>
          </p:cNvPr>
          <p:cNvSpPr txBox="1">
            <a:spLocks/>
          </p:cNvSpPr>
          <p:nvPr/>
        </p:nvSpPr>
        <p:spPr>
          <a:xfrm>
            <a:off x="997773" y="5375270"/>
            <a:ext cx="1708430" cy="7218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رافِعَةٌ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570FE515-551E-AE34-7104-B38CF57EF87A}"/>
              </a:ext>
            </a:extLst>
          </p:cNvPr>
          <p:cNvSpPr txBox="1">
            <a:spLocks/>
          </p:cNvSpPr>
          <p:nvPr/>
        </p:nvSpPr>
        <p:spPr>
          <a:xfrm>
            <a:off x="997773" y="4701014"/>
            <a:ext cx="1708430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وَظيفَةٌ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07B671BA-7719-ED17-B973-0AD902895141}"/>
              </a:ext>
            </a:extLst>
          </p:cNvPr>
          <p:cNvSpPr txBox="1">
            <a:spLocks/>
          </p:cNvSpPr>
          <p:nvPr/>
        </p:nvSpPr>
        <p:spPr>
          <a:xfrm>
            <a:off x="7236236" y="7479122"/>
            <a:ext cx="1494210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عَظيمٌ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65EC1E5-502D-9703-6BAC-FC9E5351EBD3}"/>
              </a:ext>
            </a:extLst>
          </p:cNvPr>
          <p:cNvSpPr txBox="1">
            <a:spLocks/>
          </p:cNvSpPr>
          <p:nvPr/>
        </p:nvSpPr>
        <p:spPr>
          <a:xfrm>
            <a:off x="7264808" y="6761348"/>
            <a:ext cx="1419508" cy="717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طَحينٌ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BC83598-2C44-C44D-B432-4A760CC375F0}"/>
              </a:ext>
            </a:extLst>
          </p:cNvPr>
          <p:cNvSpPr txBox="1">
            <a:spLocks/>
          </p:cNvSpPr>
          <p:nvPr/>
        </p:nvSpPr>
        <p:spPr>
          <a:xfrm>
            <a:off x="7264808" y="6175850"/>
            <a:ext cx="1419508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عِنْدَها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63BA16CC-3691-43A4-407E-4DCFBD8EEA0E}"/>
              </a:ext>
            </a:extLst>
          </p:cNvPr>
          <p:cNvSpPr txBox="1">
            <a:spLocks/>
          </p:cNvSpPr>
          <p:nvPr/>
        </p:nvSpPr>
        <p:spPr>
          <a:xfrm>
            <a:off x="7264809" y="5527568"/>
            <a:ext cx="1419508" cy="67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مَكْتَبٌ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31ED9D71-4561-F827-C84A-90CA425D25E5}"/>
              </a:ext>
            </a:extLst>
          </p:cNvPr>
          <p:cNvSpPr txBox="1">
            <a:spLocks/>
          </p:cNvSpPr>
          <p:nvPr/>
        </p:nvSpPr>
        <p:spPr>
          <a:xfrm>
            <a:off x="1012059" y="7438810"/>
            <a:ext cx="1708430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غَزالَةٌ</a:t>
            </a:r>
            <a:endParaRPr kumimoji="0" lang="fr-FR" sz="80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5860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36CE5-0DFA-747A-68A9-08EE3F816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D6179B-E61C-E67B-ACB2-795196B8FCD0}"/>
              </a:ext>
            </a:extLst>
          </p:cNvPr>
          <p:cNvSpPr txBox="1"/>
          <p:nvPr/>
        </p:nvSpPr>
        <p:spPr>
          <a:xfrm>
            <a:off x="160421" y="895642"/>
            <a:ext cx="1250263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في ثنائيات  ستنجزون النشاط رقم 1 من الصفحة 10 بالطريقة نفسها. الفائزان هما من يجدا الكلمات الثماني في 3 دقائق.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C6D63F8-75E9-A129-4EF1-F4E0104AC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192" y="1901311"/>
            <a:ext cx="6651194" cy="799083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FAEC684-34B1-0F65-431C-EE38CB68C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21" y="718204"/>
            <a:ext cx="1931615" cy="12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053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B1E7-C7C3-D3A3-D9BA-43F9FAAAC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C0A079-EB2B-84C3-8BBE-9DE94C0E57E4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94E74CB-F618-0BA7-75AD-A2AAB6EC68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930" y="2196900"/>
            <a:ext cx="9412152" cy="7194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38CD58E-5CB2-2AE7-7ECB-287A430FE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899" y="720219"/>
            <a:ext cx="1932599" cy="1274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4154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20AC4-F106-5EF7-AF29-6F2535C33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A2C8B8-BBAF-644D-3331-D8FFE0F85983}"/>
              </a:ext>
            </a:extLst>
          </p:cNvPr>
          <p:cNvSpPr txBox="1"/>
          <p:nvPr/>
        </p:nvSpPr>
        <p:spPr>
          <a:xfrm>
            <a:off x="1268784" y="826225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لنصحح بشكل جماعي: يستصحب الأستاذ القراءة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بالموازاة مع التصحيح والكتابة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99A100-34DC-EBF3-6D86-21F5BD2473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825" y="759564"/>
            <a:ext cx="1651464" cy="1263199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C3FDEEE-BF3B-80A1-8D9C-CF18C9233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824" y="2413731"/>
            <a:ext cx="12451211" cy="7385757"/>
          </a:xfrm>
          <a:prstGeom prst="rect">
            <a:avLst/>
          </a:prstGeom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2EB6164D-EA37-31B1-981A-888F7E24EDF6}"/>
              </a:ext>
            </a:extLst>
          </p:cNvPr>
          <p:cNvSpPr txBox="1">
            <a:spLocks/>
          </p:cNvSpPr>
          <p:nvPr/>
        </p:nvSpPr>
        <p:spPr>
          <a:xfrm>
            <a:off x="7162801" y="4452523"/>
            <a:ext cx="2227662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مَلِكٌ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0" name="Titre 1">
            <a:extLst>
              <a:ext uri="{FF2B5EF4-FFF2-40B4-BE49-F238E27FC236}">
                <a16:creationId xmlns:a16="http://schemas.microsoft.com/office/drawing/2014/main" id="{49590BB2-F2B1-0B0E-C502-74D15A0C264A}"/>
              </a:ext>
            </a:extLst>
          </p:cNvPr>
          <p:cNvSpPr txBox="1">
            <a:spLocks/>
          </p:cNvSpPr>
          <p:nvPr/>
        </p:nvSpPr>
        <p:spPr>
          <a:xfrm>
            <a:off x="7162800" y="5758513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كاتِبٌ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1" name="Titre 1">
            <a:extLst>
              <a:ext uri="{FF2B5EF4-FFF2-40B4-BE49-F238E27FC236}">
                <a16:creationId xmlns:a16="http://schemas.microsoft.com/office/drawing/2014/main" id="{DE60FE8D-6F7A-7F08-FAB0-5B7500FC65C8}"/>
              </a:ext>
            </a:extLst>
          </p:cNvPr>
          <p:cNvSpPr txBox="1">
            <a:spLocks/>
          </p:cNvSpPr>
          <p:nvPr/>
        </p:nvSpPr>
        <p:spPr>
          <a:xfrm>
            <a:off x="7162800" y="6997241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سَريرٌ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AD8FA4B7-D32D-8B29-A30C-6E9A3900D3F3}"/>
              </a:ext>
            </a:extLst>
          </p:cNvPr>
          <p:cNvSpPr txBox="1">
            <a:spLocks/>
          </p:cNvSpPr>
          <p:nvPr/>
        </p:nvSpPr>
        <p:spPr>
          <a:xfrm>
            <a:off x="7162800" y="8264237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أَصْواتٌ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3" name="Titre 1">
            <a:extLst>
              <a:ext uri="{FF2B5EF4-FFF2-40B4-BE49-F238E27FC236}">
                <a16:creationId xmlns:a16="http://schemas.microsoft.com/office/drawing/2014/main" id="{1CF4C130-1276-411A-59D3-FA13EE4C9BEC}"/>
              </a:ext>
            </a:extLst>
          </p:cNvPr>
          <p:cNvSpPr txBox="1">
            <a:spLocks/>
          </p:cNvSpPr>
          <p:nvPr/>
        </p:nvSpPr>
        <p:spPr>
          <a:xfrm>
            <a:off x="955965" y="4578928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مَكْتَبَةٌ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4" name="Titre 1">
            <a:extLst>
              <a:ext uri="{FF2B5EF4-FFF2-40B4-BE49-F238E27FC236}">
                <a16:creationId xmlns:a16="http://schemas.microsoft.com/office/drawing/2014/main" id="{9B7D7D4A-E61D-5C4E-FFB8-6D8F3D52707B}"/>
              </a:ext>
            </a:extLst>
          </p:cNvPr>
          <p:cNvSpPr txBox="1">
            <a:spLocks/>
          </p:cNvSpPr>
          <p:nvPr/>
        </p:nvSpPr>
        <p:spPr>
          <a:xfrm>
            <a:off x="955964" y="5711755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مَدْرَسَةٌ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5" name="Titre 1">
            <a:extLst>
              <a:ext uri="{FF2B5EF4-FFF2-40B4-BE49-F238E27FC236}">
                <a16:creationId xmlns:a16="http://schemas.microsoft.com/office/drawing/2014/main" id="{4656C514-68CB-0FF4-AC45-B062127E1D36}"/>
              </a:ext>
            </a:extLst>
          </p:cNvPr>
          <p:cNvSpPr txBox="1">
            <a:spLocks/>
          </p:cNvSpPr>
          <p:nvPr/>
        </p:nvSpPr>
        <p:spPr>
          <a:xfrm>
            <a:off x="955964" y="7123247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مُنْتَخَبٌ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36" name="Titre 1">
            <a:extLst>
              <a:ext uri="{FF2B5EF4-FFF2-40B4-BE49-F238E27FC236}">
                <a16:creationId xmlns:a16="http://schemas.microsoft.com/office/drawing/2014/main" id="{DF69C140-6507-8CCF-EF11-8A117B2B8F6A}"/>
              </a:ext>
            </a:extLst>
          </p:cNvPr>
          <p:cNvSpPr txBox="1">
            <a:spLocks/>
          </p:cNvSpPr>
          <p:nvPr/>
        </p:nvSpPr>
        <p:spPr>
          <a:xfrm>
            <a:off x="955964" y="8332348"/>
            <a:ext cx="2227663" cy="7582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رائِدَةٌ</a:t>
            </a:r>
            <a:endParaRPr kumimoji="0" lang="fr-FR" sz="8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6808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49AEC9-4B0F-D192-6A81-C00313D8E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3CA48A8-716C-AA5C-61CE-79ED2E63CE3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2848FB35-A22E-1F80-9FDD-8A82FE07ED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01E1FF9-355F-3832-9F11-9BC104DF1D7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رائز التصديق على اللبنة</a:t>
            </a:r>
            <a:endParaRPr kumimoji="1" lang="fr-FR" altLang="ja-JP" sz="8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6E9C789A-F843-2ADF-6CA5-EF424CB861D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76E746-792E-3B92-9B3C-611062BA1DD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26D939C-EAAD-2145-B627-0B762477FD1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02E76B3-B75B-F639-E0C6-4ED6EA385DA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6640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92C29-1F4C-0D8D-F91A-4BB7F9954B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8DC3A1-762B-030F-C6F1-C0C45F28500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يهيئ الأستاذ مكانا خاصا لتمرير رائز التصديق على اللبنة.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الرائز يمرر بشكل فردي.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0B89405-27CB-1A27-E7E5-F0345CC86644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925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9F341F2-6F55-8376-7B11-EA012CEEEAE5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بالموازاة مع تمرير الرائز الفردي يطلب الأستاذ من باقي المتعلمين إنجاز النشاط</a:t>
            </a:r>
            <a:r>
              <a:rPr kumimoji="0" lang="ar-MA" sz="72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رقم 1 من الصفحة 11 </a:t>
            </a: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81899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4024F-3613-3824-8F55-C62B35CF1D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0DC904-53A3-23A8-95B2-521E3D5DCC3D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انتبهوا، ستنجزون النشاط رقم 1 ص10 على دفاتركم، سأراقب عملكم. اكتبوا الكلمات على دفاتركم بخط جميل.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787F765-F1A7-3970-FE94-EE9689D70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599" y="2036618"/>
            <a:ext cx="6663770" cy="82503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2E996E-82D0-7964-3F1C-3FC3C3C39D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572722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3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الفائز هو من توصل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366" y="2196900"/>
            <a:ext cx="9412152" cy="71944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A3AA52C-A289-605E-61B7-751433B20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78" y="52322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88B36-C8EA-4F98-A9B6-A0C0DFB7A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1ECD235-C585-9E5B-0E17-E2B10C7DAB4A}"/>
              </a:ext>
            </a:extLst>
          </p:cNvPr>
          <p:cNvSpPr txBox="1"/>
          <p:nvPr/>
        </p:nvSpPr>
        <p:spPr>
          <a:xfrm>
            <a:off x="5250235" y="710975"/>
            <a:ext cx="753751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كل متعلم التعرف على الحروف.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شرط التحكم هو تعرف 10 حروف من 12 على الأقل.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ويعبئ النتائج في الشبكة.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95848276-7F87-AA54-999F-2035CE8D5BCA}"/>
              </a:ext>
            </a:extLst>
          </p:cNvPr>
          <p:cNvSpPr txBox="1">
            <a:spLocks/>
          </p:cNvSpPr>
          <p:nvPr/>
        </p:nvSpPr>
        <p:spPr>
          <a:xfrm>
            <a:off x="354385" y="895641"/>
            <a:ext cx="4425434" cy="803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b="0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رائز التصديق على اللبنة</a:t>
            </a:r>
            <a:endParaRPr kumimoji="0" lang="fr-FR" b="0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1E6406DA-B098-1718-481C-26FFABB4D429}"/>
              </a:ext>
            </a:extLst>
          </p:cNvPr>
          <p:cNvSpPr txBox="1">
            <a:spLocks/>
          </p:cNvSpPr>
          <p:nvPr/>
        </p:nvSpPr>
        <p:spPr>
          <a:xfrm>
            <a:off x="498764" y="2230583"/>
            <a:ext cx="12649199" cy="781396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1813D0-D52C-8838-14BF-DD2C29CF6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172820"/>
              </p:ext>
            </p:extLst>
          </p:nvPr>
        </p:nvGraphicFramePr>
        <p:xfrm>
          <a:off x="1205345" y="2673927"/>
          <a:ext cx="11582404" cy="6902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1">
                  <a:extLst>
                    <a:ext uri="{9D8B030D-6E8A-4147-A177-3AD203B41FA5}">
                      <a16:colId xmlns:a16="http://schemas.microsoft.com/office/drawing/2014/main" val="2076736291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2726424473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163464520"/>
                    </a:ext>
                  </a:extLst>
                </a:gridCol>
                <a:gridCol w="2895601">
                  <a:extLst>
                    <a:ext uri="{9D8B030D-6E8A-4147-A177-3AD203B41FA5}">
                      <a16:colId xmlns:a16="http://schemas.microsoft.com/office/drawing/2014/main" val="803063161"/>
                    </a:ext>
                  </a:extLst>
                </a:gridCol>
              </a:tblGrid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ل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ع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ب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11500" dirty="0">
                          <a:solidFill>
                            <a:schemeClr val="tx1"/>
                          </a:solidFill>
                        </a:rPr>
                        <a:t>ص</a:t>
                      </a:r>
                      <a:endParaRPr lang="fr-MA" sz="11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933356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 rtl="1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جـ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شـ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هـ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ذ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7638"/>
                  </a:ext>
                </a:extLst>
              </a:tr>
              <a:tr h="2300699"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يــ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ن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ق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15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و</a:t>
                      </a:r>
                      <a:endParaRPr lang="fr-MA" sz="1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9638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78033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FA7F-A0FA-7613-46C3-1260FDAA9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8CD3D38-89FB-CBAF-DCAD-71222080288C}"/>
              </a:ext>
            </a:extLst>
          </p:cNvPr>
          <p:cNvSpPr txBox="1"/>
          <p:nvPr/>
        </p:nvSpPr>
        <p:spPr>
          <a:xfrm>
            <a:off x="160421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ستقرأون سلسلة الكلمات  النشاط رقم 2 من الصفحة 10 حتى تحققوا الدقة والطلاقة.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913416-F340-8FB8-53BE-C51264377A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2192" y="1901311"/>
            <a:ext cx="6651194" cy="799083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3F216D0-E8FC-FD6E-DE53-93C56B52BE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474723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1570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BA99-A17C-187D-FC21-7F1D97CEA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774BBFE-3C1C-7C34-3668-F7C57ED79706}"/>
              </a:ext>
            </a:extLst>
          </p:cNvPr>
          <p:cNvSpPr txBox="1"/>
          <p:nvPr/>
        </p:nvSpPr>
        <p:spPr>
          <a:xfrm>
            <a:off x="160421" y="710976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ستنجزون النشاطان رقم 2 من الصفحة 11 على دفاتركم، وتقوِّموا عملكم بشكل ذاتي.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في الحصة الموالية.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A3B020-A61E-A390-5015-88683FF26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1599" y="2036618"/>
            <a:ext cx="6663770" cy="825038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5740D0-6C5E-C1E2-A0AD-7D0BC1D15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413180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204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5942782"/>
              </p:ext>
            </p:extLst>
          </p:nvPr>
        </p:nvGraphicFramePr>
        <p:xfrm>
          <a:off x="1246909" y="1536448"/>
          <a:ext cx="11166764" cy="9298414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عادَ – طائر - زرافة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1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3. 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لوحة المقاطع والحروف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الدقة والطلاقة: قراءة سلسة مقاطع وكلمات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تركيب كلمات وقراءتها؛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تركيب كلمات ونقلها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4. رائز التصديق على اللبنة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قراءة الحروف المحددة: 12 حرفا</a:t>
                      </a:r>
                    </a:p>
                    <a:p>
                      <a:pPr marL="809625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تعبئة شبكة التصديق على اللبنة</a:t>
                      </a:r>
                    </a:p>
                    <a:p>
                      <a:pPr marL="352425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5.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                                  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r" rtl="1">
                        <a:buFont typeface="+mj-lt"/>
                        <a:buNone/>
                      </a:pP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219313" y="3307898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123776" y="557456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120539" y="771529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219313" y="2286272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C99C1D-B96C-6C5D-E64D-9CBF392B6317}"/>
              </a:ext>
            </a:extLst>
          </p:cNvPr>
          <p:cNvGrpSpPr/>
          <p:nvPr/>
        </p:nvGrpSpPr>
        <p:grpSpPr>
          <a:xfrm flipH="1">
            <a:off x="2123776" y="9136237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DD79AC28-880A-23B5-D7A6-EE06ABC93396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3F64696-B1B1-4AF2-283A-9B918625A4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FD56CBC-5B0A-E22A-ED89-9B41C040007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2 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08617" y="2350873"/>
            <a:ext cx="5708073" cy="7261719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المقاطع والكلمات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أبحث عن أكبر عدد من الكلمات انطلاقا من المقاطع المسجلة في النشاط رقم 3 وأكتبها على دفتري(يمكن إضافة مقاطع أخرى)؛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5- أستعد لعرض إنجازي على أستاذي في الحصة الموالية.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FE80E88-28B2-7ADF-2541-3C14CD335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73" y="2350874"/>
            <a:ext cx="5376166" cy="726171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F9BE9F0-329A-5811-C29A-E6754B2F2882}"/>
              </a:ext>
            </a:extLst>
          </p:cNvPr>
          <p:cNvSpPr txBox="1"/>
          <p:nvPr/>
        </p:nvSpPr>
        <p:spPr>
          <a:xfrm>
            <a:off x="3713018" y="902343"/>
            <a:ext cx="870065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النشاط المنزلي الذي كلفتكم به نهاية الحصة السابقة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EA46E6-7B43-BA74-1A33-489FE2956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87560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تذكير بشروط الانتباه والتركيز في الفصل</a:t>
            </a:r>
            <a:endParaRPr lang="fr-FR" sz="6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1024</Words>
  <Application>Microsoft Office PowerPoint</Application>
  <PresentationFormat>Personnalisé</PresentationFormat>
  <Paragraphs>175</Paragraphs>
  <Slides>47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47</vt:i4>
      </vt:variant>
    </vt:vector>
  </HeadingPairs>
  <TitlesOfParts>
    <vt:vector size="6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2190</cp:revision>
  <dcterms:created xsi:type="dcterms:W3CDTF">2014-10-09T07:32:24Z</dcterms:created>
  <dcterms:modified xsi:type="dcterms:W3CDTF">2025-09-05T16:28:27Z</dcterms:modified>
</cp:coreProperties>
</file>