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1"/>
  </p:notesMasterIdLst>
  <p:handoutMasterIdLst>
    <p:handoutMasterId r:id="rId72"/>
  </p:handoutMasterIdLst>
  <p:sldIdLst>
    <p:sldId id="257" r:id="rId6"/>
    <p:sldId id="2134804867" r:id="rId7"/>
    <p:sldId id="2134805101" r:id="rId8"/>
    <p:sldId id="2134808524" r:id="rId9"/>
    <p:sldId id="2134805392" r:id="rId10"/>
    <p:sldId id="2134805155" r:id="rId11"/>
    <p:sldId id="2134808504" r:id="rId12"/>
    <p:sldId id="2134808454" r:id="rId13"/>
    <p:sldId id="953" r:id="rId14"/>
    <p:sldId id="2134808449" r:id="rId15"/>
    <p:sldId id="2134808523" r:id="rId16"/>
    <p:sldId id="542" r:id="rId17"/>
    <p:sldId id="988" r:id="rId18"/>
    <p:sldId id="2134808455" r:id="rId19"/>
    <p:sldId id="2134808456" r:id="rId20"/>
    <p:sldId id="2134808463" r:id="rId21"/>
    <p:sldId id="2134808464" r:id="rId22"/>
    <p:sldId id="2134808465" r:id="rId23"/>
    <p:sldId id="2134808466" r:id="rId24"/>
    <p:sldId id="2134808467" r:id="rId25"/>
    <p:sldId id="2134808448" r:id="rId26"/>
    <p:sldId id="989" r:id="rId27"/>
    <p:sldId id="2134808474" r:id="rId28"/>
    <p:sldId id="2134808468" r:id="rId29"/>
    <p:sldId id="2134808469" r:id="rId30"/>
    <p:sldId id="597" r:id="rId31"/>
    <p:sldId id="2134808445" r:id="rId32"/>
    <p:sldId id="2134808485" r:id="rId33"/>
    <p:sldId id="2134808511" r:id="rId34"/>
    <p:sldId id="2134808486" r:id="rId35"/>
    <p:sldId id="2134808487" r:id="rId36"/>
    <p:sldId id="2134808488" r:id="rId37"/>
    <p:sldId id="2134808489" r:id="rId38"/>
    <p:sldId id="2134808512" r:id="rId39"/>
    <p:sldId id="2134808513" r:id="rId40"/>
    <p:sldId id="2134808514" r:id="rId41"/>
    <p:sldId id="2134808484" r:id="rId42"/>
    <p:sldId id="2134808515" r:id="rId43"/>
    <p:sldId id="2134808491" r:id="rId44"/>
    <p:sldId id="2134808483" r:id="rId45"/>
    <p:sldId id="2134808482" r:id="rId46"/>
    <p:sldId id="2134808492" r:id="rId47"/>
    <p:sldId id="2134808516" r:id="rId48"/>
    <p:sldId id="2134808517" r:id="rId49"/>
    <p:sldId id="2134808480" r:id="rId50"/>
    <p:sldId id="2134808505" r:id="rId51"/>
    <p:sldId id="2134808494" r:id="rId52"/>
    <p:sldId id="2134808479" r:id="rId53"/>
    <p:sldId id="2134808518" r:id="rId54"/>
    <p:sldId id="2134808521" r:id="rId55"/>
    <p:sldId id="2134808519" r:id="rId56"/>
    <p:sldId id="2134808520" r:id="rId57"/>
    <p:sldId id="2134808477" r:id="rId58"/>
    <p:sldId id="2134808499" r:id="rId59"/>
    <p:sldId id="2134808498" r:id="rId60"/>
    <p:sldId id="2134808522" r:id="rId61"/>
    <p:sldId id="2134808476" r:id="rId62"/>
    <p:sldId id="2134808510" r:id="rId63"/>
    <p:sldId id="2134808546" r:id="rId64"/>
    <p:sldId id="838" r:id="rId65"/>
    <p:sldId id="2134808446" r:id="rId66"/>
    <p:sldId id="2134808501" r:id="rId67"/>
    <p:sldId id="2134808447" r:id="rId68"/>
    <p:sldId id="2134808503" r:id="rId69"/>
    <p:sldId id="2134808502" r:id="rId7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4"/>
            <p14:sldId id="2134805392"/>
            <p14:sldId id="2134805155"/>
            <p14:sldId id="2134808504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23"/>
          </p14:sldIdLst>
        </p14:section>
        <p14:section name="نشاط اعتيادي" id="{3822E05A-48B7-466A-9806-AC1514DAD3AF}">
          <p14:sldIdLst>
            <p14:sldId id="542"/>
            <p14:sldId id="988"/>
            <p14:sldId id="2134808455"/>
            <p14:sldId id="2134808456"/>
            <p14:sldId id="2134808463"/>
            <p14:sldId id="2134808464"/>
            <p14:sldId id="2134808465"/>
            <p14:sldId id="2134808466"/>
            <p14:sldId id="2134808467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488"/>
            <p14:sldId id="2134808489"/>
            <p14:sldId id="2134808512"/>
            <p14:sldId id="2134808513"/>
            <p14:sldId id="2134808514"/>
            <p14:sldId id="2134808484"/>
            <p14:sldId id="2134808515"/>
            <p14:sldId id="2134808491"/>
            <p14:sldId id="2134808483"/>
            <p14:sldId id="2134808482"/>
            <p14:sldId id="2134808492"/>
            <p14:sldId id="2134808516"/>
            <p14:sldId id="2134808517"/>
            <p14:sldId id="2134808480"/>
            <p14:sldId id="2134808505"/>
            <p14:sldId id="2134808494"/>
            <p14:sldId id="2134808479"/>
            <p14:sldId id="2134808518"/>
            <p14:sldId id="2134808521"/>
            <p14:sldId id="2134808519"/>
            <p14:sldId id="2134808520"/>
            <p14:sldId id="2134808477"/>
            <p14:sldId id="2134808499"/>
            <p14:sldId id="2134808498"/>
            <p14:sldId id="2134808522"/>
            <p14:sldId id="2134808476"/>
            <p14:sldId id="2134808510"/>
            <p14:sldId id="2134808546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C3C"/>
    <a:srgbClr val="19199B"/>
    <a:srgbClr val="006DB4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722D3D-44D7-493B-931F-C9F54389E3CF}" v="49" dt="2025-09-04T23:09:59.9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2" d="100"/>
          <a:sy n="52" d="100"/>
        </p:scale>
        <p:origin x="1766" y="-1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presProps" Target="presProps.xml"/><Relationship Id="rId79" Type="http://schemas.microsoft.com/office/2015/10/relationships/revisionInfo" Target="revisionInfo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commentAuthors" Target="commentAuthors.xml"/><Relationship Id="rId78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4722D3D-44D7-493B-931F-C9F54389E3CF}"/>
    <pc:docChg chg="addSld delSld modSld modSection">
      <pc:chgData name="FERHANE EL MOSTAFA" userId="612e3f77-08f4-424c-9bd0-6ac275dcda07" providerId="ADAL" clId="{04722D3D-44D7-493B-931F-C9F54389E3CF}" dt="2025-08-30T08:33:18.410" v="1" actId="47"/>
      <pc:docMkLst>
        <pc:docMk/>
      </pc:docMkLst>
      <pc:sldChg chg="del">
        <pc:chgData name="FERHANE EL MOSTAFA" userId="612e3f77-08f4-424c-9bd0-6ac275dcda07" providerId="ADAL" clId="{04722D3D-44D7-493B-931F-C9F54389E3CF}" dt="2025-08-30T08:33:18.410" v="1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04722D3D-44D7-493B-931F-C9F54389E3CF}" dt="2025-08-30T08:33:16.592" v="0"/>
        <pc:sldMkLst>
          <pc:docMk/>
          <pc:sldMk cId="2533095450" sldId="2134808524"/>
        </pc:sldMkLst>
      </pc:sldChg>
    </pc:docChg>
  </pc:docChgLst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23:09:59.954" v="244"/>
      <pc:docMkLst>
        <pc:docMk/>
      </pc:docMkLst>
      <pc:sldChg chg="addSp modSp mod">
        <pc:chgData name="FERHANE EL MOSTAFA" userId="612e3f77-08f4-424c-9bd0-6ac275dcda07" providerId="ADAL" clId="{0E1024C3-58F3-4E60-9D56-58152775B348}" dt="2025-09-03T10:08:13.479" v="3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8:13.479" v="3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delSp modSp mod">
        <pc:chgData name="FERHANE EL MOSTAFA" userId="612e3f77-08f4-424c-9bd0-6ac275dcda07" providerId="ADAL" clId="{0E1024C3-58F3-4E60-9D56-58152775B348}" dt="2025-08-31T20:11:31.013" v="1" actId="1076"/>
        <pc:sldMkLst>
          <pc:docMk/>
          <pc:sldMk cId="2922113435" sldId="2134808446"/>
        </pc:sldMkLst>
        <pc:spChg chg="mod">
          <ac:chgData name="FERHANE EL MOSTAFA" userId="612e3f77-08f4-424c-9bd0-6ac275dcda07" providerId="ADAL" clId="{0E1024C3-58F3-4E60-9D56-58152775B348}" dt="2025-08-31T20:11:31.013" v="1" actId="1076"/>
          <ac:spMkLst>
            <pc:docMk/>
            <pc:sldMk cId="2922113435" sldId="2134808446"/>
            <ac:spMk id="4" creationId="{D4F3A4D2-5D88-7760-40DD-A7291C50F70F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4T16:11:41.476" v="7" actId="1076"/>
        <pc:sldMkLst>
          <pc:docMk/>
          <pc:sldMk cId="3380457647" sldId="2134808510"/>
        </pc:sldMkLst>
        <pc:picChg chg="del">
          <ac:chgData name="FERHANE EL MOSTAFA" userId="612e3f77-08f4-424c-9bd0-6ac275dcda07" providerId="ADAL" clId="{0E1024C3-58F3-4E60-9D56-58152775B348}" dt="2025-09-04T16:11:31.389" v="5" actId="478"/>
          <ac:picMkLst>
            <pc:docMk/>
            <pc:sldMk cId="3380457647" sldId="2134808510"/>
            <ac:picMk id="3" creationId="{FF25DB45-FBBD-ED15-5FF8-F0A8BDBF0D1B}"/>
          </ac:picMkLst>
        </pc:picChg>
        <pc:picChg chg="add mod">
          <ac:chgData name="FERHANE EL MOSTAFA" userId="612e3f77-08f4-424c-9bd0-6ac275dcda07" providerId="ADAL" clId="{0E1024C3-58F3-4E60-9D56-58152775B348}" dt="2025-09-04T16:11:41.476" v="7" actId="1076"/>
          <ac:picMkLst>
            <pc:docMk/>
            <pc:sldMk cId="3380457647" sldId="2134808510"/>
            <ac:picMk id="4" creationId="{E3A69999-4410-6017-17FE-AED9602AE9DB}"/>
          </ac:picMkLst>
        </pc:picChg>
      </pc:sldChg>
      <pc:sldChg chg="addSp modSp add mod modAnim">
        <pc:chgData name="FERHANE EL MOSTAFA" userId="612e3f77-08f4-424c-9bd0-6ac275dcda07" providerId="ADAL" clId="{0E1024C3-58F3-4E60-9D56-58152775B348}" dt="2025-09-04T23:09:59.954" v="244"/>
        <pc:sldMkLst>
          <pc:docMk/>
          <pc:sldMk cId="45334825" sldId="2134808546"/>
        </pc:sldMkLst>
        <pc:spChg chg="mod">
          <ac:chgData name="FERHANE EL MOSTAFA" userId="612e3f77-08f4-424c-9bd0-6ac275dcda07" providerId="ADAL" clId="{0E1024C3-58F3-4E60-9D56-58152775B348}" dt="2025-09-04T16:24:11.637" v="208" actId="20577"/>
          <ac:spMkLst>
            <pc:docMk/>
            <pc:sldMk cId="45334825" sldId="2134808546"/>
            <ac:spMk id="2" creationId="{A0A49F3E-8A48-1E20-E7AA-E9EA94EFDF07}"/>
          </ac:spMkLst>
        </pc:spChg>
        <pc:spChg chg="mod">
          <ac:chgData name="FERHANE EL MOSTAFA" userId="612e3f77-08f4-424c-9bd0-6ac275dcda07" providerId="ADAL" clId="{0E1024C3-58F3-4E60-9D56-58152775B348}" dt="2025-09-04T23:05:32.334" v="229" actId="14100"/>
          <ac:spMkLst>
            <pc:docMk/>
            <pc:sldMk cId="45334825" sldId="2134808546"/>
            <ac:spMk id="3" creationId="{D7368353-6B67-5C4B-F613-33774761742E}"/>
          </ac:spMkLst>
        </pc:spChg>
        <pc:spChg chg="mod">
          <ac:chgData name="FERHANE EL MOSTAFA" userId="612e3f77-08f4-424c-9bd0-6ac275dcda07" providerId="ADAL" clId="{0E1024C3-58F3-4E60-9D56-58152775B348}" dt="2025-09-04T16:21:12.664" v="159" actId="14100"/>
          <ac:spMkLst>
            <pc:docMk/>
            <pc:sldMk cId="45334825" sldId="2134808546"/>
            <ac:spMk id="4" creationId="{EF14A5F1-4ACC-BCFD-8DA0-2B3BD1D93E2F}"/>
          </ac:spMkLst>
        </pc:spChg>
        <pc:spChg chg="mod">
          <ac:chgData name="FERHANE EL MOSTAFA" userId="612e3f77-08f4-424c-9bd0-6ac275dcda07" providerId="ADAL" clId="{0E1024C3-58F3-4E60-9D56-58152775B348}" dt="2025-09-04T16:23:52.096" v="198" actId="14100"/>
          <ac:spMkLst>
            <pc:docMk/>
            <pc:sldMk cId="45334825" sldId="2134808546"/>
            <ac:spMk id="5" creationId="{69145873-3C30-F7EB-B2C5-7DA41D7C8EAD}"/>
          </ac:spMkLst>
        </pc:spChg>
        <pc:spChg chg="mod">
          <ac:chgData name="FERHANE EL MOSTAFA" userId="612e3f77-08f4-424c-9bd0-6ac275dcda07" providerId="ADAL" clId="{0E1024C3-58F3-4E60-9D56-58152775B348}" dt="2025-09-04T16:21:33.784" v="166" actId="14100"/>
          <ac:spMkLst>
            <pc:docMk/>
            <pc:sldMk cId="45334825" sldId="2134808546"/>
            <ac:spMk id="7" creationId="{1312A662-3A5A-9B1C-7C6D-E842ECBCF928}"/>
          </ac:spMkLst>
        </pc:spChg>
        <pc:spChg chg="mod">
          <ac:chgData name="FERHANE EL MOSTAFA" userId="612e3f77-08f4-424c-9bd0-6ac275dcda07" providerId="ADAL" clId="{0E1024C3-58F3-4E60-9D56-58152775B348}" dt="2025-09-04T16:21:26.880" v="163" actId="14100"/>
          <ac:spMkLst>
            <pc:docMk/>
            <pc:sldMk cId="45334825" sldId="2134808546"/>
            <ac:spMk id="8" creationId="{2A420F39-3BEA-D7C4-1452-675EE984CB1B}"/>
          </ac:spMkLst>
        </pc:spChg>
        <pc:spChg chg="mod">
          <ac:chgData name="FERHANE EL MOSTAFA" userId="612e3f77-08f4-424c-9bd0-6ac275dcda07" providerId="ADAL" clId="{0E1024C3-58F3-4E60-9D56-58152775B348}" dt="2025-09-04T16:22:50.690" v="177" actId="14100"/>
          <ac:spMkLst>
            <pc:docMk/>
            <pc:sldMk cId="45334825" sldId="2134808546"/>
            <ac:spMk id="9" creationId="{781B1793-EA31-CF4F-EAA7-8BD5A0EDE451}"/>
          </ac:spMkLst>
        </pc:spChg>
        <pc:spChg chg="mod">
          <ac:chgData name="FERHANE EL MOSTAFA" userId="612e3f77-08f4-424c-9bd0-6ac275dcda07" providerId="ADAL" clId="{0E1024C3-58F3-4E60-9D56-58152775B348}" dt="2025-09-04T16:23:49.888" v="197" actId="14100"/>
          <ac:spMkLst>
            <pc:docMk/>
            <pc:sldMk cId="45334825" sldId="2134808546"/>
            <ac:spMk id="10" creationId="{B89AEC6C-C1A2-A58F-A124-C02E3A621DA0}"/>
          </ac:spMkLst>
        </pc:spChg>
        <pc:spChg chg="add mod">
          <ac:chgData name="FERHANE EL MOSTAFA" userId="612e3f77-08f4-424c-9bd0-6ac275dcda07" providerId="ADAL" clId="{0E1024C3-58F3-4E60-9D56-58152775B348}" dt="2025-09-04T16:21:35.531" v="167" actId="14100"/>
          <ac:spMkLst>
            <pc:docMk/>
            <pc:sldMk cId="45334825" sldId="2134808546"/>
            <ac:spMk id="11" creationId="{67A8483D-0777-225A-5966-4083AD93DCC4}"/>
          </ac:spMkLst>
        </pc:spChg>
        <pc:spChg chg="mod">
          <ac:chgData name="FERHANE EL MOSTAFA" userId="612e3f77-08f4-424c-9bd0-6ac275dcda07" providerId="ADAL" clId="{0E1024C3-58F3-4E60-9D56-58152775B348}" dt="2025-09-04T16:20:46.737" v="150" actId="404"/>
          <ac:spMkLst>
            <pc:docMk/>
            <pc:sldMk cId="45334825" sldId="2134808546"/>
            <ac:spMk id="12" creationId="{D45F6BD1-2F05-67FB-BE49-118BFF33E10F}"/>
          </ac:spMkLst>
        </pc:spChg>
        <pc:spChg chg="mod">
          <ac:chgData name="FERHANE EL MOSTAFA" userId="612e3f77-08f4-424c-9bd0-6ac275dcda07" providerId="ADAL" clId="{0E1024C3-58F3-4E60-9D56-58152775B348}" dt="2025-09-04T23:04:38.081" v="215" actId="1076"/>
          <ac:spMkLst>
            <pc:docMk/>
            <pc:sldMk cId="45334825" sldId="2134808546"/>
            <ac:spMk id="13" creationId="{39169B97-0589-976E-4D52-6838AA35983E}"/>
          </ac:spMkLst>
        </pc:spChg>
        <pc:spChg chg="mod">
          <ac:chgData name="FERHANE EL MOSTAFA" userId="612e3f77-08f4-424c-9bd0-6ac275dcda07" providerId="ADAL" clId="{0E1024C3-58F3-4E60-9D56-58152775B348}" dt="2025-09-04T23:04:46.250" v="219" actId="1076"/>
          <ac:spMkLst>
            <pc:docMk/>
            <pc:sldMk cId="45334825" sldId="2134808546"/>
            <ac:spMk id="14" creationId="{0A85791F-BD8D-9180-4A71-64DDADD8875F}"/>
          </ac:spMkLst>
        </pc:spChg>
        <pc:spChg chg="mod">
          <ac:chgData name="FERHANE EL MOSTAFA" userId="612e3f77-08f4-424c-9bd0-6ac275dcda07" providerId="ADAL" clId="{0E1024C3-58F3-4E60-9D56-58152775B348}" dt="2025-09-04T16:21:10.185" v="158" actId="1076"/>
          <ac:spMkLst>
            <pc:docMk/>
            <pc:sldMk cId="45334825" sldId="2134808546"/>
            <ac:spMk id="15" creationId="{E2DB7369-2160-2F2E-3636-2AEB71591C3C}"/>
          </ac:spMkLst>
        </pc:spChg>
        <pc:spChg chg="mod">
          <ac:chgData name="FERHANE EL MOSTAFA" userId="612e3f77-08f4-424c-9bd0-6ac275dcda07" providerId="ADAL" clId="{0E1024C3-58F3-4E60-9D56-58152775B348}" dt="2025-09-04T16:22:44.581" v="176" actId="1076"/>
          <ac:spMkLst>
            <pc:docMk/>
            <pc:sldMk cId="45334825" sldId="2134808546"/>
            <ac:spMk id="16" creationId="{33EE9098-27DE-8687-2671-E0C75AE3E223}"/>
          </ac:spMkLst>
        </pc:spChg>
        <pc:spChg chg="add mod">
          <ac:chgData name="FERHANE EL MOSTAFA" userId="612e3f77-08f4-424c-9bd0-6ac275dcda07" providerId="ADAL" clId="{0E1024C3-58F3-4E60-9D56-58152775B348}" dt="2025-09-04T16:23:58.777" v="200" actId="14100"/>
          <ac:spMkLst>
            <pc:docMk/>
            <pc:sldMk cId="45334825" sldId="2134808546"/>
            <ac:spMk id="17" creationId="{25EDE498-3A0F-4974-FF0B-FE4947C84B74}"/>
          </ac:spMkLst>
        </pc:spChg>
        <pc:spChg chg="mod">
          <ac:chgData name="FERHANE EL MOSTAFA" userId="612e3f77-08f4-424c-9bd0-6ac275dcda07" providerId="ADAL" clId="{0E1024C3-58F3-4E60-9D56-58152775B348}" dt="2025-09-04T16:23:45.012" v="195" actId="14100"/>
          <ac:spMkLst>
            <pc:docMk/>
            <pc:sldMk cId="45334825" sldId="2134808546"/>
            <ac:spMk id="18" creationId="{BDE2BD61-4A70-D768-E7FE-8D6A30477532}"/>
          </ac:spMkLst>
        </pc:spChg>
        <pc:spChg chg="mod">
          <ac:chgData name="FERHANE EL MOSTAFA" userId="612e3f77-08f4-424c-9bd0-6ac275dcda07" providerId="ADAL" clId="{0E1024C3-58F3-4E60-9D56-58152775B348}" dt="2025-09-04T16:21:30.824" v="165" actId="14100"/>
          <ac:spMkLst>
            <pc:docMk/>
            <pc:sldMk cId="45334825" sldId="2134808546"/>
            <ac:spMk id="19" creationId="{73C8EB6E-05DE-B75E-7478-428EE650E9E2}"/>
          </ac:spMkLst>
        </pc:spChg>
        <pc:spChg chg="mod">
          <ac:chgData name="FERHANE EL MOSTAFA" userId="612e3f77-08f4-424c-9bd0-6ac275dcda07" providerId="ADAL" clId="{0E1024C3-58F3-4E60-9D56-58152775B348}" dt="2025-09-04T23:04:23.610" v="210" actId="1076"/>
          <ac:spMkLst>
            <pc:docMk/>
            <pc:sldMk cId="45334825" sldId="2134808546"/>
            <ac:spMk id="20" creationId="{D138241E-4455-4C46-7DA3-2FC2A07B2449}"/>
          </ac:spMkLst>
        </pc:spChg>
        <pc:spChg chg="mod">
          <ac:chgData name="FERHANE EL MOSTAFA" userId="612e3f77-08f4-424c-9bd0-6ac275dcda07" providerId="ADAL" clId="{0E1024C3-58F3-4E60-9D56-58152775B348}" dt="2025-09-04T23:04:32.764" v="213" actId="14100"/>
          <ac:spMkLst>
            <pc:docMk/>
            <pc:sldMk cId="45334825" sldId="2134808546"/>
            <ac:spMk id="21" creationId="{258655E3-2438-1521-CE27-97E19B3576DA}"/>
          </ac:spMkLst>
        </pc:spChg>
        <pc:spChg chg="add mod">
          <ac:chgData name="FERHANE EL MOSTAFA" userId="612e3f77-08f4-424c-9bd0-6ac275dcda07" providerId="ADAL" clId="{0E1024C3-58F3-4E60-9D56-58152775B348}" dt="2025-09-04T16:21:20.733" v="162" actId="14100"/>
          <ac:spMkLst>
            <pc:docMk/>
            <pc:sldMk cId="45334825" sldId="2134808546"/>
            <ac:spMk id="22" creationId="{DF3A83B5-F755-13D7-5EE6-8D0B9ACCA0CB}"/>
          </ac:spMkLst>
        </pc:spChg>
        <pc:spChg chg="mod">
          <ac:chgData name="FERHANE EL MOSTAFA" userId="612e3f77-08f4-424c-9bd0-6ac275dcda07" providerId="ADAL" clId="{0E1024C3-58F3-4E60-9D56-58152775B348}" dt="2025-09-04T23:04:49.045" v="220" actId="1076"/>
          <ac:spMkLst>
            <pc:docMk/>
            <pc:sldMk cId="45334825" sldId="2134808546"/>
            <ac:spMk id="23" creationId="{F9163B30-741B-3713-C494-15EF56370611}"/>
          </ac:spMkLst>
        </pc:spChg>
        <pc:spChg chg="add mod">
          <ac:chgData name="FERHANE EL MOSTAFA" userId="612e3f77-08f4-424c-9bd0-6ac275dcda07" providerId="ADAL" clId="{0E1024C3-58F3-4E60-9D56-58152775B348}" dt="2025-09-04T16:20:41.961" v="148" actId="1076"/>
          <ac:spMkLst>
            <pc:docMk/>
            <pc:sldMk cId="45334825" sldId="2134808546"/>
            <ac:spMk id="24" creationId="{2656696A-94BC-9906-CC4A-70EAF6F43F6C}"/>
          </ac:spMkLst>
        </pc:spChg>
        <pc:spChg chg="mod">
          <ac:chgData name="FERHANE EL MOSTAFA" userId="612e3f77-08f4-424c-9bd0-6ac275dcda07" providerId="ADAL" clId="{0E1024C3-58F3-4E60-9D56-58152775B348}" dt="2025-09-04T16:23:56.714" v="199" actId="14100"/>
          <ac:spMkLst>
            <pc:docMk/>
            <pc:sldMk cId="45334825" sldId="2134808546"/>
            <ac:spMk id="25" creationId="{20DB5C60-60FA-DF03-70E7-EB32615F4E44}"/>
          </ac:spMkLst>
        </pc:spChg>
        <pc:spChg chg="add mod">
          <ac:chgData name="FERHANE EL MOSTAFA" userId="612e3f77-08f4-424c-9bd0-6ac275dcda07" providerId="ADAL" clId="{0E1024C3-58F3-4E60-9D56-58152775B348}" dt="2025-09-04T23:04:28.468" v="211" actId="1076"/>
          <ac:spMkLst>
            <pc:docMk/>
            <pc:sldMk cId="45334825" sldId="2134808546"/>
            <ac:spMk id="26" creationId="{00A3D04E-E139-BF83-2B2F-68155081603B}"/>
          </ac:spMkLst>
        </pc:spChg>
        <pc:spChg chg="mod">
          <ac:chgData name="FERHANE EL MOSTAFA" userId="612e3f77-08f4-424c-9bd0-6ac275dcda07" providerId="ADAL" clId="{0E1024C3-58F3-4E60-9D56-58152775B348}" dt="2025-09-04T16:23:47.248" v="196" actId="14100"/>
          <ac:spMkLst>
            <pc:docMk/>
            <pc:sldMk cId="45334825" sldId="2134808546"/>
            <ac:spMk id="27" creationId="{D63DF8C4-42AF-67C6-E3D2-2737A54F82DC}"/>
          </ac:spMkLst>
        </pc:spChg>
        <pc:spChg chg="add mod">
          <ac:chgData name="FERHANE EL MOSTAFA" userId="612e3f77-08f4-424c-9bd0-6ac275dcda07" providerId="ADAL" clId="{0E1024C3-58F3-4E60-9D56-58152775B348}" dt="2025-09-04T16:21:28.575" v="164" actId="14100"/>
          <ac:spMkLst>
            <pc:docMk/>
            <pc:sldMk cId="45334825" sldId="2134808546"/>
            <ac:spMk id="28" creationId="{6FC73746-DD10-305C-ECB2-13A4FDE0B6F1}"/>
          </ac:spMkLst>
        </pc:spChg>
        <pc:spChg chg="add mod">
          <ac:chgData name="FERHANE EL MOSTAFA" userId="612e3f77-08f4-424c-9bd0-6ac275dcda07" providerId="ADAL" clId="{0E1024C3-58F3-4E60-9D56-58152775B348}" dt="2025-09-04T23:04:35.578" v="214" actId="1076"/>
          <ac:spMkLst>
            <pc:docMk/>
            <pc:sldMk cId="45334825" sldId="2134808546"/>
            <ac:spMk id="29" creationId="{70F29352-49A2-914F-DBBA-F05D24CD8E25}"/>
          </ac:spMkLst>
        </pc:spChg>
        <pc:spChg chg="add mod">
          <ac:chgData name="FERHANE EL MOSTAFA" userId="612e3f77-08f4-424c-9bd0-6ac275dcda07" providerId="ADAL" clId="{0E1024C3-58F3-4E60-9D56-58152775B348}" dt="2025-09-04T23:04:42.598" v="217" actId="1076"/>
          <ac:spMkLst>
            <pc:docMk/>
            <pc:sldMk cId="45334825" sldId="2134808546"/>
            <ac:spMk id="30" creationId="{A15C24F7-0AFD-2BF6-8FCD-0395FB4846E8}"/>
          </ac:spMkLst>
        </pc:spChg>
        <pc:spChg chg="add mod">
          <ac:chgData name="FERHANE EL MOSTAFA" userId="612e3f77-08f4-424c-9bd0-6ac275dcda07" providerId="ADAL" clId="{0E1024C3-58F3-4E60-9D56-58152775B348}" dt="2025-09-04T23:05:24.011" v="227" actId="14100"/>
          <ac:spMkLst>
            <pc:docMk/>
            <pc:sldMk cId="45334825" sldId="2134808546"/>
            <ac:spMk id="31" creationId="{486C97DA-C0C0-765F-FD05-51F4A366A171}"/>
          </ac:spMkLst>
        </pc:spChg>
      </pc:sldChg>
    </pc:docChg>
  </pc:docChgLst>
  <pc:docChgLst>
    <pc:chgData name="FERHANE EL MOSTAFA" userId="612e3f77-08f4-424c-9bd0-6ac275dcda07" providerId="ADAL" clId="{E7E83DFE-F3E6-45A8-8E27-56B8EEBF0302}"/>
    <pc:docChg chg="undo custSel addSld delSld modSld modSection">
      <pc:chgData name="FERHANE EL MOSTAFA" userId="612e3f77-08f4-424c-9bd0-6ac275dcda07" providerId="ADAL" clId="{E7E83DFE-F3E6-45A8-8E27-56B8EEBF0302}" dt="2025-08-02T23:06:43.493" v="2103" actId="1076"/>
      <pc:docMkLst>
        <pc:docMk/>
      </pc:docMkLst>
      <pc:sldChg chg="modSp mod">
        <pc:chgData name="FERHANE EL MOSTAFA" userId="612e3f77-08f4-424c-9bd0-6ac275dcda07" providerId="ADAL" clId="{E7E83DFE-F3E6-45A8-8E27-56B8EEBF0302}" dt="2025-07-31T22:42:17.137" v="2" actId="20577"/>
        <pc:sldMkLst>
          <pc:docMk/>
          <pc:sldMk cId="0" sldId="257"/>
        </pc:sldMkLst>
      </pc:sldChg>
      <pc:sldChg chg="addSp modSp mod modAnim">
        <pc:chgData name="FERHANE EL MOSTAFA" userId="612e3f77-08f4-424c-9bd0-6ac275dcda07" providerId="ADAL" clId="{E7E83DFE-F3E6-45A8-8E27-56B8EEBF0302}" dt="2025-08-02T22:51:14.738" v="194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E7E83DFE-F3E6-45A8-8E27-56B8EEBF0302}" dt="2025-07-31T22:49:30.211" v="60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E7E83DFE-F3E6-45A8-8E27-56B8EEBF0302}" dt="2025-08-01T07:04:19.789" v="207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7E83DFE-F3E6-45A8-8E27-56B8EEBF0302}" dt="2025-08-02T22:49:21.237" v="1889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E7E83DFE-F3E6-45A8-8E27-56B8EEBF0302}" dt="2025-08-02T22:49:51.746" v="1905" actId="1076"/>
        <pc:sldMkLst>
          <pc:docMk/>
          <pc:sldMk cId="969077855" sldId="2134805155"/>
        </pc:sldMkLst>
      </pc:sldChg>
      <pc:sldChg chg="addSp modSp mod">
        <pc:chgData name="FERHANE EL MOSTAFA" userId="612e3f77-08f4-424c-9bd0-6ac275dcda07" providerId="ADAL" clId="{E7E83DFE-F3E6-45A8-8E27-56B8EEBF0302}" dt="2025-08-01T10:41:39.802" v="1817" actId="1076"/>
        <pc:sldMkLst>
          <pc:docMk/>
          <pc:sldMk cId="4072375136" sldId="2134808445"/>
        </pc:sldMkLst>
      </pc:sldChg>
      <pc:sldChg chg="addSp delSp modSp mod">
        <pc:chgData name="FERHANE EL MOSTAFA" userId="612e3f77-08f4-424c-9bd0-6ac275dcda07" providerId="ADAL" clId="{E7E83DFE-F3E6-45A8-8E27-56B8EEBF0302}" dt="2025-08-01T10:51:47.669" v="1874" actId="6549"/>
        <pc:sldMkLst>
          <pc:docMk/>
          <pc:sldMk cId="1056702585" sldId="2134808447"/>
        </pc:sldMkLst>
      </pc:sldChg>
      <pc:sldChg chg="addSp delSp modSp mod modAnim">
        <pc:chgData name="FERHANE EL MOSTAFA" userId="612e3f77-08f4-424c-9bd0-6ac275dcda07" providerId="ADAL" clId="{E7E83DFE-F3E6-45A8-8E27-56B8EEBF0302}" dt="2025-08-02T22:54:22.186" v="2000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E7E83DFE-F3E6-45A8-8E27-56B8EEBF0302}" dt="2025-07-31T22:49:20.961" v="57" actId="47"/>
        <pc:sldMkLst>
          <pc:docMk/>
          <pc:sldMk cId="2058177563" sldId="2134808453"/>
        </pc:sldMkLst>
      </pc:sldChg>
      <pc:sldChg chg="modSp modAnim">
        <pc:chgData name="FERHANE EL MOSTAFA" userId="612e3f77-08f4-424c-9bd0-6ac275dcda07" providerId="ADAL" clId="{E7E83DFE-F3E6-45A8-8E27-56B8EEBF0302}" dt="2025-07-31T22:51:17.470" v="119" actId="108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E7E83DFE-F3E6-45A8-8E27-56B8EEBF0302}" dt="2025-07-31T22:52:17.894" v="122" actId="20577"/>
        <pc:sldMkLst>
          <pc:docMk/>
          <pc:sldMk cId="1262276646" sldId="2134808456"/>
        </pc:sldMkLst>
      </pc:sldChg>
      <pc:sldChg chg="modSp modAnim">
        <pc:chgData name="FERHANE EL MOSTAFA" userId="612e3f77-08f4-424c-9bd0-6ac275dcda07" providerId="ADAL" clId="{E7E83DFE-F3E6-45A8-8E27-56B8EEBF0302}" dt="2025-07-31T22:52:56.886" v="142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E7E83DFE-F3E6-45A8-8E27-56B8EEBF0302}" dt="2025-07-31T22:53:07.490" v="146" actId="20577"/>
        <pc:sldMkLst>
          <pc:docMk/>
          <pc:sldMk cId="4256770935" sldId="2134808464"/>
        </pc:sldMkLst>
      </pc:sldChg>
      <pc:sldChg chg="modSp modAnim">
        <pc:chgData name="FERHANE EL MOSTAFA" userId="612e3f77-08f4-424c-9bd0-6ac275dcda07" providerId="ADAL" clId="{E7E83DFE-F3E6-45A8-8E27-56B8EEBF0302}" dt="2025-07-31T22:53:40.401" v="173" actId="2057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E7E83DFE-F3E6-45A8-8E27-56B8EEBF0302}" dt="2025-07-31T22:54:07.932" v="187" actId="20577"/>
        <pc:sldMkLst>
          <pc:docMk/>
          <pc:sldMk cId="3357679976" sldId="2134808466"/>
        </pc:sldMkLst>
      </pc:sldChg>
      <pc:sldChg chg="modSp">
        <pc:chgData name="FERHANE EL MOSTAFA" userId="612e3f77-08f4-424c-9bd0-6ac275dcda07" providerId="ADAL" clId="{E7E83DFE-F3E6-45A8-8E27-56B8EEBF0302}" dt="2025-07-31T22:54:39.401" v="202" actId="2057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E7E83DFE-F3E6-45A8-8E27-56B8EEBF0302}" dt="2025-08-01T07:04:56.886" v="233" actId="20577"/>
        <pc:sldMkLst>
          <pc:docMk/>
          <pc:sldMk cId="2738640710" sldId="2134808468"/>
        </pc:sldMkLst>
      </pc:sldChg>
      <pc:sldChg chg="modSp mod">
        <pc:chgData name="FERHANE EL MOSTAFA" userId="612e3f77-08f4-424c-9bd0-6ac275dcda07" providerId="ADAL" clId="{E7E83DFE-F3E6-45A8-8E27-56B8EEBF0302}" dt="2025-08-02T22:57:26.574" v="2056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E7E83DFE-F3E6-45A8-8E27-56B8EEBF0302}" dt="2025-08-02T22:57:07.773" v="2038" actId="1076"/>
        <pc:sldMkLst>
          <pc:docMk/>
          <pc:sldMk cId="1418471261" sldId="2134808474"/>
        </pc:sldMkLst>
      </pc:sldChg>
      <pc:sldChg chg="addSp delSp modSp mod">
        <pc:chgData name="FERHANE EL MOSTAFA" userId="612e3f77-08f4-424c-9bd0-6ac275dcda07" providerId="ADAL" clId="{E7E83DFE-F3E6-45A8-8E27-56B8EEBF0302}" dt="2025-08-01T10:51:12.740" v="1863" actId="207"/>
        <pc:sldMkLst>
          <pc:docMk/>
          <pc:sldMk cId="2710047628" sldId="2134808476"/>
        </pc:sldMkLst>
      </pc:sldChg>
      <pc:sldChg chg="modSp mod">
        <pc:chgData name="FERHANE EL MOSTAFA" userId="612e3f77-08f4-424c-9bd0-6ac275dcda07" providerId="ADAL" clId="{E7E83DFE-F3E6-45A8-8E27-56B8EEBF0302}" dt="2025-08-01T10:49:37.899" v="1859" actId="20577"/>
        <pc:sldMkLst>
          <pc:docMk/>
          <pc:sldMk cId="2447610106" sldId="2134808477"/>
        </pc:sldMkLst>
      </pc:sldChg>
      <pc:sldChg chg="addSp delSp modSp mod">
        <pc:chgData name="FERHANE EL MOSTAFA" userId="612e3f77-08f4-424c-9bd0-6ac275dcda07" providerId="ADAL" clId="{E7E83DFE-F3E6-45A8-8E27-56B8EEBF0302}" dt="2025-08-01T10:11:13.189" v="1390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E7E83DFE-F3E6-45A8-8E27-56B8EEBF0302}" dt="2025-08-02T22:59:00.775" v="2061"/>
        <pc:sldMkLst>
          <pc:docMk/>
          <pc:sldMk cId="2442209310" sldId="2134808480"/>
        </pc:sldMkLst>
      </pc:sldChg>
      <pc:sldChg chg="addSp modSp del mod">
        <pc:chgData name="FERHANE EL MOSTAFA" userId="612e3f77-08f4-424c-9bd0-6ac275dcda07" providerId="ADAL" clId="{E7E83DFE-F3E6-45A8-8E27-56B8EEBF0302}" dt="2025-08-01T09:19:06.743" v="1256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E7E83DFE-F3E6-45A8-8E27-56B8EEBF0302}" dt="2025-08-01T09:11:17.485" v="1104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E7E83DFE-F3E6-45A8-8E27-56B8EEBF0302}" dt="2025-08-01T09:06:46.729" v="990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E7E83DFE-F3E6-45A8-8E27-56B8EEBF0302}" dt="2025-08-01T09:02:51.387" v="92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E7E83DFE-F3E6-45A8-8E27-56B8EEBF0302}" dt="2025-08-01T07:28:52.671" v="461" actId="14100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E7E83DFE-F3E6-45A8-8E27-56B8EEBF0302}" dt="2025-08-01T08:46:08.556" v="641" actId="20577"/>
        <pc:sldMkLst>
          <pc:docMk/>
          <pc:sldMk cId="4039521206" sldId="2134808486"/>
        </pc:sldMkLst>
      </pc:sldChg>
      <pc:sldChg chg="addSp delSp modSp mod delAnim">
        <pc:chgData name="FERHANE EL MOSTAFA" userId="612e3f77-08f4-424c-9bd0-6ac275dcda07" providerId="ADAL" clId="{E7E83DFE-F3E6-45A8-8E27-56B8EEBF0302}" dt="2025-08-01T08:48:14.685" v="678" actId="1076"/>
        <pc:sldMkLst>
          <pc:docMk/>
          <pc:sldMk cId="3557580989" sldId="2134808487"/>
        </pc:sldMkLst>
      </pc:sldChg>
      <pc:sldChg chg="addSp delSp modSp mod delAnim">
        <pc:chgData name="FERHANE EL MOSTAFA" userId="612e3f77-08f4-424c-9bd0-6ac275dcda07" providerId="ADAL" clId="{E7E83DFE-F3E6-45A8-8E27-56B8EEBF0302}" dt="2025-08-01T08:49:49.485" v="713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E7E83DFE-F3E6-45A8-8E27-56B8EEBF0302}" dt="2025-08-01T08:51:25.724" v="743" actId="20577"/>
        <pc:sldMkLst>
          <pc:docMk/>
          <pc:sldMk cId="702753478" sldId="2134808489"/>
        </pc:sldMkLst>
      </pc:sldChg>
      <pc:sldChg chg="del">
        <pc:chgData name="FERHANE EL MOSTAFA" userId="612e3f77-08f4-424c-9bd0-6ac275dcda07" providerId="ADAL" clId="{E7E83DFE-F3E6-45A8-8E27-56B8EEBF0302}" dt="2025-08-01T09:03:41.534" v="931" actId="47"/>
        <pc:sldMkLst>
          <pc:docMk/>
          <pc:sldMk cId="942737035" sldId="2134808490"/>
        </pc:sldMkLst>
      </pc:sldChg>
      <pc:sldChg chg="addSp delSp modSp mod delAnim modAnim">
        <pc:chgData name="FERHANE EL MOSTAFA" userId="612e3f77-08f4-424c-9bd0-6ac275dcda07" providerId="ADAL" clId="{E7E83DFE-F3E6-45A8-8E27-56B8EEBF0302}" dt="2025-08-01T09:06:02.833" v="958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E7E83DFE-F3E6-45A8-8E27-56B8EEBF0302}" dt="2025-08-01T09:17:45.546" v="1246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E7E83DFE-F3E6-45A8-8E27-56B8EEBF0302}" dt="2025-08-01T09:20:58.841" v="1296" actId="47"/>
        <pc:sldMkLst>
          <pc:docMk/>
          <pc:sldMk cId="4130891120" sldId="2134808493"/>
        </pc:sldMkLst>
      </pc:sldChg>
      <pc:sldChg chg="addSp modSp mod modAnim">
        <pc:chgData name="FERHANE EL MOSTAFA" userId="612e3f77-08f4-424c-9bd0-6ac275dcda07" providerId="ADAL" clId="{E7E83DFE-F3E6-45A8-8E27-56B8EEBF0302}" dt="2025-08-02T22:59:51.153" v="2070"/>
        <pc:sldMkLst>
          <pc:docMk/>
          <pc:sldMk cId="2825997810" sldId="2134808494"/>
        </pc:sldMkLst>
      </pc:sldChg>
      <pc:sldChg chg="del">
        <pc:chgData name="FERHANE EL MOSTAFA" userId="612e3f77-08f4-424c-9bd0-6ac275dcda07" providerId="ADAL" clId="{E7E83DFE-F3E6-45A8-8E27-56B8EEBF0302}" dt="2025-08-01T10:08:31.195" v="1378" actId="47"/>
        <pc:sldMkLst>
          <pc:docMk/>
          <pc:sldMk cId="678568683" sldId="2134808495"/>
        </pc:sldMkLst>
      </pc:sldChg>
      <pc:sldChg chg="del">
        <pc:chgData name="FERHANE EL MOSTAFA" userId="612e3f77-08f4-424c-9bd0-6ac275dcda07" providerId="ADAL" clId="{E7E83DFE-F3E6-45A8-8E27-56B8EEBF0302}" dt="2025-08-01T10:17:59.745" v="1469" actId="47"/>
        <pc:sldMkLst>
          <pc:docMk/>
          <pc:sldMk cId="1533113094" sldId="2134808496"/>
        </pc:sldMkLst>
      </pc:sldChg>
      <pc:sldChg chg="del">
        <pc:chgData name="FERHANE EL MOSTAFA" userId="612e3f77-08f4-424c-9bd0-6ac275dcda07" providerId="ADAL" clId="{E7E83DFE-F3E6-45A8-8E27-56B8EEBF0302}" dt="2025-08-01T10:15:22.497" v="1412" actId="47"/>
        <pc:sldMkLst>
          <pc:docMk/>
          <pc:sldMk cId="1182404594" sldId="2134808497"/>
        </pc:sldMkLst>
      </pc:sldChg>
      <pc:sldChg chg="addSp delSp modSp mod">
        <pc:chgData name="FERHANE EL MOSTAFA" userId="612e3f77-08f4-424c-9bd0-6ac275dcda07" providerId="ADAL" clId="{E7E83DFE-F3E6-45A8-8E27-56B8EEBF0302}" dt="2025-08-01T10:22:40.336" v="1574" actId="20577"/>
        <pc:sldMkLst>
          <pc:docMk/>
          <pc:sldMk cId="4179121087" sldId="2134808498"/>
        </pc:sldMkLst>
      </pc:sldChg>
      <pc:sldChg chg="modSp mod modAnim">
        <pc:chgData name="FERHANE EL MOSTAFA" userId="612e3f77-08f4-424c-9bd0-6ac275dcda07" providerId="ADAL" clId="{E7E83DFE-F3E6-45A8-8E27-56B8EEBF0302}" dt="2025-08-01T10:50:00.221" v="1860"/>
        <pc:sldMkLst>
          <pc:docMk/>
          <pc:sldMk cId="705810160" sldId="2134808499"/>
        </pc:sldMkLst>
      </pc:sldChg>
      <pc:sldChg chg="del modAnim">
        <pc:chgData name="FERHANE EL MOSTAFA" userId="612e3f77-08f4-424c-9bd0-6ac275dcda07" providerId="ADAL" clId="{E7E83DFE-F3E6-45A8-8E27-56B8EEBF0302}" dt="2025-08-01T10:50:35.719" v="1861" actId="47"/>
        <pc:sldMkLst>
          <pc:docMk/>
          <pc:sldMk cId="3297308930" sldId="2134808500"/>
        </pc:sldMkLst>
      </pc:sldChg>
      <pc:sldChg chg="addSp delSp modSp mod">
        <pc:chgData name="FERHANE EL MOSTAFA" userId="612e3f77-08f4-424c-9bd0-6ac275dcda07" providerId="ADAL" clId="{E7E83DFE-F3E6-45A8-8E27-56B8EEBF0302}" dt="2025-08-02T23:06:43.493" v="2103" actId="1076"/>
        <pc:sldMkLst>
          <pc:docMk/>
          <pc:sldMk cId="612341006" sldId="2134808504"/>
        </pc:sldMkLst>
      </pc:sldChg>
      <pc:sldChg chg="addSp delSp modSp mod">
        <pc:chgData name="FERHANE EL MOSTAFA" userId="612e3f77-08f4-424c-9bd0-6ac275dcda07" providerId="ADAL" clId="{E7E83DFE-F3E6-45A8-8E27-56B8EEBF0302}" dt="2025-08-01T10:32:52.015" v="1687" actId="14100"/>
        <pc:sldMkLst>
          <pc:docMk/>
          <pc:sldMk cId="3380457647" sldId="2134808510"/>
        </pc:sldMkLst>
      </pc:sldChg>
      <pc:sldChg chg="addSp delSp modSp add mod delAnim modAnim">
        <pc:chgData name="FERHANE EL MOSTAFA" userId="612e3f77-08f4-424c-9bd0-6ac275dcda07" providerId="ADAL" clId="{E7E83DFE-F3E6-45A8-8E27-56B8EEBF0302}" dt="2025-08-01T10:44:02.715" v="1840" actId="20577"/>
        <pc:sldMkLst>
          <pc:docMk/>
          <pc:sldMk cId="1209427918" sldId="2134808511"/>
        </pc:sldMkLst>
      </pc:sldChg>
      <pc:sldChg chg="add del">
        <pc:chgData name="FERHANE EL MOSTAFA" userId="612e3f77-08f4-424c-9bd0-6ac275dcda07" providerId="ADAL" clId="{E7E83DFE-F3E6-45A8-8E27-56B8EEBF0302}" dt="2025-08-01T07:11:23.983" v="362"/>
        <pc:sldMkLst>
          <pc:docMk/>
          <pc:sldMk cId="2544312357" sldId="2134808511"/>
        </pc:sldMkLst>
      </pc:sldChg>
      <pc:sldChg chg="modSp add mod">
        <pc:chgData name="FERHANE EL MOSTAFA" userId="612e3f77-08f4-424c-9bd0-6ac275dcda07" providerId="ADAL" clId="{E7E83DFE-F3E6-45A8-8E27-56B8EEBF0302}" dt="2025-08-01T08:53:00.168" v="776" actId="20577"/>
        <pc:sldMkLst>
          <pc:docMk/>
          <pc:sldMk cId="1072306228" sldId="2134808512"/>
        </pc:sldMkLst>
      </pc:sldChg>
      <pc:sldChg chg="delSp modSp add mod delAnim">
        <pc:chgData name="FERHANE EL MOSTAFA" userId="612e3f77-08f4-424c-9bd0-6ac275dcda07" providerId="ADAL" clId="{E7E83DFE-F3E6-45A8-8E27-56B8EEBF0302}" dt="2025-08-01T08:54:04.203" v="803" actId="1076"/>
        <pc:sldMkLst>
          <pc:docMk/>
          <pc:sldMk cId="3943738171" sldId="2134808513"/>
        </pc:sldMkLst>
      </pc:sldChg>
      <pc:sldChg chg="addSp delSp modSp add mod delAnim modAnim">
        <pc:chgData name="FERHANE EL MOSTAFA" userId="612e3f77-08f4-424c-9bd0-6ac275dcda07" providerId="ADAL" clId="{E7E83DFE-F3E6-45A8-8E27-56B8EEBF0302}" dt="2025-08-01T08:57:24.367" v="875" actId="20577"/>
        <pc:sldMkLst>
          <pc:docMk/>
          <pc:sldMk cId="3914121726" sldId="2134808514"/>
        </pc:sldMkLst>
      </pc:sldChg>
      <pc:sldChg chg="addSp delSp modSp add mod modAnim">
        <pc:chgData name="FERHANE EL MOSTAFA" userId="612e3f77-08f4-424c-9bd0-6ac275dcda07" providerId="ADAL" clId="{E7E83DFE-F3E6-45A8-8E27-56B8EEBF0302}" dt="2025-08-01T09:04:55.327" v="947"/>
        <pc:sldMkLst>
          <pc:docMk/>
          <pc:sldMk cId="4063761192" sldId="2134808515"/>
        </pc:sldMkLst>
      </pc:sldChg>
      <pc:sldChg chg="modSp add mod">
        <pc:chgData name="FERHANE EL MOSTAFA" userId="612e3f77-08f4-424c-9bd0-6ac275dcda07" providerId="ADAL" clId="{E7E83DFE-F3E6-45A8-8E27-56B8EEBF0302}" dt="2025-08-01T09:19:00.269" v="1255" actId="20577"/>
        <pc:sldMkLst>
          <pc:docMk/>
          <pc:sldMk cId="3978681340" sldId="2134808516"/>
        </pc:sldMkLst>
      </pc:sldChg>
      <pc:sldChg chg="addSp delSp modSp add mod modAnim">
        <pc:chgData name="FERHANE EL MOSTAFA" userId="612e3f77-08f4-424c-9bd0-6ac275dcda07" providerId="ADAL" clId="{E7E83DFE-F3E6-45A8-8E27-56B8EEBF0302}" dt="2025-08-01T10:48:15.112" v="1855"/>
        <pc:sldMkLst>
          <pc:docMk/>
          <pc:sldMk cId="2905417494" sldId="2134808517"/>
        </pc:sldMkLst>
      </pc:sldChg>
      <pc:sldChg chg="addSp delSp modSp add mod">
        <pc:chgData name="FERHANE EL MOSTAFA" userId="612e3f77-08f4-424c-9bd0-6ac275dcda07" providerId="ADAL" clId="{E7E83DFE-F3E6-45A8-8E27-56B8EEBF0302}" dt="2025-08-02T23:00:18.139" v="2073" actId="14100"/>
        <pc:sldMkLst>
          <pc:docMk/>
          <pc:sldMk cId="4113190042" sldId="2134808518"/>
        </pc:sldMkLst>
      </pc:sldChg>
      <pc:sldChg chg="addSp delSp modSp add mod modAnim">
        <pc:chgData name="FERHANE EL MOSTAFA" userId="612e3f77-08f4-424c-9bd0-6ac275dcda07" providerId="ADAL" clId="{E7E83DFE-F3E6-45A8-8E27-56B8EEBF0302}" dt="2025-08-02T23:01:56.503" v="2098" actId="20577"/>
        <pc:sldMkLst>
          <pc:docMk/>
          <pc:sldMk cId="3753434029" sldId="2134808519"/>
        </pc:sldMkLst>
      </pc:sldChg>
      <pc:sldChg chg="addSp delSp modSp add mod">
        <pc:chgData name="FERHANE EL MOSTAFA" userId="612e3f77-08f4-424c-9bd0-6ac275dcda07" providerId="ADAL" clId="{E7E83DFE-F3E6-45A8-8E27-56B8EEBF0302}" dt="2025-08-01T10:17:43.773" v="1468" actId="255"/>
        <pc:sldMkLst>
          <pc:docMk/>
          <pc:sldMk cId="2855637361" sldId="2134808520"/>
        </pc:sldMkLst>
      </pc:sldChg>
      <pc:sldChg chg="addSp delSp modSp add mod">
        <pc:chgData name="FERHANE EL MOSTAFA" userId="612e3f77-08f4-424c-9bd0-6ac275dcda07" providerId="ADAL" clId="{E7E83DFE-F3E6-45A8-8E27-56B8EEBF0302}" dt="2025-08-01T10:20:18.808" v="1555" actId="14100"/>
        <pc:sldMkLst>
          <pc:docMk/>
          <pc:sldMk cId="1463628714" sldId="2134808521"/>
        </pc:sldMkLst>
      </pc:sldChg>
      <pc:sldChg chg="addSp delSp modSp add mod modAnim">
        <pc:chgData name="FERHANE EL MOSTAFA" userId="612e3f77-08f4-424c-9bd0-6ac275dcda07" providerId="ADAL" clId="{E7E83DFE-F3E6-45A8-8E27-56B8EEBF0302}" dt="2025-08-01T10:30:40.423" v="1672"/>
        <pc:sldMkLst>
          <pc:docMk/>
          <pc:sldMk cId="1510391777" sldId="2134808522"/>
        </pc:sldMkLst>
      </pc:sldChg>
      <pc:sldChg chg="modSp add">
        <pc:chgData name="FERHANE EL MOSTAFA" userId="612e3f77-08f4-424c-9bd0-6ac275dcda07" providerId="ADAL" clId="{E7E83DFE-F3E6-45A8-8E27-56B8EEBF0302}" dt="2025-08-02T22:56:00.123" v="2035" actId="20577"/>
        <pc:sldMkLst>
          <pc:docMk/>
          <pc:sldMk cId="1643866256" sldId="213480852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شـ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شَـ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شِـ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شُـ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شـ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شَـ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شِـ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شُـ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شـ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شَـ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شِـ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شُـ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شـ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شَـ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شِـ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شُـ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شُـ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8.png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6.png"/><Relationship Id="rId7" Type="http://schemas.openxmlformats.org/officeDocument/2006/relationships/image" Target="../media/image5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6.png"/><Relationship Id="rId7" Type="http://schemas.openxmlformats.org/officeDocument/2006/relationships/image" Target="../media/image5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2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 ونتعاقد على شروط الانتباه والتركيز, ما رأيكم؟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أستمع بإمعان لتعليمات أستاذي وشرحِه؛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algn="r" rtl="1">
              <a:lnSpc>
                <a:spcPct val="200000"/>
              </a:lnSpc>
            </a:pPr>
            <a:endParaRPr lang="ar-MA" sz="3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285750" indent="-285750" algn="r" rtl="1">
              <a:buFont typeface="Wingdings" panose="05000000000000000000" pitchFamily="2" charset="2"/>
              <a:buChar char="§"/>
            </a:pPr>
            <a:endParaRPr lang="ar-MA" dirty="0"/>
          </a:p>
          <a:p>
            <a:pPr marL="285750" indent="-285750" algn="r" rtl="1">
              <a:buFont typeface="Wingdings" panose="05000000000000000000" pitchFamily="2" charset="2"/>
              <a:buChar char="§"/>
            </a:pPr>
            <a:endParaRPr lang="ar-M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كلمات سبق أن رأيناها في الحصة السابقة. خذوا ألواحكم واستعدوا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ظرف</a:t>
            </a:r>
          </a:p>
          <a:p>
            <a:pPr algn="r" rtl="1"/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ظَرْفٌ</a:t>
            </a:r>
            <a:endParaRPr lang="fr-FR" sz="239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indent="-857250" algn="ctr" rtl="1">
              <a:buFont typeface="Arial" panose="020B0604020202020204" pitchFamily="34" charset="0"/>
              <a:buChar char="•"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من يشرح لنا كيف تكتب (ظرف)؟</a:t>
            </a:r>
          </a:p>
          <a:p>
            <a:pPr marL="857250" indent="-857250" algn="ctr" rtl="1">
              <a:buFont typeface="Arial" panose="020B0604020202020204" pitchFamily="34" charset="0"/>
              <a:buChar char="•"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من يقوم بتقطيع الكلمة؟ </a:t>
            </a: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9B87-5644-2A57-2D48-589A5D1E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8C53A3-B9E9-4A83-137F-561DAE849EF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ديك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6EE7F8-7C3D-2B59-8531-2F76E3FD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C459F-5D87-41FD-5CB4-C8D5A32D7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76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A2CBD-8AEA-C382-BCA2-98F260DFB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65BDA2E-A159-1FFC-3A85-EA5D50AA27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BC3A0E-0044-835E-4B77-FC54AA03C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23CE42-5C69-F976-708D-002DA202042B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ديكٌــــ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7902F9-162E-6A21-5697-1254066C5EC8}"/>
              </a:ext>
            </a:extLst>
          </p:cNvPr>
          <p:cNvSpPr/>
          <p:nvPr/>
        </p:nvSpPr>
        <p:spPr>
          <a:xfrm>
            <a:off x="817419" y="6884073"/>
            <a:ext cx="12150436" cy="17565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indent="-857250" algn="ctr" rtl="1">
              <a:buFont typeface="Arial" panose="020B0604020202020204" pitchFamily="34" charset="0"/>
              <a:buChar char="•"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من يشرح لنا كيف تكتب (ديكٌـ)؟</a:t>
            </a:r>
          </a:p>
          <a:p>
            <a:pPr marL="857250" indent="-857250" algn="ctr" rtl="1">
              <a:buFont typeface="Arial" panose="020B0604020202020204" pitchFamily="34" charset="0"/>
              <a:buChar char="•"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من يقوم بتقطيع الكلمة؟ </a:t>
            </a:r>
          </a:p>
        </p:txBody>
      </p:sp>
    </p:spTree>
    <p:extLst>
      <p:ext uri="{BB962C8B-B14F-4D97-AF65-F5344CB8AC3E}">
        <p14:creationId xmlns:p14="http://schemas.microsoft.com/office/powerpoint/2010/main" val="36210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41C75-B8A6-2375-9DB7-7DC6F9E8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F2A62F8-A8EC-CDEA-9768-CEA2CB497CB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مطار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02142A-432D-97D5-43E4-38F652DD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772100-EC98-AF21-5251-5A657FB57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70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71FF-E053-3F43-1697-58A5426E7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E6B42B2-AA06-38E1-A2EB-6F5BBB6D01C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7B6EF9-88E2-E694-8A99-10E465CB7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6B0C88-10C8-5BA9-5437-BF3DE7784A9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مَطارٌ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A936A1-6547-263F-4786-DD3F65C936B2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indent="-857250" algn="ctr" rtl="1">
              <a:buFont typeface="Arial" panose="020B0604020202020204" pitchFamily="34" charset="0"/>
              <a:buChar char="•"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من يشرح لنا كيف تكتب (مَطارٌ)؟</a:t>
            </a:r>
          </a:p>
          <a:p>
            <a:pPr marL="857250" indent="-857250" algn="ctr" rtl="1">
              <a:buFont typeface="Arial" panose="020B0604020202020204" pitchFamily="34" charset="0"/>
              <a:buChar char="•"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من يقوم بتقطيع الكلمة؟ </a:t>
            </a:r>
          </a:p>
        </p:txBody>
      </p:sp>
    </p:spTree>
    <p:extLst>
      <p:ext uri="{BB962C8B-B14F-4D97-AF65-F5344CB8AC3E}">
        <p14:creationId xmlns:p14="http://schemas.microsoft.com/office/powerpoint/2010/main" val="21747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89BA2-AC1E-6F4A-DDFA-71C0CF14A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A166257-C743-9C97-3EBB-587635D2C60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ذهبَ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80CE80-BDF6-8875-B8B4-0BC8B4879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47D59A-A6E3-972F-BA1A-3B3837BB6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79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41F5A-50AA-8647-8D8B-010C88ABC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69B7FD-2563-B1BD-B058-06334B96297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A554E70-5A5D-0ECC-06A1-AE792DFE1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2CE6F0A-831C-BFC7-539E-3CD9AFF3D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ذَهَبَ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1DA92CA-CA7D-AA73-7322-67CF885D2F9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indent="-857250" algn="ctr" rtl="1">
              <a:buFont typeface="Arial" panose="020B0604020202020204" pitchFamily="34" charset="0"/>
              <a:buChar char="•"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من يشرح لنا كيف تكتب (ذَهَبَ)؟</a:t>
            </a:r>
          </a:p>
          <a:p>
            <a:pPr marL="857250" indent="-857250" algn="ctr" rtl="1">
              <a:buFont typeface="Arial" panose="020B0604020202020204" pitchFamily="34" charset="0"/>
              <a:buChar char="•"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من يقوم بتقطيع الكلمة؟ </a:t>
            </a:r>
          </a:p>
        </p:txBody>
      </p:sp>
    </p:spTree>
    <p:extLst>
      <p:ext uri="{BB962C8B-B14F-4D97-AF65-F5344CB8AC3E}">
        <p14:creationId xmlns:p14="http://schemas.microsoft.com/office/powerpoint/2010/main" val="418782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سأقوم بملاحظة الصورة، ثم أشير إلى عنصر جديد منها، وأعبر عنه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F107445-C76C-8A42-EC14-B42348505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603" y="1756929"/>
            <a:ext cx="5996757" cy="819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جديد من عناصر الصورة بكلمة واحدة.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33361-2089-8726-992B-9263B9E1E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603" y="1756929"/>
            <a:ext cx="5996757" cy="819505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9FE2DD6-335F-3F5C-F645-DAFD1B20B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36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ثمانية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 – ش – ر - ز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ق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 - ء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5582FD-215E-09AA-C584-C2F1F5C7B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31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سمير؟</a:t>
            </a:r>
          </a:p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تكتب الكلمة ويتم جرد الحرف مع حركته، بإشراك المتعلمين.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213273" y="3888313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ميرٌ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542181" y="462486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496835" y="39009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7A5E56-CD9A-DF72-6059-20F45CD78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422" y="683266"/>
            <a:ext cx="1672306" cy="127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983846" y="2542199"/>
            <a:ext cx="1680044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2036439" y="4413887"/>
            <a:ext cx="1627451" cy="136045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ـسـ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1931255" y="6171830"/>
            <a:ext cx="1705202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2009006" y="7929144"/>
            <a:ext cx="1627451" cy="136045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ـسَ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9618700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يَلْمِ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618700" y="777718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كَأْ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2C410CC-E0ED-177A-EB28-2AB43EB38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761604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بسيط حول الأسرة والمدرسة لكتابة كلمات؛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الحروف: </a:t>
                </a:r>
                <a:r>
                  <a:rPr lang="he-IL" sz="2800" b="1" dirty="0">
                    <a:solidFill>
                      <a:srgbClr val="106585"/>
                    </a:solidFill>
                    <a:latin typeface="Adobe Arabic" panose="02040503050201020203" pitchFamily="18" charset="-78"/>
                  </a:rPr>
                  <a:t>س/ش/ز/ر/ف/ق/و/ء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، وقراءتها مع المقاطع، وضمن كلمات.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متضمنة للحروف المستهدفة.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3875796" y="20553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شرطية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8853055" y="2767446"/>
            <a:ext cx="405938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شُ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رْطِيَّةٌ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شُ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71B7EB7-200C-7E5A-2161-538470502E38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716F477-DA28-4D10-E662-2805AE8CC0D8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ـشـ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298DA77-C6D1-9366-90C4-7B3EC5A4B0E6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37DF5EF-850A-7024-A995-5ECADAF841C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B6FC1A1-C87F-EA3A-40CE-2E6D1D480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9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زرافة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زَ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رافَةٌ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07E268-57F1-6D29-991F-CFCD6FBAD291}"/>
              </a:ext>
            </a:extLst>
          </p:cNvPr>
          <p:cNvSpPr/>
          <p:nvPr/>
        </p:nvSpPr>
        <p:spPr>
          <a:xfrm>
            <a:off x="9109363" y="636414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B813EC9-D205-9E83-26A1-56261D778F25}"/>
              </a:ext>
            </a:extLst>
          </p:cNvPr>
          <p:cNvSpPr/>
          <p:nvPr/>
        </p:nvSpPr>
        <p:spPr>
          <a:xfrm>
            <a:off x="3369024" y="636414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0659164-EC3E-CE9D-5068-A30E622B8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50D7-861B-CA12-9B12-2027D406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2CD401-3537-D929-33A2-55FE4BF34C91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رِمال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BD2FF28-4047-5FC0-A25E-4C868C039485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رِ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90D5C09C-68F4-7D6B-B366-493072C2E2AD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B18B6FE-CDED-B90F-83F5-7951DE1A1ACD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رِ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D6DFB3-3CFD-ED95-9D4C-5778CCC71553}"/>
              </a:ext>
            </a:extLst>
          </p:cNvPr>
          <p:cNvSpPr/>
          <p:nvPr/>
        </p:nvSpPr>
        <p:spPr>
          <a:xfrm>
            <a:off x="8721437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674B70-784F-E978-CF60-A14BA8FC6980}"/>
              </a:ext>
            </a:extLst>
          </p:cNvPr>
          <p:cNvSpPr/>
          <p:nvPr/>
        </p:nvSpPr>
        <p:spPr>
          <a:xfrm>
            <a:off x="3507569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691476E-E609-EFA3-5D07-5F4916E61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2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0552D-0548-E79B-AB11-F9BB4F7E9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1C52CFE-8300-C970-3FB0-82F22C39A71A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فَمٌ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E84FEA1-BDFE-4A51-0B96-81C99E1F934F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06EEC93-2D7F-6A74-08CF-57D154DBA601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271A2D-7276-4DA3-E4DC-5F9DA02B2688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55D5CE5-583E-482C-7146-4C263B17FD07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05F9C01-6457-4637-6DC2-5C5165A2406B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1C95334-CB72-CBFD-163D-D4A893391AD5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351B872-6D61-839F-28E5-A888EB98210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53048B-136E-A8B9-362E-FDCFD3D12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5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BF95-69DF-E308-9618-08E4FA681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9A3C48-4584-2DBF-65A1-50132AAAFA50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قِرْدٌ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89E3C94-5BB1-E020-E7C4-A38663A21CA0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قِ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رْدٌ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3ED16813-AFE7-3215-5963-7E974E5FB1F3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A004A56-A0F1-3BDA-7D5A-394B4AD9250A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قِ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393DDD5-476C-9864-EAEF-A0D28C1FC196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2B99337-5B75-1468-7AF7-01ED9971E6E8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C01CE63-1814-A56B-5041-5CD95A933FBC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7E8FBD8-E73F-66AA-C218-BC4BDE0E08F1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1AB490C-E00D-3218-DB9D-7CC220C2B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0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9CE93-124F-632F-2798-207625677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DFDA7F-8AAE-C1C7-D370-871604DB560F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وَرْدَةٌ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093942-C629-04A8-57A0-19A35027B85A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رْدَةٌ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E3497B6B-A1D6-B0E7-4389-624C9A83FCEB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F46DF36-2013-BD8C-82C5-176B770A9FD7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6FA7313-23FA-5D06-F0BB-67AB88058E43}"/>
              </a:ext>
            </a:extLst>
          </p:cNvPr>
          <p:cNvSpPr/>
          <p:nvPr/>
        </p:nvSpPr>
        <p:spPr>
          <a:xfrm>
            <a:off x="8873836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81A12C-C794-DBCC-6964-7EC1616C50A0}"/>
              </a:ext>
            </a:extLst>
          </p:cNvPr>
          <p:cNvSpPr/>
          <p:nvPr/>
        </p:nvSpPr>
        <p:spPr>
          <a:xfrm>
            <a:off x="3410588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7CABA3A-C938-3452-E80F-5BBF3DCA2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3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A41E9-FFD2-34E2-2726-7FE820355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DD29ECE-A915-D9A3-BD03-8016051725EB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أطفال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9F9589AD-EE4B-9D9D-87A5-B21525D316C2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أَ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طْفالٌ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3A0AC3BB-0E64-4351-D4E4-F23C386949BA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3ADE3A5-6763-B0D0-8DA0-14DC8F6F16D6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0C983B1-FFEA-71AF-5D19-31EF22B17734}"/>
              </a:ext>
            </a:extLst>
          </p:cNvPr>
          <p:cNvSpPr/>
          <p:nvPr/>
        </p:nvSpPr>
        <p:spPr>
          <a:xfrm>
            <a:off x="10356272" y="546215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79FF93B-9027-5604-25DF-4721B86C1CCC}"/>
              </a:ext>
            </a:extLst>
          </p:cNvPr>
          <p:cNvSpPr/>
          <p:nvPr/>
        </p:nvSpPr>
        <p:spPr>
          <a:xfrm>
            <a:off x="7286214" y="546215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D6ED2A9-6C67-96D1-1A1B-A994A8E917A8}"/>
              </a:ext>
            </a:extLst>
          </p:cNvPr>
          <p:cNvSpPr/>
          <p:nvPr/>
        </p:nvSpPr>
        <p:spPr>
          <a:xfrm>
            <a:off x="4338842" y="558564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ئ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B5D615B-9830-E0BD-3B46-7356E023EF97}"/>
              </a:ext>
            </a:extLst>
          </p:cNvPr>
          <p:cNvSpPr/>
          <p:nvPr/>
        </p:nvSpPr>
        <p:spPr>
          <a:xfrm>
            <a:off x="1268784" y="558564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ئـ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BDBA864-4F11-FCF4-3C63-EF839CC6B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6588B8A-64F9-4E38-F069-3BD803B919B5}"/>
              </a:ext>
            </a:extLst>
          </p:cNvPr>
          <p:cNvSpPr/>
          <p:nvPr/>
        </p:nvSpPr>
        <p:spPr>
          <a:xfrm>
            <a:off x="7286214" y="792870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ـئ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28DF6607-0287-75A2-4072-343B828322F0}"/>
              </a:ext>
            </a:extLst>
          </p:cNvPr>
          <p:cNvSpPr/>
          <p:nvPr/>
        </p:nvSpPr>
        <p:spPr>
          <a:xfrm>
            <a:off x="1372327" y="783354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ؤ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48110304-1812-F3EC-7D96-297C4DAB99A9}"/>
              </a:ext>
            </a:extLst>
          </p:cNvPr>
          <p:cNvSpPr/>
          <p:nvPr/>
        </p:nvSpPr>
        <p:spPr>
          <a:xfrm>
            <a:off x="10233586" y="783354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ـئـ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D1EE0E6F-8990-7CAE-43FD-D9843C51B799}"/>
              </a:ext>
            </a:extLst>
          </p:cNvPr>
          <p:cNvSpPr/>
          <p:nvPr/>
        </p:nvSpPr>
        <p:spPr>
          <a:xfrm>
            <a:off x="4338842" y="783354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ــؤ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12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الحروف. سأنطق الصوت، وعليكم تحديده على السبورة بسرعة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864D83D-1EF8-7A4E-3B0D-CFCEC23FFF7A}"/>
              </a:ext>
            </a:extLst>
          </p:cNvPr>
          <p:cNvSpPr/>
          <p:nvPr/>
        </p:nvSpPr>
        <p:spPr>
          <a:xfrm>
            <a:off x="3200400" y="27813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7163656-B099-6CD8-27A8-1C3E72C039A1}"/>
              </a:ext>
            </a:extLst>
          </p:cNvPr>
          <p:cNvSpPr/>
          <p:nvPr/>
        </p:nvSpPr>
        <p:spPr>
          <a:xfrm>
            <a:off x="8534400" y="27813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239B9F8-FA24-33B7-F150-179775B9AA06}"/>
              </a:ext>
            </a:extLst>
          </p:cNvPr>
          <p:cNvSpPr/>
          <p:nvPr/>
        </p:nvSpPr>
        <p:spPr>
          <a:xfrm>
            <a:off x="5791200" y="27813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094DACC-C029-0946-C990-F69C97C60F90}"/>
              </a:ext>
            </a:extLst>
          </p:cNvPr>
          <p:cNvSpPr/>
          <p:nvPr/>
        </p:nvSpPr>
        <p:spPr>
          <a:xfrm>
            <a:off x="1219199" y="5233994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4A684E93-A58C-FD82-3196-DB5D2FCD330C}"/>
              </a:ext>
            </a:extLst>
          </p:cNvPr>
          <p:cNvSpPr/>
          <p:nvPr/>
        </p:nvSpPr>
        <p:spPr>
          <a:xfrm>
            <a:off x="10363201" y="51435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ز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2C4A94A-4DD3-5F4F-605F-3A1D61C010B5}"/>
              </a:ext>
            </a:extLst>
          </p:cNvPr>
          <p:cNvSpPr/>
          <p:nvPr/>
        </p:nvSpPr>
        <p:spPr>
          <a:xfrm>
            <a:off x="6324600" y="793519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1049725-FA9C-271D-F778-1BB7E60A3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09" y="717170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7EDD4949-AB39-A70F-C054-D7A0904C4AD1}"/>
              </a:ext>
            </a:extLst>
          </p:cNvPr>
          <p:cNvSpPr/>
          <p:nvPr/>
        </p:nvSpPr>
        <p:spPr>
          <a:xfrm>
            <a:off x="3034145" y="78105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7252154C-47B0-F058-C8DE-65489832D85F}"/>
              </a:ext>
            </a:extLst>
          </p:cNvPr>
          <p:cNvSpPr/>
          <p:nvPr/>
        </p:nvSpPr>
        <p:spPr>
          <a:xfrm>
            <a:off x="5715000" y="535824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ء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6CDCEE80-CDFD-9377-5390-BE93E89F79BD}"/>
              </a:ext>
            </a:extLst>
          </p:cNvPr>
          <p:cNvSpPr/>
          <p:nvPr/>
        </p:nvSpPr>
        <p:spPr>
          <a:xfrm>
            <a:off x="9296401" y="78105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ـئ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99FE0-7F40-A180-2B69-78EF57EB1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7D01F0C-AAA1-1055-143B-DE61F3E13C6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4FA45A3-07E3-88B4-2CA7-71734C1C2392}"/>
              </a:ext>
            </a:extLst>
          </p:cNvPr>
          <p:cNvSpPr/>
          <p:nvPr/>
        </p:nvSpPr>
        <p:spPr>
          <a:xfrm>
            <a:off x="3200400" y="27813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E9C3D11-CACD-AF30-EEDB-74408E4093DB}"/>
              </a:ext>
            </a:extLst>
          </p:cNvPr>
          <p:cNvSpPr/>
          <p:nvPr/>
        </p:nvSpPr>
        <p:spPr>
          <a:xfrm>
            <a:off x="8534400" y="27813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4FCACF7-BB3F-4A40-9412-FEB18240C2FD}"/>
              </a:ext>
            </a:extLst>
          </p:cNvPr>
          <p:cNvSpPr/>
          <p:nvPr/>
        </p:nvSpPr>
        <p:spPr>
          <a:xfrm>
            <a:off x="5791200" y="27813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67B6849-E143-633C-055C-278AC2231712}"/>
              </a:ext>
            </a:extLst>
          </p:cNvPr>
          <p:cNvSpPr/>
          <p:nvPr/>
        </p:nvSpPr>
        <p:spPr>
          <a:xfrm>
            <a:off x="1219199" y="5233994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9ED73D3-654C-1E0E-D5E4-09D68B6504F0}"/>
              </a:ext>
            </a:extLst>
          </p:cNvPr>
          <p:cNvSpPr/>
          <p:nvPr/>
        </p:nvSpPr>
        <p:spPr>
          <a:xfrm>
            <a:off x="10363201" y="51435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A2447CC0-5F2C-C3B3-9BA7-009BBB02B476}"/>
              </a:ext>
            </a:extLst>
          </p:cNvPr>
          <p:cNvSpPr/>
          <p:nvPr/>
        </p:nvSpPr>
        <p:spPr>
          <a:xfrm>
            <a:off x="5715000" y="529612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BB8FE6AD-4A25-5C1A-F399-16C8DE002571}"/>
              </a:ext>
            </a:extLst>
          </p:cNvPr>
          <p:cNvSpPr/>
          <p:nvPr/>
        </p:nvSpPr>
        <p:spPr>
          <a:xfrm>
            <a:off x="3581400" y="7748814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F9B50B18-C8A6-FBBE-3637-89FA8B01F144}"/>
              </a:ext>
            </a:extLst>
          </p:cNvPr>
          <p:cNvSpPr/>
          <p:nvPr/>
        </p:nvSpPr>
        <p:spPr>
          <a:xfrm>
            <a:off x="7924800" y="781094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13DA34-0DA5-53B3-BDDF-552967D58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2" y="857540"/>
            <a:ext cx="1575072" cy="106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6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الشين،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D16D60-8569-20F2-32CC-555E52C75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08" y="716748"/>
            <a:ext cx="1676545" cy="1280271"/>
          </a:xfrm>
          <a:prstGeom prst="rect">
            <a:avLst/>
          </a:prstGeom>
        </p:spPr>
      </p:pic>
      <p:sp>
        <p:nvSpPr>
          <p:cNvPr id="6" name="Sous-titre 2">
            <a:extLst>
              <a:ext uri="{FF2B5EF4-FFF2-40B4-BE49-F238E27FC236}">
                <a16:creationId xmlns:a16="http://schemas.microsoft.com/office/drawing/2014/main" id="{C1B9A406-D32A-582A-09D3-709D6877BCF5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 – </a:t>
            </a:r>
            <a:r>
              <a:rPr lang="ar-MA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– ر - ز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ق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 - ء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تبتدئ بحرف الشين ورأيناها في قراءة الصورة هي: شرطية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8118764" y="4533900"/>
            <a:ext cx="4530436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شُـ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رْطِيَّةٌ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شُـ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الشين مع الحركات القصيرة، ويقرأ بالموازاة مع الكتابة، ويقدم كلمة تتضمن المقطع</a:t>
            </a:r>
            <a:r>
              <a:rPr lang="ar-MA" sz="4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061786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7321261" y="1852956"/>
            <a:ext cx="21829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ريطٌ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9504218" y="3189080"/>
            <a:ext cx="21829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شِ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بْل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10259292" y="488192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شُـ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رْطِيَّةٌ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lang="ar-MA" sz="4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على السبورة.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6981430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6691960" y="1933037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ريطٌ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9199417" y="2968889"/>
            <a:ext cx="26258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شِ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بْل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9968346" y="4733632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شُـ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رْطِيَّةٌ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r>
              <a:rPr lang="ar-MA" sz="7200" kern="1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ـــشيـ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9768536" y="7333949"/>
            <a:ext cx="3076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</a:t>
            </a:r>
            <a:r>
              <a:rPr lang="ar-MA" sz="7200" dirty="0">
                <a:solidFill>
                  <a:schemeClr val="dk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رِعٌ</a:t>
            </a:r>
            <a:endParaRPr lang="fr-FR" sz="6600" dirty="0">
              <a:solidFill>
                <a:schemeClr val="tx1">
                  <a:lumMod val="95000"/>
                  <a:lumOff val="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8465126" y="8833008"/>
            <a:ext cx="25164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رَ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شـيـ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1" y="8720256"/>
            <a:ext cx="2341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7200" dirty="0">
                <a:solidFill>
                  <a:schemeClr val="dk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حُـ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شـو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شٍ</a:t>
            </a:r>
            <a:endParaRPr lang="fr-FR" sz="8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lvl="0" indent="0" algn="ctr" defTabSz="3200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kern="1200" dirty="0">
                <a:latin typeface="Microsoft Uighur" panose="02000000000000000000" pitchFamily="2" charset="-78"/>
                <a:cs typeface="+mn-cs"/>
              </a:rPr>
              <a:t>شٌ</a:t>
            </a:r>
            <a:endParaRPr lang="fr-FR" sz="7200" kern="1200" dirty="0">
              <a:latin typeface="Microsoft Uighur" panose="02000000000000000000" pitchFamily="2" charset="-78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8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</a:t>
            </a:r>
            <a:r>
              <a:rPr lang="ar-MA" sz="8000" kern="1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شاً</a:t>
            </a:r>
            <a:endParaRPr lang="fr-FR" sz="8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رَشّا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شاً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كَبْ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شٍ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2390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مِشْمِ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شٌ</a:t>
            </a:r>
            <a:endParaRPr lang="fr-FR" sz="6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2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43424-D894-6348-E259-8194A903E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4304E20-B55D-A51D-4E99-548F33DC2F4E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ورائي جماعة.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95098E7-2A34-D487-69E6-110D1A8FE718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C47C48A-CB54-A96C-91F6-A9DF0C95E583}"/>
              </a:ext>
            </a:extLst>
          </p:cNvPr>
          <p:cNvSpPr txBox="1"/>
          <p:nvPr/>
        </p:nvSpPr>
        <p:spPr>
          <a:xfrm>
            <a:off x="6691960" y="1933037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ريطٌ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293830-CE0F-DEB5-72D4-4A5F86DEDD4D}"/>
              </a:ext>
            </a:extLst>
          </p:cNvPr>
          <p:cNvSpPr txBox="1"/>
          <p:nvPr/>
        </p:nvSpPr>
        <p:spPr>
          <a:xfrm>
            <a:off x="9199417" y="2968889"/>
            <a:ext cx="26258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بْل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5DD2AD-3F72-D2A9-BC1A-9790A18027D1}"/>
              </a:ext>
            </a:extLst>
          </p:cNvPr>
          <p:cNvSpPr txBox="1"/>
          <p:nvPr/>
        </p:nvSpPr>
        <p:spPr>
          <a:xfrm>
            <a:off x="9968346" y="4733632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رْطِيَّةٌ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C3E4513-223F-EE88-93E9-4EAFD59A8F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BA4BBC2-E879-6CF2-F805-4DF9A36B3E17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CBB8DB00-AC4F-D11F-1666-F34E360EA4F0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ـــشيـ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9388C6D3-67F6-3089-3493-260855536104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4189AA4-22D4-CFE7-EEB5-C35D019548C1}"/>
              </a:ext>
            </a:extLst>
          </p:cNvPr>
          <p:cNvSpPr txBox="1"/>
          <p:nvPr/>
        </p:nvSpPr>
        <p:spPr>
          <a:xfrm>
            <a:off x="9768536" y="7333949"/>
            <a:ext cx="3076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رِعٌ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06D771C-CEA7-08B1-2C87-E5567535B253}"/>
              </a:ext>
            </a:extLst>
          </p:cNvPr>
          <p:cNvSpPr txBox="1"/>
          <p:nvPr/>
        </p:nvSpPr>
        <p:spPr>
          <a:xfrm>
            <a:off x="8465126" y="8833008"/>
            <a:ext cx="25164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49E9150-DDA8-1D66-CD53-95309532960D}"/>
              </a:ext>
            </a:extLst>
          </p:cNvPr>
          <p:cNvSpPr txBox="1"/>
          <p:nvPr/>
        </p:nvSpPr>
        <p:spPr>
          <a:xfrm>
            <a:off x="2895601" y="8720256"/>
            <a:ext cx="2341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423B61E9-CA9F-F245-84BC-E31E9AE4A2E2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6212BEB2-B151-FE18-4CC4-4513559483E2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شٌ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66B29EF3-6124-797A-778D-E6B14AC22DE7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9A98632-FE89-C891-9C74-C66C05EF725D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رَشّا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ED0AD2B-F45D-5EEF-A312-8764668AEA62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كَبْ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17DBE7D-502D-8DE1-0BA1-AE880E5FA0FB}"/>
              </a:ext>
            </a:extLst>
          </p:cNvPr>
          <p:cNvSpPr txBox="1"/>
          <p:nvPr/>
        </p:nvSpPr>
        <p:spPr>
          <a:xfrm>
            <a:off x="1676400" y="3063954"/>
            <a:ext cx="2390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مِشْمِ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868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C9F4D-DDBE-C48E-B2C6-2C4CD6D38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875CF9-374B-67BF-1961-17EC16D04E62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ستقرأون بشكل فردي على السبورة. ونصحح الأخطاء. ركزوا جيدا.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3759FAC-3138-EDFA-29D7-79C10A5D6491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E545F4B-DF8F-406A-7CC9-07FFCAF93149}"/>
              </a:ext>
            </a:extLst>
          </p:cNvPr>
          <p:cNvSpPr txBox="1"/>
          <p:nvPr/>
        </p:nvSpPr>
        <p:spPr>
          <a:xfrm>
            <a:off x="6691960" y="1933037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ريطٌ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B78887-0AA5-82E1-A2C2-32D22883560E}"/>
              </a:ext>
            </a:extLst>
          </p:cNvPr>
          <p:cNvSpPr txBox="1"/>
          <p:nvPr/>
        </p:nvSpPr>
        <p:spPr>
          <a:xfrm>
            <a:off x="9199417" y="2968889"/>
            <a:ext cx="26258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بْل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AF3ADA-E03E-4399-9047-224C21276F8B}"/>
              </a:ext>
            </a:extLst>
          </p:cNvPr>
          <p:cNvSpPr txBox="1"/>
          <p:nvPr/>
        </p:nvSpPr>
        <p:spPr>
          <a:xfrm>
            <a:off x="9968346" y="4733632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رْطِيَّةٌ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3AC366B-2AEE-4ADE-B516-688FEE559512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4121F13D-9DD2-EFB8-94FF-497AC90C0ABD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ـــشيـ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2EE49E68-00EF-B946-6D37-8AA2E838EE65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F960D15-E9BD-BE9A-F91B-3137B4E8017A}"/>
              </a:ext>
            </a:extLst>
          </p:cNvPr>
          <p:cNvSpPr txBox="1"/>
          <p:nvPr/>
        </p:nvSpPr>
        <p:spPr>
          <a:xfrm>
            <a:off x="9768536" y="7333949"/>
            <a:ext cx="3076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رِعٌ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429DDF3-4534-1ECF-5D60-63FDE7549447}"/>
              </a:ext>
            </a:extLst>
          </p:cNvPr>
          <p:cNvSpPr txBox="1"/>
          <p:nvPr/>
        </p:nvSpPr>
        <p:spPr>
          <a:xfrm>
            <a:off x="8465126" y="8833008"/>
            <a:ext cx="25164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7A1BF54-2E0D-F32B-A3C6-0A833C466537}"/>
              </a:ext>
            </a:extLst>
          </p:cNvPr>
          <p:cNvSpPr txBox="1"/>
          <p:nvPr/>
        </p:nvSpPr>
        <p:spPr>
          <a:xfrm>
            <a:off x="2895601" y="8720256"/>
            <a:ext cx="2341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9CDFCAFB-14D5-0E96-EEA6-F3CEACE9EB58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D25D089-D151-B0FB-A79A-434DC04E76A2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شٌ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860EC918-55F9-6397-6819-8E14181AB33B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6809858-F539-8EA0-67B1-706189C5E1A4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رَشّا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2E14C6A-5395-E8B1-3C3B-95E8C4F26C28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كَبْ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73541D0-4AEF-894E-FE4D-7CED3700EB4C}"/>
              </a:ext>
            </a:extLst>
          </p:cNvPr>
          <p:cNvSpPr txBox="1"/>
          <p:nvPr/>
        </p:nvSpPr>
        <p:spPr>
          <a:xfrm>
            <a:off x="1676400" y="3063954"/>
            <a:ext cx="2390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مِشْمِ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58FA05-5728-624B-DA49-77DE96EE7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671448"/>
            <a:ext cx="1792379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174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68019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سبع مجموعات، كل مجموعة تنشئ خريطة أحد الحروف: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س، ز، ر، ف، ق، و، ء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9677401" y="2917255"/>
            <a:ext cx="3505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كلمة تتضمن المقطع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2D78CCF-2415-EF59-D327-82CCA6E9F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09" y="671446"/>
            <a:ext cx="1792379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D56BC73-BADE-075F-4169-0D1A5B087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467" y="1833570"/>
            <a:ext cx="10267564" cy="11208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CE83E9D-40FE-5774-DFA1-98C392102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468" y="3014559"/>
            <a:ext cx="10251218" cy="1847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66E6483-97CF-992E-3B41-D41ED2542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5813" y="4862102"/>
            <a:ext cx="10251218" cy="360691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9434483-9125-7BAF-D34C-899390156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5814" y="8469012"/>
            <a:ext cx="10251218" cy="18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6621E-7334-8D4A-6475-3C1768754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85546B-56A2-4974-650A-B6E03935D901}"/>
              </a:ext>
            </a:extLst>
          </p:cNvPr>
          <p:cNvSpPr txBox="1"/>
          <p:nvPr/>
        </p:nvSpPr>
        <p:spPr>
          <a:xfrm>
            <a:off x="2272144" y="641559"/>
            <a:ext cx="1133301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94D327-D8E3-B2E9-C418-60C99475C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467" y="1833570"/>
            <a:ext cx="10267564" cy="11208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88D7743-4F01-55D6-F8DC-0B44091F0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468" y="3014559"/>
            <a:ext cx="10251218" cy="1847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E895FDA-6909-05DD-7105-E7F81F780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5813" y="4862102"/>
            <a:ext cx="10251218" cy="360691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A0E428-A4C4-FC73-C49B-6CB3C333C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244" y="641560"/>
            <a:ext cx="1696725" cy="11208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4EB5C3-3EDE-EF3F-4275-BF730E3415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5813" y="8482023"/>
            <a:ext cx="10234873" cy="181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9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3882025" y="2775952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D5ABD-1CCD-CB0F-4D8A-73D92BA91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61A01D-701F-F540-D3E8-62D4F49A1496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مع تغيير اتجاهات القراءة، و تصحح الأخطاء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6B3933C-7CDE-7FC2-78DE-C049FFC67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467" y="1833570"/>
            <a:ext cx="10267564" cy="11208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19FD114-FADE-9A76-AB94-14717F2F1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468" y="3014559"/>
            <a:ext cx="10251218" cy="1847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85DEA15-FEE4-995C-2898-2BCD159B6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5813" y="4862102"/>
            <a:ext cx="10251218" cy="36069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FE694E-A482-A7A4-B656-B66E87E4A0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5813" y="8482023"/>
            <a:ext cx="10234873" cy="181859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CBE18AD-DDAC-026F-F8DE-B0C9BA0F3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36" y="503120"/>
            <a:ext cx="1414977" cy="123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287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62D1-C32B-D001-CC79-F13A5D021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870F4B-B78C-3B59-2C89-E80926D09835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جيدا؛ سأركب كلمة انطلاقا من لوحة الحروف والمقاطع: فارسٌ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4C8FD-F0CF-685C-94EC-54E2E9091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467" y="1833570"/>
            <a:ext cx="10267564" cy="11208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A0B9AC-E7BE-5F2A-C09A-B72C7D07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468" y="3014559"/>
            <a:ext cx="10251218" cy="1847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99019AC-2205-4082-3653-0037A9230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5813" y="4862102"/>
            <a:ext cx="10251218" cy="36069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4DEDFC8-ECCB-F07A-4EBA-EBB51CB5D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36" y="641559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96C81A-9C5A-27EE-D4D7-974A4A3975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6197" y="8469011"/>
            <a:ext cx="10174490" cy="180786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5734315-85AC-2494-CF30-3D0023F36A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0291" y="3302428"/>
            <a:ext cx="605841" cy="6058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3F99F55-17E7-B600-C1DB-859A7D2710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4942" y="6773231"/>
            <a:ext cx="640135" cy="6401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BF0FE9A-D190-2E84-F072-213D67A792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4327" y="5023254"/>
            <a:ext cx="640135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3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34BE9-E7DC-3D84-392B-B189009F7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8DE949-6968-860E-8AB1-AF893A714677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مجموعة تركب أكبر عدد من الكلمات انطلاقا من لوحة المقاطع التي أمامكم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يمكنكم توظيف حروف أخرى سبق أن تعرفتم عليها.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46AB2E8-5A4F-9F21-055F-082D7F23B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467" y="1833570"/>
            <a:ext cx="10267564" cy="11208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933F1A0-D7B4-A5F1-089F-26F5F0532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468" y="3014559"/>
            <a:ext cx="10251218" cy="1847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9D9F841-3DA6-044D-E02B-65E9D6F75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5813" y="4862102"/>
            <a:ext cx="10251218" cy="36069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F803D9-F773-2D5D-5976-6BBF3D7DB4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197" y="8469011"/>
            <a:ext cx="10174490" cy="180786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1A6C96-9313-552A-AFCF-753DD0EB0F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2918" y="4016710"/>
            <a:ext cx="605841" cy="6058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E87507C-77EB-B9AA-A933-D3559447F2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4942" y="6773231"/>
            <a:ext cx="640135" cy="6401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CBEC83-0057-CA63-764C-647DCFD419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0291" y="8708563"/>
            <a:ext cx="640135" cy="64013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65FC44-7078-0879-CD9B-C08BB729DE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339" y="683215"/>
            <a:ext cx="1535461" cy="102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73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التي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كراساتم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الصفحة رقم: 08، لاحظوا النشاط رقم: 03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انطلاقا من المقاطع، ركبوا خمس كلمات أخرى مثل: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وردة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واكتبوها مكان النقط. سأمر بين الصفوف لتقديم المساعدة.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DE52D5-4ACD-768F-695A-9E9374FCB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FB4AEF-E520-BA14-E76B-8AD399D48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27" y="2976887"/>
            <a:ext cx="12621492" cy="572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19F68-E6F5-1EE6-F31B-CCD23458D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17FDFB4-35A8-7786-30B9-F863C6DE57C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سنصحح جميعا، ماهي الكلمات التي توصلتم إليها. تقبل جميع الكلمات الصحيحة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4052F5-DDCD-C112-17EB-EF751EA0B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2976887"/>
            <a:ext cx="12621492" cy="5723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5D980E9-6B26-C490-1BBD-EF11E9745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37" y="701929"/>
            <a:ext cx="1713124" cy="1310754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E65B46A-3175-CF52-B18E-9C0F6749638A}"/>
              </a:ext>
            </a:extLst>
          </p:cNvPr>
          <p:cNvSpPr/>
          <p:nvPr/>
        </p:nvSpPr>
        <p:spPr>
          <a:xfrm>
            <a:off x="9337965" y="5466430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لَذيذٌ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B5A63A5-FD11-93F3-00E3-521A56CA3398}"/>
              </a:ext>
            </a:extLst>
          </p:cNvPr>
          <p:cNvSpPr/>
          <p:nvPr/>
        </p:nvSpPr>
        <p:spPr>
          <a:xfrm>
            <a:off x="7178386" y="5466430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قُنْفُذٌ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3694415-077F-17A2-5C2C-43397B4C62BC}"/>
              </a:ext>
            </a:extLst>
          </p:cNvPr>
          <p:cNvSpPr/>
          <p:nvPr/>
        </p:nvSpPr>
        <p:spPr>
          <a:xfrm>
            <a:off x="5122580" y="5466430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سَلامٌ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A5561A0-1DDC-157E-A894-470F6A829E7B}"/>
              </a:ext>
            </a:extLst>
          </p:cNvPr>
          <p:cNvSpPr/>
          <p:nvPr/>
        </p:nvSpPr>
        <p:spPr>
          <a:xfrm>
            <a:off x="3374310" y="5466430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لَبِسَ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3ED78B1-5253-AC14-589E-CF5C0327ADF5}"/>
              </a:ext>
            </a:extLst>
          </p:cNvPr>
          <p:cNvSpPr/>
          <p:nvPr/>
        </p:nvSpPr>
        <p:spPr>
          <a:xfrm>
            <a:off x="1407280" y="5466430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لامٌ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039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9DE3C-9E38-D2D2-4AC4-B71EE455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74D834-4477-E8AC-55EE-211BF3A1534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سأقرأ أولا، ثم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قرأون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المقاطع والكلمات على كراساتكم النشاطان 1 و2.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هامسة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سأمر بين الصفوف لتتبع قراءاتكم.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531C0E-D8B5-E77A-8915-7F74257D2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04" y="537079"/>
            <a:ext cx="1627773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F6D8A8-E1A2-2D76-096A-E1D4A504E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455" y="1715867"/>
            <a:ext cx="6595916" cy="842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476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جهرية، مع التصحيح (النشاطان 1 و2). ينتدب الأستاذ بعض المتعلمين للقراءة، كل متعلم يقرأ سطرا واحدا.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DFCF59-9B18-6C7B-FC96-23FAF40BA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273" y="1653652"/>
            <a:ext cx="6309859" cy="852193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A69999-4410-6017-17FE-AED9602AE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23225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A84B-FB5B-27A9-0786-D76DF7E3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A49F3E-8A48-1E20-E7AA-E9EA94EFDF0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الحصص السابقة،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7368353-6B67-5C4B-F613-33774761742E}"/>
              </a:ext>
            </a:extLst>
          </p:cNvPr>
          <p:cNvSpPr/>
          <p:nvPr/>
        </p:nvSpPr>
        <p:spPr>
          <a:xfrm>
            <a:off x="12363523" y="7932551"/>
            <a:ext cx="1048944" cy="16687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9145873-3C30-F7EB-B2C5-7DA41D7C8EAD}"/>
              </a:ext>
            </a:extLst>
          </p:cNvPr>
          <p:cNvSpPr/>
          <p:nvPr/>
        </p:nvSpPr>
        <p:spPr>
          <a:xfrm>
            <a:off x="12137922" y="2401602"/>
            <a:ext cx="1204639" cy="176262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312A662-3A5A-9B1C-7C6D-E842ECBCF928}"/>
              </a:ext>
            </a:extLst>
          </p:cNvPr>
          <p:cNvSpPr/>
          <p:nvPr/>
        </p:nvSpPr>
        <p:spPr>
          <a:xfrm>
            <a:off x="8141330" y="5179702"/>
            <a:ext cx="991999" cy="17853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1B1793-EA31-CF4F-EAA7-8BD5A0EDE451}"/>
              </a:ext>
            </a:extLst>
          </p:cNvPr>
          <p:cNvSpPr/>
          <p:nvPr/>
        </p:nvSpPr>
        <p:spPr>
          <a:xfrm>
            <a:off x="4167346" y="2443810"/>
            <a:ext cx="1000268" cy="1922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45F6BD1-2F05-67FB-BE49-118BFF33E10F}"/>
              </a:ext>
            </a:extLst>
          </p:cNvPr>
          <p:cNvSpPr/>
          <p:nvPr/>
        </p:nvSpPr>
        <p:spPr>
          <a:xfrm>
            <a:off x="349369" y="5124178"/>
            <a:ext cx="1260036" cy="1898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A85791F-BD8D-9180-4A71-64DDADD8875F}"/>
              </a:ext>
            </a:extLst>
          </p:cNvPr>
          <p:cNvSpPr/>
          <p:nvPr/>
        </p:nvSpPr>
        <p:spPr>
          <a:xfrm>
            <a:off x="8290480" y="7934838"/>
            <a:ext cx="1149429" cy="17853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9CA085-B22F-B9B7-2681-45CC6BFC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14A5F1-4ACC-BCFD-8DA0-2B3BD1D93E2F}"/>
              </a:ext>
            </a:extLst>
          </p:cNvPr>
          <p:cNvSpPr/>
          <p:nvPr/>
        </p:nvSpPr>
        <p:spPr>
          <a:xfrm>
            <a:off x="12293617" y="5094755"/>
            <a:ext cx="1048944" cy="182245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89AEC6C-C1A2-A58F-A124-C02E3A621DA0}"/>
              </a:ext>
            </a:extLst>
          </p:cNvPr>
          <p:cNvSpPr/>
          <p:nvPr/>
        </p:nvSpPr>
        <p:spPr>
          <a:xfrm>
            <a:off x="10659603" y="2401602"/>
            <a:ext cx="1204640" cy="17626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9169B97-0589-976E-4D52-6838AA35983E}"/>
              </a:ext>
            </a:extLst>
          </p:cNvPr>
          <p:cNvSpPr/>
          <p:nvPr/>
        </p:nvSpPr>
        <p:spPr>
          <a:xfrm>
            <a:off x="5710126" y="7923120"/>
            <a:ext cx="1111108" cy="180883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3EE9098-27DE-8687-2671-E0C75AE3E223}"/>
              </a:ext>
            </a:extLst>
          </p:cNvPr>
          <p:cNvSpPr/>
          <p:nvPr/>
        </p:nvSpPr>
        <p:spPr>
          <a:xfrm>
            <a:off x="2668419" y="2449294"/>
            <a:ext cx="1128553" cy="189877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73C8EB6E-05DE-B75E-7478-428EE650E9E2}"/>
              </a:ext>
            </a:extLst>
          </p:cNvPr>
          <p:cNvSpPr/>
          <p:nvPr/>
        </p:nvSpPr>
        <p:spPr>
          <a:xfrm>
            <a:off x="6486075" y="5200414"/>
            <a:ext cx="1285585" cy="17853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58655E3-2438-1521-CE27-97E19B3576DA}"/>
              </a:ext>
            </a:extLst>
          </p:cNvPr>
          <p:cNvSpPr/>
          <p:nvPr/>
        </p:nvSpPr>
        <p:spPr>
          <a:xfrm>
            <a:off x="3015511" y="7837706"/>
            <a:ext cx="1098023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A420F39-3BEA-D7C4-1452-675EE984CB1B}"/>
              </a:ext>
            </a:extLst>
          </p:cNvPr>
          <p:cNvSpPr/>
          <p:nvPr/>
        </p:nvSpPr>
        <p:spPr>
          <a:xfrm>
            <a:off x="3364406" y="5143500"/>
            <a:ext cx="1346460" cy="186297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2DB7369-2160-2F2E-3636-2AEB71591C3C}"/>
              </a:ext>
            </a:extLst>
          </p:cNvPr>
          <p:cNvSpPr/>
          <p:nvPr/>
        </p:nvSpPr>
        <p:spPr>
          <a:xfrm>
            <a:off x="10851728" y="5094757"/>
            <a:ext cx="1260035" cy="182245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BDE2BD61-4A70-D768-E7FE-8D6A30477532}"/>
              </a:ext>
            </a:extLst>
          </p:cNvPr>
          <p:cNvSpPr/>
          <p:nvPr/>
        </p:nvSpPr>
        <p:spPr>
          <a:xfrm>
            <a:off x="7226412" y="2401603"/>
            <a:ext cx="1260035" cy="1922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138241E-4455-4C46-7DA3-2FC2A07B2449}"/>
              </a:ext>
            </a:extLst>
          </p:cNvPr>
          <p:cNvSpPr/>
          <p:nvPr/>
        </p:nvSpPr>
        <p:spPr>
          <a:xfrm>
            <a:off x="420299" y="7863440"/>
            <a:ext cx="1052212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F9163B30-741B-3713-C494-15EF56370611}"/>
              </a:ext>
            </a:extLst>
          </p:cNvPr>
          <p:cNvSpPr/>
          <p:nvPr/>
        </p:nvSpPr>
        <p:spPr>
          <a:xfrm>
            <a:off x="9754280" y="7934838"/>
            <a:ext cx="1149428" cy="17535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20DB5C60-60FA-DF03-70E7-EB32615F4E44}"/>
              </a:ext>
            </a:extLst>
          </p:cNvPr>
          <p:cNvSpPr/>
          <p:nvPr/>
        </p:nvSpPr>
        <p:spPr>
          <a:xfrm>
            <a:off x="1531312" y="2473140"/>
            <a:ext cx="1000268" cy="18932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D63DF8C4-42AF-67C6-E3D2-2737A54F82DC}"/>
              </a:ext>
            </a:extLst>
          </p:cNvPr>
          <p:cNvSpPr/>
          <p:nvPr/>
        </p:nvSpPr>
        <p:spPr>
          <a:xfrm>
            <a:off x="8993660" y="2401603"/>
            <a:ext cx="1158730" cy="18502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7A8483D-0777-225A-5966-4083AD93DCC4}"/>
              </a:ext>
            </a:extLst>
          </p:cNvPr>
          <p:cNvSpPr/>
          <p:nvPr/>
        </p:nvSpPr>
        <p:spPr>
          <a:xfrm>
            <a:off x="9406524" y="5140657"/>
            <a:ext cx="1107636" cy="1822452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5EDE498-3A0F-4974-FF0B-FE4947C84B74}"/>
              </a:ext>
            </a:extLst>
          </p:cNvPr>
          <p:cNvSpPr/>
          <p:nvPr/>
        </p:nvSpPr>
        <p:spPr>
          <a:xfrm>
            <a:off x="286837" y="2473140"/>
            <a:ext cx="1107636" cy="1893275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F3A83B5-F755-13D7-5EE6-8D0B9ACCA0CB}"/>
              </a:ext>
            </a:extLst>
          </p:cNvPr>
          <p:cNvSpPr/>
          <p:nvPr/>
        </p:nvSpPr>
        <p:spPr>
          <a:xfrm>
            <a:off x="5688480" y="2401604"/>
            <a:ext cx="1205601" cy="1922605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2656696A-94BC-9906-CC4A-70EAF6F43F6C}"/>
              </a:ext>
            </a:extLst>
          </p:cNvPr>
          <p:cNvSpPr/>
          <p:nvPr/>
        </p:nvSpPr>
        <p:spPr>
          <a:xfrm>
            <a:off x="1835045" y="5124180"/>
            <a:ext cx="1158730" cy="1898774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00A3D04E-E139-BF83-2B2F-68155081603B}"/>
              </a:ext>
            </a:extLst>
          </p:cNvPr>
          <p:cNvSpPr/>
          <p:nvPr/>
        </p:nvSpPr>
        <p:spPr>
          <a:xfrm>
            <a:off x="1717905" y="7863440"/>
            <a:ext cx="1052212" cy="192819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6FC73746-DD10-305C-ECB2-13A4FDE0B6F1}"/>
              </a:ext>
            </a:extLst>
          </p:cNvPr>
          <p:cNvSpPr/>
          <p:nvPr/>
        </p:nvSpPr>
        <p:spPr>
          <a:xfrm>
            <a:off x="5034845" y="5166968"/>
            <a:ext cx="1018705" cy="1839506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70F29352-49A2-914F-DBBA-F05D24CD8E25}"/>
              </a:ext>
            </a:extLst>
          </p:cNvPr>
          <p:cNvSpPr/>
          <p:nvPr/>
        </p:nvSpPr>
        <p:spPr>
          <a:xfrm>
            <a:off x="4393853" y="7863440"/>
            <a:ext cx="1018705" cy="184448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rganigramme : Alternative 29">
            <a:extLst>
              <a:ext uri="{FF2B5EF4-FFF2-40B4-BE49-F238E27FC236}">
                <a16:creationId xmlns:a16="http://schemas.microsoft.com/office/drawing/2014/main" id="{A15C24F7-0AFD-2BF6-8FCD-0395FB4846E8}"/>
              </a:ext>
            </a:extLst>
          </p:cNvPr>
          <p:cNvSpPr/>
          <p:nvPr/>
        </p:nvSpPr>
        <p:spPr>
          <a:xfrm>
            <a:off x="7080456" y="7922522"/>
            <a:ext cx="1047392" cy="1785398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rganigramme : Alternative 30">
            <a:extLst>
              <a:ext uri="{FF2B5EF4-FFF2-40B4-BE49-F238E27FC236}">
                <a16:creationId xmlns:a16="http://schemas.microsoft.com/office/drawing/2014/main" id="{486C97DA-C0C0-765F-FD05-51F4A366A171}"/>
              </a:ext>
            </a:extLst>
          </p:cNvPr>
          <p:cNvSpPr/>
          <p:nvPr/>
        </p:nvSpPr>
        <p:spPr>
          <a:xfrm>
            <a:off x="11169105" y="7922522"/>
            <a:ext cx="1048944" cy="16687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4" grpId="0" animBg="1"/>
      <p:bldP spid="4" grpId="0" animBg="1"/>
      <p:bldP spid="10" grpId="0" animBg="1"/>
      <p:bldP spid="13" grpId="0" animBg="1"/>
      <p:bldP spid="16" grpId="0" animBg="1"/>
      <p:bldP spid="19" grpId="0" animBg="1"/>
      <p:bldP spid="21" grpId="0" animBg="1"/>
      <p:bldP spid="8" grpId="0" animBg="1"/>
      <p:bldP spid="15" grpId="0" animBg="1"/>
      <p:bldP spid="18" grpId="0" animBg="1"/>
      <p:bldP spid="20" grpId="0" animBg="1"/>
      <p:bldP spid="23" grpId="0" animBg="1"/>
      <p:bldP spid="25" grpId="0" animBg="1"/>
      <p:bldP spid="27" grpId="0" animBg="1"/>
      <p:bldP spid="11" grpId="0" animBg="1"/>
      <p:bldP spid="17" grpId="0" animBg="1"/>
      <p:bldP spid="22" grpId="0" animBg="1"/>
      <p:bldP spid="24" grpId="0" animBg="1"/>
      <p:bldP spid="26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809122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ظرف – ديك – مطار - ذهبَ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 الأسرة والمدرسة،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</a:t>
                      </a:r>
                      <a:r>
                        <a:rPr lang="he-IL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س/ش/ز/ر/ف/ق/و/ء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والمقاطع،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تركيب كلمات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8014366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999651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حروف اليوم فقط.  يسمي اللاعب الحرف، وينطق كلمة تبتدئ به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727800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الصفحة: 8، سأراقب عملكم بداية الحصة </a:t>
            </a:r>
            <a:r>
              <a:rPr lang="ar-MA" sz="240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الموالية إن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08617" y="2350873"/>
            <a:ext cx="5708073" cy="7261719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</a:t>
            </a:r>
            <a:r>
              <a:rPr lang="ar-MA" sz="4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الكلمات النشاط 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3-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أقرأ المقاطع والكلمات بدقة وسرعة على أحد أفراد عائلتي؛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أبحث عن أكبر عدد من الكلمات انطلاقا من المقاطع المسجلة في النشاط رقم 3 وأكتبها على دفتري(يمكن إضافة مقاطع أخرى)؛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الحصة الموالية.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E80E88-28B2-7ADF-2541-3C14CD335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3" y="2350874"/>
            <a:ext cx="5376166" cy="726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69194-9E00-752F-DF3C-C38C51892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FE9AF2-BBC7-3D51-13B4-2B9702AB49E6}"/>
              </a:ext>
            </a:extLst>
          </p:cNvPr>
          <p:cNvSpPr txBox="1"/>
          <p:nvPr/>
        </p:nvSpPr>
        <p:spPr>
          <a:xfrm>
            <a:off x="2646218" y="902343"/>
            <a:ext cx="97674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النشاط المنزلي الذي كلفتكم به نهاية الحصة السابقة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80DDF7C-DCD4-3AA1-E2A7-89DADA0E3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ACEEFE-89CE-08E8-834E-3C97A12D8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317123"/>
            <a:ext cx="6206266" cy="72060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BFA3A3-92C2-6729-3803-3335F0C90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615" y="2527948"/>
            <a:ext cx="5645385" cy="708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41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الانتباه والتركيز في الفصل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6925D-4D49-3939-B2D7-8297D90F5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1596</Words>
  <Application>Microsoft Office PowerPoint</Application>
  <PresentationFormat>Personnalisé</PresentationFormat>
  <Paragraphs>377</Paragraphs>
  <Slides>65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65</vt:i4>
      </vt:variant>
    </vt:vector>
  </HeadingPairs>
  <TitlesOfParts>
    <vt:vector size="8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2025-09-04T23:10:04Z</dcterms:modified>
</cp:coreProperties>
</file>