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5.xml" ContentType="application/vnd.openxmlformats-officedocument.theme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tags/tag1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906" r:id="rId1"/>
    <p:sldMasterId id="2147483894" r:id="rId2"/>
    <p:sldMasterId id="2147483882" r:id="rId3"/>
    <p:sldMasterId id="2147483824" r:id="rId4"/>
    <p:sldMasterId id="2147483934" r:id="rId5"/>
    <p:sldMasterId id="2147483952" r:id="rId6"/>
  </p:sldMasterIdLst>
  <p:notesMasterIdLst>
    <p:notesMasterId r:id="rId73"/>
  </p:notesMasterIdLst>
  <p:handoutMasterIdLst>
    <p:handoutMasterId r:id="rId74"/>
  </p:handoutMasterIdLst>
  <p:sldIdLst>
    <p:sldId id="257" r:id="rId7"/>
    <p:sldId id="2134804867" r:id="rId8"/>
    <p:sldId id="2134805101" r:id="rId9"/>
    <p:sldId id="2134808522" r:id="rId10"/>
    <p:sldId id="2134805392" r:id="rId11"/>
    <p:sldId id="2134805155" r:id="rId12"/>
    <p:sldId id="2134808504" r:id="rId13"/>
    <p:sldId id="2134808454" r:id="rId14"/>
    <p:sldId id="953" r:id="rId15"/>
    <p:sldId id="2134808449" r:id="rId16"/>
    <p:sldId id="2134808523" r:id="rId17"/>
    <p:sldId id="2134808521" r:id="rId18"/>
    <p:sldId id="542" r:id="rId19"/>
    <p:sldId id="988" r:id="rId20"/>
    <p:sldId id="2134808455" r:id="rId21"/>
    <p:sldId id="2134808456" r:id="rId22"/>
    <p:sldId id="2134808463" r:id="rId23"/>
    <p:sldId id="2134808464" r:id="rId24"/>
    <p:sldId id="2134808465" r:id="rId25"/>
    <p:sldId id="2134808466" r:id="rId26"/>
    <p:sldId id="2134808467" r:id="rId27"/>
    <p:sldId id="2134808448" r:id="rId28"/>
    <p:sldId id="989" r:id="rId29"/>
    <p:sldId id="2134808474" r:id="rId30"/>
    <p:sldId id="2134808468" r:id="rId31"/>
    <p:sldId id="2134808469" r:id="rId32"/>
    <p:sldId id="597" r:id="rId33"/>
    <p:sldId id="2134808445" r:id="rId34"/>
    <p:sldId id="2134808485" r:id="rId35"/>
    <p:sldId id="2134808517" r:id="rId36"/>
    <p:sldId id="2134808486" r:id="rId37"/>
    <p:sldId id="2134808487" r:id="rId38"/>
    <p:sldId id="2134808488" r:id="rId39"/>
    <p:sldId id="2134808489" r:id="rId40"/>
    <p:sldId id="2134808511" r:id="rId41"/>
    <p:sldId id="2134808512" r:id="rId42"/>
    <p:sldId id="2134808547" r:id="rId43"/>
    <p:sldId id="2134808484" r:id="rId44"/>
    <p:sldId id="2134808513" r:id="rId45"/>
    <p:sldId id="2134808491" r:id="rId46"/>
    <p:sldId id="2134808483" r:id="rId47"/>
    <p:sldId id="2134808482" r:id="rId48"/>
    <p:sldId id="2134808492" r:id="rId49"/>
    <p:sldId id="2134808548" r:id="rId50"/>
    <p:sldId id="2134808549" r:id="rId51"/>
    <p:sldId id="2134808480" r:id="rId52"/>
    <p:sldId id="2134808505" r:id="rId53"/>
    <p:sldId id="2134808494" r:id="rId54"/>
    <p:sldId id="2134808479" r:id="rId55"/>
    <p:sldId id="2134808514" r:id="rId56"/>
    <p:sldId id="2134808520" r:id="rId57"/>
    <p:sldId id="2134808515" r:id="rId58"/>
    <p:sldId id="2134808550" r:id="rId59"/>
    <p:sldId id="2134808516" r:id="rId60"/>
    <p:sldId id="2134808477" r:id="rId61"/>
    <p:sldId id="2134808499" r:id="rId62"/>
    <p:sldId id="2134808498" r:id="rId63"/>
    <p:sldId id="2134808476" r:id="rId64"/>
    <p:sldId id="2134808510" r:id="rId65"/>
    <p:sldId id="2134808546" r:id="rId66"/>
    <p:sldId id="838" r:id="rId67"/>
    <p:sldId id="2134808446" r:id="rId68"/>
    <p:sldId id="2134808501" r:id="rId69"/>
    <p:sldId id="2134808447" r:id="rId70"/>
    <p:sldId id="2134808503" r:id="rId71"/>
    <p:sldId id="2134808502" r:id="rId72"/>
  </p:sldIdLst>
  <p:sldSz cx="13716000" cy="10287000"/>
  <p:notesSz cx="6858000" cy="9144000"/>
  <p:defaultTextStyle>
    <a:defPPr>
      <a:defRPr lang="en-US"/>
    </a:defPPr>
    <a:lvl1pPr marL="0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3AD99559-7E31-42D3-BDE0-244043135489}">
          <p14:sldIdLst>
            <p14:sldId id="257"/>
            <p14:sldId id="2134804867"/>
            <p14:sldId id="2134805101"/>
            <p14:sldId id="2134808522"/>
            <p14:sldId id="2134805392"/>
            <p14:sldId id="2134805155"/>
            <p14:sldId id="2134808504"/>
          </p14:sldIdLst>
        </p14:section>
        <p14:section name="افتتاح الحصة" id="{B4CCA7F9-F5CC-4171-9420-75CE68236B45}">
          <p14:sldIdLst>
            <p14:sldId id="2134808454"/>
            <p14:sldId id="953"/>
            <p14:sldId id="2134808449"/>
            <p14:sldId id="2134808523"/>
            <p14:sldId id="2134808521"/>
          </p14:sldIdLst>
        </p14:section>
        <p14:section name="نشاط اعتيادي" id="{3822E05A-48B7-466A-9806-AC1514DAD3AF}">
          <p14:sldIdLst>
            <p14:sldId id="542"/>
            <p14:sldId id="988"/>
            <p14:sldId id="2134808455"/>
            <p14:sldId id="2134808456"/>
            <p14:sldId id="2134808463"/>
            <p14:sldId id="2134808464"/>
            <p14:sldId id="2134808465"/>
            <p14:sldId id="2134808466"/>
            <p14:sldId id="2134808467"/>
          </p14:sldIdLst>
        </p14:section>
        <p14:section name="تحدث وإغناء المعجم" id="{5F742C0B-3E93-40E7-BD04-47EA8F843380}">
          <p14:sldIdLst>
            <p14:sldId id="2134808448"/>
            <p14:sldId id="989"/>
            <p14:sldId id="2134808474"/>
            <p14:sldId id="2134808468"/>
            <p14:sldId id="2134808469"/>
          </p14:sldIdLst>
        </p14:section>
        <p14:section name="أنشطة القراءةوالكتابة" id="{A25CF4A3-DA66-4B51-A640-2EC4C5A8918F}">
          <p14:sldIdLst>
            <p14:sldId id="597"/>
            <p14:sldId id="2134808445"/>
            <p14:sldId id="2134808485"/>
            <p14:sldId id="2134808517"/>
            <p14:sldId id="2134808486"/>
            <p14:sldId id="2134808487"/>
            <p14:sldId id="2134808488"/>
            <p14:sldId id="2134808489"/>
            <p14:sldId id="2134808511"/>
            <p14:sldId id="2134808512"/>
            <p14:sldId id="2134808547"/>
            <p14:sldId id="2134808484"/>
            <p14:sldId id="2134808513"/>
            <p14:sldId id="2134808491"/>
            <p14:sldId id="2134808483"/>
            <p14:sldId id="2134808482"/>
            <p14:sldId id="2134808492"/>
            <p14:sldId id="2134808548"/>
            <p14:sldId id="2134808549"/>
            <p14:sldId id="2134808480"/>
            <p14:sldId id="2134808505"/>
            <p14:sldId id="2134808494"/>
            <p14:sldId id="2134808479"/>
            <p14:sldId id="2134808514"/>
            <p14:sldId id="2134808520"/>
            <p14:sldId id="2134808515"/>
            <p14:sldId id="2134808550"/>
            <p14:sldId id="2134808516"/>
            <p14:sldId id="2134808477"/>
            <p14:sldId id="2134808499"/>
            <p14:sldId id="2134808498"/>
            <p14:sldId id="2134808476"/>
            <p14:sldId id="2134808510"/>
            <p14:sldId id="2134808546"/>
          </p14:sldIdLst>
        </p14:section>
        <p14:section name="ألعاب" id="{66953B43-0502-40BE-9D9D-49C14FC1791C}">
          <p14:sldIdLst>
            <p14:sldId id="838"/>
            <p14:sldId id="2134808446"/>
          </p14:sldIdLst>
        </p14:section>
        <p14:section name="اختتام الحصة" id="{CFAC160B-4D15-40C5-8575-18C3947DD0CB}">
          <p14:sldIdLst>
            <p14:sldId id="2134808501"/>
            <p14:sldId id="2134808447"/>
            <p14:sldId id="2134808503"/>
            <p14:sldId id="2134808502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3240" userDrawn="1">
          <p15:clr>
            <a:srgbClr val="A4A3A4"/>
          </p15:clr>
        </p15:guide>
        <p15:guide id="2" pos="4320" userDrawn="1">
          <p15:clr>
            <a:srgbClr val="A4A3A4"/>
          </p15:clr>
        </p15:guide>
        <p15:guide id="3" pos="432" userDrawn="1">
          <p15:clr>
            <a:srgbClr val="A4A3A4"/>
          </p15:clr>
        </p15:guide>
        <p15:guide id="4" pos="8208" userDrawn="1">
          <p15:clr>
            <a:srgbClr val="A4A3A4"/>
          </p15:clr>
        </p15:guide>
        <p15:guide id="5" orient="horz" pos="900" userDrawn="1">
          <p15:clr>
            <a:srgbClr val="A4A3A4"/>
          </p15:clr>
        </p15:guide>
        <p15:guide id="6" orient="horz" pos="1296" userDrawn="1">
          <p15:clr>
            <a:srgbClr val="A4A3A4"/>
          </p15:clr>
        </p15:guide>
        <p15:guide id="7" orient="horz" pos="5976" userDrawn="1">
          <p15:clr>
            <a:srgbClr val="A4A3A4"/>
          </p15:clr>
        </p15:guide>
        <p15:guide id="8" orient="horz" pos="5508" userDrawn="1">
          <p15:clr>
            <a:srgbClr val="A4A3A4"/>
          </p15:clr>
        </p15:guide>
        <p15:guide id="10" pos="7992" userDrawn="1">
          <p15:clr>
            <a:srgbClr val="A4A3A4"/>
          </p15:clr>
        </p15:guide>
        <p15:guide id="11" pos="648" userDrawn="1">
          <p15:clr>
            <a:srgbClr val="A4A3A4"/>
          </p15:clr>
        </p15:guide>
        <p15:guide id="12" orient="horz" pos="1908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impleSmart" initials="S" lastIdx="1" clrIdx="0">
    <p:extLst>
      <p:ext uri="{19B8F6BF-5375-455C-9EA6-DF929625EA0E}">
        <p15:presenceInfo xmlns:p15="http://schemas.microsoft.com/office/powerpoint/2012/main" userId="SimpleSmart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199B"/>
    <a:srgbClr val="006DB4"/>
    <a:srgbClr val="E74C3C"/>
    <a:srgbClr val="D4EAF3"/>
    <a:srgbClr val="FFFFFF"/>
    <a:srgbClr val="10147E"/>
    <a:srgbClr val="0A0C4C"/>
    <a:srgbClr val="B40000"/>
    <a:srgbClr val="8A0000"/>
    <a:srgbClr val="FF6D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86ED594-E648-4A03-99C5-2246C70CC7A8}" v="270" dt="2025-09-04T23:02:31.78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940675A-B579-460E-94D1-54222C63F5DA}" styleName="Aucun style, grille du tableau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073A0DAA-6AF3-43AB-8588-CEC1D06C72B9}" styleName="Style moye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68D230F3-CF80-4859-8CE7-A43EE81993B5}" styleName="Style léger 1 - Accentuation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DBED569-4797-4DF1-A0F4-6AAB3CD982D8}" styleName="Style léger 3 - Accentuation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BC89EF96-8CEA-46FF-86C4-4CE0E7609802}" styleName="Style léger 3 - Accentuation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B301B821-A1FF-4177-AEE7-76D212191A09}" styleName="Style moyen 1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C083E6E3-FA7D-4D7B-A595-EF9225AFEA82}" styleName="Style léger 1 - Accentuation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6E25E649-3F16-4E02-A733-19D2CDBF48F0}" styleName="Style moyen 3 - Accentuation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012ECD-51FC-41F1-AA8D-1B2483CD663E}" styleName="Style léger 2 - Accentuation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1860" autoAdjust="0"/>
    <p:restoredTop sz="86609" autoAdjust="0"/>
  </p:normalViewPr>
  <p:slideViewPr>
    <p:cSldViewPr snapToGrid="0" showGuides="1">
      <p:cViewPr varScale="1">
        <p:scale>
          <a:sx n="52" d="100"/>
          <a:sy n="52" d="100"/>
        </p:scale>
        <p:origin x="1766" y="67"/>
      </p:cViewPr>
      <p:guideLst>
        <p:guide orient="horz" pos="3240"/>
        <p:guide pos="4320"/>
        <p:guide pos="432"/>
        <p:guide pos="8208"/>
        <p:guide orient="horz" pos="900"/>
        <p:guide orient="horz" pos="1296"/>
        <p:guide orient="horz" pos="5976"/>
        <p:guide orient="horz" pos="5508"/>
        <p:guide pos="7992"/>
        <p:guide pos="648"/>
        <p:guide orient="horz" pos="1908"/>
      </p:guideLst>
    </p:cSldViewPr>
  </p:slideViewPr>
  <p:outlineViewPr>
    <p:cViewPr>
      <p:scale>
        <a:sx n="33" d="100"/>
        <a:sy n="33" d="100"/>
      </p:scale>
      <p:origin x="0" y="-40566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45" d="100"/>
          <a:sy n="45" d="100"/>
        </p:scale>
        <p:origin x="2760" y="6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0.xml"/><Relationship Id="rId21" Type="http://schemas.openxmlformats.org/officeDocument/2006/relationships/slide" Target="slides/slide15.xml"/><Relationship Id="rId42" Type="http://schemas.openxmlformats.org/officeDocument/2006/relationships/slide" Target="slides/slide36.xml"/><Relationship Id="rId47" Type="http://schemas.openxmlformats.org/officeDocument/2006/relationships/slide" Target="slides/slide41.xml"/><Relationship Id="rId63" Type="http://schemas.openxmlformats.org/officeDocument/2006/relationships/slide" Target="slides/slide57.xml"/><Relationship Id="rId68" Type="http://schemas.openxmlformats.org/officeDocument/2006/relationships/slide" Target="slides/slide62.xml"/><Relationship Id="rId16" Type="http://schemas.openxmlformats.org/officeDocument/2006/relationships/slide" Target="slides/slide10.xml"/><Relationship Id="rId11" Type="http://schemas.openxmlformats.org/officeDocument/2006/relationships/slide" Target="slides/slide5.xml"/><Relationship Id="rId32" Type="http://schemas.openxmlformats.org/officeDocument/2006/relationships/slide" Target="slides/slide26.xml"/><Relationship Id="rId37" Type="http://schemas.openxmlformats.org/officeDocument/2006/relationships/slide" Target="slides/slide31.xml"/><Relationship Id="rId53" Type="http://schemas.openxmlformats.org/officeDocument/2006/relationships/slide" Target="slides/slide47.xml"/><Relationship Id="rId58" Type="http://schemas.openxmlformats.org/officeDocument/2006/relationships/slide" Target="slides/slide52.xml"/><Relationship Id="rId74" Type="http://schemas.openxmlformats.org/officeDocument/2006/relationships/handoutMaster" Target="handoutMasters/handoutMaster1.xml"/><Relationship Id="rId79" Type="http://schemas.openxmlformats.org/officeDocument/2006/relationships/tableStyles" Target="tableStyles.xml"/><Relationship Id="rId5" Type="http://schemas.openxmlformats.org/officeDocument/2006/relationships/slideMaster" Target="slideMasters/slideMaster5.xml"/><Relationship Id="rId61" Type="http://schemas.openxmlformats.org/officeDocument/2006/relationships/slide" Target="slides/slide55.xml"/><Relationship Id="rId19" Type="http://schemas.openxmlformats.org/officeDocument/2006/relationships/slide" Target="slides/slide1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slide" Target="slides/slide29.xml"/><Relationship Id="rId43" Type="http://schemas.openxmlformats.org/officeDocument/2006/relationships/slide" Target="slides/slide37.xml"/><Relationship Id="rId48" Type="http://schemas.openxmlformats.org/officeDocument/2006/relationships/slide" Target="slides/slide42.xml"/><Relationship Id="rId56" Type="http://schemas.openxmlformats.org/officeDocument/2006/relationships/slide" Target="slides/slide50.xml"/><Relationship Id="rId64" Type="http://schemas.openxmlformats.org/officeDocument/2006/relationships/slide" Target="slides/slide58.xml"/><Relationship Id="rId69" Type="http://schemas.openxmlformats.org/officeDocument/2006/relationships/slide" Target="slides/slide63.xml"/><Relationship Id="rId77" Type="http://schemas.openxmlformats.org/officeDocument/2006/relationships/viewProps" Target="viewProps.xml"/><Relationship Id="rId8" Type="http://schemas.openxmlformats.org/officeDocument/2006/relationships/slide" Target="slides/slide2.xml"/><Relationship Id="rId51" Type="http://schemas.openxmlformats.org/officeDocument/2006/relationships/slide" Target="slides/slide45.xml"/><Relationship Id="rId72" Type="http://schemas.openxmlformats.org/officeDocument/2006/relationships/slide" Target="slides/slide66.xml"/><Relationship Id="rId80" Type="http://schemas.microsoft.com/office/2016/11/relationships/changesInfo" Target="changesInfos/changesInfo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slide" Target="slides/slide27.xml"/><Relationship Id="rId38" Type="http://schemas.openxmlformats.org/officeDocument/2006/relationships/slide" Target="slides/slide32.xml"/><Relationship Id="rId46" Type="http://schemas.openxmlformats.org/officeDocument/2006/relationships/slide" Target="slides/slide40.xml"/><Relationship Id="rId59" Type="http://schemas.openxmlformats.org/officeDocument/2006/relationships/slide" Target="slides/slide53.xml"/><Relationship Id="rId67" Type="http://schemas.openxmlformats.org/officeDocument/2006/relationships/slide" Target="slides/slide61.xml"/><Relationship Id="rId20" Type="http://schemas.openxmlformats.org/officeDocument/2006/relationships/slide" Target="slides/slide14.xml"/><Relationship Id="rId41" Type="http://schemas.openxmlformats.org/officeDocument/2006/relationships/slide" Target="slides/slide35.xml"/><Relationship Id="rId54" Type="http://schemas.openxmlformats.org/officeDocument/2006/relationships/slide" Target="slides/slide48.xml"/><Relationship Id="rId62" Type="http://schemas.openxmlformats.org/officeDocument/2006/relationships/slide" Target="slides/slide56.xml"/><Relationship Id="rId70" Type="http://schemas.openxmlformats.org/officeDocument/2006/relationships/slide" Target="slides/slide64.xml"/><Relationship Id="rId75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slide" Target="slides/slide30.xml"/><Relationship Id="rId49" Type="http://schemas.openxmlformats.org/officeDocument/2006/relationships/slide" Target="slides/slide43.xml"/><Relationship Id="rId57" Type="http://schemas.openxmlformats.org/officeDocument/2006/relationships/slide" Target="slides/slide51.xml"/><Relationship Id="rId10" Type="http://schemas.openxmlformats.org/officeDocument/2006/relationships/slide" Target="slides/slide4.xml"/><Relationship Id="rId31" Type="http://schemas.openxmlformats.org/officeDocument/2006/relationships/slide" Target="slides/slide25.xml"/><Relationship Id="rId44" Type="http://schemas.openxmlformats.org/officeDocument/2006/relationships/slide" Target="slides/slide38.xml"/><Relationship Id="rId52" Type="http://schemas.openxmlformats.org/officeDocument/2006/relationships/slide" Target="slides/slide46.xml"/><Relationship Id="rId60" Type="http://schemas.openxmlformats.org/officeDocument/2006/relationships/slide" Target="slides/slide54.xml"/><Relationship Id="rId65" Type="http://schemas.openxmlformats.org/officeDocument/2006/relationships/slide" Target="slides/slide59.xml"/><Relationship Id="rId73" Type="http://schemas.openxmlformats.org/officeDocument/2006/relationships/notesMaster" Target="notesMasters/notesMaster1.xml"/><Relationship Id="rId78" Type="http://schemas.openxmlformats.org/officeDocument/2006/relationships/theme" Target="theme/theme1.xml"/><Relationship Id="rId81" Type="http://schemas.microsoft.com/office/2015/10/relationships/revisionInfo" Target="revisionInfo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39" Type="http://schemas.openxmlformats.org/officeDocument/2006/relationships/slide" Target="slides/slide33.xml"/><Relationship Id="rId34" Type="http://schemas.openxmlformats.org/officeDocument/2006/relationships/slide" Target="slides/slide28.xml"/><Relationship Id="rId50" Type="http://schemas.openxmlformats.org/officeDocument/2006/relationships/slide" Target="slides/slide44.xml"/><Relationship Id="rId55" Type="http://schemas.openxmlformats.org/officeDocument/2006/relationships/slide" Target="slides/slide49.xml"/><Relationship Id="rId76" Type="http://schemas.openxmlformats.org/officeDocument/2006/relationships/presProps" Target="presProps.xml"/><Relationship Id="rId7" Type="http://schemas.openxmlformats.org/officeDocument/2006/relationships/slide" Target="slides/slide1.xml"/><Relationship Id="rId71" Type="http://schemas.openxmlformats.org/officeDocument/2006/relationships/slide" Target="slides/slide65.xml"/><Relationship Id="rId2" Type="http://schemas.openxmlformats.org/officeDocument/2006/relationships/slideMaster" Target="slideMasters/slideMaster2.xml"/><Relationship Id="rId29" Type="http://schemas.openxmlformats.org/officeDocument/2006/relationships/slide" Target="slides/slide23.xml"/><Relationship Id="rId24" Type="http://schemas.openxmlformats.org/officeDocument/2006/relationships/slide" Target="slides/slide18.xml"/><Relationship Id="rId40" Type="http://schemas.openxmlformats.org/officeDocument/2006/relationships/slide" Target="slides/slide34.xml"/><Relationship Id="rId45" Type="http://schemas.openxmlformats.org/officeDocument/2006/relationships/slide" Target="slides/slide39.xml"/><Relationship Id="rId66" Type="http://schemas.openxmlformats.org/officeDocument/2006/relationships/slide" Target="slides/slide60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FERHANE EL MOSTAFA" userId="612e3f77-08f4-424c-9bd0-6ac275dcda07" providerId="ADAL" clId="{C0D26082-5B51-475E-8A80-169B24075665}"/>
    <pc:docChg chg="undo custSel addSld delSld modSld modSection">
      <pc:chgData name="FERHANE EL MOSTAFA" userId="612e3f77-08f4-424c-9bd0-6ac275dcda07" providerId="ADAL" clId="{C0D26082-5B51-475E-8A80-169B24075665}" dt="2025-08-02T22:48:38.236" v="1870" actId="1076"/>
      <pc:docMkLst>
        <pc:docMk/>
      </pc:docMkLst>
      <pc:sldChg chg="modSp mod">
        <pc:chgData name="FERHANE EL MOSTAFA" userId="612e3f77-08f4-424c-9bd0-6ac275dcda07" providerId="ADAL" clId="{C0D26082-5B51-475E-8A80-169B24075665}" dt="2025-07-31T17:54:44.556" v="0" actId="20577"/>
        <pc:sldMkLst>
          <pc:docMk/>
          <pc:sldMk cId="0" sldId="257"/>
        </pc:sldMkLst>
      </pc:sldChg>
      <pc:sldChg chg="addSp modSp add del mod">
        <pc:chgData name="FERHANE EL MOSTAFA" userId="612e3f77-08f4-424c-9bd0-6ac275dcda07" providerId="ADAL" clId="{C0D26082-5B51-475E-8A80-169B24075665}" dt="2025-08-02T22:41:31.082" v="1824"/>
        <pc:sldMkLst>
          <pc:docMk/>
          <pc:sldMk cId="3622702464" sldId="953"/>
        </pc:sldMkLst>
      </pc:sldChg>
      <pc:sldChg chg="modSp mod">
        <pc:chgData name="FERHANE EL MOSTAFA" userId="612e3f77-08f4-424c-9bd0-6ac275dcda07" providerId="ADAL" clId="{C0D26082-5B51-475E-8A80-169B24075665}" dt="2025-07-31T18:02:53.525" v="84" actId="20577"/>
        <pc:sldMkLst>
          <pc:docMk/>
          <pc:sldMk cId="307478271" sldId="988"/>
        </pc:sldMkLst>
      </pc:sldChg>
      <pc:sldChg chg="modSp mod">
        <pc:chgData name="FERHANE EL MOSTAFA" userId="612e3f77-08f4-424c-9bd0-6ac275dcda07" providerId="ADAL" clId="{C0D26082-5B51-475E-8A80-169B24075665}" dt="2025-07-31T18:12:47.607" v="491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C0D26082-5B51-475E-8A80-169B24075665}" dt="2025-08-02T22:39:03.153" v="1795" actId="20577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C0D26082-5B51-475E-8A80-169B24075665}" dt="2025-08-02T22:40:19.334" v="1821" actId="1076"/>
        <pc:sldMkLst>
          <pc:docMk/>
          <pc:sldMk cId="969077855" sldId="2134805155"/>
        </pc:sldMkLst>
      </pc:sldChg>
      <pc:sldChg chg="addSp modSp mod modAnim">
        <pc:chgData name="FERHANE EL MOSTAFA" userId="612e3f77-08f4-424c-9bd0-6ac275dcda07" providerId="ADAL" clId="{C0D26082-5B51-475E-8A80-169B24075665}" dt="2025-08-02T22:43:38.804" v="1848" actId="1076"/>
        <pc:sldMkLst>
          <pc:docMk/>
          <pc:sldMk cId="4072375136" sldId="2134808445"/>
        </pc:sldMkLst>
      </pc:sldChg>
      <pc:sldChg chg="modSp mod">
        <pc:chgData name="FERHANE EL MOSTAFA" userId="612e3f77-08f4-424c-9bd0-6ac275dcda07" providerId="ADAL" clId="{C0D26082-5B51-475E-8A80-169B24075665}" dt="2025-07-31T22:37:13.775" v="1382" actId="20577"/>
        <pc:sldMkLst>
          <pc:docMk/>
          <pc:sldMk cId="2922113435" sldId="2134808446"/>
        </pc:sldMkLst>
      </pc:sldChg>
      <pc:sldChg chg="addSp delSp modSp mod">
        <pc:chgData name="FERHANE EL MOSTAFA" userId="612e3f77-08f4-424c-9bd0-6ac275dcda07" providerId="ADAL" clId="{C0D26082-5B51-475E-8A80-169B24075665}" dt="2025-08-02T22:48:38.236" v="1870" actId="1076"/>
        <pc:sldMkLst>
          <pc:docMk/>
          <pc:sldMk cId="1056702585" sldId="2134808447"/>
        </pc:sldMkLst>
      </pc:sldChg>
      <pc:sldChg chg="addSp modSp add del mod">
        <pc:chgData name="FERHANE EL MOSTAFA" userId="612e3f77-08f4-424c-9bd0-6ac275dcda07" providerId="ADAL" clId="{C0D26082-5B51-475E-8A80-169B24075665}" dt="2025-08-02T22:41:31.082" v="1824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C0D26082-5B51-475E-8A80-169B24075665}" dt="2025-08-02T22:41:56.528" v="1825"/>
        <pc:sldMkLst>
          <pc:docMk/>
          <pc:sldMk cId="2058177563" sldId="2134808453"/>
        </pc:sldMkLst>
      </pc:sldChg>
      <pc:sldChg chg="modSp mod modAnim">
        <pc:chgData name="FERHANE EL MOSTAFA" userId="612e3f77-08f4-424c-9bd0-6ac275dcda07" providerId="ADAL" clId="{C0D26082-5B51-475E-8A80-169B24075665}" dt="2025-07-31T18:05:49.362" v="202" actId="1076"/>
        <pc:sldMkLst>
          <pc:docMk/>
          <pc:sldMk cId="420838356" sldId="2134808455"/>
        </pc:sldMkLst>
      </pc:sldChg>
      <pc:sldChg chg="modSp mod">
        <pc:chgData name="FERHANE EL MOSTAFA" userId="612e3f77-08f4-424c-9bd0-6ac275dcda07" providerId="ADAL" clId="{C0D26082-5B51-475E-8A80-169B24075665}" dt="2025-07-31T18:06:04.407" v="208" actId="20577"/>
        <pc:sldMkLst>
          <pc:docMk/>
          <pc:sldMk cId="1262276646" sldId="2134808456"/>
        </pc:sldMkLst>
      </pc:sldChg>
      <pc:sldChg chg="modSp mod modAnim">
        <pc:chgData name="FERHANE EL MOSTAFA" userId="612e3f77-08f4-424c-9bd0-6ac275dcda07" providerId="ADAL" clId="{C0D26082-5B51-475E-8A80-169B24075665}" dt="2025-07-31T18:07:30.710" v="290" actId="20577"/>
        <pc:sldMkLst>
          <pc:docMk/>
          <pc:sldMk cId="362101722" sldId="2134808463"/>
        </pc:sldMkLst>
      </pc:sldChg>
      <pc:sldChg chg="modSp mod">
        <pc:chgData name="FERHANE EL MOSTAFA" userId="612e3f77-08f4-424c-9bd0-6ac275dcda07" providerId="ADAL" clId="{C0D26082-5B51-475E-8A80-169B24075665}" dt="2025-07-31T18:07:44.629" v="292" actId="20577"/>
        <pc:sldMkLst>
          <pc:docMk/>
          <pc:sldMk cId="4256770935" sldId="2134808464"/>
        </pc:sldMkLst>
      </pc:sldChg>
      <pc:sldChg chg="modSp modAnim">
        <pc:chgData name="FERHANE EL MOSTAFA" userId="612e3f77-08f4-424c-9bd0-6ac275dcda07" providerId="ADAL" clId="{C0D26082-5B51-475E-8A80-169B24075665}" dt="2025-07-31T18:09:08.664" v="379" actId="20577"/>
        <pc:sldMkLst>
          <pc:docMk/>
          <pc:sldMk cId="2174706765" sldId="2134808465"/>
        </pc:sldMkLst>
      </pc:sldChg>
      <pc:sldChg chg="modSp mod">
        <pc:chgData name="FERHANE EL MOSTAFA" userId="612e3f77-08f4-424c-9bd0-6ac275dcda07" providerId="ADAL" clId="{C0D26082-5B51-475E-8A80-169B24075665}" dt="2025-07-31T18:09:24.377" v="387" actId="20577"/>
        <pc:sldMkLst>
          <pc:docMk/>
          <pc:sldMk cId="3357679976" sldId="2134808466"/>
        </pc:sldMkLst>
      </pc:sldChg>
      <pc:sldChg chg="modSp modAnim">
        <pc:chgData name="FERHANE EL MOSTAFA" userId="612e3f77-08f4-424c-9bd0-6ac275dcda07" providerId="ADAL" clId="{C0D26082-5B51-475E-8A80-169B24075665}" dt="2025-07-31T18:11:27.728" v="486" actId="20577"/>
        <pc:sldMkLst>
          <pc:docMk/>
          <pc:sldMk cId="4187825288" sldId="2134808467"/>
        </pc:sldMkLst>
      </pc:sldChg>
      <pc:sldChg chg="modSp mod">
        <pc:chgData name="FERHANE EL MOSTAFA" userId="612e3f77-08f4-424c-9bd0-6ac275dcda07" providerId="ADAL" clId="{C0D26082-5B51-475E-8A80-169B24075665}" dt="2025-07-31T18:13:16.351" v="504" actId="20577"/>
        <pc:sldMkLst>
          <pc:docMk/>
          <pc:sldMk cId="2738640710" sldId="2134808468"/>
        </pc:sldMkLst>
      </pc:sldChg>
      <pc:sldChg chg="modSp mod">
        <pc:chgData name="FERHANE EL MOSTAFA" userId="612e3f77-08f4-424c-9bd0-6ac275dcda07" providerId="ADAL" clId="{C0D26082-5B51-475E-8A80-169B24075665}" dt="2025-08-02T22:43:23.045" v="1846" actId="20577"/>
        <pc:sldMkLst>
          <pc:docMk/>
          <pc:sldMk cId="3664280258" sldId="2134808469"/>
        </pc:sldMkLst>
      </pc:sldChg>
      <pc:sldChg chg="addSp delSp modSp mod">
        <pc:chgData name="FERHANE EL MOSTAFA" userId="612e3f77-08f4-424c-9bd0-6ac275dcda07" providerId="ADAL" clId="{C0D26082-5B51-475E-8A80-169B24075665}" dt="2025-08-02T22:42:53.837" v="1828" actId="1076"/>
        <pc:sldMkLst>
          <pc:docMk/>
          <pc:sldMk cId="1418471261" sldId="2134808474"/>
        </pc:sldMkLst>
      </pc:sldChg>
      <pc:sldChg chg="addSp delSp modSp mod">
        <pc:chgData name="FERHANE EL MOSTAFA" userId="612e3f77-08f4-424c-9bd0-6ac275dcda07" providerId="ADAL" clId="{C0D26082-5B51-475E-8A80-169B24075665}" dt="2025-08-02T22:47:43.176" v="1865" actId="14100"/>
        <pc:sldMkLst>
          <pc:docMk/>
          <pc:sldMk cId="2710047628" sldId="2134808476"/>
        </pc:sldMkLst>
      </pc:sldChg>
      <pc:sldChg chg="addSp delSp modSp mod">
        <pc:chgData name="FERHANE EL MOSTAFA" userId="612e3f77-08f4-424c-9bd0-6ac275dcda07" providerId="ADAL" clId="{C0D26082-5B51-475E-8A80-169B24075665}" dt="2025-07-31T22:23:39.239" v="1219" actId="14100"/>
        <pc:sldMkLst>
          <pc:docMk/>
          <pc:sldMk cId="2552599713" sldId="2134808479"/>
        </pc:sldMkLst>
      </pc:sldChg>
      <pc:sldChg chg="modSp mod modAnim">
        <pc:chgData name="FERHANE EL MOSTAFA" userId="612e3f77-08f4-424c-9bd0-6ac275dcda07" providerId="ADAL" clId="{C0D26082-5B51-475E-8A80-169B24075665}" dt="2025-08-02T22:45:35.240" v="1854"/>
        <pc:sldMkLst>
          <pc:docMk/>
          <pc:sldMk cId="2442209310" sldId="2134808480"/>
        </pc:sldMkLst>
      </pc:sldChg>
      <pc:sldChg chg="addSp modSp del mod">
        <pc:chgData name="FERHANE EL MOSTAFA" userId="612e3f77-08f4-424c-9bd0-6ac275dcda07" providerId="ADAL" clId="{C0D26082-5B51-475E-8A80-169B24075665}" dt="2025-08-01T11:38:38.126" v="1575" actId="47"/>
        <pc:sldMkLst>
          <pc:docMk/>
          <pc:sldMk cId="691679218" sldId="2134808481"/>
        </pc:sldMkLst>
      </pc:sldChg>
      <pc:sldChg chg="modSp mod modAnim">
        <pc:chgData name="FERHANE EL MOSTAFA" userId="612e3f77-08f4-424c-9bd0-6ac275dcda07" providerId="ADAL" clId="{C0D26082-5B51-475E-8A80-169B24075665}" dt="2025-07-31T18:50:32.979" v="1171" actId="20577"/>
        <pc:sldMkLst>
          <pc:docMk/>
          <pc:sldMk cId="2451616425" sldId="2134808482"/>
        </pc:sldMkLst>
      </pc:sldChg>
      <pc:sldChg chg="modSp mod">
        <pc:chgData name="FERHANE EL MOSTAFA" userId="612e3f77-08f4-424c-9bd0-6ac275dcda07" providerId="ADAL" clId="{C0D26082-5B51-475E-8A80-169B24075665}" dt="2025-07-31T18:39:13.199" v="995" actId="20577"/>
        <pc:sldMkLst>
          <pc:docMk/>
          <pc:sldMk cId="2492661190" sldId="2134808483"/>
        </pc:sldMkLst>
      </pc:sldChg>
      <pc:sldChg chg="addSp delSp modSp mod">
        <pc:chgData name="FERHANE EL MOSTAFA" userId="612e3f77-08f4-424c-9bd0-6ac275dcda07" providerId="ADAL" clId="{C0D26082-5B51-475E-8A80-169B24075665}" dt="2025-08-01T11:37:09.075" v="1568" actId="1076"/>
        <pc:sldMkLst>
          <pc:docMk/>
          <pc:sldMk cId="814815207" sldId="2134808484"/>
        </pc:sldMkLst>
      </pc:sldChg>
      <pc:sldChg chg="addSp delSp modSp mod delAnim">
        <pc:chgData name="FERHANE EL MOSTAFA" userId="612e3f77-08f4-424c-9bd0-6ac275dcda07" providerId="ADAL" clId="{C0D26082-5B51-475E-8A80-169B24075665}" dt="2025-08-01T11:31:58.348" v="1456" actId="1076"/>
        <pc:sldMkLst>
          <pc:docMk/>
          <pc:sldMk cId="2750693596" sldId="2134808485"/>
        </pc:sldMkLst>
      </pc:sldChg>
      <pc:sldChg chg="addSp modSp mod">
        <pc:chgData name="FERHANE EL MOSTAFA" userId="612e3f77-08f4-424c-9bd0-6ac275dcda07" providerId="ADAL" clId="{C0D26082-5B51-475E-8A80-169B24075665}" dt="2025-08-01T11:36:16.660" v="1556" actId="1076"/>
        <pc:sldMkLst>
          <pc:docMk/>
          <pc:sldMk cId="4039521206" sldId="2134808486"/>
        </pc:sldMkLst>
      </pc:sldChg>
      <pc:sldChg chg="addSp delSp modSp mod delAnim">
        <pc:chgData name="FERHANE EL MOSTAFA" userId="612e3f77-08f4-424c-9bd0-6ac275dcda07" providerId="ADAL" clId="{C0D26082-5B51-475E-8A80-169B24075665}" dt="2025-08-01T11:36:26.617" v="1558" actId="1076"/>
        <pc:sldMkLst>
          <pc:docMk/>
          <pc:sldMk cId="3557580989" sldId="2134808487"/>
        </pc:sldMkLst>
      </pc:sldChg>
      <pc:sldChg chg="addSp delSp modSp mod delAnim">
        <pc:chgData name="FERHANE EL MOSTAFA" userId="612e3f77-08f4-424c-9bd0-6ac275dcda07" providerId="ADAL" clId="{C0D26082-5B51-475E-8A80-169B24075665}" dt="2025-08-01T11:36:34.644" v="1560" actId="1076"/>
        <pc:sldMkLst>
          <pc:docMk/>
          <pc:sldMk cId="3317626527" sldId="2134808488"/>
        </pc:sldMkLst>
      </pc:sldChg>
      <pc:sldChg chg="addSp delSp modSp mod delAnim">
        <pc:chgData name="FERHANE EL MOSTAFA" userId="612e3f77-08f4-424c-9bd0-6ac275dcda07" providerId="ADAL" clId="{C0D26082-5B51-475E-8A80-169B24075665}" dt="2025-08-01T11:36:43.691" v="1562" actId="1076"/>
        <pc:sldMkLst>
          <pc:docMk/>
          <pc:sldMk cId="702753478" sldId="2134808489"/>
        </pc:sldMkLst>
      </pc:sldChg>
      <pc:sldChg chg="del">
        <pc:chgData name="FERHANE EL MOSTAFA" userId="612e3f77-08f4-424c-9bd0-6ac275dcda07" providerId="ADAL" clId="{C0D26082-5B51-475E-8A80-169B24075665}" dt="2025-07-31T18:33:08.715" v="872" actId="47"/>
        <pc:sldMkLst>
          <pc:docMk/>
          <pc:sldMk cId="942737035" sldId="2134808490"/>
        </pc:sldMkLst>
      </pc:sldChg>
      <pc:sldChg chg="addSp delSp modSp mod delAnim modAnim">
        <pc:chgData name="FERHANE EL MOSTAFA" userId="612e3f77-08f4-424c-9bd0-6ac275dcda07" providerId="ADAL" clId="{C0D26082-5B51-475E-8A80-169B24075665}" dt="2025-08-01T11:37:32.961" v="1569"/>
        <pc:sldMkLst>
          <pc:docMk/>
          <pc:sldMk cId="2426074610" sldId="2134808491"/>
        </pc:sldMkLst>
      </pc:sldChg>
      <pc:sldChg chg="modSp mod modAnim">
        <pc:chgData name="FERHANE EL MOSTAFA" userId="612e3f77-08f4-424c-9bd0-6ac275dcda07" providerId="ADAL" clId="{C0D26082-5B51-475E-8A80-169B24075665}" dt="2025-07-31T18:50:42.273" v="1173" actId="20577"/>
        <pc:sldMkLst>
          <pc:docMk/>
          <pc:sldMk cId="4056254268" sldId="2134808492"/>
        </pc:sldMkLst>
      </pc:sldChg>
      <pc:sldChg chg="addSp delSp modSp del mod">
        <pc:chgData name="FERHANE EL MOSTAFA" userId="612e3f77-08f4-424c-9bd0-6ac275dcda07" providerId="ADAL" clId="{C0D26082-5B51-475E-8A80-169B24075665}" dt="2025-08-01T11:41:46.859" v="1662" actId="47"/>
        <pc:sldMkLst>
          <pc:docMk/>
          <pc:sldMk cId="4130891120" sldId="2134808493"/>
        </pc:sldMkLst>
      </pc:sldChg>
      <pc:sldChg chg="addSp modSp mod modAnim">
        <pc:chgData name="FERHANE EL MOSTAFA" userId="612e3f77-08f4-424c-9bd0-6ac275dcda07" providerId="ADAL" clId="{C0D26082-5B51-475E-8A80-169B24075665}" dt="2025-08-02T22:45:59.137" v="1860" actId="20577"/>
        <pc:sldMkLst>
          <pc:docMk/>
          <pc:sldMk cId="2825997810" sldId="2134808494"/>
        </pc:sldMkLst>
      </pc:sldChg>
      <pc:sldChg chg="del">
        <pc:chgData name="FERHANE EL MOSTAFA" userId="612e3f77-08f4-424c-9bd0-6ac275dcda07" providerId="ADAL" clId="{C0D26082-5B51-475E-8A80-169B24075665}" dt="2025-07-31T22:24:57.292" v="1229" actId="47"/>
        <pc:sldMkLst>
          <pc:docMk/>
          <pc:sldMk cId="678568683" sldId="2134808495"/>
        </pc:sldMkLst>
      </pc:sldChg>
      <pc:sldChg chg="del">
        <pc:chgData name="FERHANE EL MOSTAFA" userId="612e3f77-08f4-424c-9bd0-6ac275dcda07" providerId="ADAL" clId="{C0D26082-5B51-475E-8A80-169B24075665}" dt="2025-07-31T22:30:08.779" v="1267" actId="47"/>
        <pc:sldMkLst>
          <pc:docMk/>
          <pc:sldMk cId="1533113094" sldId="2134808496"/>
        </pc:sldMkLst>
      </pc:sldChg>
      <pc:sldChg chg="del">
        <pc:chgData name="FERHANE EL MOSTAFA" userId="612e3f77-08f4-424c-9bd0-6ac275dcda07" providerId="ADAL" clId="{C0D26082-5B51-475E-8A80-169B24075665}" dt="2025-07-31T22:29:06.191" v="1259" actId="47"/>
        <pc:sldMkLst>
          <pc:docMk/>
          <pc:sldMk cId="1182404594" sldId="2134808497"/>
        </pc:sldMkLst>
      </pc:sldChg>
      <pc:sldChg chg="addSp delSp modSp mod">
        <pc:chgData name="FERHANE EL MOSTAFA" userId="612e3f77-08f4-424c-9bd0-6ac275dcda07" providerId="ADAL" clId="{C0D26082-5B51-475E-8A80-169B24075665}" dt="2025-07-31T22:33:24.500" v="1353" actId="14100"/>
        <pc:sldMkLst>
          <pc:docMk/>
          <pc:sldMk cId="4179121087" sldId="2134808498"/>
        </pc:sldMkLst>
      </pc:sldChg>
      <pc:sldChg chg="modSp mod modAnim">
        <pc:chgData name="FERHANE EL MOSTAFA" userId="612e3f77-08f4-424c-9bd0-6ac275dcda07" providerId="ADAL" clId="{C0D26082-5B51-475E-8A80-169B24075665}" dt="2025-08-01T11:45:34.976" v="1773" actId="20577"/>
        <pc:sldMkLst>
          <pc:docMk/>
          <pc:sldMk cId="705810160" sldId="2134808499"/>
        </pc:sldMkLst>
      </pc:sldChg>
      <pc:sldChg chg="del">
        <pc:chgData name="FERHANE EL MOSTAFA" userId="612e3f77-08f4-424c-9bd0-6ac275dcda07" providerId="ADAL" clId="{C0D26082-5B51-475E-8A80-169B24075665}" dt="2025-08-01T11:45:59.968" v="1774" actId="47"/>
        <pc:sldMkLst>
          <pc:docMk/>
          <pc:sldMk cId="3297308930" sldId="2134808500"/>
        </pc:sldMkLst>
      </pc:sldChg>
      <pc:sldChg chg="addSp modSp mod">
        <pc:chgData name="FERHANE EL MOSTAFA" userId="612e3f77-08f4-424c-9bd0-6ac275dcda07" providerId="ADAL" clId="{C0D26082-5B51-475E-8A80-169B24075665}" dt="2025-08-02T22:48:23.045" v="1868" actId="1076"/>
        <pc:sldMkLst>
          <pc:docMk/>
          <pc:sldMk cId="2328477974" sldId="2134808503"/>
        </pc:sldMkLst>
      </pc:sldChg>
      <pc:sldChg chg="addSp delSp modSp mod">
        <pc:chgData name="FERHANE EL MOSTAFA" userId="612e3f77-08f4-424c-9bd0-6ac275dcda07" providerId="ADAL" clId="{C0D26082-5B51-475E-8A80-169B24075665}" dt="2025-07-31T17:58:48.475" v="19" actId="14100"/>
        <pc:sldMkLst>
          <pc:docMk/>
          <pc:sldMk cId="612341006" sldId="2134808504"/>
        </pc:sldMkLst>
      </pc:sldChg>
      <pc:sldChg chg="addSp delSp modSp mod">
        <pc:chgData name="FERHANE EL MOSTAFA" userId="612e3f77-08f4-424c-9bd0-6ac275dcda07" providerId="ADAL" clId="{C0D26082-5B51-475E-8A80-169B24075665}" dt="2025-08-02T22:47:49.545" v="1866" actId="14100"/>
        <pc:sldMkLst>
          <pc:docMk/>
          <pc:sldMk cId="3380457647" sldId="2134808510"/>
        </pc:sldMkLst>
      </pc:sldChg>
      <pc:sldChg chg="addSp delSp modSp add mod delAnim">
        <pc:chgData name="FERHANE EL MOSTAFA" userId="612e3f77-08f4-424c-9bd0-6ac275dcda07" providerId="ADAL" clId="{C0D26082-5B51-475E-8A80-169B24075665}" dt="2025-08-01T11:36:52.667" v="1564" actId="1076"/>
        <pc:sldMkLst>
          <pc:docMk/>
          <pc:sldMk cId="3578954904" sldId="2134808511"/>
        </pc:sldMkLst>
      </pc:sldChg>
      <pc:sldChg chg="addSp delSp modSp add mod delAnim">
        <pc:chgData name="FERHANE EL MOSTAFA" userId="612e3f77-08f4-424c-9bd0-6ac275dcda07" providerId="ADAL" clId="{C0D26082-5B51-475E-8A80-169B24075665}" dt="2025-08-01T11:36:59.602" v="1566" actId="1076"/>
        <pc:sldMkLst>
          <pc:docMk/>
          <pc:sldMk cId="398603204" sldId="2134808512"/>
        </pc:sldMkLst>
      </pc:sldChg>
      <pc:sldChg chg="addSp modSp add mod modAnim">
        <pc:chgData name="FERHANE EL MOSTAFA" userId="612e3f77-08f4-424c-9bd0-6ac275dcda07" providerId="ADAL" clId="{C0D26082-5B51-475E-8A80-169B24075665}" dt="2025-07-31T18:34:01.247" v="879"/>
        <pc:sldMkLst>
          <pc:docMk/>
          <pc:sldMk cId="86025546" sldId="2134808513"/>
        </pc:sldMkLst>
      </pc:sldChg>
      <pc:sldChg chg="addSp delSp modSp add mod">
        <pc:chgData name="FERHANE EL MOSTAFA" userId="612e3f77-08f4-424c-9bd0-6ac275dcda07" providerId="ADAL" clId="{C0D26082-5B51-475E-8A80-169B24075665}" dt="2025-07-31T22:24:47.609" v="1228" actId="20577"/>
        <pc:sldMkLst>
          <pc:docMk/>
          <pc:sldMk cId="4176575238" sldId="2134808514"/>
        </pc:sldMkLst>
      </pc:sldChg>
      <pc:sldChg chg="addSp delSp modSp add mod modAnim">
        <pc:chgData name="FERHANE EL MOSTAFA" userId="612e3f77-08f4-424c-9bd0-6ac275dcda07" providerId="ADAL" clId="{C0D26082-5B51-475E-8A80-169B24075665}" dt="2025-08-02T22:46:50.007" v="1863"/>
        <pc:sldMkLst>
          <pc:docMk/>
          <pc:sldMk cId="794810313" sldId="2134808515"/>
        </pc:sldMkLst>
      </pc:sldChg>
      <pc:sldChg chg="addSp delSp modSp add mod">
        <pc:chgData name="FERHANE EL MOSTAFA" userId="612e3f77-08f4-424c-9bd0-6ac275dcda07" providerId="ADAL" clId="{C0D26082-5B51-475E-8A80-169B24075665}" dt="2025-08-01T11:45:03.655" v="1768" actId="20577"/>
        <pc:sldMkLst>
          <pc:docMk/>
          <pc:sldMk cId="3620227257" sldId="2134808516"/>
        </pc:sldMkLst>
      </pc:sldChg>
      <pc:sldChg chg="modSp add">
        <pc:chgData name="FERHANE EL MOSTAFA" userId="612e3f77-08f4-424c-9bd0-6ac275dcda07" providerId="ADAL" clId="{C0D26082-5B51-475E-8A80-169B24075665}" dt="2025-08-01T11:35:07.690" v="1508" actId="20577"/>
        <pc:sldMkLst>
          <pc:docMk/>
          <pc:sldMk cId="1209427918" sldId="2134808517"/>
        </pc:sldMkLst>
      </pc:sldChg>
      <pc:sldChg chg="modSp add mod">
        <pc:chgData name="FERHANE EL MOSTAFA" userId="612e3f77-08f4-424c-9bd0-6ac275dcda07" providerId="ADAL" clId="{C0D26082-5B51-475E-8A80-169B24075665}" dt="2025-08-01T11:38:28.095" v="1574" actId="20577"/>
        <pc:sldMkLst>
          <pc:docMk/>
          <pc:sldMk cId="1502602452" sldId="2134808518"/>
        </pc:sldMkLst>
      </pc:sldChg>
      <pc:sldChg chg="addSp delSp modSp add mod modAnim">
        <pc:chgData name="FERHANE EL MOSTAFA" userId="612e3f77-08f4-424c-9bd0-6ac275dcda07" providerId="ADAL" clId="{C0D26082-5B51-475E-8A80-169B24075665}" dt="2025-08-01T11:41:23.718" v="1661" actId="404"/>
        <pc:sldMkLst>
          <pc:docMk/>
          <pc:sldMk cId="2856159040" sldId="2134808519"/>
        </pc:sldMkLst>
      </pc:sldChg>
      <pc:sldChg chg="addSp delSp modSp add mod">
        <pc:chgData name="FERHANE EL MOSTAFA" userId="612e3f77-08f4-424c-9bd0-6ac275dcda07" providerId="ADAL" clId="{C0D26082-5B51-475E-8A80-169B24075665}" dt="2025-08-01T11:44:16.146" v="1761" actId="14100"/>
        <pc:sldMkLst>
          <pc:docMk/>
          <pc:sldMk cId="3040947157" sldId="2134808520"/>
        </pc:sldMkLst>
      </pc:sldChg>
      <pc:sldChg chg="add">
        <pc:chgData name="FERHANE EL MOSTAFA" userId="612e3f77-08f4-424c-9bd0-6ac275dcda07" providerId="ADAL" clId="{C0D26082-5B51-475E-8A80-169B24075665}" dt="2025-08-02T22:41:56.528" v="1825"/>
        <pc:sldMkLst>
          <pc:docMk/>
          <pc:sldMk cId="1643866256" sldId="2134808521"/>
        </pc:sldMkLst>
      </pc:sldChg>
      <pc:sldMasterChg chg="delSldLayout">
        <pc:chgData name="FERHANE EL MOSTAFA" userId="612e3f77-08f4-424c-9bd0-6ac275dcda07" providerId="ADAL" clId="{C0D26082-5B51-475E-8A80-169B24075665}" dt="2025-08-02T22:41:25.212" v="1823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C0D26082-5B51-475E-8A80-169B24075665}" dt="2025-08-02T22:41:25.212" v="1823" actId="47"/>
          <pc:sldLayoutMkLst>
            <pc:docMk/>
            <pc:sldMasterMk cId="540381291" sldId="2147483934"/>
            <pc:sldLayoutMk cId="1967628882" sldId="2147483947"/>
          </pc:sldLayoutMkLst>
        </pc:sldLayoutChg>
      </pc:sldMasterChg>
    </pc:docChg>
  </pc:docChgLst>
  <pc:docChgLst>
    <pc:chgData name="FERHANE EL MOSTAFA" userId="612e3f77-08f4-424c-9bd0-6ac275dcda07" providerId="ADAL" clId="{FBF55798-61E7-42D5-9473-5297C2DEFFD9}"/>
    <pc:docChg chg="undo redo custSel addSld delSld modSld modSection">
      <pc:chgData name="FERHANE EL MOSTAFA" userId="612e3f77-08f4-424c-9bd0-6ac275dcda07" providerId="ADAL" clId="{FBF55798-61E7-42D5-9473-5297C2DEFFD9}" dt="2025-07-31T10:23:31.531" v="4871" actId="20577"/>
      <pc:docMkLst>
        <pc:docMk/>
      </pc:docMkLst>
      <pc:sldChg chg="modSp mod">
        <pc:chgData name="FERHANE EL MOSTAFA" userId="612e3f77-08f4-424c-9bd0-6ac275dcda07" providerId="ADAL" clId="{FBF55798-61E7-42D5-9473-5297C2DEFFD9}" dt="2025-07-31T10:01:54.446" v="4400" actId="20577"/>
        <pc:sldMkLst>
          <pc:docMk/>
          <pc:sldMk cId="0" sldId="257"/>
        </pc:sldMkLst>
      </pc:sldChg>
      <pc:sldChg chg="addSp delSp modSp del mod chgLayout">
        <pc:chgData name="FERHANE EL MOSTAFA" userId="612e3f77-08f4-424c-9bd0-6ac275dcda07" providerId="ADAL" clId="{FBF55798-61E7-42D5-9473-5297C2DEFFD9}" dt="2025-07-30T18:08:02.745" v="579" actId="47"/>
        <pc:sldMkLst>
          <pc:docMk/>
          <pc:sldMk cId="254142550" sldId="345"/>
        </pc:sldMkLst>
      </pc:sldChg>
      <pc:sldChg chg="addSp modSp mod">
        <pc:chgData name="FERHANE EL MOSTAFA" userId="612e3f77-08f4-424c-9bd0-6ac275dcda07" providerId="ADAL" clId="{FBF55798-61E7-42D5-9473-5297C2DEFFD9}" dt="2025-07-31T09:38:05.468" v="3527" actId="14100"/>
        <pc:sldMkLst>
          <pc:docMk/>
          <pc:sldMk cId="1948545125" sldId="838"/>
        </pc:sldMkLst>
      </pc:sldChg>
      <pc:sldChg chg="addSp modSp mod">
        <pc:chgData name="FERHANE EL MOSTAFA" userId="612e3f77-08f4-424c-9bd0-6ac275dcda07" providerId="ADAL" clId="{FBF55798-61E7-42D5-9473-5297C2DEFFD9}" dt="2025-07-30T17:58:48.857" v="416" actId="20577"/>
        <pc:sldMkLst>
          <pc:docMk/>
          <pc:sldMk cId="3622702464" sldId="953"/>
        </pc:sldMkLst>
      </pc:sldChg>
      <pc:sldChg chg="del">
        <pc:chgData name="FERHANE EL MOSTAFA" userId="612e3f77-08f4-424c-9bd0-6ac275dcda07" providerId="ADAL" clId="{FBF55798-61E7-42D5-9473-5297C2DEFFD9}" dt="2025-07-31T09:41:25.191" v="3561" actId="47"/>
        <pc:sldMkLst>
          <pc:docMk/>
          <pc:sldMk cId="3308383923" sldId="985"/>
        </pc:sldMkLst>
      </pc:sldChg>
      <pc:sldChg chg="addSp modSp mod">
        <pc:chgData name="FERHANE EL MOSTAFA" userId="612e3f77-08f4-424c-9bd0-6ac275dcda07" providerId="ADAL" clId="{FBF55798-61E7-42D5-9473-5297C2DEFFD9}" dt="2025-07-30T18:30:45.925" v="859" actId="20577"/>
        <pc:sldMkLst>
          <pc:docMk/>
          <pc:sldMk cId="307478271" sldId="988"/>
        </pc:sldMkLst>
      </pc:sldChg>
      <pc:sldChg chg="addSp modSp mod">
        <pc:chgData name="FERHANE EL MOSTAFA" userId="612e3f77-08f4-424c-9bd0-6ac275dcda07" providerId="ADAL" clId="{FBF55798-61E7-42D5-9473-5297C2DEFFD9}" dt="2025-07-31T10:11:26.764" v="4536" actId="20577"/>
        <pc:sldMkLst>
          <pc:docMk/>
          <pc:sldMk cId="1702143944" sldId="989"/>
        </pc:sldMkLst>
      </pc:sldChg>
      <pc:sldChg chg="modSp mod">
        <pc:chgData name="FERHANE EL MOSTAFA" userId="612e3f77-08f4-424c-9bd0-6ac275dcda07" providerId="ADAL" clId="{FBF55798-61E7-42D5-9473-5297C2DEFFD9}" dt="2025-07-30T17:06:36.217" v="16" actId="20577"/>
        <pc:sldMkLst>
          <pc:docMk/>
          <pc:sldMk cId="1082456540" sldId="2134804867"/>
        </pc:sldMkLst>
      </pc:sldChg>
      <pc:sldChg chg="modSp mod">
        <pc:chgData name="FERHANE EL MOSTAFA" userId="612e3f77-08f4-424c-9bd0-6ac275dcda07" providerId="ADAL" clId="{FBF55798-61E7-42D5-9473-5297C2DEFFD9}" dt="2025-07-30T17:18:58.213" v="134" actId="1076"/>
        <pc:sldMkLst>
          <pc:docMk/>
          <pc:sldMk cId="1113929566" sldId="2134805101"/>
        </pc:sldMkLst>
      </pc:sldChg>
      <pc:sldChg chg="modSp mod">
        <pc:chgData name="FERHANE EL MOSTAFA" userId="612e3f77-08f4-424c-9bd0-6ac275dcda07" providerId="ADAL" clId="{FBF55798-61E7-42D5-9473-5297C2DEFFD9}" dt="2025-07-31T10:09:21.628" v="4530" actId="20577"/>
        <pc:sldMkLst>
          <pc:docMk/>
          <pc:sldMk cId="969077855" sldId="2134805155"/>
        </pc:sldMkLst>
      </pc:sldChg>
      <pc:sldChg chg="addSp delSp modSp mod">
        <pc:chgData name="FERHANE EL MOSTAFA" userId="612e3f77-08f4-424c-9bd0-6ac275dcda07" providerId="ADAL" clId="{FBF55798-61E7-42D5-9473-5297C2DEFFD9}" dt="2025-07-30T18:17:23.716" v="623" actId="14100"/>
        <pc:sldMkLst>
          <pc:docMk/>
          <pc:sldMk cId="3727397737" sldId="2134805392"/>
        </pc:sldMkLst>
      </pc:sldChg>
      <pc:sldChg chg="del">
        <pc:chgData name="FERHANE EL MOSTAFA" userId="612e3f77-08f4-424c-9bd0-6ac275dcda07" providerId="ADAL" clId="{FBF55798-61E7-42D5-9473-5297C2DEFFD9}" dt="2025-07-30T18:44:15.829" v="1122" actId="2696"/>
        <pc:sldMkLst>
          <pc:docMk/>
          <pc:sldMk cId="1509489136" sldId="2134808445"/>
        </pc:sldMkLst>
      </pc:sldChg>
      <pc:sldChg chg="add del">
        <pc:chgData name="FERHANE EL MOSTAFA" userId="612e3f77-08f4-424c-9bd0-6ac275dcda07" providerId="ADAL" clId="{FBF55798-61E7-42D5-9473-5297C2DEFFD9}" dt="2025-07-30T18:44:43.999" v="1124" actId="2696"/>
        <pc:sldMkLst>
          <pc:docMk/>
          <pc:sldMk cId="1733768439" sldId="2134808445"/>
        </pc:sldMkLst>
      </pc:sldChg>
      <pc:sldChg chg="addSp modSp add mod modAnim">
        <pc:chgData name="FERHANE EL MOSTAFA" userId="612e3f77-08f4-424c-9bd0-6ac275dcda07" providerId="ADAL" clId="{FBF55798-61E7-42D5-9473-5297C2DEFFD9}" dt="2025-07-31T08:28:22.878" v="1503" actId="20577"/>
        <pc:sldMkLst>
          <pc:docMk/>
          <pc:sldMk cId="4072375136" sldId="2134808445"/>
        </pc:sldMkLst>
      </pc:sldChg>
      <pc:sldChg chg="addSp modSp mod">
        <pc:chgData name="FERHANE EL MOSTAFA" userId="612e3f77-08f4-424c-9bd0-6ac275dcda07" providerId="ADAL" clId="{FBF55798-61E7-42D5-9473-5297C2DEFFD9}" dt="2025-07-31T10:23:31.531" v="4871" actId="20577"/>
        <pc:sldMkLst>
          <pc:docMk/>
          <pc:sldMk cId="2922113435" sldId="2134808446"/>
        </pc:sldMkLst>
      </pc:sldChg>
      <pc:sldChg chg="addSp modSp mod modAnim">
        <pc:chgData name="FERHANE EL MOSTAFA" userId="612e3f77-08f4-424c-9bd0-6ac275dcda07" providerId="ADAL" clId="{FBF55798-61E7-42D5-9473-5297C2DEFFD9}" dt="2025-07-31T09:50:48.272" v="4189" actId="20577"/>
        <pc:sldMkLst>
          <pc:docMk/>
          <pc:sldMk cId="1056702585" sldId="2134808447"/>
        </pc:sldMkLst>
      </pc:sldChg>
      <pc:sldChg chg="modSp">
        <pc:chgData name="FERHANE EL MOSTAFA" userId="612e3f77-08f4-424c-9bd0-6ac275dcda07" providerId="ADAL" clId="{FBF55798-61E7-42D5-9473-5297C2DEFFD9}" dt="2025-07-30T18:39:31.930" v="1098" actId="20577"/>
        <pc:sldMkLst>
          <pc:docMk/>
          <pc:sldMk cId="1007697454" sldId="2134808448"/>
        </pc:sldMkLst>
      </pc:sldChg>
      <pc:sldChg chg="addSp modSp add mod">
        <pc:chgData name="FERHANE EL MOSTAFA" userId="612e3f77-08f4-424c-9bd0-6ac275dcda07" providerId="ADAL" clId="{FBF55798-61E7-42D5-9473-5297C2DEFFD9}" dt="2025-07-30T18:03:28.210" v="575" actId="20577"/>
        <pc:sldMkLst>
          <pc:docMk/>
          <pc:sldMk cId="2278540487" sldId="2134808449"/>
        </pc:sldMkLst>
      </pc:sldChg>
      <pc:sldChg chg="add del">
        <pc:chgData name="FERHANE EL MOSTAFA" userId="612e3f77-08f4-424c-9bd0-6ac275dcda07" providerId="ADAL" clId="{FBF55798-61E7-42D5-9473-5297C2DEFFD9}" dt="2025-07-30T18:07:37.648" v="576" actId="47"/>
        <pc:sldMkLst>
          <pc:docMk/>
          <pc:sldMk cId="507213813" sldId="2134808450"/>
        </pc:sldMkLst>
      </pc:sldChg>
      <pc:sldChg chg="add del">
        <pc:chgData name="FERHANE EL MOSTAFA" userId="612e3f77-08f4-424c-9bd0-6ac275dcda07" providerId="ADAL" clId="{FBF55798-61E7-42D5-9473-5297C2DEFFD9}" dt="2025-07-30T18:07:39.646" v="577" actId="47"/>
        <pc:sldMkLst>
          <pc:docMk/>
          <pc:sldMk cId="2817452218" sldId="2134808451"/>
        </pc:sldMkLst>
      </pc:sldChg>
      <pc:sldChg chg="add del">
        <pc:chgData name="FERHANE EL MOSTAFA" userId="612e3f77-08f4-424c-9bd0-6ac275dcda07" providerId="ADAL" clId="{FBF55798-61E7-42D5-9473-5297C2DEFFD9}" dt="2025-07-30T18:07:42.047" v="578" actId="47"/>
        <pc:sldMkLst>
          <pc:docMk/>
          <pc:sldMk cId="545692626" sldId="2134808452"/>
        </pc:sldMkLst>
      </pc:sldChg>
      <pc:sldChg chg="delSp add mod modAnim">
        <pc:chgData name="FERHANE EL MOSTAFA" userId="612e3f77-08f4-424c-9bd0-6ac275dcda07" providerId="ADAL" clId="{FBF55798-61E7-42D5-9473-5297C2DEFFD9}" dt="2025-07-30T18:03:04.914" v="551"/>
        <pc:sldMkLst>
          <pc:docMk/>
          <pc:sldMk cId="2058177563" sldId="2134808453"/>
        </pc:sldMkLst>
      </pc:sldChg>
      <pc:sldChg chg="modSp add mod">
        <pc:chgData name="FERHANE EL MOSTAFA" userId="612e3f77-08f4-424c-9bd0-6ac275dcda07" providerId="ADAL" clId="{FBF55798-61E7-42D5-9473-5297C2DEFFD9}" dt="2025-07-30T18:08:18.957" v="593" actId="20577"/>
        <pc:sldMkLst>
          <pc:docMk/>
          <pc:sldMk cId="1769652138" sldId="2134808454"/>
        </pc:sldMkLst>
      </pc:sldChg>
      <pc:sldChg chg="addSp modSp add mod modAnim">
        <pc:chgData name="FERHANE EL MOSTAFA" userId="612e3f77-08f4-424c-9bd0-6ac275dcda07" providerId="ADAL" clId="{FBF55798-61E7-42D5-9473-5297C2DEFFD9}" dt="2025-07-30T18:32:38.923" v="915" actId="14100"/>
        <pc:sldMkLst>
          <pc:docMk/>
          <pc:sldMk cId="420838356" sldId="2134808455"/>
        </pc:sldMkLst>
      </pc:sldChg>
      <pc:sldChg chg="addSp modSp add mod">
        <pc:chgData name="FERHANE EL MOSTAFA" userId="612e3f77-08f4-424c-9bd0-6ac275dcda07" providerId="ADAL" clId="{FBF55798-61E7-42D5-9473-5297C2DEFFD9}" dt="2025-07-30T18:31:19.818" v="872" actId="403"/>
        <pc:sldMkLst>
          <pc:docMk/>
          <pc:sldMk cId="1262276646" sldId="2134808456"/>
        </pc:sldMkLst>
      </pc:sldChg>
      <pc:sldChg chg="add del">
        <pc:chgData name="FERHANE EL MOSTAFA" userId="612e3f77-08f4-424c-9bd0-6ac275dcda07" providerId="ADAL" clId="{FBF55798-61E7-42D5-9473-5297C2DEFFD9}" dt="2025-07-30T18:39:18.898" v="1091" actId="47"/>
        <pc:sldMkLst>
          <pc:docMk/>
          <pc:sldMk cId="4148101234" sldId="2134808457"/>
        </pc:sldMkLst>
      </pc:sldChg>
      <pc:sldChg chg="add del">
        <pc:chgData name="FERHANE EL MOSTAFA" userId="612e3f77-08f4-424c-9bd0-6ac275dcda07" providerId="ADAL" clId="{FBF55798-61E7-42D5-9473-5297C2DEFFD9}" dt="2025-07-30T18:39:20.947" v="1092" actId="47"/>
        <pc:sldMkLst>
          <pc:docMk/>
          <pc:sldMk cId="3791125339" sldId="2134808458"/>
        </pc:sldMkLst>
      </pc:sldChg>
      <pc:sldChg chg="add del">
        <pc:chgData name="FERHANE EL MOSTAFA" userId="612e3f77-08f4-424c-9bd0-6ac275dcda07" providerId="ADAL" clId="{FBF55798-61E7-42D5-9473-5297C2DEFFD9}" dt="2025-07-30T18:39:22.345" v="1093" actId="47"/>
        <pc:sldMkLst>
          <pc:docMk/>
          <pc:sldMk cId="78282218" sldId="2134808459"/>
        </pc:sldMkLst>
      </pc:sldChg>
      <pc:sldChg chg="add del">
        <pc:chgData name="FERHANE EL MOSTAFA" userId="612e3f77-08f4-424c-9bd0-6ac275dcda07" providerId="ADAL" clId="{FBF55798-61E7-42D5-9473-5297C2DEFFD9}" dt="2025-07-30T18:39:23.389" v="1094" actId="47"/>
        <pc:sldMkLst>
          <pc:docMk/>
          <pc:sldMk cId="1310777357" sldId="2134808460"/>
        </pc:sldMkLst>
      </pc:sldChg>
      <pc:sldChg chg="add del">
        <pc:chgData name="FERHANE EL MOSTAFA" userId="612e3f77-08f4-424c-9bd0-6ac275dcda07" providerId="ADAL" clId="{FBF55798-61E7-42D5-9473-5297C2DEFFD9}" dt="2025-07-30T18:39:24.477" v="1095" actId="47"/>
        <pc:sldMkLst>
          <pc:docMk/>
          <pc:sldMk cId="1829338449" sldId="2134808461"/>
        </pc:sldMkLst>
      </pc:sldChg>
      <pc:sldChg chg="modSp add del mod">
        <pc:chgData name="FERHANE EL MOSTAFA" userId="612e3f77-08f4-424c-9bd0-6ac275dcda07" providerId="ADAL" clId="{FBF55798-61E7-42D5-9473-5297C2DEFFD9}" dt="2025-07-30T18:39:25.746" v="1096" actId="47"/>
        <pc:sldMkLst>
          <pc:docMk/>
          <pc:sldMk cId="2397512731" sldId="2134808462"/>
        </pc:sldMkLst>
      </pc:sldChg>
      <pc:sldChg chg="modSp add mod">
        <pc:chgData name="FERHANE EL MOSTAFA" userId="612e3f77-08f4-424c-9bd0-6ac275dcda07" providerId="ADAL" clId="{FBF55798-61E7-42D5-9473-5297C2DEFFD9}" dt="2025-07-30T18:34:09.507" v="1005" actId="14100"/>
        <pc:sldMkLst>
          <pc:docMk/>
          <pc:sldMk cId="362101722" sldId="2134808463"/>
        </pc:sldMkLst>
      </pc:sldChg>
      <pc:sldChg chg="modSp add mod">
        <pc:chgData name="FERHANE EL MOSTAFA" userId="612e3f77-08f4-424c-9bd0-6ac275dcda07" providerId="ADAL" clId="{FBF55798-61E7-42D5-9473-5297C2DEFFD9}" dt="2025-07-30T18:35:10.586" v="1010" actId="20577"/>
        <pc:sldMkLst>
          <pc:docMk/>
          <pc:sldMk cId="4256770935" sldId="2134808464"/>
        </pc:sldMkLst>
      </pc:sldChg>
      <pc:sldChg chg="modSp add">
        <pc:chgData name="FERHANE EL MOSTAFA" userId="612e3f77-08f4-424c-9bd0-6ac275dcda07" providerId="ADAL" clId="{FBF55798-61E7-42D5-9473-5297C2DEFFD9}" dt="2025-07-30T18:36:12.873" v="1038" actId="20577"/>
        <pc:sldMkLst>
          <pc:docMk/>
          <pc:sldMk cId="2174706765" sldId="2134808465"/>
        </pc:sldMkLst>
      </pc:sldChg>
      <pc:sldChg chg="modSp add mod">
        <pc:chgData name="FERHANE EL MOSTAFA" userId="612e3f77-08f4-424c-9bd0-6ac275dcda07" providerId="ADAL" clId="{FBF55798-61E7-42D5-9473-5297C2DEFFD9}" dt="2025-07-30T18:36:46.676" v="1044" actId="20577"/>
        <pc:sldMkLst>
          <pc:docMk/>
          <pc:sldMk cId="3357679976" sldId="2134808466"/>
        </pc:sldMkLst>
      </pc:sldChg>
      <pc:sldChg chg="modSp add">
        <pc:chgData name="FERHANE EL MOSTAFA" userId="612e3f77-08f4-424c-9bd0-6ac275dcda07" providerId="ADAL" clId="{FBF55798-61E7-42D5-9473-5297C2DEFFD9}" dt="2025-07-30T18:38:08.772" v="1090" actId="20577"/>
        <pc:sldMkLst>
          <pc:docMk/>
          <pc:sldMk cId="4187825288" sldId="2134808467"/>
        </pc:sldMkLst>
      </pc:sldChg>
      <pc:sldChg chg="addSp delSp modSp add mod">
        <pc:chgData name="FERHANE EL MOSTAFA" userId="612e3f77-08f4-424c-9bd0-6ac275dcda07" providerId="ADAL" clId="{FBF55798-61E7-42D5-9473-5297C2DEFFD9}" dt="2025-07-31T08:48:42.303" v="1966" actId="1076"/>
        <pc:sldMkLst>
          <pc:docMk/>
          <pc:sldMk cId="2738640710" sldId="2134808468"/>
        </pc:sldMkLst>
      </pc:sldChg>
      <pc:sldChg chg="addSp delSp modSp add mod">
        <pc:chgData name="FERHANE EL MOSTAFA" userId="612e3f77-08f4-424c-9bd0-6ac275dcda07" providerId="ADAL" clId="{FBF55798-61E7-42D5-9473-5297C2DEFFD9}" dt="2025-07-30T18:52:41.971" v="1352" actId="1076"/>
        <pc:sldMkLst>
          <pc:docMk/>
          <pc:sldMk cId="3664280258" sldId="2134808469"/>
        </pc:sldMkLst>
      </pc:sldChg>
      <pc:sldChg chg="add del">
        <pc:chgData name="FERHANE EL MOSTAFA" userId="612e3f77-08f4-424c-9bd0-6ac275dcda07" providerId="ADAL" clId="{FBF55798-61E7-42D5-9473-5297C2DEFFD9}" dt="2025-07-30T18:53:01.617" v="1353" actId="47"/>
        <pc:sldMkLst>
          <pc:docMk/>
          <pc:sldMk cId="2133271316" sldId="2134808470"/>
        </pc:sldMkLst>
      </pc:sldChg>
      <pc:sldChg chg="add del">
        <pc:chgData name="FERHANE EL MOSTAFA" userId="612e3f77-08f4-424c-9bd0-6ac275dcda07" providerId="ADAL" clId="{FBF55798-61E7-42D5-9473-5297C2DEFFD9}" dt="2025-07-30T18:53:02.859" v="1354" actId="47"/>
        <pc:sldMkLst>
          <pc:docMk/>
          <pc:sldMk cId="2413593742" sldId="2134808471"/>
        </pc:sldMkLst>
      </pc:sldChg>
      <pc:sldChg chg="add del">
        <pc:chgData name="FERHANE EL MOSTAFA" userId="612e3f77-08f4-424c-9bd0-6ac275dcda07" providerId="ADAL" clId="{FBF55798-61E7-42D5-9473-5297C2DEFFD9}" dt="2025-07-30T18:53:04.166" v="1355" actId="47"/>
        <pc:sldMkLst>
          <pc:docMk/>
          <pc:sldMk cId="2915816836" sldId="2134808472"/>
        </pc:sldMkLst>
      </pc:sldChg>
      <pc:sldChg chg="add del">
        <pc:chgData name="FERHANE EL MOSTAFA" userId="612e3f77-08f4-424c-9bd0-6ac275dcda07" providerId="ADAL" clId="{FBF55798-61E7-42D5-9473-5297C2DEFFD9}" dt="2025-07-30T18:53:05.406" v="1356" actId="47"/>
        <pc:sldMkLst>
          <pc:docMk/>
          <pc:sldMk cId="1018230162" sldId="2134808473"/>
        </pc:sldMkLst>
      </pc:sldChg>
      <pc:sldChg chg="add del">
        <pc:chgData name="FERHANE EL MOSTAFA" userId="612e3f77-08f4-424c-9bd0-6ac275dcda07" providerId="ADAL" clId="{FBF55798-61E7-42D5-9473-5297C2DEFFD9}" dt="2025-07-30T18:44:08.345" v="1120" actId="2696"/>
        <pc:sldMkLst>
          <pc:docMk/>
          <pc:sldMk cId="2460762779" sldId="2134808473"/>
        </pc:sldMkLst>
      </pc:sldChg>
      <pc:sldChg chg="addSp delSp modSp add mod">
        <pc:chgData name="FERHANE EL MOSTAFA" userId="612e3f77-08f4-424c-9bd0-6ac275dcda07" providerId="ADAL" clId="{FBF55798-61E7-42D5-9473-5297C2DEFFD9}" dt="2025-07-30T18:48:30.471" v="1188" actId="14100"/>
        <pc:sldMkLst>
          <pc:docMk/>
          <pc:sldMk cId="1418471261" sldId="2134808474"/>
        </pc:sldMkLst>
      </pc:sldChg>
      <pc:sldChg chg="add del">
        <pc:chgData name="FERHANE EL MOSTAFA" userId="612e3f77-08f4-424c-9bd0-6ac275dcda07" providerId="ADAL" clId="{FBF55798-61E7-42D5-9473-5297C2DEFFD9}" dt="2025-07-31T09:37:40.082" v="3524" actId="47"/>
        <pc:sldMkLst>
          <pc:docMk/>
          <pc:sldMk cId="877397357" sldId="2134808475"/>
        </pc:sldMkLst>
      </pc:sldChg>
      <pc:sldChg chg="addSp modSp add mod">
        <pc:chgData name="FERHANE EL MOSTAFA" userId="612e3f77-08f4-424c-9bd0-6ac275dcda07" providerId="ADAL" clId="{FBF55798-61E7-42D5-9473-5297C2DEFFD9}" dt="2025-07-31T09:37:33.362" v="3523" actId="14100"/>
        <pc:sldMkLst>
          <pc:docMk/>
          <pc:sldMk cId="2710047628" sldId="2134808476"/>
        </pc:sldMkLst>
      </pc:sldChg>
      <pc:sldChg chg="addSp modSp add mod">
        <pc:chgData name="FERHANE EL MOSTAFA" userId="612e3f77-08f4-424c-9bd0-6ac275dcda07" providerId="ADAL" clId="{FBF55798-61E7-42D5-9473-5297C2DEFFD9}" dt="2025-07-31T09:19:00.090" v="2894" actId="14100"/>
        <pc:sldMkLst>
          <pc:docMk/>
          <pc:sldMk cId="2447610106" sldId="2134808477"/>
        </pc:sldMkLst>
      </pc:sldChg>
      <pc:sldChg chg="addSp modSp add del mod">
        <pc:chgData name="FERHANE EL MOSTAFA" userId="612e3f77-08f4-424c-9bd0-6ac275dcda07" providerId="ADAL" clId="{FBF55798-61E7-42D5-9473-5297C2DEFFD9}" dt="2025-07-31T09:15:31.323" v="2666" actId="47"/>
        <pc:sldMkLst>
          <pc:docMk/>
          <pc:sldMk cId="3757451510" sldId="2134808478"/>
        </pc:sldMkLst>
      </pc:sldChg>
      <pc:sldChg chg="addSp modSp add mod">
        <pc:chgData name="FERHANE EL MOSTAFA" userId="612e3f77-08f4-424c-9bd0-6ac275dcda07" providerId="ADAL" clId="{FBF55798-61E7-42D5-9473-5297C2DEFFD9}" dt="2025-07-31T09:12:20.342" v="2540" actId="1076"/>
        <pc:sldMkLst>
          <pc:docMk/>
          <pc:sldMk cId="2552599713" sldId="2134808479"/>
        </pc:sldMkLst>
      </pc:sldChg>
      <pc:sldChg chg="addSp modSp add mod modAnim">
        <pc:chgData name="FERHANE EL MOSTAFA" userId="612e3f77-08f4-424c-9bd0-6ac275dcda07" providerId="ADAL" clId="{FBF55798-61E7-42D5-9473-5297C2DEFFD9}" dt="2025-07-31T09:05:24.402" v="2390" actId="1076"/>
        <pc:sldMkLst>
          <pc:docMk/>
          <pc:sldMk cId="2442209310" sldId="2134808480"/>
        </pc:sldMkLst>
      </pc:sldChg>
      <pc:sldChg chg="addSp modSp add mod">
        <pc:chgData name="FERHANE EL MOSTAFA" userId="612e3f77-08f4-424c-9bd0-6ac275dcda07" providerId="ADAL" clId="{FBF55798-61E7-42D5-9473-5297C2DEFFD9}" dt="2025-07-31T08:58:32.918" v="2176" actId="20577"/>
        <pc:sldMkLst>
          <pc:docMk/>
          <pc:sldMk cId="691679218" sldId="2134808481"/>
        </pc:sldMkLst>
      </pc:sldChg>
      <pc:sldChg chg="addSp modSp add mod modAnim">
        <pc:chgData name="FERHANE EL MOSTAFA" userId="612e3f77-08f4-424c-9bd0-6ac275dcda07" providerId="ADAL" clId="{FBF55798-61E7-42D5-9473-5297C2DEFFD9}" dt="2025-07-31T08:47:21.481" v="1963" actId="20577"/>
        <pc:sldMkLst>
          <pc:docMk/>
          <pc:sldMk cId="2451616425" sldId="2134808482"/>
        </pc:sldMkLst>
      </pc:sldChg>
      <pc:sldChg chg="addSp modSp add mod modAnim">
        <pc:chgData name="FERHANE EL MOSTAFA" userId="612e3f77-08f4-424c-9bd0-6ac275dcda07" providerId="ADAL" clId="{FBF55798-61E7-42D5-9473-5297C2DEFFD9}" dt="2025-07-31T08:44:15.030" v="1931" actId="1076"/>
        <pc:sldMkLst>
          <pc:docMk/>
          <pc:sldMk cId="2492661190" sldId="2134808483"/>
        </pc:sldMkLst>
      </pc:sldChg>
      <pc:sldChg chg="addSp modSp add mod modAnim">
        <pc:chgData name="FERHANE EL MOSTAFA" userId="612e3f77-08f4-424c-9bd0-6ac275dcda07" providerId="ADAL" clId="{FBF55798-61E7-42D5-9473-5297C2DEFFD9}" dt="2025-07-31T08:36:12.876" v="1663"/>
        <pc:sldMkLst>
          <pc:docMk/>
          <pc:sldMk cId="814815207" sldId="2134808484"/>
        </pc:sldMkLst>
      </pc:sldChg>
      <pc:sldChg chg="addSp modSp add mod modAnim">
        <pc:chgData name="FERHANE EL MOSTAFA" userId="612e3f77-08f4-424c-9bd0-6ac275dcda07" providerId="ADAL" clId="{FBF55798-61E7-42D5-9473-5297C2DEFFD9}" dt="2025-07-31T08:25:12.187" v="1468" actId="1076"/>
        <pc:sldMkLst>
          <pc:docMk/>
          <pc:sldMk cId="2750693596" sldId="2134808485"/>
        </pc:sldMkLst>
      </pc:sldChg>
      <pc:sldChg chg="modSp add mod">
        <pc:chgData name="FERHANE EL MOSTAFA" userId="612e3f77-08f4-424c-9bd0-6ac275dcda07" providerId="ADAL" clId="{FBF55798-61E7-42D5-9473-5297C2DEFFD9}" dt="2025-07-31T08:27:38.307" v="1490" actId="20577"/>
        <pc:sldMkLst>
          <pc:docMk/>
          <pc:sldMk cId="4039521206" sldId="2134808486"/>
        </pc:sldMkLst>
      </pc:sldChg>
      <pc:sldChg chg="modSp add mod">
        <pc:chgData name="FERHANE EL MOSTAFA" userId="612e3f77-08f4-424c-9bd0-6ac275dcda07" providerId="ADAL" clId="{FBF55798-61E7-42D5-9473-5297C2DEFFD9}" dt="2025-07-31T08:29:52.236" v="1520" actId="20577"/>
        <pc:sldMkLst>
          <pc:docMk/>
          <pc:sldMk cId="3557580989" sldId="2134808487"/>
        </pc:sldMkLst>
      </pc:sldChg>
      <pc:sldChg chg="modSp add mod">
        <pc:chgData name="FERHANE EL MOSTAFA" userId="612e3f77-08f4-424c-9bd0-6ac275dcda07" providerId="ADAL" clId="{FBF55798-61E7-42D5-9473-5297C2DEFFD9}" dt="2025-07-31T08:31:22.194" v="1537" actId="20577"/>
        <pc:sldMkLst>
          <pc:docMk/>
          <pc:sldMk cId="3317626527" sldId="2134808488"/>
        </pc:sldMkLst>
      </pc:sldChg>
      <pc:sldChg chg="modSp add mod">
        <pc:chgData name="FERHANE EL MOSTAFA" userId="612e3f77-08f4-424c-9bd0-6ac275dcda07" providerId="ADAL" clId="{FBF55798-61E7-42D5-9473-5297C2DEFFD9}" dt="2025-07-31T08:32:33.148" v="1556" actId="20577"/>
        <pc:sldMkLst>
          <pc:docMk/>
          <pc:sldMk cId="702753478" sldId="2134808489"/>
        </pc:sldMkLst>
      </pc:sldChg>
      <pc:sldChg chg="addSp modSp add mod modAnim">
        <pc:chgData name="FERHANE EL MOSTAFA" userId="612e3f77-08f4-424c-9bd0-6ac275dcda07" providerId="ADAL" clId="{FBF55798-61E7-42D5-9473-5297C2DEFFD9}" dt="2025-07-31T08:39:33.801" v="1780" actId="1076"/>
        <pc:sldMkLst>
          <pc:docMk/>
          <pc:sldMk cId="942737035" sldId="2134808490"/>
        </pc:sldMkLst>
      </pc:sldChg>
      <pc:sldChg chg="modSp add">
        <pc:chgData name="FERHANE EL MOSTAFA" userId="612e3f77-08f4-424c-9bd0-6ac275dcda07" providerId="ADAL" clId="{FBF55798-61E7-42D5-9473-5297C2DEFFD9}" dt="2025-07-31T10:12:59.472" v="4537" actId="20577"/>
        <pc:sldMkLst>
          <pc:docMk/>
          <pc:sldMk cId="2426074610" sldId="2134808491"/>
        </pc:sldMkLst>
      </pc:sldChg>
      <pc:sldChg chg="addSp delSp modSp add mod delAnim modAnim">
        <pc:chgData name="FERHANE EL MOSTAFA" userId="612e3f77-08f4-424c-9bd0-6ac275dcda07" providerId="ADAL" clId="{FBF55798-61E7-42D5-9473-5297C2DEFFD9}" dt="2025-07-31T08:56:16.344" v="2083" actId="1076"/>
        <pc:sldMkLst>
          <pc:docMk/>
          <pc:sldMk cId="4056254268" sldId="2134808492"/>
        </pc:sldMkLst>
      </pc:sldChg>
      <pc:sldChg chg="modSp add mod">
        <pc:chgData name="FERHANE EL MOSTAFA" userId="612e3f77-08f4-424c-9bd0-6ac275dcda07" providerId="ADAL" clId="{FBF55798-61E7-42D5-9473-5297C2DEFFD9}" dt="2025-07-31T10:14:09.507" v="4539" actId="20577"/>
        <pc:sldMkLst>
          <pc:docMk/>
          <pc:sldMk cId="4130891120" sldId="2134808493"/>
        </pc:sldMkLst>
      </pc:sldChg>
      <pc:sldChg chg="modSp add mod">
        <pc:chgData name="FERHANE EL MOSTAFA" userId="612e3f77-08f4-424c-9bd0-6ac275dcda07" providerId="ADAL" clId="{FBF55798-61E7-42D5-9473-5297C2DEFFD9}" dt="2025-07-31T09:15:46.640" v="2679" actId="20577"/>
        <pc:sldMkLst>
          <pc:docMk/>
          <pc:sldMk cId="2825997810" sldId="2134808494"/>
        </pc:sldMkLst>
      </pc:sldChg>
      <pc:sldChg chg="addSp delSp modSp add mod">
        <pc:chgData name="FERHANE EL MOSTAFA" userId="612e3f77-08f4-424c-9bd0-6ac275dcda07" providerId="ADAL" clId="{FBF55798-61E7-42D5-9473-5297C2DEFFD9}" dt="2025-07-31T09:14:43.294" v="2660" actId="14100"/>
        <pc:sldMkLst>
          <pc:docMk/>
          <pc:sldMk cId="678568683" sldId="2134808495"/>
        </pc:sldMkLst>
      </pc:sldChg>
      <pc:sldChg chg="addSp delSp modSp add mod">
        <pc:chgData name="FERHANE EL MOSTAFA" userId="612e3f77-08f4-424c-9bd0-6ac275dcda07" providerId="ADAL" clId="{FBF55798-61E7-42D5-9473-5297C2DEFFD9}" dt="2025-07-31T09:16:57.046" v="2784" actId="20577"/>
        <pc:sldMkLst>
          <pc:docMk/>
          <pc:sldMk cId="1533113094" sldId="2134808496"/>
        </pc:sldMkLst>
      </pc:sldChg>
      <pc:sldChg chg="add">
        <pc:chgData name="FERHANE EL MOSTAFA" userId="612e3f77-08f4-424c-9bd0-6ac275dcda07" providerId="ADAL" clId="{FBF55798-61E7-42D5-9473-5297C2DEFFD9}" dt="2025-07-31T09:15:23.140" v="2665"/>
        <pc:sldMkLst>
          <pc:docMk/>
          <pc:sldMk cId="1182404594" sldId="2134808497"/>
        </pc:sldMkLst>
      </pc:sldChg>
      <pc:sldChg chg="addSp modSp add mod">
        <pc:chgData name="FERHANE EL MOSTAFA" userId="612e3f77-08f4-424c-9bd0-6ac275dcda07" providerId="ADAL" clId="{FBF55798-61E7-42D5-9473-5297C2DEFFD9}" dt="2025-07-31T09:26:53.705" v="3133" actId="207"/>
        <pc:sldMkLst>
          <pc:docMk/>
          <pc:sldMk cId="4179121087" sldId="2134808498"/>
        </pc:sldMkLst>
      </pc:sldChg>
      <pc:sldChg chg="addSp modSp add mod">
        <pc:chgData name="FERHANE EL MOSTAFA" userId="612e3f77-08f4-424c-9bd0-6ac275dcda07" providerId="ADAL" clId="{FBF55798-61E7-42D5-9473-5297C2DEFFD9}" dt="2025-07-31T09:25:08.090" v="3001" actId="1076"/>
        <pc:sldMkLst>
          <pc:docMk/>
          <pc:sldMk cId="705810160" sldId="2134808499"/>
        </pc:sldMkLst>
      </pc:sldChg>
      <pc:sldChg chg="addSp delSp modSp add mod modAnim">
        <pc:chgData name="FERHANE EL MOSTAFA" userId="612e3f77-08f4-424c-9bd0-6ac275dcda07" providerId="ADAL" clId="{FBF55798-61E7-42D5-9473-5297C2DEFFD9}" dt="2025-07-31T09:36:01.420" v="3504" actId="1076"/>
        <pc:sldMkLst>
          <pc:docMk/>
          <pc:sldMk cId="3297308930" sldId="2134808500"/>
        </pc:sldMkLst>
      </pc:sldChg>
      <pc:sldChg chg="addSp delSp modSp add mod modAnim">
        <pc:chgData name="FERHANE EL MOSTAFA" userId="612e3f77-08f4-424c-9bd0-6ac275dcda07" providerId="ADAL" clId="{FBF55798-61E7-42D5-9473-5297C2DEFFD9}" dt="2025-07-31T10:20:07.182" v="4698"/>
        <pc:sldMkLst>
          <pc:docMk/>
          <pc:sldMk cId="3222612512" sldId="2134808501"/>
        </pc:sldMkLst>
      </pc:sldChg>
      <pc:sldChg chg="delSp modSp add del mod delAnim">
        <pc:chgData name="FERHANE EL MOSTAFA" userId="612e3f77-08f4-424c-9bd0-6ac275dcda07" providerId="ADAL" clId="{FBF55798-61E7-42D5-9473-5297C2DEFFD9}" dt="2025-07-31T09:52:57.176" v="4203" actId="47"/>
        <pc:sldMkLst>
          <pc:docMk/>
          <pc:sldMk cId="603092740" sldId="2134808502"/>
        </pc:sldMkLst>
      </pc:sldChg>
      <pc:sldChg chg="delSp modSp add mod modAnim">
        <pc:chgData name="FERHANE EL MOSTAFA" userId="612e3f77-08f4-424c-9bd0-6ac275dcda07" providerId="ADAL" clId="{FBF55798-61E7-42D5-9473-5297C2DEFFD9}" dt="2025-07-31T09:58:10.829" v="4273"/>
        <pc:sldMkLst>
          <pc:docMk/>
          <pc:sldMk cId="1747481819" sldId="2134808502"/>
        </pc:sldMkLst>
      </pc:sldChg>
      <pc:sldChg chg="addSp delSp modSp add mod modAnim">
        <pc:chgData name="FERHANE EL MOSTAFA" userId="612e3f77-08f4-424c-9bd0-6ac275dcda07" providerId="ADAL" clId="{FBF55798-61E7-42D5-9473-5297C2DEFFD9}" dt="2025-07-31T10:01:35.362" v="4399" actId="207"/>
        <pc:sldMkLst>
          <pc:docMk/>
          <pc:sldMk cId="2328477974" sldId="2134808503"/>
        </pc:sldMkLst>
      </pc:sldChg>
      <pc:sldChg chg="modSp add mod modAnim">
        <pc:chgData name="FERHANE EL MOSTAFA" userId="612e3f77-08f4-424c-9bd0-6ac275dcda07" providerId="ADAL" clId="{FBF55798-61E7-42D5-9473-5297C2DEFFD9}" dt="2025-07-31T10:04:27.454" v="4506"/>
        <pc:sldMkLst>
          <pc:docMk/>
          <pc:sldMk cId="612341006" sldId="2134808504"/>
        </pc:sldMkLst>
      </pc:sldChg>
      <pc:sldChg chg="addSp delSp modSp add mod modAnim">
        <pc:chgData name="FERHANE EL MOSTAFA" userId="612e3f77-08f4-424c-9bd0-6ac275dcda07" providerId="ADAL" clId="{FBF55798-61E7-42D5-9473-5297C2DEFFD9}" dt="2025-07-31T10:18:12.764" v="4680" actId="1076"/>
        <pc:sldMkLst>
          <pc:docMk/>
          <pc:sldMk cId="1126235140" sldId="2134808505"/>
        </pc:sldMkLst>
      </pc:sldChg>
      <pc:sldMasterChg chg="delSldLayout">
        <pc:chgData name="FERHANE EL MOSTAFA" userId="612e3f77-08f4-424c-9bd0-6ac275dcda07" providerId="ADAL" clId="{FBF55798-61E7-42D5-9473-5297C2DEFFD9}" dt="2025-07-31T09:41:25.191" v="3561" actId="47"/>
        <pc:sldMasterMkLst>
          <pc:docMk/>
          <pc:sldMasterMk cId="540381291" sldId="2147483934"/>
        </pc:sldMasterMkLst>
        <pc:sldLayoutChg chg="del">
          <pc:chgData name="FERHANE EL MOSTAFA" userId="612e3f77-08f4-424c-9bd0-6ac275dcda07" providerId="ADAL" clId="{FBF55798-61E7-42D5-9473-5297C2DEFFD9}" dt="2025-07-31T09:41:25.191" v="3561" actId="47"/>
          <pc:sldLayoutMkLst>
            <pc:docMk/>
            <pc:sldMasterMk cId="540381291" sldId="2147483934"/>
            <pc:sldLayoutMk cId="1892700019" sldId="2147483946"/>
          </pc:sldLayoutMkLst>
        </pc:sldLayoutChg>
      </pc:sldMasterChg>
    </pc:docChg>
  </pc:docChgLst>
  <pc:docChgLst>
    <pc:chgData name="FERHANE EL MOSTAFA" userId="612e3f77-08f4-424c-9bd0-6ac275dcda07" providerId="ADAL" clId="{386ED594-E648-4A03-99C5-2246C70CC7A8}"/>
    <pc:docChg chg="addSld delSld modSld modSection">
      <pc:chgData name="FERHANE EL MOSTAFA" userId="612e3f77-08f4-424c-9bd0-6ac275dcda07" providerId="ADAL" clId="{386ED594-E648-4A03-99C5-2246C70CC7A8}" dt="2025-08-30T08:32:30.370" v="3" actId="47"/>
      <pc:docMkLst>
        <pc:docMk/>
      </pc:docMkLst>
      <pc:sldChg chg="del">
        <pc:chgData name="FERHANE EL MOSTAFA" userId="612e3f77-08f4-424c-9bd0-6ac275dcda07" providerId="ADAL" clId="{386ED594-E648-4A03-99C5-2246C70CC7A8}" dt="2025-08-30T08:32:01.542" v="1" actId="47"/>
        <pc:sldMkLst>
          <pc:docMk/>
          <pc:sldMk cId="2635296759" sldId="2134808443"/>
        </pc:sldMkLst>
      </pc:sldChg>
      <pc:sldChg chg="del">
        <pc:chgData name="FERHANE EL MOSTAFA" userId="612e3f77-08f4-424c-9bd0-6ac275dcda07" providerId="ADAL" clId="{386ED594-E648-4A03-99C5-2246C70CC7A8}" dt="2025-08-30T08:32:30.370" v="3" actId="47"/>
        <pc:sldMkLst>
          <pc:docMk/>
          <pc:sldMk cId="2058177563" sldId="2134808453"/>
        </pc:sldMkLst>
      </pc:sldChg>
      <pc:sldChg chg="add">
        <pc:chgData name="FERHANE EL MOSTAFA" userId="612e3f77-08f4-424c-9bd0-6ac275dcda07" providerId="ADAL" clId="{386ED594-E648-4A03-99C5-2246C70CC7A8}" dt="2025-08-30T08:31:58.413" v="0"/>
        <pc:sldMkLst>
          <pc:docMk/>
          <pc:sldMk cId="2533095450" sldId="2134808522"/>
        </pc:sldMkLst>
      </pc:sldChg>
      <pc:sldChg chg="add">
        <pc:chgData name="FERHANE EL MOSTAFA" userId="612e3f77-08f4-424c-9bd0-6ac275dcda07" providerId="ADAL" clId="{386ED594-E648-4A03-99C5-2246C70CC7A8}" dt="2025-08-30T08:32:28.579" v="2"/>
        <pc:sldMkLst>
          <pc:docMk/>
          <pc:sldMk cId="1602922592" sldId="2134808523"/>
        </pc:sldMkLst>
      </pc:sldChg>
    </pc:docChg>
  </pc:docChgLst>
  <pc:docChgLst>
    <pc:chgData name="FERHANE EL MOSTAFA" userId="612e3f77-08f4-424c-9bd0-6ac275dcda07" providerId="ADAL" clId="{0E1024C3-58F3-4E60-9D56-58152775B348}"/>
    <pc:docChg chg="undo custSel addSld delSld modSld modSection">
      <pc:chgData name="FERHANE EL MOSTAFA" userId="612e3f77-08f4-424c-9bd0-6ac275dcda07" providerId="ADAL" clId="{0E1024C3-58F3-4E60-9D56-58152775B348}" dt="2025-09-04T23:02:42.280" v="563" actId="1076"/>
      <pc:docMkLst>
        <pc:docMk/>
      </pc:docMkLst>
      <pc:sldChg chg="addSp modSp mod">
        <pc:chgData name="FERHANE EL MOSTAFA" userId="612e3f77-08f4-424c-9bd0-6ac275dcda07" providerId="ADAL" clId="{0E1024C3-58F3-4E60-9D56-58152775B348}" dt="2025-09-04T22:38:15.069" v="159" actId="20577"/>
        <pc:sldMkLst>
          <pc:docMk/>
          <pc:sldMk cId="1113929566" sldId="2134805101"/>
        </pc:sldMkLst>
        <pc:spChg chg="add mod">
          <ac:chgData name="FERHANE EL MOSTAFA" userId="612e3f77-08f4-424c-9bd0-6ac275dcda07" providerId="ADAL" clId="{0E1024C3-58F3-4E60-9D56-58152775B348}" dt="2025-09-03T10:07:42.455" v="3" actId="1076"/>
          <ac:spMkLst>
            <pc:docMk/>
            <pc:sldMk cId="1113929566" sldId="2134805101"/>
            <ac:spMk id="12" creationId="{61843F03-5958-2FC2-2C63-80407E574CB8}"/>
          </ac:spMkLst>
        </pc:spChg>
        <pc:spChg chg="mod">
          <ac:chgData name="FERHANE EL MOSTAFA" userId="612e3f77-08f4-424c-9bd0-6ac275dcda07" providerId="ADAL" clId="{0E1024C3-58F3-4E60-9D56-58152775B348}" dt="2025-09-04T22:38:15.069" v="159" actId="20577"/>
          <ac:spMkLst>
            <pc:docMk/>
            <pc:sldMk cId="1113929566" sldId="2134805101"/>
            <ac:spMk id="14" creationId="{2C5D3884-B682-E82B-6AA4-10FF3C852B6C}"/>
          </ac:spMkLst>
        </pc:spChg>
      </pc:sldChg>
      <pc:sldChg chg="modSp mod">
        <pc:chgData name="FERHANE EL MOSTAFA" userId="612e3f77-08f4-424c-9bd0-6ac275dcda07" providerId="ADAL" clId="{0E1024C3-58F3-4E60-9D56-58152775B348}" dt="2025-09-04T22:38:23.668" v="161" actId="20577"/>
        <pc:sldMkLst>
          <pc:docMk/>
          <pc:sldMk cId="969077855" sldId="2134805155"/>
        </pc:sldMkLst>
        <pc:graphicFrameChg chg="modGraphic">
          <ac:chgData name="FERHANE EL MOSTAFA" userId="612e3f77-08f4-424c-9bd0-6ac275dcda07" providerId="ADAL" clId="{0E1024C3-58F3-4E60-9D56-58152775B348}" dt="2025-09-04T22:38:23.668" v="161" actId="20577"/>
          <ac:graphicFrameMkLst>
            <pc:docMk/>
            <pc:sldMk cId="969077855" sldId="2134805155"/>
            <ac:graphicFrameMk id="59" creationId="{6F7516E0-5AF9-99B0-509D-DD2CB5191F15}"/>
          </ac:graphicFrameMkLst>
        </pc:graphicFrameChg>
      </pc:sldChg>
      <pc:sldChg chg="modSp">
        <pc:chgData name="FERHANE EL MOSTAFA" userId="612e3f77-08f4-424c-9bd0-6ac275dcda07" providerId="ADAL" clId="{0E1024C3-58F3-4E60-9D56-58152775B348}" dt="2025-09-04T22:38:51.166" v="165" actId="20577"/>
        <pc:sldMkLst>
          <pc:docMk/>
          <pc:sldMk cId="4072375136" sldId="2134808445"/>
        </pc:sldMkLst>
        <pc:spChg chg="mod">
          <ac:chgData name="FERHANE EL MOSTAFA" userId="612e3f77-08f4-424c-9bd0-6ac275dcda07" providerId="ADAL" clId="{0E1024C3-58F3-4E60-9D56-58152775B348}" dt="2025-09-04T22:38:51.166" v="165" actId="20577"/>
          <ac:spMkLst>
            <pc:docMk/>
            <pc:sldMk cId="4072375136" sldId="2134808445"/>
            <ac:spMk id="4" creationId="{CBD6E2C9-7E84-2428-99A1-FD00497E4583}"/>
          </ac:spMkLst>
        </pc:spChg>
      </pc:sldChg>
      <pc:sldChg chg="delSp modSp mod">
        <pc:chgData name="FERHANE EL MOSTAFA" userId="612e3f77-08f4-424c-9bd0-6ac275dcda07" providerId="ADAL" clId="{0E1024C3-58F3-4E60-9D56-58152775B348}" dt="2025-08-31T20:10:21.227" v="1" actId="1076"/>
        <pc:sldMkLst>
          <pc:docMk/>
          <pc:sldMk cId="2922113435" sldId="2134808446"/>
        </pc:sldMkLst>
        <pc:spChg chg="mod">
          <ac:chgData name="FERHANE EL MOSTAFA" userId="612e3f77-08f4-424c-9bd0-6ac275dcda07" providerId="ADAL" clId="{0E1024C3-58F3-4E60-9D56-58152775B348}" dt="2025-08-31T20:10:21.227" v="1" actId="1076"/>
          <ac:spMkLst>
            <pc:docMk/>
            <pc:sldMk cId="2922113435" sldId="2134808446"/>
            <ac:spMk id="4" creationId="{D4F3A4D2-5D88-7760-40DD-A7291C50F70F}"/>
          </ac:spMkLst>
        </pc:spChg>
      </pc:sldChg>
      <pc:sldChg chg="modSp mod">
        <pc:chgData name="FERHANE EL MOSTAFA" userId="612e3f77-08f4-424c-9bd0-6ac275dcda07" providerId="ADAL" clId="{0E1024C3-58F3-4E60-9D56-58152775B348}" dt="2025-09-04T22:46:30.918" v="272" actId="1076"/>
        <pc:sldMkLst>
          <pc:docMk/>
          <pc:sldMk cId="1418471261" sldId="2134808474"/>
        </pc:sldMkLst>
        <pc:picChg chg="mod">
          <ac:chgData name="FERHANE EL MOSTAFA" userId="612e3f77-08f4-424c-9bd0-6ac275dcda07" providerId="ADAL" clId="{0E1024C3-58F3-4E60-9D56-58152775B348}" dt="2025-09-04T22:46:30.918" v="272" actId="1076"/>
          <ac:picMkLst>
            <pc:docMk/>
            <pc:sldMk cId="1418471261" sldId="2134808474"/>
            <ac:picMk id="3" creationId="{81B33361-2089-8726-992B-9263B9E1E0D5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04T22:58:54.567" v="516" actId="14100"/>
        <pc:sldMkLst>
          <pc:docMk/>
          <pc:sldMk cId="2552599713" sldId="2134808479"/>
        </pc:sldMkLst>
        <pc:picChg chg="add mod">
          <ac:chgData name="FERHANE EL MOSTAFA" userId="612e3f77-08f4-424c-9bd0-6ac275dcda07" providerId="ADAL" clId="{0E1024C3-58F3-4E60-9D56-58152775B348}" dt="2025-09-04T22:58:54.567" v="516" actId="14100"/>
          <ac:picMkLst>
            <pc:docMk/>
            <pc:sldMk cId="2552599713" sldId="2134808479"/>
            <ac:picMk id="4" creationId="{EFDAD26F-39C1-2173-C968-599D1ED682D9}"/>
          </ac:picMkLst>
        </pc:picChg>
        <pc:picChg chg="del">
          <ac:chgData name="FERHANE EL MOSTAFA" userId="612e3f77-08f4-424c-9bd0-6ac275dcda07" providerId="ADAL" clId="{0E1024C3-58F3-4E60-9D56-58152775B348}" dt="2025-09-04T22:57:08.958" v="506" actId="478"/>
          <ac:picMkLst>
            <pc:docMk/>
            <pc:sldMk cId="2552599713" sldId="2134808479"/>
            <ac:picMk id="11" creationId="{399C591C-1236-BDB1-A664-1F1BF3682946}"/>
          </ac:picMkLst>
        </pc:picChg>
        <pc:picChg chg="mod">
          <ac:chgData name="FERHANE EL MOSTAFA" userId="612e3f77-08f4-424c-9bd0-6ac275dcda07" providerId="ADAL" clId="{0E1024C3-58F3-4E60-9D56-58152775B348}" dt="2025-09-04T22:58:39.911" v="514" actId="14100"/>
          <ac:picMkLst>
            <pc:docMk/>
            <pc:sldMk cId="2552599713" sldId="2134808479"/>
            <ac:picMk id="13" creationId="{9C7D4025-21E1-ABA0-D923-1908D1389923}"/>
          </ac:picMkLst>
        </pc:picChg>
      </pc:sldChg>
      <pc:sldChg chg="modSp mod">
        <pc:chgData name="FERHANE EL MOSTAFA" userId="612e3f77-08f4-424c-9bd0-6ac275dcda07" providerId="ADAL" clId="{0E1024C3-58F3-4E60-9D56-58152775B348}" dt="2025-09-04T22:56:19.245" v="505" actId="20577"/>
        <pc:sldMkLst>
          <pc:docMk/>
          <pc:sldMk cId="2442209310" sldId="2134808480"/>
        </pc:sldMkLst>
        <pc:spChg chg="mod">
          <ac:chgData name="FERHANE EL MOSTAFA" userId="612e3f77-08f4-424c-9bd0-6ac275dcda07" providerId="ADAL" clId="{0E1024C3-58F3-4E60-9D56-58152775B348}" dt="2025-09-04T22:56:19.245" v="505" actId="20577"/>
          <ac:spMkLst>
            <pc:docMk/>
            <pc:sldMk cId="2442209310" sldId="2134808480"/>
            <ac:spMk id="2" creationId="{382B3BF9-8283-547D-CA78-36ED33977438}"/>
          </ac:spMkLst>
        </pc:spChg>
      </pc:sldChg>
      <pc:sldChg chg="modSp mod">
        <pc:chgData name="FERHANE EL MOSTAFA" userId="612e3f77-08f4-424c-9bd0-6ac275dcda07" providerId="ADAL" clId="{0E1024C3-58F3-4E60-9D56-58152775B348}" dt="2025-09-04T22:48:56.437" v="353" actId="1076"/>
        <pc:sldMkLst>
          <pc:docMk/>
          <pc:sldMk cId="2451616425" sldId="2134808482"/>
        </pc:sldMkLst>
        <pc:spChg chg="mod">
          <ac:chgData name="FERHANE EL MOSTAFA" userId="612e3f77-08f4-424c-9bd0-6ac275dcda07" providerId="ADAL" clId="{0E1024C3-58F3-4E60-9D56-58152775B348}" dt="2025-09-04T22:48:56.437" v="353" actId="1076"/>
          <ac:spMkLst>
            <pc:docMk/>
            <pc:sldMk cId="2451616425" sldId="2134808482"/>
            <ac:spMk id="5" creationId="{288A668F-B1CF-DC8E-2A6F-9C0121FFA4BD}"/>
          </ac:spMkLst>
        </pc:spChg>
        <pc:spChg chg="mod">
          <ac:chgData name="FERHANE EL MOSTAFA" userId="612e3f77-08f4-424c-9bd0-6ac275dcda07" providerId="ADAL" clId="{0E1024C3-58F3-4E60-9D56-58152775B348}" dt="2025-09-04T22:48:21.201" v="336" actId="20577"/>
          <ac:spMkLst>
            <pc:docMk/>
            <pc:sldMk cId="2451616425" sldId="2134808482"/>
            <ac:spMk id="6" creationId="{A6DE4188-D2F1-1D8B-E69D-A076A02D406B}"/>
          </ac:spMkLst>
        </pc:spChg>
        <pc:spChg chg="mod">
          <ac:chgData name="FERHANE EL MOSTAFA" userId="612e3f77-08f4-424c-9bd0-6ac275dcda07" providerId="ADAL" clId="{0E1024C3-58F3-4E60-9D56-58152775B348}" dt="2025-09-04T22:47:47.758" v="316" actId="20577"/>
          <ac:spMkLst>
            <pc:docMk/>
            <pc:sldMk cId="2451616425" sldId="2134808482"/>
            <ac:spMk id="7" creationId="{5888F6FB-0170-BD87-0159-412A53916EBF}"/>
          </ac:spMkLst>
        </pc:spChg>
        <pc:graphicFrameChg chg="modGraphic">
          <ac:chgData name="FERHANE EL MOSTAFA" userId="612e3f77-08f4-424c-9bd0-6ac275dcda07" providerId="ADAL" clId="{0E1024C3-58F3-4E60-9D56-58152775B348}" dt="2025-09-04T22:48:27.690" v="340" actId="20577"/>
          <ac:graphicFrameMkLst>
            <pc:docMk/>
            <pc:sldMk cId="2451616425" sldId="2134808482"/>
            <ac:graphicFrameMk id="3" creationId="{DA2877A8-BF15-651D-BC7E-62A70A1F6665}"/>
          </ac:graphicFrameMkLst>
        </pc:graphicFrameChg>
      </pc:sldChg>
      <pc:sldChg chg="modSp">
        <pc:chgData name="FERHANE EL MOSTAFA" userId="612e3f77-08f4-424c-9bd0-6ac275dcda07" providerId="ADAL" clId="{0E1024C3-58F3-4E60-9D56-58152775B348}" dt="2025-09-04T22:47:14.321" v="297" actId="20577"/>
        <pc:sldMkLst>
          <pc:docMk/>
          <pc:sldMk cId="2492661190" sldId="2134808483"/>
        </pc:sldMkLst>
        <pc:spChg chg="mod">
          <ac:chgData name="FERHANE EL MOSTAFA" userId="612e3f77-08f4-424c-9bd0-6ac275dcda07" providerId="ADAL" clId="{0E1024C3-58F3-4E60-9D56-58152775B348}" dt="2025-09-04T22:47:09.023" v="293" actId="20577"/>
          <ac:spMkLst>
            <pc:docMk/>
            <pc:sldMk cId="2492661190" sldId="2134808483"/>
            <ac:spMk id="3" creationId="{3071005C-3D28-9D02-AE20-62CD9D0333A0}"/>
          </ac:spMkLst>
        </pc:spChg>
        <pc:spChg chg="mod">
          <ac:chgData name="FERHANE EL MOSTAFA" userId="612e3f77-08f4-424c-9bd0-6ac275dcda07" providerId="ADAL" clId="{0E1024C3-58F3-4E60-9D56-58152775B348}" dt="2025-09-04T22:47:14.321" v="297" actId="20577"/>
          <ac:spMkLst>
            <pc:docMk/>
            <pc:sldMk cId="2492661190" sldId="2134808483"/>
            <ac:spMk id="5" creationId="{38E8A5EE-73AD-6BAC-6D98-9992D26745BA}"/>
          </ac:spMkLst>
        </pc:spChg>
      </pc:sldChg>
      <pc:sldChg chg="addSp delSp modSp mod">
        <pc:chgData name="FERHANE EL MOSTAFA" userId="612e3f77-08f4-424c-9bd0-6ac275dcda07" providerId="ADAL" clId="{0E1024C3-58F3-4E60-9D56-58152775B348}" dt="2025-09-04T22:43:03.139" v="233" actId="1076"/>
        <pc:sldMkLst>
          <pc:docMk/>
          <pc:sldMk cId="814815207" sldId="2134808484"/>
        </pc:sldMkLst>
        <pc:spChg chg="mod">
          <ac:chgData name="FERHANE EL MOSTAFA" userId="612e3f77-08f4-424c-9bd0-6ac275dcda07" providerId="ADAL" clId="{0E1024C3-58F3-4E60-9D56-58152775B348}" dt="2025-09-04T22:42:53.242" v="229" actId="1076"/>
          <ac:spMkLst>
            <pc:docMk/>
            <pc:sldMk cId="814815207" sldId="2134808484"/>
            <ac:spMk id="3" creationId="{5864D83D-1EF8-7A4E-3B0D-CFCEC23FFF7A}"/>
          </ac:spMkLst>
        </pc:spChg>
        <pc:spChg chg="mod topLvl">
          <ac:chgData name="FERHANE EL MOSTAFA" userId="612e3f77-08f4-424c-9bd0-6ac275dcda07" providerId="ADAL" clId="{0E1024C3-58F3-4E60-9D56-58152775B348}" dt="2025-09-04T22:42:55.758" v="230" actId="1076"/>
          <ac:spMkLst>
            <pc:docMk/>
            <pc:sldMk cId="814815207" sldId="2134808484"/>
            <ac:spMk id="5" creationId="{F7163656-B099-6CD8-27A8-1C3E72C039A1}"/>
          </ac:spMkLst>
        </pc:spChg>
        <pc:spChg chg="mod">
          <ac:chgData name="FERHANE EL MOSTAFA" userId="612e3f77-08f4-424c-9bd0-6ac275dcda07" providerId="ADAL" clId="{0E1024C3-58F3-4E60-9D56-58152775B348}" dt="2025-09-04T22:42:39.494" v="228" actId="1076"/>
          <ac:spMkLst>
            <pc:docMk/>
            <pc:sldMk cId="814815207" sldId="2134808484"/>
            <ac:spMk id="7" creationId="{5239B9F8-FA24-33B7-F150-179775B9AA06}"/>
          </ac:spMkLst>
        </pc:spChg>
        <pc:spChg chg="mod">
          <ac:chgData name="FERHANE EL MOSTAFA" userId="612e3f77-08f4-424c-9bd0-6ac275dcda07" providerId="ADAL" clId="{0E1024C3-58F3-4E60-9D56-58152775B348}" dt="2025-09-04T22:41:56.338" v="216" actId="1076"/>
          <ac:spMkLst>
            <pc:docMk/>
            <pc:sldMk cId="814815207" sldId="2134808484"/>
            <ac:spMk id="9" creationId="{6094DACC-C029-0946-C990-F69C97C60F90}"/>
          </ac:spMkLst>
        </pc:spChg>
        <pc:spChg chg="add mod">
          <ac:chgData name="FERHANE EL MOSTAFA" userId="612e3f77-08f4-424c-9bd0-6ac275dcda07" providerId="ADAL" clId="{0E1024C3-58F3-4E60-9D56-58152775B348}" dt="2025-09-04T22:42:38.109" v="227" actId="1076"/>
          <ac:spMkLst>
            <pc:docMk/>
            <pc:sldMk cId="814815207" sldId="2134808484"/>
            <ac:spMk id="10" creationId="{3171744F-FBAC-E171-0781-1A0D00BE2C77}"/>
          </ac:spMkLst>
        </pc:spChg>
        <pc:spChg chg="mod topLvl">
          <ac:chgData name="FERHANE EL MOSTAFA" userId="612e3f77-08f4-424c-9bd0-6ac275dcda07" providerId="ADAL" clId="{0E1024C3-58F3-4E60-9D56-58152775B348}" dt="2025-09-04T22:43:03.139" v="233" actId="1076"/>
          <ac:spMkLst>
            <pc:docMk/>
            <pc:sldMk cId="814815207" sldId="2134808484"/>
            <ac:spMk id="12" creationId="{4A684E93-A58C-FD82-3196-DB5D2FCD330C}"/>
          </ac:spMkLst>
        </pc:spChg>
        <pc:spChg chg="mod">
          <ac:chgData name="FERHANE EL MOSTAFA" userId="612e3f77-08f4-424c-9bd0-6ac275dcda07" providerId="ADAL" clId="{0E1024C3-58F3-4E60-9D56-58152775B348}" dt="2025-09-04T22:42:59.524" v="231" actId="1076"/>
          <ac:spMkLst>
            <pc:docMk/>
            <pc:sldMk cId="814815207" sldId="2134808484"/>
            <ac:spMk id="14" creationId="{92C4A94A-4DD3-5F4F-605F-3A1D61C010B5}"/>
          </ac:spMkLst>
        </pc:spChg>
        <pc:spChg chg="mod topLvl">
          <ac:chgData name="FERHANE EL MOSTAFA" userId="612e3f77-08f4-424c-9bd0-6ac275dcda07" providerId="ADAL" clId="{0E1024C3-58F3-4E60-9D56-58152775B348}" dt="2025-09-04T22:43:01.300" v="232" actId="1076"/>
          <ac:spMkLst>
            <pc:docMk/>
            <pc:sldMk cId="814815207" sldId="2134808484"/>
            <ac:spMk id="17" creationId="{42E3BAEC-25D8-21BB-33F5-E49E5A900FE9}"/>
          </ac:spMkLst>
        </pc:spChg>
        <pc:grpChg chg="del">
          <ac:chgData name="FERHANE EL MOSTAFA" userId="612e3f77-08f4-424c-9bd0-6ac275dcda07" providerId="ADAL" clId="{0E1024C3-58F3-4E60-9D56-58152775B348}" dt="2025-09-04T22:42:21.193" v="224" actId="478"/>
          <ac:grpSpMkLst>
            <pc:docMk/>
            <pc:sldMk cId="814815207" sldId="2134808484"/>
            <ac:grpSpMk id="4" creationId="{49398E50-60F5-7619-6FC4-558C3D3A2797}"/>
          </ac:grpSpMkLst>
        </pc:grpChg>
        <pc:grpChg chg="del">
          <ac:chgData name="FERHANE EL MOSTAFA" userId="612e3f77-08f4-424c-9bd0-6ac275dcda07" providerId="ADAL" clId="{0E1024C3-58F3-4E60-9D56-58152775B348}" dt="2025-09-04T22:42:18.365" v="223" actId="478"/>
          <ac:grpSpMkLst>
            <pc:docMk/>
            <pc:sldMk cId="814815207" sldId="2134808484"/>
            <ac:grpSpMk id="11" creationId="{71B065F3-BAD3-C124-780B-9B87F6CCA59A}"/>
          </ac:grpSpMkLst>
        </pc:grpChg>
        <pc:grpChg chg="del mod">
          <ac:chgData name="FERHANE EL MOSTAFA" userId="612e3f77-08f4-424c-9bd0-6ac275dcda07" providerId="ADAL" clId="{0E1024C3-58F3-4E60-9D56-58152775B348}" dt="2025-09-04T22:42:05.164" v="220" actId="478"/>
          <ac:grpSpMkLst>
            <pc:docMk/>
            <pc:sldMk cId="814815207" sldId="2134808484"/>
            <ac:grpSpMk id="16" creationId="{8EF1BF7B-2129-4D1D-4ED2-390559DE5758}"/>
          </ac:grpSpMkLst>
        </pc:grpChg>
        <pc:picChg chg="del topLvl">
          <ac:chgData name="FERHANE EL MOSTAFA" userId="612e3f77-08f4-424c-9bd0-6ac275dcda07" providerId="ADAL" clId="{0E1024C3-58F3-4E60-9D56-58152775B348}" dt="2025-09-04T22:42:21.193" v="224" actId="478"/>
          <ac:picMkLst>
            <pc:docMk/>
            <pc:sldMk cId="814815207" sldId="2134808484"/>
            <ac:picMk id="6" creationId="{CBAA05F2-85DC-DA8E-D574-0124AD28CEE7}"/>
          </ac:picMkLst>
        </pc:picChg>
        <pc:picChg chg="del topLvl">
          <ac:chgData name="FERHANE EL MOSTAFA" userId="612e3f77-08f4-424c-9bd0-6ac275dcda07" providerId="ADAL" clId="{0E1024C3-58F3-4E60-9D56-58152775B348}" dt="2025-09-04T22:42:18.365" v="223" actId="478"/>
          <ac:picMkLst>
            <pc:docMk/>
            <pc:sldMk cId="814815207" sldId="2134808484"/>
            <ac:picMk id="13" creationId="{B6AA3790-F6BC-CC48-3A42-5F56D99DCB34}"/>
          </ac:picMkLst>
        </pc:picChg>
        <pc:picChg chg="del topLvl">
          <ac:chgData name="FERHANE EL MOSTAFA" userId="612e3f77-08f4-424c-9bd0-6ac275dcda07" providerId="ADAL" clId="{0E1024C3-58F3-4E60-9D56-58152775B348}" dt="2025-09-04T22:42:05.164" v="220" actId="478"/>
          <ac:picMkLst>
            <pc:docMk/>
            <pc:sldMk cId="814815207" sldId="2134808484"/>
            <ac:picMk id="18" creationId="{54D755EF-0873-6CEC-D48F-5B5504775462}"/>
          </ac:picMkLst>
        </pc:picChg>
      </pc:sldChg>
      <pc:sldChg chg="modSp mod">
        <pc:chgData name="FERHANE EL MOSTAFA" userId="612e3f77-08f4-424c-9bd0-6ac275dcda07" providerId="ADAL" clId="{0E1024C3-58F3-4E60-9D56-58152775B348}" dt="2025-09-04T22:41:28.257" v="212" actId="20577"/>
        <pc:sldMkLst>
          <pc:docMk/>
          <pc:sldMk cId="2426074610" sldId="2134808491"/>
        </pc:sldMkLst>
        <pc:spChg chg="mod">
          <ac:chgData name="FERHANE EL MOSTAFA" userId="612e3f77-08f4-424c-9bd0-6ac275dcda07" providerId="ADAL" clId="{0E1024C3-58F3-4E60-9D56-58152775B348}" dt="2025-09-04T22:41:28.257" v="212" actId="20577"/>
          <ac:spMkLst>
            <pc:docMk/>
            <pc:sldMk cId="2426074610" sldId="2134808491"/>
            <ac:spMk id="2" creationId="{D6208243-6CAB-B82E-B4C4-345B670DDE30}"/>
          </ac:spMkLst>
        </pc:spChg>
        <pc:spChg chg="mod">
          <ac:chgData name="FERHANE EL MOSTAFA" userId="612e3f77-08f4-424c-9bd0-6ac275dcda07" providerId="ADAL" clId="{0E1024C3-58F3-4E60-9D56-58152775B348}" dt="2025-09-04T22:41:20.606" v="205" actId="403"/>
          <ac:spMkLst>
            <pc:docMk/>
            <pc:sldMk cId="2426074610" sldId="2134808491"/>
            <ac:spMk id="5" creationId="{EF022AAF-0E81-8861-7C4F-0788EF7FB940}"/>
          </ac:spMkLst>
        </pc:spChg>
      </pc:sldChg>
      <pc:sldChg chg="modSp mod modAnim">
        <pc:chgData name="FERHANE EL MOSTAFA" userId="612e3f77-08f4-424c-9bd0-6ac275dcda07" providerId="ADAL" clId="{0E1024C3-58F3-4E60-9D56-58152775B348}" dt="2025-09-04T22:54:45.056" v="490"/>
        <pc:sldMkLst>
          <pc:docMk/>
          <pc:sldMk cId="4056254268" sldId="2134808492"/>
        </pc:sldMkLst>
        <pc:spChg chg="mod">
          <ac:chgData name="FERHANE EL MOSTAFA" userId="612e3f77-08f4-424c-9bd0-6ac275dcda07" providerId="ADAL" clId="{0E1024C3-58F3-4E60-9D56-58152775B348}" dt="2025-09-04T22:54:45.056" v="490"/>
          <ac:spMkLst>
            <pc:docMk/>
            <pc:sldMk cId="4056254268" sldId="2134808492"/>
            <ac:spMk id="2" creationId="{6FBCD076-B8B6-8DBB-AFF8-87B6241B6546}"/>
          </ac:spMkLst>
        </pc:spChg>
        <pc:spChg chg="mod">
          <ac:chgData name="FERHANE EL MOSTAFA" userId="612e3f77-08f4-424c-9bd0-6ac275dcda07" providerId="ADAL" clId="{0E1024C3-58F3-4E60-9D56-58152775B348}" dt="2025-09-04T22:49:58.668" v="380" actId="1076"/>
          <ac:spMkLst>
            <pc:docMk/>
            <pc:sldMk cId="4056254268" sldId="2134808492"/>
            <ac:spMk id="5" creationId="{7181A27F-8BD8-6C04-C7EE-0F922F867DB1}"/>
          </ac:spMkLst>
        </pc:spChg>
        <pc:spChg chg="mod">
          <ac:chgData name="FERHANE EL MOSTAFA" userId="612e3f77-08f4-424c-9bd0-6ac275dcda07" providerId="ADAL" clId="{0E1024C3-58F3-4E60-9D56-58152775B348}" dt="2025-09-04T22:50:09.145" v="382" actId="14100"/>
          <ac:spMkLst>
            <pc:docMk/>
            <pc:sldMk cId="4056254268" sldId="2134808492"/>
            <ac:spMk id="6" creationId="{D14C71D7-9433-DC40-8B1D-525C449D5D48}"/>
          </ac:spMkLst>
        </pc:spChg>
        <pc:spChg chg="mod">
          <ac:chgData name="FERHANE EL MOSTAFA" userId="612e3f77-08f4-424c-9bd0-6ac275dcda07" providerId="ADAL" clId="{0E1024C3-58F3-4E60-9D56-58152775B348}" dt="2025-09-04T22:50:18.224" v="383"/>
          <ac:spMkLst>
            <pc:docMk/>
            <pc:sldMk cId="4056254268" sldId="2134808492"/>
            <ac:spMk id="7" creationId="{67015ADD-1608-AC47-44CD-DAD5C640783B}"/>
          </ac:spMkLst>
        </pc:spChg>
        <pc:spChg chg="mod">
          <ac:chgData name="FERHANE EL MOSTAFA" userId="612e3f77-08f4-424c-9bd0-6ac275dcda07" providerId="ADAL" clId="{0E1024C3-58F3-4E60-9D56-58152775B348}" dt="2025-09-04T22:50:21.758" v="385" actId="20577"/>
          <ac:spMkLst>
            <pc:docMk/>
            <pc:sldMk cId="4056254268" sldId="2134808492"/>
            <ac:spMk id="11" creationId="{1C529266-94E0-4470-4737-64D0A893EF2A}"/>
          </ac:spMkLst>
        </pc:spChg>
        <pc:spChg chg="mod">
          <ac:chgData name="FERHANE EL MOSTAFA" userId="612e3f77-08f4-424c-9bd0-6ac275dcda07" providerId="ADAL" clId="{0E1024C3-58F3-4E60-9D56-58152775B348}" dt="2025-09-04T22:50:56.612" v="410" actId="20577"/>
          <ac:spMkLst>
            <pc:docMk/>
            <pc:sldMk cId="4056254268" sldId="2134808492"/>
            <ac:spMk id="12" creationId="{95413134-3A7A-AD8A-9CE4-999B029AA0BF}"/>
          </ac:spMkLst>
        </pc:spChg>
        <pc:spChg chg="mod">
          <ac:chgData name="FERHANE EL MOSTAFA" userId="612e3f77-08f4-424c-9bd0-6ac275dcda07" providerId="ADAL" clId="{0E1024C3-58F3-4E60-9D56-58152775B348}" dt="2025-09-04T22:51:20.731" v="422" actId="20577"/>
          <ac:spMkLst>
            <pc:docMk/>
            <pc:sldMk cId="4056254268" sldId="2134808492"/>
            <ac:spMk id="13" creationId="{8AA138F8-97BD-4927-92FB-560D15519B23}"/>
          </ac:spMkLst>
        </pc:spChg>
        <pc:spChg chg="mod">
          <ac:chgData name="FERHANE EL MOSTAFA" userId="612e3f77-08f4-424c-9bd0-6ac275dcda07" providerId="ADAL" clId="{0E1024C3-58F3-4E60-9D56-58152775B348}" dt="2025-09-04T22:50:53.140" v="408" actId="20577"/>
          <ac:spMkLst>
            <pc:docMk/>
            <pc:sldMk cId="4056254268" sldId="2134808492"/>
            <ac:spMk id="14" creationId="{AEE27BFE-D9C6-C0D8-DD0A-0B9C0012F17E}"/>
          </ac:spMkLst>
        </pc:spChg>
        <pc:spChg chg="mod">
          <ac:chgData name="FERHANE EL MOSTAFA" userId="612e3f77-08f4-424c-9bd0-6ac275dcda07" providerId="ADAL" clId="{0E1024C3-58F3-4E60-9D56-58152775B348}" dt="2025-09-04T22:51:46.999" v="437" actId="20577"/>
          <ac:spMkLst>
            <pc:docMk/>
            <pc:sldMk cId="4056254268" sldId="2134808492"/>
            <ac:spMk id="15" creationId="{FDA1E1B9-4EBA-71EA-5122-0CBB54328FDF}"/>
          </ac:spMkLst>
        </pc:spChg>
        <pc:spChg chg="mod">
          <ac:chgData name="FERHANE EL MOSTAFA" userId="612e3f77-08f4-424c-9bd0-6ac275dcda07" providerId="ADAL" clId="{0E1024C3-58F3-4E60-9D56-58152775B348}" dt="2025-09-04T22:52:09.912" v="445" actId="20577"/>
          <ac:spMkLst>
            <pc:docMk/>
            <pc:sldMk cId="4056254268" sldId="2134808492"/>
            <ac:spMk id="16" creationId="{8B221AD5-8690-04CD-FFA3-9242064A49C1}"/>
          </ac:spMkLst>
        </pc:spChg>
        <pc:spChg chg="mod">
          <ac:chgData name="FERHANE EL MOSTAFA" userId="612e3f77-08f4-424c-9bd0-6ac275dcda07" providerId="ADAL" clId="{0E1024C3-58F3-4E60-9D56-58152775B348}" dt="2025-09-04T22:52:46.982" v="458" actId="20577"/>
          <ac:spMkLst>
            <pc:docMk/>
            <pc:sldMk cId="4056254268" sldId="2134808492"/>
            <ac:spMk id="19" creationId="{0B9A865A-936D-E19D-E6F8-8B78C5090983}"/>
          </ac:spMkLst>
        </pc:spChg>
        <pc:spChg chg="mod">
          <ac:chgData name="FERHANE EL MOSTAFA" userId="612e3f77-08f4-424c-9bd0-6ac275dcda07" providerId="ADAL" clId="{0E1024C3-58F3-4E60-9D56-58152775B348}" dt="2025-09-04T22:53:08.783" v="468" actId="20577"/>
          <ac:spMkLst>
            <pc:docMk/>
            <pc:sldMk cId="4056254268" sldId="2134808492"/>
            <ac:spMk id="20" creationId="{10A4900E-CC36-7377-FDB3-EF2BA62BBA1F}"/>
          </ac:spMkLst>
        </pc:spChg>
        <pc:spChg chg="mod">
          <ac:chgData name="FERHANE EL MOSTAFA" userId="612e3f77-08f4-424c-9bd0-6ac275dcda07" providerId="ADAL" clId="{0E1024C3-58F3-4E60-9D56-58152775B348}" dt="2025-09-04T22:52:35.435" v="453" actId="20577"/>
          <ac:spMkLst>
            <pc:docMk/>
            <pc:sldMk cId="4056254268" sldId="2134808492"/>
            <ac:spMk id="22" creationId="{A763FE05-45DC-29E3-9B44-979673FA577C}"/>
          </ac:spMkLst>
        </pc:spChg>
        <pc:spChg chg="mod">
          <ac:chgData name="FERHANE EL MOSTAFA" userId="612e3f77-08f4-424c-9bd0-6ac275dcda07" providerId="ADAL" clId="{0E1024C3-58F3-4E60-9D56-58152775B348}" dt="2025-09-04T22:53:02.382" v="466" actId="20577"/>
          <ac:spMkLst>
            <pc:docMk/>
            <pc:sldMk cId="4056254268" sldId="2134808492"/>
            <ac:spMk id="23" creationId="{262F83C1-A379-7A17-35F2-76B234E5420D}"/>
          </ac:spMkLst>
        </pc:spChg>
        <pc:spChg chg="mod">
          <ac:chgData name="FERHANE EL MOSTAFA" userId="612e3f77-08f4-424c-9bd0-6ac275dcda07" providerId="ADAL" clId="{0E1024C3-58F3-4E60-9D56-58152775B348}" dt="2025-09-04T22:53:42.434" v="486" actId="20577"/>
          <ac:spMkLst>
            <pc:docMk/>
            <pc:sldMk cId="4056254268" sldId="2134808492"/>
            <ac:spMk id="24" creationId="{EDAA1E4D-179F-44BA-AE10-DD091CC2588C}"/>
          </ac:spMkLst>
        </pc:spChg>
        <pc:graphicFrameChg chg="modGraphic">
          <ac:chgData name="FERHANE EL MOSTAFA" userId="612e3f77-08f4-424c-9bd0-6ac275dcda07" providerId="ADAL" clId="{0E1024C3-58F3-4E60-9D56-58152775B348}" dt="2025-09-04T22:49:43.812" v="378" actId="20577"/>
          <ac:graphicFrameMkLst>
            <pc:docMk/>
            <pc:sldMk cId="4056254268" sldId="2134808492"/>
            <ac:graphicFrameMk id="3" creationId="{C661840D-1C61-9957-B360-88533B3C35F5}"/>
          </ac:graphicFrameMkLst>
        </pc:graphicFrameChg>
      </pc:sldChg>
      <pc:sldChg chg="addSp delSp modSp mod">
        <pc:chgData name="FERHANE EL MOSTAFA" userId="612e3f77-08f4-424c-9bd0-6ac275dcda07" providerId="ADAL" clId="{0E1024C3-58F3-4E60-9D56-58152775B348}" dt="2025-09-04T15:59:09.661" v="16" actId="1076"/>
        <pc:sldMkLst>
          <pc:docMk/>
          <pc:sldMk cId="3380457647" sldId="2134808510"/>
        </pc:sldMkLst>
        <pc:picChg chg="del">
          <ac:chgData name="FERHANE EL MOSTAFA" userId="612e3f77-08f4-424c-9bd0-6ac275dcda07" providerId="ADAL" clId="{0E1024C3-58F3-4E60-9D56-58152775B348}" dt="2025-09-04T15:58:50.438" v="13" actId="478"/>
          <ac:picMkLst>
            <pc:docMk/>
            <pc:sldMk cId="3380457647" sldId="2134808510"/>
            <ac:picMk id="3" creationId="{FF25DB45-FBBD-ED15-5FF8-F0A8BDBF0D1B}"/>
          </ac:picMkLst>
        </pc:picChg>
        <pc:picChg chg="add mod">
          <ac:chgData name="FERHANE EL MOSTAFA" userId="612e3f77-08f4-424c-9bd0-6ac275dcda07" providerId="ADAL" clId="{0E1024C3-58F3-4E60-9D56-58152775B348}" dt="2025-09-04T15:59:09.661" v="16" actId="1076"/>
          <ac:picMkLst>
            <pc:docMk/>
            <pc:sldMk cId="3380457647" sldId="2134808510"/>
            <ac:picMk id="4" creationId="{351A72CB-648A-600A-5E5C-42B8AC25F0DA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04T22:45:20.400" v="271"/>
        <pc:sldMkLst>
          <pc:docMk/>
          <pc:sldMk cId="86025546" sldId="2134808513"/>
        </pc:sldMkLst>
        <pc:spChg chg="mod">
          <ac:chgData name="FERHANE EL MOSTAFA" userId="612e3f77-08f4-424c-9bd0-6ac275dcda07" providerId="ADAL" clId="{0E1024C3-58F3-4E60-9D56-58152775B348}" dt="2025-09-04T22:43:22.448" v="236" actId="1076"/>
          <ac:spMkLst>
            <pc:docMk/>
            <pc:sldMk cId="86025546" sldId="2134808513"/>
            <ac:spMk id="3" creationId="{FA3F2B93-B05A-67E0-73CB-227CC103FB06}"/>
          </ac:spMkLst>
        </pc:spChg>
        <pc:spChg chg="mod topLvl">
          <ac:chgData name="FERHANE EL MOSTAFA" userId="612e3f77-08f4-424c-9bd0-6ac275dcda07" providerId="ADAL" clId="{0E1024C3-58F3-4E60-9D56-58152775B348}" dt="2025-09-04T22:44:44.352" v="266" actId="1076"/>
          <ac:spMkLst>
            <pc:docMk/>
            <pc:sldMk cId="86025546" sldId="2134808513"/>
            <ac:spMk id="5" creationId="{7784D38A-DB37-135E-1C0F-D619D4A326C1}"/>
          </ac:spMkLst>
        </pc:spChg>
        <pc:spChg chg="mod">
          <ac:chgData name="FERHANE EL MOSTAFA" userId="612e3f77-08f4-424c-9bd0-6ac275dcda07" providerId="ADAL" clId="{0E1024C3-58F3-4E60-9D56-58152775B348}" dt="2025-09-04T22:44:46.421" v="267" actId="1076"/>
          <ac:spMkLst>
            <pc:docMk/>
            <pc:sldMk cId="86025546" sldId="2134808513"/>
            <ac:spMk id="7" creationId="{5A251F53-C56F-39B2-6E93-5892EF000FA9}"/>
          </ac:spMkLst>
        </pc:spChg>
        <pc:spChg chg="mod">
          <ac:chgData name="FERHANE EL MOSTAFA" userId="612e3f77-08f4-424c-9bd0-6ac275dcda07" providerId="ADAL" clId="{0E1024C3-58F3-4E60-9D56-58152775B348}" dt="2025-09-04T22:44:29.404" v="259" actId="1076"/>
          <ac:spMkLst>
            <pc:docMk/>
            <pc:sldMk cId="86025546" sldId="2134808513"/>
            <ac:spMk id="9" creationId="{D10AB80E-226E-D296-8229-B6FF39EF65D4}"/>
          </ac:spMkLst>
        </pc:spChg>
        <pc:spChg chg="add mod">
          <ac:chgData name="FERHANE EL MOSTAFA" userId="612e3f77-08f4-424c-9bd0-6ac275dcda07" providerId="ADAL" clId="{0E1024C3-58F3-4E60-9D56-58152775B348}" dt="2025-09-04T22:44:38.075" v="263" actId="1076"/>
          <ac:spMkLst>
            <pc:docMk/>
            <pc:sldMk cId="86025546" sldId="2134808513"/>
            <ac:spMk id="10" creationId="{267701C5-169F-04B7-6265-0A71244F8512}"/>
          </ac:spMkLst>
        </pc:spChg>
        <pc:spChg chg="mod topLvl">
          <ac:chgData name="FERHANE EL MOSTAFA" userId="612e3f77-08f4-424c-9bd0-6ac275dcda07" providerId="ADAL" clId="{0E1024C3-58F3-4E60-9D56-58152775B348}" dt="2025-09-04T22:44:42.591" v="265" actId="1076"/>
          <ac:spMkLst>
            <pc:docMk/>
            <pc:sldMk cId="86025546" sldId="2134808513"/>
            <ac:spMk id="12" creationId="{A62EC5D8-AD52-B927-0186-856F2AFE76C0}"/>
          </ac:spMkLst>
        </pc:spChg>
        <pc:spChg chg="mod">
          <ac:chgData name="FERHANE EL MOSTAFA" userId="612e3f77-08f4-424c-9bd0-6ac275dcda07" providerId="ADAL" clId="{0E1024C3-58F3-4E60-9D56-58152775B348}" dt="2025-09-04T22:44:00.733" v="249" actId="1076"/>
          <ac:spMkLst>
            <pc:docMk/>
            <pc:sldMk cId="86025546" sldId="2134808513"/>
            <ac:spMk id="14" creationId="{037B332D-2D7A-4BBC-E71B-402E60E66DBE}"/>
          </ac:spMkLst>
        </pc:spChg>
        <pc:spChg chg="mod topLvl">
          <ac:chgData name="FERHANE EL MOSTAFA" userId="612e3f77-08f4-424c-9bd0-6ac275dcda07" providerId="ADAL" clId="{0E1024C3-58F3-4E60-9D56-58152775B348}" dt="2025-09-04T22:44:25.289" v="258" actId="1076"/>
          <ac:spMkLst>
            <pc:docMk/>
            <pc:sldMk cId="86025546" sldId="2134808513"/>
            <ac:spMk id="17" creationId="{F25394C0-9E36-E27F-1E07-FE1D8A091D9E}"/>
          </ac:spMkLst>
        </pc:spChg>
        <pc:grpChg chg="del mod">
          <ac:chgData name="FERHANE EL MOSTAFA" userId="612e3f77-08f4-424c-9bd0-6ac275dcda07" providerId="ADAL" clId="{0E1024C3-58F3-4E60-9D56-58152775B348}" dt="2025-09-04T22:43:26.352" v="238" actId="478"/>
          <ac:grpSpMkLst>
            <pc:docMk/>
            <pc:sldMk cId="86025546" sldId="2134808513"/>
            <ac:grpSpMk id="4" creationId="{4103EA32-B8DF-166C-FA09-F943C4126468}"/>
          </ac:grpSpMkLst>
        </pc:grpChg>
        <pc:grpChg chg="del">
          <ac:chgData name="FERHANE EL MOSTAFA" userId="612e3f77-08f4-424c-9bd0-6ac275dcda07" providerId="ADAL" clId="{0E1024C3-58F3-4E60-9D56-58152775B348}" dt="2025-09-04T22:43:32.130" v="240" actId="478"/>
          <ac:grpSpMkLst>
            <pc:docMk/>
            <pc:sldMk cId="86025546" sldId="2134808513"/>
            <ac:grpSpMk id="11" creationId="{DD87B50C-9C66-78D9-1E1B-702C39B97CD3}"/>
          </ac:grpSpMkLst>
        </pc:grpChg>
        <pc:grpChg chg="del">
          <ac:chgData name="FERHANE EL MOSTAFA" userId="612e3f77-08f4-424c-9bd0-6ac275dcda07" providerId="ADAL" clId="{0E1024C3-58F3-4E60-9D56-58152775B348}" dt="2025-09-04T22:43:35.952" v="241" actId="478"/>
          <ac:grpSpMkLst>
            <pc:docMk/>
            <pc:sldMk cId="86025546" sldId="2134808513"/>
            <ac:grpSpMk id="16" creationId="{718A4E14-8526-3EE3-38BD-5D0A6FD741F2}"/>
          </ac:grpSpMkLst>
        </pc:grpChg>
        <pc:picChg chg="del topLvl">
          <ac:chgData name="FERHANE EL MOSTAFA" userId="612e3f77-08f4-424c-9bd0-6ac275dcda07" providerId="ADAL" clId="{0E1024C3-58F3-4E60-9D56-58152775B348}" dt="2025-09-04T22:43:26.352" v="238" actId="478"/>
          <ac:picMkLst>
            <pc:docMk/>
            <pc:sldMk cId="86025546" sldId="2134808513"/>
            <ac:picMk id="6" creationId="{0B05CE14-9063-4AEE-BD67-88716CC253D4}"/>
          </ac:picMkLst>
        </pc:picChg>
        <pc:picChg chg="del topLvl">
          <ac:chgData name="FERHANE EL MOSTAFA" userId="612e3f77-08f4-424c-9bd0-6ac275dcda07" providerId="ADAL" clId="{0E1024C3-58F3-4E60-9D56-58152775B348}" dt="2025-09-04T22:43:32.130" v="240" actId="478"/>
          <ac:picMkLst>
            <pc:docMk/>
            <pc:sldMk cId="86025546" sldId="2134808513"/>
            <ac:picMk id="13" creationId="{93802549-B060-739B-2ADE-AD5B9679BF5F}"/>
          </ac:picMkLst>
        </pc:picChg>
        <pc:picChg chg="del topLvl">
          <ac:chgData name="FERHANE EL MOSTAFA" userId="612e3f77-08f4-424c-9bd0-6ac275dcda07" providerId="ADAL" clId="{0E1024C3-58F3-4E60-9D56-58152775B348}" dt="2025-09-04T22:43:35.952" v="241" actId="478"/>
          <ac:picMkLst>
            <pc:docMk/>
            <pc:sldMk cId="86025546" sldId="2134808513"/>
            <ac:picMk id="18" creationId="{59DBAD32-8D93-2FF9-680A-3E5444F4F1E4}"/>
          </ac:picMkLst>
        </pc:picChg>
      </pc:sldChg>
      <pc:sldChg chg="addSp delSp modSp mod">
        <pc:chgData name="FERHANE EL MOSTAFA" userId="612e3f77-08f4-424c-9bd0-6ac275dcda07" providerId="ADAL" clId="{0E1024C3-58F3-4E60-9D56-58152775B348}" dt="2025-09-04T22:59:34.654" v="520"/>
        <pc:sldMkLst>
          <pc:docMk/>
          <pc:sldMk cId="4176575238" sldId="2134808514"/>
        </pc:sldMkLst>
        <pc:picChg chg="add mod">
          <ac:chgData name="FERHANE EL MOSTAFA" userId="612e3f77-08f4-424c-9bd0-6ac275dcda07" providerId="ADAL" clId="{0E1024C3-58F3-4E60-9D56-58152775B348}" dt="2025-09-04T22:59:34.654" v="520"/>
          <ac:picMkLst>
            <pc:docMk/>
            <pc:sldMk cId="4176575238" sldId="2134808514"/>
            <ac:picMk id="4" creationId="{56A564D0-BF56-9C19-6C50-3C4A7291F762}"/>
          </ac:picMkLst>
        </pc:picChg>
        <pc:picChg chg="add mod">
          <ac:chgData name="FERHANE EL MOSTAFA" userId="612e3f77-08f4-424c-9bd0-6ac275dcda07" providerId="ADAL" clId="{0E1024C3-58F3-4E60-9D56-58152775B348}" dt="2025-09-04T22:59:34.654" v="520"/>
          <ac:picMkLst>
            <pc:docMk/>
            <pc:sldMk cId="4176575238" sldId="2134808514"/>
            <ac:picMk id="5" creationId="{593CA062-056E-DA48-59D2-9579B84D1D33}"/>
          </ac:picMkLst>
        </pc:picChg>
        <pc:picChg chg="add mod">
          <ac:chgData name="FERHANE EL MOSTAFA" userId="612e3f77-08f4-424c-9bd0-6ac275dcda07" providerId="ADAL" clId="{0E1024C3-58F3-4E60-9D56-58152775B348}" dt="2025-09-04T22:59:34.654" v="520"/>
          <ac:picMkLst>
            <pc:docMk/>
            <pc:sldMk cId="4176575238" sldId="2134808514"/>
            <ac:picMk id="6" creationId="{CBB6971C-2008-C614-8DA6-FB65F146EB56}"/>
          </ac:picMkLst>
        </pc:picChg>
        <pc:picChg chg="del">
          <ac:chgData name="FERHANE EL MOSTAFA" userId="612e3f77-08f4-424c-9bd0-6ac275dcda07" providerId="ADAL" clId="{0E1024C3-58F3-4E60-9D56-58152775B348}" dt="2025-09-04T22:59:22.676" v="518" actId="478"/>
          <ac:picMkLst>
            <pc:docMk/>
            <pc:sldMk cId="4176575238" sldId="2134808514"/>
            <ac:picMk id="11" creationId="{B504188F-861E-A229-5FD3-A75F36671A84}"/>
          </ac:picMkLst>
        </pc:picChg>
        <pc:picChg chg="del">
          <ac:chgData name="FERHANE EL MOSTAFA" userId="612e3f77-08f4-424c-9bd0-6ac275dcda07" providerId="ADAL" clId="{0E1024C3-58F3-4E60-9D56-58152775B348}" dt="2025-09-04T22:59:21.846" v="517" actId="478"/>
          <ac:picMkLst>
            <pc:docMk/>
            <pc:sldMk cId="4176575238" sldId="2134808514"/>
            <ac:picMk id="13" creationId="{84CE23B9-AD4D-998A-D2D8-5257753F625E}"/>
          </ac:picMkLst>
        </pc:picChg>
        <pc:picChg chg="del">
          <ac:chgData name="FERHANE EL MOSTAFA" userId="612e3f77-08f4-424c-9bd0-6ac275dcda07" providerId="ADAL" clId="{0E1024C3-58F3-4E60-9D56-58152775B348}" dt="2025-09-04T22:59:24.391" v="519" actId="478"/>
          <ac:picMkLst>
            <pc:docMk/>
            <pc:sldMk cId="4176575238" sldId="2134808514"/>
            <ac:picMk id="15" creationId="{C4F8A03B-2FB3-F11C-C884-BBFAA5F3A8D5}"/>
          </ac:picMkLst>
        </pc:picChg>
      </pc:sldChg>
      <pc:sldChg chg="addSp delSp modSp mod delAnim modAnim">
        <pc:chgData name="FERHANE EL MOSTAFA" userId="612e3f77-08f4-424c-9bd0-6ac275dcda07" providerId="ADAL" clId="{0E1024C3-58F3-4E60-9D56-58152775B348}" dt="2025-09-04T23:00:43.197" v="547" actId="478"/>
        <pc:sldMkLst>
          <pc:docMk/>
          <pc:sldMk cId="794810313" sldId="2134808515"/>
        </pc:sldMkLst>
        <pc:picChg chg="add mod">
          <ac:chgData name="FERHANE EL MOSTAFA" userId="612e3f77-08f4-424c-9bd0-6ac275dcda07" providerId="ADAL" clId="{0E1024C3-58F3-4E60-9D56-58152775B348}" dt="2025-09-04T22:59:55.790" v="530"/>
          <ac:picMkLst>
            <pc:docMk/>
            <pc:sldMk cId="794810313" sldId="2134808515"/>
            <ac:picMk id="3" creationId="{35F7C963-875D-1055-A7DC-7744EAC9AFCA}"/>
          </ac:picMkLst>
        </pc:picChg>
        <pc:picChg chg="del mod">
          <ac:chgData name="FERHANE EL MOSTAFA" userId="612e3f77-08f4-424c-9bd0-6ac275dcda07" providerId="ADAL" clId="{0E1024C3-58F3-4E60-9D56-58152775B348}" dt="2025-09-04T23:00:43.197" v="547" actId="478"/>
          <ac:picMkLst>
            <pc:docMk/>
            <pc:sldMk cId="794810313" sldId="2134808515"/>
            <ac:picMk id="5" creationId="{2417B6AC-BE8F-8079-B905-103962A5A3E3}"/>
          </ac:picMkLst>
        </pc:picChg>
        <pc:picChg chg="del">
          <ac:chgData name="FERHANE EL MOSTAFA" userId="612e3f77-08f4-424c-9bd0-6ac275dcda07" providerId="ADAL" clId="{0E1024C3-58F3-4E60-9D56-58152775B348}" dt="2025-09-04T22:59:53.323" v="529" actId="478"/>
          <ac:picMkLst>
            <pc:docMk/>
            <pc:sldMk cId="794810313" sldId="2134808515"/>
            <ac:picMk id="6" creationId="{8CB6C314-388C-5A05-1D41-56CC9BB2B7CC}"/>
          </ac:picMkLst>
        </pc:picChg>
        <pc:picChg chg="add mod">
          <ac:chgData name="FERHANE EL MOSTAFA" userId="612e3f77-08f4-424c-9bd0-6ac275dcda07" providerId="ADAL" clId="{0E1024C3-58F3-4E60-9D56-58152775B348}" dt="2025-09-04T22:59:55.790" v="530"/>
          <ac:picMkLst>
            <pc:docMk/>
            <pc:sldMk cId="794810313" sldId="2134808515"/>
            <ac:picMk id="7" creationId="{5DAB97FB-4C22-D683-8D4B-81595D65324D}"/>
          </ac:picMkLst>
        </pc:picChg>
        <pc:picChg chg="add mod">
          <ac:chgData name="FERHANE EL MOSTAFA" userId="612e3f77-08f4-424c-9bd0-6ac275dcda07" providerId="ADAL" clId="{0E1024C3-58F3-4E60-9D56-58152775B348}" dt="2025-09-04T22:59:55.790" v="530"/>
          <ac:picMkLst>
            <pc:docMk/>
            <pc:sldMk cId="794810313" sldId="2134808515"/>
            <ac:picMk id="8" creationId="{20D705A8-7DA9-5101-C6C8-461A0B8D22BE}"/>
          </ac:picMkLst>
        </pc:picChg>
        <pc:picChg chg="add mod">
          <ac:chgData name="FERHANE EL MOSTAFA" userId="612e3f77-08f4-424c-9bd0-6ac275dcda07" providerId="ADAL" clId="{0E1024C3-58F3-4E60-9D56-58152775B348}" dt="2025-09-04T23:00:40.792" v="546" actId="14100"/>
          <ac:picMkLst>
            <pc:docMk/>
            <pc:sldMk cId="794810313" sldId="2134808515"/>
            <ac:picMk id="9" creationId="{9C9ABF9A-8F30-A348-17DB-75E8FFA165C2}"/>
          </ac:picMkLst>
        </pc:picChg>
        <pc:picChg chg="add mod">
          <ac:chgData name="FERHANE EL MOSTAFA" userId="612e3f77-08f4-424c-9bd0-6ac275dcda07" providerId="ADAL" clId="{0E1024C3-58F3-4E60-9D56-58152775B348}" dt="2025-09-04T23:00:21.230" v="538" actId="14100"/>
          <ac:picMkLst>
            <pc:docMk/>
            <pc:sldMk cId="794810313" sldId="2134808515"/>
            <ac:picMk id="10" creationId="{F284CFCD-1260-734F-2E38-B4E054DF942A}"/>
          </ac:picMkLst>
        </pc:picChg>
        <pc:picChg chg="del">
          <ac:chgData name="FERHANE EL MOSTAFA" userId="612e3f77-08f4-424c-9bd0-6ac275dcda07" providerId="ADAL" clId="{0E1024C3-58F3-4E60-9D56-58152775B348}" dt="2025-09-04T22:59:47.127" v="525" actId="478"/>
          <ac:picMkLst>
            <pc:docMk/>
            <pc:sldMk cId="794810313" sldId="2134808515"/>
            <ac:picMk id="11" creationId="{87F2CA3C-C8F3-03F7-15C6-698BAF62819F}"/>
          </ac:picMkLst>
        </pc:picChg>
        <pc:picChg chg="del">
          <ac:chgData name="FERHANE EL MOSTAFA" userId="612e3f77-08f4-424c-9bd0-6ac275dcda07" providerId="ADAL" clId="{0E1024C3-58F3-4E60-9D56-58152775B348}" dt="2025-09-04T22:59:48.363" v="526" actId="478"/>
          <ac:picMkLst>
            <pc:docMk/>
            <pc:sldMk cId="794810313" sldId="2134808515"/>
            <ac:picMk id="13" creationId="{DA471A76-BA02-42B5-5C3C-CDDF79DF74CD}"/>
          </ac:picMkLst>
        </pc:picChg>
        <pc:picChg chg="del">
          <ac:chgData name="FERHANE EL MOSTAFA" userId="612e3f77-08f4-424c-9bd0-6ac275dcda07" providerId="ADAL" clId="{0E1024C3-58F3-4E60-9D56-58152775B348}" dt="2025-09-04T22:59:50.608" v="527" actId="478"/>
          <ac:picMkLst>
            <pc:docMk/>
            <pc:sldMk cId="794810313" sldId="2134808515"/>
            <ac:picMk id="15" creationId="{E6548748-FDA9-678E-5D74-D917DA1C5364}"/>
          </ac:picMkLst>
        </pc:picChg>
      </pc:sldChg>
      <pc:sldChg chg="delSp del mod">
        <pc:chgData name="FERHANE EL MOSTAFA" userId="612e3f77-08f4-424c-9bd0-6ac275dcda07" providerId="ADAL" clId="{0E1024C3-58F3-4E60-9D56-58152775B348}" dt="2025-09-04T22:55:08.774" v="492" actId="47"/>
        <pc:sldMkLst>
          <pc:docMk/>
          <pc:sldMk cId="1502602452" sldId="2134808518"/>
        </pc:sldMkLst>
        <pc:graphicFrameChg chg="del">
          <ac:chgData name="FERHANE EL MOSTAFA" userId="612e3f77-08f4-424c-9bd0-6ac275dcda07" providerId="ADAL" clId="{0E1024C3-58F3-4E60-9D56-58152775B348}" dt="2025-09-04T22:53:57.027" v="487" actId="478"/>
          <ac:graphicFrameMkLst>
            <pc:docMk/>
            <pc:sldMk cId="1502602452" sldId="2134808518"/>
            <ac:graphicFrameMk id="3" creationId="{262AA106-8FC3-FF8A-F62D-8DEE1D366C5C}"/>
          </ac:graphicFrameMkLst>
        </pc:graphicFrameChg>
      </pc:sldChg>
      <pc:sldChg chg="del">
        <pc:chgData name="FERHANE EL MOSTAFA" userId="612e3f77-08f4-424c-9bd0-6ac275dcda07" providerId="ADAL" clId="{0E1024C3-58F3-4E60-9D56-58152775B348}" dt="2025-09-04T22:55:51.224" v="498" actId="47"/>
        <pc:sldMkLst>
          <pc:docMk/>
          <pc:sldMk cId="2856159040" sldId="2134808519"/>
        </pc:sldMkLst>
      </pc:sldChg>
      <pc:sldChg chg="addSp delSp modSp mod">
        <pc:chgData name="FERHANE EL MOSTAFA" userId="612e3f77-08f4-424c-9bd0-6ac275dcda07" providerId="ADAL" clId="{0E1024C3-58F3-4E60-9D56-58152775B348}" dt="2025-09-04T22:59:41.737" v="524"/>
        <pc:sldMkLst>
          <pc:docMk/>
          <pc:sldMk cId="3040947157" sldId="2134808520"/>
        </pc:sldMkLst>
        <pc:picChg chg="add mod">
          <ac:chgData name="FERHANE EL MOSTAFA" userId="612e3f77-08f4-424c-9bd0-6ac275dcda07" providerId="ADAL" clId="{0E1024C3-58F3-4E60-9D56-58152775B348}" dt="2025-09-04T22:59:41.737" v="524"/>
          <ac:picMkLst>
            <pc:docMk/>
            <pc:sldMk cId="3040947157" sldId="2134808520"/>
            <ac:picMk id="3" creationId="{B5E952B8-49BB-DDA6-1EDA-6E01EF67E7C4}"/>
          </ac:picMkLst>
        </pc:picChg>
        <pc:picChg chg="add mod">
          <ac:chgData name="FERHANE EL MOSTAFA" userId="612e3f77-08f4-424c-9bd0-6ac275dcda07" providerId="ADAL" clId="{0E1024C3-58F3-4E60-9D56-58152775B348}" dt="2025-09-04T22:59:41.737" v="524"/>
          <ac:picMkLst>
            <pc:docMk/>
            <pc:sldMk cId="3040947157" sldId="2134808520"/>
            <ac:picMk id="5" creationId="{068E5027-1D5B-8D24-2F2E-256F48672336}"/>
          </ac:picMkLst>
        </pc:picChg>
        <pc:picChg chg="add mod">
          <ac:chgData name="FERHANE EL MOSTAFA" userId="612e3f77-08f4-424c-9bd0-6ac275dcda07" providerId="ADAL" clId="{0E1024C3-58F3-4E60-9D56-58152775B348}" dt="2025-09-04T22:59:41.737" v="524"/>
          <ac:picMkLst>
            <pc:docMk/>
            <pc:sldMk cId="3040947157" sldId="2134808520"/>
            <ac:picMk id="6" creationId="{B1866989-2AEB-8513-8C8D-51A5F04CBB72}"/>
          </ac:picMkLst>
        </pc:picChg>
        <pc:picChg chg="del">
          <ac:chgData name="FERHANE EL MOSTAFA" userId="612e3f77-08f4-424c-9bd0-6ac275dcda07" providerId="ADAL" clId="{0E1024C3-58F3-4E60-9D56-58152775B348}" dt="2025-09-04T22:59:39.422" v="522" actId="478"/>
          <ac:picMkLst>
            <pc:docMk/>
            <pc:sldMk cId="3040947157" sldId="2134808520"/>
            <ac:picMk id="11" creationId="{1DDBAB26-9551-2D1F-A35D-5712F7B7DE0B}"/>
          </ac:picMkLst>
        </pc:picChg>
        <pc:picChg chg="del">
          <ac:chgData name="FERHANE EL MOSTAFA" userId="612e3f77-08f4-424c-9bd0-6ac275dcda07" providerId="ADAL" clId="{0E1024C3-58F3-4E60-9D56-58152775B348}" dt="2025-09-04T22:59:38.753" v="521" actId="478"/>
          <ac:picMkLst>
            <pc:docMk/>
            <pc:sldMk cId="3040947157" sldId="2134808520"/>
            <ac:picMk id="13" creationId="{681E3B85-F2AB-B9A4-4F14-C2A50F5033BB}"/>
          </ac:picMkLst>
        </pc:picChg>
        <pc:picChg chg="del">
          <ac:chgData name="FERHANE EL MOSTAFA" userId="612e3f77-08f4-424c-9bd0-6ac275dcda07" providerId="ADAL" clId="{0E1024C3-58F3-4E60-9D56-58152775B348}" dt="2025-09-04T22:59:40.339" v="523" actId="478"/>
          <ac:picMkLst>
            <pc:docMk/>
            <pc:sldMk cId="3040947157" sldId="2134808520"/>
            <ac:picMk id="15" creationId="{24E26C62-23BA-4F72-103F-0846033B6862}"/>
          </ac:picMkLst>
        </pc:picChg>
      </pc:sldChg>
      <pc:sldChg chg="addSp delSp modSp add mod addAnim delAnim modAnim">
        <pc:chgData name="FERHANE EL MOSTAFA" userId="612e3f77-08f4-424c-9bd0-6ac275dcda07" providerId="ADAL" clId="{0E1024C3-58F3-4E60-9D56-58152775B348}" dt="2025-09-04T23:02:42.280" v="563" actId="1076"/>
        <pc:sldMkLst>
          <pc:docMk/>
          <pc:sldMk cId="45334825" sldId="2134808546"/>
        </pc:sldMkLst>
        <pc:spChg chg="mod">
          <ac:chgData name="FERHANE EL MOSTAFA" userId="612e3f77-08f4-424c-9bd0-6ac275dcda07" providerId="ADAL" clId="{0E1024C3-58F3-4E60-9D56-58152775B348}" dt="2025-09-04T15:58:40.970" v="12" actId="20577"/>
          <ac:spMkLst>
            <pc:docMk/>
            <pc:sldMk cId="45334825" sldId="2134808546"/>
            <ac:spMk id="2" creationId="{A0A49F3E-8A48-1E20-E7AA-E9EA94EFDF07}"/>
          </ac:spMkLst>
        </pc:spChg>
        <pc:spChg chg="mod">
          <ac:chgData name="FERHANE EL MOSTAFA" userId="612e3f77-08f4-424c-9bd0-6ac275dcda07" providerId="ADAL" clId="{0E1024C3-58F3-4E60-9D56-58152775B348}" dt="2025-09-04T16:07:42.078" v="127" actId="14100"/>
          <ac:spMkLst>
            <pc:docMk/>
            <pc:sldMk cId="45334825" sldId="2134808546"/>
            <ac:spMk id="3" creationId="{D7368353-6B67-5C4B-F613-33774761742E}"/>
          </ac:spMkLst>
        </pc:spChg>
        <pc:spChg chg="mod">
          <ac:chgData name="FERHANE EL MOSTAFA" userId="612e3f77-08f4-424c-9bd0-6ac275dcda07" providerId="ADAL" clId="{0E1024C3-58F3-4E60-9D56-58152775B348}" dt="2025-09-04T16:07:30.757" v="124" actId="14100"/>
          <ac:spMkLst>
            <pc:docMk/>
            <pc:sldMk cId="45334825" sldId="2134808546"/>
            <ac:spMk id="4" creationId="{EF14A5F1-4ACC-BCFD-8DA0-2B3BD1D93E2F}"/>
          </ac:spMkLst>
        </pc:spChg>
        <pc:spChg chg="mod">
          <ac:chgData name="FERHANE EL MOSTAFA" userId="612e3f77-08f4-424c-9bd0-6ac275dcda07" providerId="ADAL" clId="{0E1024C3-58F3-4E60-9D56-58152775B348}" dt="2025-09-04T16:00:25.654" v="22" actId="20577"/>
          <ac:spMkLst>
            <pc:docMk/>
            <pc:sldMk cId="45334825" sldId="2134808546"/>
            <ac:spMk id="5" creationId="{69145873-3C30-F7EB-B2C5-7DA41D7C8EAD}"/>
          </ac:spMkLst>
        </pc:spChg>
        <pc:spChg chg="mod">
          <ac:chgData name="FERHANE EL MOSTAFA" userId="612e3f77-08f4-424c-9bd0-6ac275dcda07" providerId="ADAL" clId="{0E1024C3-58F3-4E60-9D56-58152775B348}" dt="2025-09-04T16:08:09.750" v="135" actId="14100"/>
          <ac:spMkLst>
            <pc:docMk/>
            <pc:sldMk cId="45334825" sldId="2134808546"/>
            <ac:spMk id="7" creationId="{1312A662-3A5A-9B1C-7C6D-E842ECBCF928}"/>
          </ac:spMkLst>
        </pc:spChg>
        <pc:spChg chg="add mod">
          <ac:chgData name="FERHANE EL MOSTAFA" userId="612e3f77-08f4-424c-9bd0-6ac275dcda07" providerId="ADAL" clId="{0E1024C3-58F3-4E60-9D56-58152775B348}" dt="2025-09-04T16:07:01.473" v="117" actId="1076"/>
          <ac:spMkLst>
            <pc:docMk/>
            <pc:sldMk cId="45334825" sldId="2134808546"/>
            <ac:spMk id="8" creationId="{2A420F39-3BEA-D7C4-1452-675EE984CB1B}"/>
          </ac:spMkLst>
        </pc:spChg>
        <pc:spChg chg="mod">
          <ac:chgData name="FERHANE EL MOSTAFA" userId="612e3f77-08f4-424c-9bd0-6ac275dcda07" providerId="ADAL" clId="{0E1024C3-58F3-4E60-9D56-58152775B348}" dt="2025-09-04T16:07:59.594" v="131" actId="1076"/>
          <ac:spMkLst>
            <pc:docMk/>
            <pc:sldMk cId="45334825" sldId="2134808546"/>
            <ac:spMk id="9" creationId="{781B1793-EA31-CF4F-EAA7-8BD5A0EDE451}"/>
          </ac:spMkLst>
        </pc:spChg>
        <pc:spChg chg="mod">
          <ac:chgData name="FERHANE EL MOSTAFA" userId="612e3f77-08f4-424c-9bd0-6ac275dcda07" providerId="ADAL" clId="{0E1024C3-58F3-4E60-9D56-58152775B348}" dt="2025-09-04T23:02:40.131" v="561" actId="1076"/>
          <ac:spMkLst>
            <pc:docMk/>
            <pc:sldMk cId="45334825" sldId="2134808546"/>
            <ac:spMk id="10" creationId="{B89AEC6C-C1A2-A58F-A124-C02E3A621DA0}"/>
          </ac:spMkLst>
        </pc:spChg>
        <pc:spChg chg="add mod">
          <ac:chgData name="FERHANE EL MOSTAFA" userId="612e3f77-08f4-424c-9bd0-6ac275dcda07" providerId="ADAL" clId="{0E1024C3-58F3-4E60-9D56-58152775B348}" dt="2025-09-04T23:02:31.784" v="558" actId="20577"/>
          <ac:spMkLst>
            <pc:docMk/>
            <pc:sldMk cId="45334825" sldId="2134808546"/>
            <ac:spMk id="11" creationId="{746C2779-33E9-BC9B-047C-A79FE3FF174F}"/>
          </ac:spMkLst>
        </pc:spChg>
        <pc:spChg chg="mod">
          <ac:chgData name="FERHANE EL MOSTAFA" userId="612e3f77-08f4-424c-9bd0-6ac275dcda07" providerId="ADAL" clId="{0E1024C3-58F3-4E60-9D56-58152775B348}" dt="2025-09-04T16:06:59.407" v="116" actId="1076"/>
          <ac:spMkLst>
            <pc:docMk/>
            <pc:sldMk cId="45334825" sldId="2134808546"/>
            <ac:spMk id="12" creationId="{D45F6BD1-2F05-67FB-BE49-118BFF33E10F}"/>
          </ac:spMkLst>
        </pc:spChg>
        <pc:spChg chg="mod">
          <ac:chgData name="FERHANE EL MOSTAFA" userId="612e3f77-08f4-424c-9bd0-6ac275dcda07" providerId="ADAL" clId="{0E1024C3-58F3-4E60-9D56-58152775B348}" dt="2025-09-04T16:06:13.599" v="104" actId="1076"/>
          <ac:spMkLst>
            <pc:docMk/>
            <pc:sldMk cId="45334825" sldId="2134808546"/>
            <ac:spMk id="13" creationId="{39169B97-0589-976E-4D52-6838AA35983E}"/>
          </ac:spMkLst>
        </pc:spChg>
        <pc:spChg chg="mod">
          <ac:chgData name="FERHANE EL MOSTAFA" userId="612e3f77-08f4-424c-9bd0-6ac275dcda07" providerId="ADAL" clId="{0E1024C3-58F3-4E60-9D56-58152775B348}" dt="2025-09-04T16:06:23.330" v="106" actId="1076"/>
          <ac:spMkLst>
            <pc:docMk/>
            <pc:sldMk cId="45334825" sldId="2134808546"/>
            <ac:spMk id="14" creationId="{0A85791F-BD8D-9180-4A71-64DDADD8875F}"/>
          </ac:spMkLst>
        </pc:spChg>
        <pc:spChg chg="mod topLvl">
          <ac:chgData name="FERHANE EL MOSTAFA" userId="612e3f77-08f4-424c-9bd0-6ac275dcda07" providerId="ADAL" clId="{0E1024C3-58F3-4E60-9D56-58152775B348}" dt="2025-09-04T16:07:13.707" v="120" actId="14100"/>
          <ac:spMkLst>
            <pc:docMk/>
            <pc:sldMk cId="45334825" sldId="2134808546"/>
            <ac:spMk id="15" creationId="{E2DB7369-2160-2F2E-3636-2AEB71591C3C}"/>
          </ac:spMkLst>
        </pc:spChg>
        <pc:spChg chg="mod">
          <ac:chgData name="FERHANE EL MOSTAFA" userId="612e3f77-08f4-424c-9bd0-6ac275dcda07" providerId="ADAL" clId="{0E1024C3-58F3-4E60-9D56-58152775B348}" dt="2025-09-04T16:08:03.671" v="133" actId="1076"/>
          <ac:spMkLst>
            <pc:docMk/>
            <pc:sldMk cId="45334825" sldId="2134808546"/>
            <ac:spMk id="16" creationId="{33EE9098-27DE-8687-2671-E0C75AE3E223}"/>
          </ac:spMkLst>
        </pc:spChg>
        <pc:spChg chg="add mod">
          <ac:chgData name="FERHANE EL MOSTAFA" userId="612e3f77-08f4-424c-9bd0-6ac275dcda07" providerId="ADAL" clId="{0E1024C3-58F3-4E60-9D56-58152775B348}" dt="2025-09-04T16:08:19.133" v="137" actId="14100"/>
          <ac:spMkLst>
            <pc:docMk/>
            <pc:sldMk cId="45334825" sldId="2134808546"/>
            <ac:spMk id="18" creationId="{BDE2BD61-4A70-D768-E7FE-8D6A30477532}"/>
          </ac:spMkLst>
        </pc:spChg>
        <pc:spChg chg="mod">
          <ac:chgData name="FERHANE EL MOSTAFA" userId="612e3f77-08f4-424c-9bd0-6ac275dcda07" providerId="ADAL" clId="{0E1024C3-58F3-4E60-9D56-58152775B348}" dt="2025-09-04T16:07:04.586" v="118" actId="1076"/>
          <ac:spMkLst>
            <pc:docMk/>
            <pc:sldMk cId="45334825" sldId="2134808546"/>
            <ac:spMk id="19" creationId="{73C8EB6E-05DE-B75E-7478-428EE650E9E2}"/>
          </ac:spMkLst>
        </pc:spChg>
        <pc:spChg chg="add mod">
          <ac:chgData name="FERHANE EL MOSTAFA" userId="612e3f77-08f4-424c-9bd0-6ac275dcda07" providerId="ADAL" clId="{0E1024C3-58F3-4E60-9D56-58152775B348}" dt="2025-09-04T23:02:42.280" v="563" actId="1076"/>
          <ac:spMkLst>
            <pc:docMk/>
            <pc:sldMk cId="45334825" sldId="2134808546"/>
            <ac:spMk id="20" creationId="{D138241E-4455-4C46-7DA3-2FC2A07B2449}"/>
          </ac:spMkLst>
        </pc:spChg>
        <pc:spChg chg="mod">
          <ac:chgData name="FERHANE EL MOSTAFA" userId="612e3f77-08f4-424c-9bd0-6ac275dcda07" providerId="ADAL" clId="{0E1024C3-58F3-4E60-9D56-58152775B348}" dt="2025-09-04T16:06:27.952" v="107" actId="1076"/>
          <ac:spMkLst>
            <pc:docMk/>
            <pc:sldMk cId="45334825" sldId="2134808546"/>
            <ac:spMk id="21" creationId="{258655E3-2438-1521-CE27-97E19B3576DA}"/>
          </ac:spMkLst>
        </pc:spChg>
        <pc:spChg chg="mod topLvl">
          <ac:chgData name="FERHANE EL MOSTAFA" userId="612e3f77-08f4-424c-9bd0-6ac275dcda07" providerId="ADAL" clId="{0E1024C3-58F3-4E60-9D56-58152775B348}" dt="2025-09-04T16:05:04.342" v="98" actId="1076"/>
          <ac:spMkLst>
            <pc:docMk/>
            <pc:sldMk cId="45334825" sldId="2134808546"/>
            <ac:spMk id="23" creationId="{F9163B30-741B-3713-C494-15EF56370611}"/>
          </ac:spMkLst>
        </pc:spChg>
        <pc:spChg chg="add mod">
          <ac:chgData name="FERHANE EL MOSTAFA" userId="612e3f77-08f4-424c-9bd0-6ac275dcda07" providerId="ADAL" clId="{0E1024C3-58F3-4E60-9D56-58152775B348}" dt="2025-09-04T16:06:17.413" v="105" actId="1076"/>
          <ac:spMkLst>
            <pc:docMk/>
            <pc:sldMk cId="45334825" sldId="2134808546"/>
            <ac:spMk id="25" creationId="{20DB5C60-60FA-DF03-70E7-EB32615F4E44}"/>
          </ac:spMkLst>
        </pc:spChg>
        <pc:spChg chg="mod topLvl">
          <ac:chgData name="FERHANE EL MOSTAFA" userId="612e3f77-08f4-424c-9bd0-6ac275dcda07" providerId="ADAL" clId="{0E1024C3-58F3-4E60-9D56-58152775B348}" dt="2025-09-04T16:10:05.643" v="155" actId="20577"/>
          <ac:spMkLst>
            <pc:docMk/>
            <pc:sldMk cId="45334825" sldId="2134808546"/>
            <ac:spMk id="27" creationId="{D63DF8C4-42AF-67C6-E3D2-2737A54F82DC}"/>
          </ac:spMkLst>
        </pc:spChg>
        <pc:grpChg chg="add del mod">
          <ac:chgData name="FERHANE EL MOSTAFA" userId="612e3f77-08f4-424c-9bd0-6ac275dcda07" providerId="ADAL" clId="{0E1024C3-58F3-4E60-9D56-58152775B348}" dt="2025-09-04T16:02:57.091" v="58" actId="478"/>
          <ac:grpSpMkLst>
            <pc:docMk/>
            <pc:sldMk cId="45334825" sldId="2134808546"/>
            <ac:grpSpMk id="11" creationId="{FBC26DE4-DB72-06BE-D33E-156F330361C7}"/>
          </ac:grpSpMkLst>
        </pc:grpChg>
        <pc:grpChg chg="del mod">
          <ac:chgData name="FERHANE EL MOSTAFA" userId="612e3f77-08f4-424c-9bd0-6ac275dcda07" providerId="ADAL" clId="{0E1024C3-58F3-4E60-9D56-58152775B348}" dt="2025-09-04T16:03:56.426" v="76" actId="478"/>
          <ac:grpSpMkLst>
            <pc:docMk/>
            <pc:sldMk cId="45334825" sldId="2134808546"/>
            <ac:grpSpMk id="22" creationId="{49461F41-5144-6BB5-723C-FBD0BCF97CDD}"/>
          </ac:grpSpMkLst>
        </pc:grpChg>
        <pc:grpChg chg="del mod">
          <ac:chgData name="FERHANE EL MOSTAFA" userId="612e3f77-08f4-424c-9bd0-6ac275dcda07" providerId="ADAL" clId="{0E1024C3-58F3-4E60-9D56-58152775B348}" dt="2025-09-04T16:09:42.820" v="153" actId="478"/>
          <ac:grpSpMkLst>
            <pc:docMk/>
            <pc:sldMk cId="45334825" sldId="2134808546"/>
            <ac:grpSpMk id="26" creationId="{F4E4969A-1891-C3A9-D7B2-B1B6FEF8124A}"/>
          </ac:grpSpMkLst>
        </pc:grpChg>
        <pc:picChg chg="add del mod topLvl">
          <ac:chgData name="FERHANE EL MOSTAFA" userId="612e3f77-08f4-424c-9bd0-6ac275dcda07" providerId="ADAL" clId="{0E1024C3-58F3-4E60-9D56-58152775B348}" dt="2025-09-04T16:02:57.091" v="58" actId="478"/>
          <ac:picMkLst>
            <pc:docMk/>
            <pc:sldMk cId="45334825" sldId="2134808546"/>
            <ac:picMk id="17" creationId="{A254AB76-9543-73C6-DD01-F4B229B9207C}"/>
          </ac:picMkLst>
        </pc:picChg>
        <pc:picChg chg="del mod topLvl">
          <ac:chgData name="FERHANE EL MOSTAFA" userId="612e3f77-08f4-424c-9bd0-6ac275dcda07" providerId="ADAL" clId="{0E1024C3-58F3-4E60-9D56-58152775B348}" dt="2025-09-04T16:03:56.426" v="76" actId="478"/>
          <ac:picMkLst>
            <pc:docMk/>
            <pc:sldMk cId="45334825" sldId="2134808546"/>
            <ac:picMk id="24" creationId="{110A13AF-0E4D-203E-71A8-F259A99F9453}"/>
          </ac:picMkLst>
        </pc:picChg>
        <pc:picChg chg="del mod topLvl">
          <ac:chgData name="FERHANE EL MOSTAFA" userId="612e3f77-08f4-424c-9bd0-6ac275dcda07" providerId="ADAL" clId="{0E1024C3-58F3-4E60-9D56-58152775B348}" dt="2025-09-04T16:09:42.820" v="153" actId="478"/>
          <ac:picMkLst>
            <pc:docMk/>
            <pc:sldMk cId="45334825" sldId="2134808546"/>
            <ac:picMk id="28" creationId="{FF677109-2631-EF04-7A96-77F927021D42}"/>
          </ac:picMkLst>
        </pc:picChg>
      </pc:sldChg>
      <pc:sldChg chg="modSp add mod">
        <pc:chgData name="FERHANE EL MOSTAFA" userId="612e3f77-08f4-424c-9bd0-6ac275dcda07" providerId="ADAL" clId="{0E1024C3-58F3-4E60-9D56-58152775B348}" dt="2025-09-04T22:40:54.847" v="196" actId="20577"/>
        <pc:sldMkLst>
          <pc:docMk/>
          <pc:sldMk cId="2381781755" sldId="2134808547"/>
        </pc:sldMkLst>
        <pc:spChg chg="mod">
          <ac:chgData name="FERHANE EL MOSTAFA" userId="612e3f77-08f4-424c-9bd0-6ac275dcda07" providerId="ADAL" clId="{0E1024C3-58F3-4E60-9D56-58152775B348}" dt="2025-09-04T22:39:54.867" v="169" actId="20577"/>
          <ac:spMkLst>
            <pc:docMk/>
            <pc:sldMk cId="2381781755" sldId="2134808547"/>
            <ac:spMk id="2" creationId="{C11879E3-24F4-9EE8-0E22-783549B04F80}"/>
          </ac:spMkLst>
        </pc:spChg>
        <pc:spChg chg="mod">
          <ac:chgData name="FERHANE EL MOSTAFA" userId="612e3f77-08f4-424c-9bd0-6ac275dcda07" providerId="ADAL" clId="{0E1024C3-58F3-4E60-9D56-58152775B348}" dt="2025-09-04T22:40:35.421" v="184" actId="20577"/>
          <ac:spMkLst>
            <pc:docMk/>
            <pc:sldMk cId="2381781755" sldId="2134808547"/>
            <ac:spMk id="3" creationId="{04A7374F-D424-ACC4-F4F2-5391EB062479}"/>
          </ac:spMkLst>
        </pc:spChg>
        <pc:spChg chg="mod">
          <ac:chgData name="FERHANE EL MOSTAFA" userId="612e3f77-08f4-424c-9bd0-6ac275dcda07" providerId="ADAL" clId="{0E1024C3-58F3-4E60-9D56-58152775B348}" dt="2025-09-04T22:40:40.397" v="188" actId="20577"/>
          <ac:spMkLst>
            <pc:docMk/>
            <pc:sldMk cId="2381781755" sldId="2134808547"/>
            <ac:spMk id="5" creationId="{0BAA76EC-8544-3AFB-812A-6892DFB167D6}"/>
          </ac:spMkLst>
        </pc:spChg>
        <pc:spChg chg="mod">
          <ac:chgData name="FERHANE EL MOSTAFA" userId="612e3f77-08f4-424c-9bd0-6ac275dcda07" providerId="ADAL" clId="{0E1024C3-58F3-4E60-9D56-58152775B348}" dt="2025-09-04T22:40:44.466" v="190" actId="20577"/>
          <ac:spMkLst>
            <pc:docMk/>
            <pc:sldMk cId="2381781755" sldId="2134808547"/>
            <ac:spMk id="6" creationId="{E419B3CD-06BC-A19D-F5A6-8669C944DE33}"/>
          </ac:spMkLst>
        </pc:spChg>
        <pc:spChg chg="mod">
          <ac:chgData name="FERHANE EL MOSTAFA" userId="612e3f77-08f4-424c-9bd0-6ac275dcda07" providerId="ADAL" clId="{0E1024C3-58F3-4E60-9D56-58152775B348}" dt="2025-09-04T22:40:47.471" v="192" actId="20577"/>
          <ac:spMkLst>
            <pc:docMk/>
            <pc:sldMk cId="2381781755" sldId="2134808547"/>
            <ac:spMk id="7" creationId="{530DA7B3-81DD-D873-34D7-C9FFAC357B95}"/>
          </ac:spMkLst>
        </pc:spChg>
        <pc:spChg chg="mod">
          <ac:chgData name="FERHANE EL MOSTAFA" userId="612e3f77-08f4-424c-9bd0-6ac275dcda07" providerId="ADAL" clId="{0E1024C3-58F3-4E60-9D56-58152775B348}" dt="2025-09-04T22:40:51.366" v="194" actId="20577"/>
          <ac:spMkLst>
            <pc:docMk/>
            <pc:sldMk cId="2381781755" sldId="2134808547"/>
            <ac:spMk id="8" creationId="{C0C7B9DD-2DE7-FD0E-58C6-294C1FDB4B40}"/>
          </ac:spMkLst>
        </pc:spChg>
        <pc:spChg chg="mod">
          <ac:chgData name="FERHANE EL MOSTAFA" userId="612e3f77-08f4-424c-9bd0-6ac275dcda07" providerId="ADAL" clId="{0E1024C3-58F3-4E60-9D56-58152775B348}" dt="2025-09-04T22:40:54.847" v="196" actId="20577"/>
          <ac:spMkLst>
            <pc:docMk/>
            <pc:sldMk cId="2381781755" sldId="2134808547"/>
            <ac:spMk id="9" creationId="{BD49CEC3-39D5-37CB-6248-36BF7C87F50D}"/>
          </ac:spMkLst>
        </pc:spChg>
      </pc:sldChg>
      <pc:sldChg chg="modSp add">
        <pc:chgData name="FERHANE EL MOSTAFA" userId="612e3f77-08f4-424c-9bd0-6ac275dcda07" providerId="ADAL" clId="{0E1024C3-58F3-4E60-9D56-58152775B348}" dt="2025-09-04T22:54:56.439" v="491"/>
        <pc:sldMkLst>
          <pc:docMk/>
          <pc:sldMk cId="2095563562" sldId="2134808548"/>
        </pc:sldMkLst>
        <pc:spChg chg="mod">
          <ac:chgData name="FERHANE EL MOSTAFA" userId="612e3f77-08f4-424c-9bd0-6ac275dcda07" providerId="ADAL" clId="{0E1024C3-58F3-4E60-9D56-58152775B348}" dt="2025-09-04T22:54:56.439" v="491"/>
          <ac:spMkLst>
            <pc:docMk/>
            <pc:sldMk cId="2095563562" sldId="2134808548"/>
            <ac:spMk id="2" creationId="{B8F1D555-E4E7-BD70-A25A-437BF79DDCAF}"/>
          </ac:spMkLst>
        </pc:spChg>
      </pc:sldChg>
      <pc:sldChg chg="addSp delSp modSp add mod">
        <pc:chgData name="FERHANE EL MOSTAFA" userId="612e3f77-08f4-424c-9bd0-6ac275dcda07" providerId="ADAL" clId="{0E1024C3-58F3-4E60-9D56-58152775B348}" dt="2025-09-04T22:55:40.954" v="497" actId="20577"/>
        <pc:sldMkLst>
          <pc:docMk/>
          <pc:sldMk cId="850647108" sldId="2134808549"/>
        </pc:sldMkLst>
        <pc:spChg chg="mod">
          <ac:chgData name="FERHANE EL MOSTAFA" userId="612e3f77-08f4-424c-9bd0-6ac275dcda07" providerId="ADAL" clId="{0E1024C3-58F3-4E60-9D56-58152775B348}" dt="2025-09-04T22:55:40.954" v="497" actId="20577"/>
          <ac:spMkLst>
            <pc:docMk/>
            <pc:sldMk cId="850647108" sldId="2134808549"/>
            <ac:spMk id="2" creationId="{000CEDCF-1498-A216-8EB3-EC898D0384EE}"/>
          </ac:spMkLst>
        </pc:spChg>
        <pc:picChg chg="add mod">
          <ac:chgData name="FERHANE EL MOSTAFA" userId="612e3f77-08f4-424c-9bd0-6ac275dcda07" providerId="ADAL" clId="{0E1024C3-58F3-4E60-9D56-58152775B348}" dt="2025-09-04T22:55:23.503" v="495"/>
          <ac:picMkLst>
            <pc:docMk/>
            <pc:sldMk cId="850647108" sldId="2134808549"/>
            <ac:picMk id="4" creationId="{B531BAB6-3340-1C46-40B8-884BF2FE76BD}"/>
          </ac:picMkLst>
        </pc:picChg>
        <pc:picChg chg="del">
          <ac:chgData name="FERHANE EL MOSTAFA" userId="612e3f77-08f4-424c-9bd0-6ac275dcda07" providerId="ADAL" clId="{0E1024C3-58F3-4E60-9D56-58152775B348}" dt="2025-09-04T22:55:22.794" v="494" actId="478"/>
          <ac:picMkLst>
            <pc:docMk/>
            <pc:sldMk cId="850647108" sldId="2134808549"/>
            <ac:picMk id="9" creationId="{91A1053A-F4A9-8255-54E1-6973295400C7}"/>
          </ac:picMkLst>
        </pc:picChg>
      </pc:sldChg>
      <pc:sldChg chg="addSp delSp modSp add mod modAnim">
        <pc:chgData name="FERHANE EL MOSTAFA" userId="612e3f77-08f4-424c-9bd0-6ac275dcda07" providerId="ADAL" clId="{0E1024C3-58F3-4E60-9D56-58152775B348}" dt="2025-09-04T23:01:41.811" v="552"/>
        <pc:sldMkLst>
          <pc:docMk/>
          <pc:sldMk cId="3701618675" sldId="2134808550"/>
        </pc:sldMkLst>
        <pc:spChg chg="mod">
          <ac:chgData name="FERHANE EL MOSTAFA" userId="612e3f77-08f4-424c-9bd0-6ac275dcda07" providerId="ADAL" clId="{0E1024C3-58F3-4E60-9D56-58152775B348}" dt="2025-09-04T23:01:30.620" v="551"/>
          <ac:spMkLst>
            <pc:docMk/>
            <pc:sldMk cId="3701618675" sldId="2134808550"/>
            <ac:spMk id="2" creationId="{5D4432FE-8C15-FFD8-4C4A-933A8C7FA0E2}"/>
          </ac:spMkLst>
        </pc:spChg>
        <pc:picChg chg="del">
          <ac:chgData name="FERHANE EL MOSTAFA" userId="612e3f77-08f4-424c-9bd0-6ac275dcda07" providerId="ADAL" clId="{0E1024C3-58F3-4E60-9D56-58152775B348}" dt="2025-09-04T23:01:15.837" v="549" actId="478"/>
          <ac:picMkLst>
            <pc:docMk/>
            <pc:sldMk cId="3701618675" sldId="2134808550"/>
            <ac:picMk id="4" creationId="{5D2CFCB2-BBB0-9D51-F0C2-2E3BD2D1313D}"/>
          </ac:picMkLst>
        </pc:picChg>
        <pc:picChg chg="add mod">
          <ac:chgData name="FERHANE EL MOSTAFA" userId="612e3f77-08f4-424c-9bd0-6ac275dcda07" providerId="ADAL" clId="{0E1024C3-58F3-4E60-9D56-58152775B348}" dt="2025-09-04T23:01:16.950" v="550"/>
          <ac:picMkLst>
            <pc:docMk/>
            <pc:sldMk cId="3701618675" sldId="2134808550"/>
            <ac:picMk id="5" creationId="{94F7780A-04B1-4B29-EB8F-FEF3FA5A0AB1}"/>
          </ac:picMkLst>
        </pc:picChg>
      </pc:sldChg>
    </pc:docChg>
  </pc:docChgLst>
</pc:chgInfo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ل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لَـ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لِـ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لُـ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ل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لَـ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لِـ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لُـ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ل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لَـ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لِـ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لُـ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/>
      <dgm:spPr/>
      <dgm:t>
        <a:bodyPr/>
        <a:lstStyle/>
        <a:p>
          <a:r>
            <a:rPr lang="ar-MA" dirty="0"/>
            <a:t>ل</a:t>
          </a:r>
          <a:endParaRPr lang="fr-FR" dirty="0"/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/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/>
        </a:p>
      </dgm:t>
    </dgm:pt>
    <dgm:pt modelId="{E8EF869A-0FAE-42C5-BCC4-46322E4498C2}">
      <dgm:prSet phldrT="[Texte]"/>
      <dgm:spPr/>
      <dgm:t>
        <a:bodyPr/>
        <a:lstStyle/>
        <a:p>
          <a:r>
            <a:rPr lang="ar-MA" dirty="0"/>
            <a:t>لَـ</a:t>
          </a:r>
          <a:endParaRPr lang="fr-FR" dirty="0"/>
        </a:p>
      </dgm:t>
    </dgm:pt>
    <dgm:pt modelId="{61CB46EA-D80D-413C-9783-686FE8C78FA5}" type="parTrans" cxnId="{7F490383-92C1-437D-8A63-E5D47185AB31}">
      <dgm:prSet/>
      <dgm:spPr/>
      <dgm:t>
        <a:bodyPr/>
        <a:lstStyle/>
        <a:p>
          <a:endParaRPr lang="fr-FR"/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/>
        </a:p>
      </dgm:t>
    </dgm:pt>
    <dgm:pt modelId="{8580322A-9FA3-4E63-AFEC-221FA47C2A17}">
      <dgm:prSet phldrT="[Texte]"/>
      <dgm:spPr/>
      <dgm:t>
        <a:bodyPr/>
        <a:lstStyle/>
        <a:p>
          <a:r>
            <a:rPr lang="ar-MA" dirty="0"/>
            <a:t>لِـ</a:t>
          </a:r>
          <a:endParaRPr lang="fr-FR" dirty="0"/>
        </a:p>
      </dgm:t>
    </dgm:pt>
    <dgm:pt modelId="{FCC657B7-69CA-42E7-A7BB-DD48E61B6B39}" type="parTrans" cxnId="{870A16CC-6AA3-44A4-BAEB-186DA1B6C225}">
      <dgm:prSet/>
      <dgm:spPr/>
      <dgm:t>
        <a:bodyPr/>
        <a:lstStyle/>
        <a:p>
          <a:endParaRPr lang="fr-FR"/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/>
        </a:p>
      </dgm:t>
    </dgm:pt>
    <dgm:pt modelId="{D3EC274C-E4C9-4FE5-9F2D-E2B2A5CE50D3}">
      <dgm:prSet phldrT="[Texte]"/>
      <dgm:spPr/>
      <dgm:t>
        <a:bodyPr/>
        <a:lstStyle/>
        <a:p>
          <a:r>
            <a:rPr lang="ar-MA" dirty="0"/>
            <a:t>لُـ</a:t>
          </a:r>
          <a:endParaRPr lang="fr-FR" dirty="0"/>
        </a:p>
      </dgm:t>
    </dgm:pt>
    <dgm:pt modelId="{33EC2016-641E-4AE4-8139-01933250E5C2}" type="parTrans" cxnId="{04639E65-EA69-43D5-9570-1C883CB947CC}">
      <dgm:prSet/>
      <dgm:spPr/>
      <dgm:t>
        <a:bodyPr/>
        <a:lstStyle/>
        <a:p>
          <a:endParaRPr lang="fr-FR"/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/>
        </a:p>
      </dgm:t>
    </dgm:pt>
    <dgm:pt modelId="{EFE8AC4B-D99E-49FC-9CF0-E1567049F744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6706B036-FC44-43AC-9267-1BA768BEE950}" type="parTrans" cxnId="{D2D4A069-79A3-4E3F-ABFF-E4484C2C0975}">
      <dgm:prSet/>
      <dgm:spPr/>
      <dgm:t>
        <a:bodyPr/>
        <a:lstStyle/>
        <a:p>
          <a:endParaRPr lang="fr-FR"/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/>
        </a:p>
      </dgm:t>
    </dgm:pt>
    <dgm:pt modelId="{1C1E0A53-D246-4C2B-8068-2512E798DB3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DF4CAEB2-CE7F-4326-AB12-401ACF132222}" type="parTrans" cxnId="{DA3DB9C1-0072-46E9-9BB8-ACBD0695ECC9}">
      <dgm:prSet/>
      <dgm:spPr/>
      <dgm:t>
        <a:bodyPr/>
        <a:lstStyle/>
        <a:p>
          <a:endParaRPr lang="fr-FR"/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/>
        </a:p>
      </dgm:t>
    </dgm:pt>
    <dgm:pt modelId="{5BA394F0-4BDA-4FB6-A91D-EE7FDF31138E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8C518FAE-5615-450B-83F3-37EB26C144AE}" type="parTrans" cxnId="{6BC4D86E-9E52-4FE3-B3B3-B4211081B380}">
      <dgm:prSet/>
      <dgm:spPr/>
      <dgm:t>
        <a:bodyPr/>
        <a:lstStyle/>
        <a:p>
          <a:endParaRPr lang="fr-FR"/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/>
        </a:p>
      </dgm:t>
    </dgm:pt>
    <dgm:pt modelId="{2A1D2AEF-70E5-4611-8B07-72875AC9C35C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AC2776AC-D030-4696-A100-20DA37C0A323}" type="parTrans" cxnId="{0627AA42-84A7-4B30-AAAB-64EFC43647E8}">
      <dgm:prSet/>
      <dgm:spPr/>
      <dgm:t>
        <a:bodyPr/>
        <a:lstStyle/>
        <a:p>
          <a:endParaRPr lang="fr-FR"/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/>
        </a:p>
      </dgm:t>
    </dgm:pt>
    <dgm:pt modelId="{5B1E684C-ED36-4B1A-9EC8-9E20E1E8B512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/>
        </a:p>
      </dgm:t>
    </dgm:pt>
    <dgm:pt modelId="{A5AAE615-20C1-4236-8206-EA36B2B5C79C}" type="parTrans" cxnId="{5FB61082-7BE4-45B2-B429-045B9E9051D6}">
      <dgm:prSet/>
      <dgm:spPr/>
      <dgm:t>
        <a:bodyPr/>
        <a:lstStyle/>
        <a:p>
          <a:endParaRPr lang="fr-FR"/>
        </a:p>
      </dgm:t>
    </dgm:pt>
    <dgm:pt modelId="{2C3F775A-B0D6-4A4F-9CDE-D463D0BC2F0D}">
      <dgm:prSet phldrT="[Texte]"/>
      <dgm:spPr>
        <a:solidFill>
          <a:schemeClr val="bg1">
            <a:lumMod val="75000"/>
          </a:schemeClr>
        </a:solidFill>
      </dgm:spPr>
      <dgm:t>
        <a:bodyPr/>
        <a:lstStyle/>
        <a:p>
          <a:endParaRPr lang="fr-FR"/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/>
        </a:p>
      </dgm:t>
    </dgm:pt>
    <dgm:pt modelId="{8F52854A-4E27-4CEB-B114-FA12A6A185B7}" type="parTrans" cxnId="{A7F64170-7BBA-433A-9B0E-E47DB6F2160A}">
      <dgm:prSet/>
      <dgm:spPr/>
      <dgm:t>
        <a:bodyPr/>
        <a:lstStyle/>
        <a:p>
          <a:endParaRPr lang="fr-FR"/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8AC8FBC6-87E3-4AA8-BC7E-206109A0F4F0}" type="doc">
      <dgm:prSet loTypeId="urn:microsoft.com/office/officeart/2005/8/layout/radial1" loCatId="cycle" qsTypeId="urn:microsoft.com/office/officeart/2005/8/quickstyle/simple3" qsCatId="simple" csTypeId="urn:microsoft.com/office/officeart/2005/8/colors/colorful1" csCatId="colorful" phldr="1"/>
      <dgm:spPr/>
      <dgm:t>
        <a:bodyPr/>
        <a:lstStyle/>
        <a:p>
          <a:endParaRPr lang="fr-FR"/>
        </a:p>
      </dgm:t>
    </dgm:pt>
    <dgm:pt modelId="{571EA815-78F6-4DCF-83A5-4D26B5988817}">
      <dgm:prSet phldrT="[Texte]" custT="1"/>
      <dgm:spPr>
        <a:solidFill>
          <a:srgbClr val="FFFF00"/>
        </a:solidFill>
      </dgm:spPr>
      <dgm:t>
        <a:bodyPr/>
        <a:lstStyle/>
        <a:p>
          <a:r>
            <a:rPr lang="ar-MA" sz="4800" b="1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AFEBE06-86E0-4B5F-A240-C4ECC6A7C46A}" type="par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E0E13A2-2901-4C42-A541-B7FC4FA2BB01}" type="sibTrans" cxnId="{4E82DED9-BDFC-48C9-A528-B19798F8E23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8EF869A-0FAE-42C5-BCC4-46322E4498C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61CB46EA-D80D-413C-9783-686FE8C78FA5}" type="parTrans" cxnId="{7F490383-92C1-437D-8A63-E5D47185AB31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9AF03E2-E665-408D-A1BA-6D31915FEDF6}" type="sibTrans" cxnId="{7F490383-92C1-437D-8A63-E5D47185AB31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580322A-9FA3-4E63-AFEC-221FA47C2A17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CC657B7-69CA-42E7-A7BB-DD48E61B6B39}" type="parTrans" cxnId="{870A16CC-6AA3-44A4-BAEB-186DA1B6C22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04E1EA68-0558-40D7-95BF-1A8D3EAC6366}" type="sibTrans" cxnId="{870A16CC-6AA3-44A4-BAEB-186DA1B6C22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3EC274C-E4C9-4FE5-9F2D-E2B2A5CE50D3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33EC2016-641E-4AE4-8139-01933250E5C2}" type="parTrans" cxnId="{04639E65-EA69-43D5-9570-1C883CB947CC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32B155E-A09E-4B09-9D0D-FBFAE56A614C}" type="sibTrans" cxnId="{04639E65-EA69-43D5-9570-1C883CB947CC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EFE8AC4B-D99E-49FC-9CF0-E1567049F744}">
      <dgm:prSet phldrT="[Texte]" custT="1"/>
      <dgm:spPr/>
      <dgm:t>
        <a:bodyPr/>
        <a:lstStyle/>
        <a:p>
          <a:r>
            <a:rPr lang="ar-MA" sz="7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dirty="0">
            <a:latin typeface="Microsoft Uighur" panose="02000000000000000000" pitchFamily="2" charset="-78"/>
            <a:cs typeface="+mn-cs"/>
          </a:endParaRPr>
        </a:p>
      </dgm:t>
    </dgm:pt>
    <dgm:pt modelId="{6706B036-FC44-43AC-9267-1BA768BEE950}" type="parTrans" cxnId="{D2D4A069-79A3-4E3F-ABFF-E4484C2C0975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AD6CB4E-FBED-47C0-9044-28E731FC082D}" type="sibTrans" cxnId="{D2D4A069-79A3-4E3F-ABFF-E4484C2C0975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1E684C-ED36-4B1A-9EC8-9E20E1E8B51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5AAE615-20C1-4236-8206-EA36B2B5C79C}" type="parTrans" cxnId="{5FB61082-7BE4-45B2-B429-045B9E9051D6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CDE40516-8A81-4E01-B053-4169729637EA}" type="sibTrans" cxnId="{5FB61082-7BE4-45B2-B429-045B9E9051D6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C1E0A53-D246-4C2B-8068-2512E798DB32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DF4CAEB2-CE7F-4326-AB12-401ACF132222}" type="parTrans" cxnId="{DA3DB9C1-0072-46E9-9BB8-ACBD0695ECC9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408EEADD-039C-4C17-9FA4-CAB77491041A}" type="sibTrans" cxnId="{DA3DB9C1-0072-46E9-9BB8-ACBD0695ECC9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5BA394F0-4BDA-4FB6-A91D-EE7FDF31138E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C518FAE-5615-450B-83F3-37EB26C144AE}" type="parTrans" cxnId="{6BC4D86E-9E52-4FE3-B3B3-B4211081B380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7F5C628E-BD2D-4DFA-8ACE-D1276D084524}" type="sibTrans" cxnId="{6BC4D86E-9E52-4FE3-B3B3-B4211081B380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C3F775A-B0D6-4A4F-9CDE-D463D0BC2F0D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8F52854A-4E27-4CEB-B114-FA12A6A185B7}" type="parTrans" cxnId="{A7F64170-7BBA-433A-9B0E-E47DB6F2160A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982E683A-21BD-4B33-98D7-A5BCA8CE5B09}" type="sibTrans" cxnId="{A7F64170-7BBA-433A-9B0E-E47DB6F2160A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2A1D2AEF-70E5-4611-8B07-72875AC9C35C}">
      <dgm:prSet phldrT="[Texte]" custT="1"/>
      <dgm:spPr/>
      <dgm:t>
        <a:bodyPr/>
        <a:lstStyle/>
        <a:p>
          <a:r>
            <a:rPr lang="ar-MA" sz="80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AC2776AC-D030-4696-A100-20DA37C0A323}" type="parTrans" cxnId="{0627AA42-84A7-4B30-AAAB-64EFC43647E8}">
      <dgm:prSet custT="1"/>
      <dgm:spPr/>
      <dgm:t>
        <a:bodyPr/>
        <a:lstStyle/>
        <a:p>
          <a:endParaRPr lang="fr-FR" sz="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135CB463-B3BC-4E11-BBF7-4AD7FC49BF6C}" type="sibTrans" cxnId="{0627AA42-84A7-4B30-AAAB-64EFC43647E8}">
      <dgm:prSet/>
      <dgm:spPr/>
      <dgm:t>
        <a:bodyPr/>
        <a:lstStyle/>
        <a:p>
          <a:endParaRPr lang="fr-FR" sz="2800">
            <a:latin typeface="Microsoft Uighur" panose="02000000000000000000" pitchFamily="2" charset="-78"/>
            <a:cs typeface="Microsoft Uighur" panose="02000000000000000000" pitchFamily="2" charset="-78"/>
          </a:endParaRPr>
        </a:p>
      </dgm:t>
    </dgm:pt>
    <dgm:pt modelId="{FA12BA7F-C76C-4083-9406-A67ACA022854}" type="pres">
      <dgm:prSet presAssocID="{8AC8FBC6-87E3-4AA8-BC7E-206109A0F4F0}" presName="cycle" presStyleCnt="0">
        <dgm:presLayoutVars>
          <dgm:chMax val="1"/>
          <dgm:dir/>
          <dgm:animLvl val="ctr"/>
          <dgm:resizeHandles val="exact"/>
        </dgm:presLayoutVars>
      </dgm:prSet>
      <dgm:spPr/>
    </dgm:pt>
    <dgm:pt modelId="{24B6BD99-848B-4627-B9E2-77EAEA495189}" type="pres">
      <dgm:prSet presAssocID="{571EA815-78F6-4DCF-83A5-4D26B5988817}" presName="centerShape" presStyleLbl="node0" presStyleIdx="0" presStyleCnt="1"/>
      <dgm:spPr/>
    </dgm:pt>
    <dgm:pt modelId="{9A3AED31-909E-4AD7-BB0B-0D6E9FF8C2B8}" type="pres">
      <dgm:prSet presAssocID="{61CB46EA-D80D-413C-9783-686FE8C78FA5}" presName="Name9" presStyleLbl="parChTrans1D2" presStyleIdx="0" presStyleCnt="9"/>
      <dgm:spPr/>
    </dgm:pt>
    <dgm:pt modelId="{5561A204-1BC4-4034-92CF-84FB29006777}" type="pres">
      <dgm:prSet presAssocID="{61CB46EA-D80D-413C-9783-686FE8C78FA5}" presName="connTx" presStyleLbl="parChTrans1D2" presStyleIdx="0" presStyleCnt="9"/>
      <dgm:spPr/>
    </dgm:pt>
    <dgm:pt modelId="{C1C5E62B-8BEF-4542-8237-6B9D6C114E73}" type="pres">
      <dgm:prSet presAssocID="{E8EF869A-0FAE-42C5-BCC4-46322E4498C2}" presName="node" presStyleLbl="node1" presStyleIdx="0" presStyleCnt="9">
        <dgm:presLayoutVars>
          <dgm:bulletEnabled val="1"/>
        </dgm:presLayoutVars>
      </dgm:prSet>
      <dgm:spPr/>
    </dgm:pt>
    <dgm:pt modelId="{3C3C6B95-8AC1-4955-A531-D2BBFDA9F43B}" type="pres">
      <dgm:prSet presAssocID="{FCC657B7-69CA-42E7-A7BB-DD48E61B6B39}" presName="Name9" presStyleLbl="parChTrans1D2" presStyleIdx="1" presStyleCnt="9"/>
      <dgm:spPr/>
    </dgm:pt>
    <dgm:pt modelId="{DB874E87-8D00-43B9-8E5F-776DA00FF393}" type="pres">
      <dgm:prSet presAssocID="{FCC657B7-69CA-42E7-A7BB-DD48E61B6B39}" presName="connTx" presStyleLbl="parChTrans1D2" presStyleIdx="1" presStyleCnt="9"/>
      <dgm:spPr/>
    </dgm:pt>
    <dgm:pt modelId="{9B8C459A-50CD-482A-BBC4-FB2827E3ADF8}" type="pres">
      <dgm:prSet presAssocID="{8580322A-9FA3-4E63-AFEC-221FA47C2A17}" presName="node" presStyleLbl="node1" presStyleIdx="1" presStyleCnt="9">
        <dgm:presLayoutVars>
          <dgm:bulletEnabled val="1"/>
        </dgm:presLayoutVars>
      </dgm:prSet>
      <dgm:spPr/>
    </dgm:pt>
    <dgm:pt modelId="{A41FAE71-6568-4F04-BCB8-702A051CE094}" type="pres">
      <dgm:prSet presAssocID="{33EC2016-641E-4AE4-8139-01933250E5C2}" presName="Name9" presStyleLbl="parChTrans1D2" presStyleIdx="2" presStyleCnt="9"/>
      <dgm:spPr/>
    </dgm:pt>
    <dgm:pt modelId="{C8411EAB-38F9-4567-B21F-5DF81AA6782C}" type="pres">
      <dgm:prSet presAssocID="{33EC2016-641E-4AE4-8139-01933250E5C2}" presName="connTx" presStyleLbl="parChTrans1D2" presStyleIdx="2" presStyleCnt="9"/>
      <dgm:spPr/>
    </dgm:pt>
    <dgm:pt modelId="{A0E698E8-9E77-4516-B218-FFDEFF6465BE}" type="pres">
      <dgm:prSet presAssocID="{D3EC274C-E4C9-4FE5-9F2D-E2B2A5CE50D3}" presName="node" presStyleLbl="node1" presStyleIdx="2" presStyleCnt="9">
        <dgm:presLayoutVars>
          <dgm:bulletEnabled val="1"/>
        </dgm:presLayoutVars>
      </dgm:prSet>
      <dgm:spPr/>
    </dgm:pt>
    <dgm:pt modelId="{29E7DDC3-FCFA-42B4-8DBB-BDE2CD877C0E}" type="pres">
      <dgm:prSet presAssocID="{A5AAE615-20C1-4236-8206-EA36B2B5C79C}" presName="Name9" presStyleLbl="parChTrans1D2" presStyleIdx="3" presStyleCnt="9"/>
      <dgm:spPr/>
    </dgm:pt>
    <dgm:pt modelId="{762BAAAF-2B43-4698-95BB-F06FE358E117}" type="pres">
      <dgm:prSet presAssocID="{A5AAE615-20C1-4236-8206-EA36B2B5C79C}" presName="connTx" presStyleLbl="parChTrans1D2" presStyleIdx="3" presStyleCnt="9"/>
      <dgm:spPr/>
    </dgm:pt>
    <dgm:pt modelId="{9AA6075C-73B5-40C8-A405-80C49F4430FF}" type="pres">
      <dgm:prSet presAssocID="{5B1E684C-ED36-4B1A-9EC8-9E20E1E8B512}" presName="node" presStyleLbl="node1" presStyleIdx="3" presStyleCnt="9">
        <dgm:presLayoutVars>
          <dgm:bulletEnabled val="1"/>
        </dgm:presLayoutVars>
      </dgm:prSet>
      <dgm:spPr/>
    </dgm:pt>
    <dgm:pt modelId="{87C5D076-4A28-49E8-97B5-5944DF06C6D3}" type="pres">
      <dgm:prSet presAssocID="{DF4CAEB2-CE7F-4326-AB12-401ACF132222}" presName="Name9" presStyleLbl="parChTrans1D2" presStyleIdx="4" presStyleCnt="9"/>
      <dgm:spPr/>
    </dgm:pt>
    <dgm:pt modelId="{8199B73F-29F9-4003-90BC-DB512FB6E98A}" type="pres">
      <dgm:prSet presAssocID="{DF4CAEB2-CE7F-4326-AB12-401ACF132222}" presName="connTx" presStyleLbl="parChTrans1D2" presStyleIdx="4" presStyleCnt="9"/>
      <dgm:spPr/>
    </dgm:pt>
    <dgm:pt modelId="{65090388-1912-439B-BC04-80C4BAC0DF93}" type="pres">
      <dgm:prSet presAssocID="{1C1E0A53-D246-4C2B-8068-2512E798DB32}" presName="node" presStyleLbl="node1" presStyleIdx="4" presStyleCnt="9">
        <dgm:presLayoutVars>
          <dgm:bulletEnabled val="1"/>
        </dgm:presLayoutVars>
      </dgm:prSet>
      <dgm:spPr/>
    </dgm:pt>
    <dgm:pt modelId="{9D782B05-C4FF-4333-9D3D-15DECD3270F7}" type="pres">
      <dgm:prSet presAssocID="{8C518FAE-5615-450B-83F3-37EB26C144AE}" presName="Name9" presStyleLbl="parChTrans1D2" presStyleIdx="5" presStyleCnt="9"/>
      <dgm:spPr/>
    </dgm:pt>
    <dgm:pt modelId="{2EF7822B-C691-4DE3-B678-D2A0AC79E74A}" type="pres">
      <dgm:prSet presAssocID="{8C518FAE-5615-450B-83F3-37EB26C144AE}" presName="connTx" presStyleLbl="parChTrans1D2" presStyleIdx="5" presStyleCnt="9"/>
      <dgm:spPr/>
    </dgm:pt>
    <dgm:pt modelId="{2DDF4E7E-52E0-4A74-82A9-62F18E067361}" type="pres">
      <dgm:prSet presAssocID="{5BA394F0-4BDA-4FB6-A91D-EE7FDF31138E}" presName="node" presStyleLbl="node1" presStyleIdx="5" presStyleCnt="9">
        <dgm:presLayoutVars>
          <dgm:bulletEnabled val="1"/>
        </dgm:presLayoutVars>
      </dgm:prSet>
      <dgm:spPr/>
    </dgm:pt>
    <dgm:pt modelId="{00F8213B-A256-491A-AFE5-32C677DC5F95}" type="pres">
      <dgm:prSet presAssocID="{8F52854A-4E27-4CEB-B114-FA12A6A185B7}" presName="Name9" presStyleLbl="parChTrans1D2" presStyleIdx="6" presStyleCnt="9"/>
      <dgm:spPr/>
    </dgm:pt>
    <dgm:pt modelId="{AB9D33C8-F190-4F88-B5A4-F6D46D64FDBA}" type="pres">
      <dgm:prSet presAssocID="{8F52854A-4E27-4CEB-B114-FA12A6A185B7}" presName="connTx" presStyleLbl="parChTrans1D2" presStyleIdx="6" presStyleCnt="9"/>
      <dgm:spPr/>
    </dgm:pt>
    <dgm:pt modelId="{FC49683F-D685-40C7-B400-DC97AE875747}" type="pres">
      <dgm:prSet presAssocID="{2C3F775A-B0D6-4A4F-9CDE-D463D0BC2F0D}" presName="node" presStyleLbl="node1" presStyleIdx="6" presStyleCnt="9">
        <dgm:presLayoutVars>
          <dgm:bulletEnabled val="1"/>
        </dgm:presLayoutVars>
      </dgm:prSet>
      <dgm:spPr/>
    </dgm:pt>
    <dgm:pt modelId="{4C65E19B-F523-48EB-AAD5-09A7F13C9F05}" type="pres">
      <dgm:prSet presAssocID="{AC2776AC-D030-4696-A100-20DA37C0A323}" presName="Name9" presStyleLbl="parChTrans1D2" presStyleIdx="7" presStyleCnt="9"/>
      <dgm:spPr/>
    </dgm:pt>
    <dgm:pt modelId="{40FE342D-663F-4A36-B2E3-4D425F1892F5}" type="pres">
      <dgm:prSet presAssocID="{AC2776AC-D030-4696-A100-20DA37C0A323}" presName="connTx" presStyleLbl="parChTrans1D2" presStyleIdx="7" presStyleCnt="9"/>
      <dgm:spPr/>
    </dgm:pt>
    <dgm:pt modelId="{1FCEA333-4CA3-4B01-9D08-24985C20B7DA}" type="pres">
      <dgm:prSet presAssocID="{2A1D2AEF-70E5-4611-8B07-72875AC9C35C}" presName="node" presStyleLbl="node1" presStyleIdx="7" presStyleCnt="9">
        <dgm:presLayoutVars>
          <dgm:bulletEnabled val="1"/>
        </dgm:presLayoutVars>
      </dgm:prSet>
      <dgm:spPr/>
    </dgm:pt>
    <dgm:pt modelId="{86E4F7B7-9273-4F26-8F5A-28F44A8AB329}" type="pres">
      <dgm:prSet presAssocID="{6706B036-FC44-43AC-9267-1BA768BEE950}" presName="Name9" presStyleLbl="parChTrans1D2" presStyleIdx="8" presStyleCnt="9"/>
      <dgm:spPr/>
    </dgm:pt>
    <dgm:pt modelId="{734AB248-396C-42D8-96B1-922897CFC442}" type="pres">
      <dgm:prSet presAssocID="{6706B036-FC44-43AC-9267-1BA768BEE950}" presName="connTx" presStyleLbl="parChTrans1D2" presStyleIdx="8" presStyleCnt="9"/>
      <dgm:spPr/>
    </dgm:pt>
    <dgm:pt modelId="{D8E5785C-8AB1-4403-95B6-15F7A8B8336B}" type="pres">
      <dgm:prSet presAssocID="{EFE8AC4B-D99E-49FC-9CF0-E1567049F744}" presName="node" presStyleLbl="node1" presStyleIdx="8" presStyleCnt="9">
        <dgm:presLayoutVars>
          <dgm:bulletEnabled val="1"/>
        </dgm:presLayoutVars>
      </dgm:prSet>
      <dgm:spPr/>
    </dgm:pt>
  </dgm:ptLst>
  <dgm:cxnLst>
    <dgm:cxn modelId="{279B6C04-C51E-4CA9-A20E-B60D942B39AB}" type="presOf" srcId="{FCC657B7-69CA-42E7-A7BB-DD48E61B6B39}" destId="{DB874E87-8D00-43B9-8E5F-776DA00FF393}" srcOrd="1" destOrd="0" presId="urn:microsoft.com/office/officeart/2005/8/layout/radial1"/>
    <dgm:cxn modelId="{859F9805-3807-4CE1-A3E4-2A24D095AFD5}" type="presOf" srcId="{8C518FAE-5615-450B-83F3-37EB26C144AE}" destId="{9D782B05-C4FF-4333-9D3D-15DECD3270F7}" srcOrd="0" destOrd="0" presId="urn:microsoft.com/office/officeart/2005/8/layout/radial1"/>
    <dgm:cxn modelId="{0160930B-9FE5-4508-A537-76A43A034BDE}" type="presOf" srcId="{AC2776AC-D030-4696-A100-20DA37C0A323}" destId="{4C65E19B-F523-48EB-AAD5-09A7F13C9F05}" srcOrd="0" destOrd="0" presId="urn:microsoft.com/office/officeart/2005/8/layout/radial1"/>
    <dgm:cxn modelId="{84C01211-F559-48EB-BD2C-AA703E379E83}" type="presOf" srcId="{2A1D2AEF-70E5-4611-8B07-72875AC9C35C}" destId="{1FCEA333-4CA3-4B01-9D08-24985C20B7DA}" srcOrd="0" destOrd="0" presId="urn:microsoft.com/office/officeart/2005/8/layout/radial1"/>
    <dgm:cxn modelId="{3DD59918-76E9-4BCE-A402-050E74A0BDAE}" type="presOf" srcId="{33EC2016-641E-4AE4-8139-01933250E5C2}" destId="{A41FAE71-6568-4F04-BCB8-702A051CE094}" srcOrd="0" destOrd="0" presId="urn:microsoft.com/office/officeart/2005/8/layout/radial1"/>
    <dgm:cxn modelId="{7E39ED19-0AB3-4BAB-B9B1-71623E58D6DA}" type="presOf" srcId="{A5AAE615-20C1-4236-8206-EA36B2B5C79C}" destId="{29E7DDC3-FCFA-42B4-8DBB-BDE2CD877C0E}" srcOrd="0" destOrd="0" presId="urn:microsoft.com/office/officeart/2005/8/layout/radial1"/>
    <dgm:cxn modelId="{1FADF71B-B3E9-40A4-BCB8-746ADB528C83}" type="presOf" srcId="{DF4CAEB2-CE7F-4326-AB12-401ACF132222}" destId="{8199B73F-29F9-4003-90BC-DB512FB6E98A}" srcOrd="1" destOrd="0" presId="urn:microsoft.com/office/officeart/2005/8/layout/radial1"/>
    <dgm:cxn modelId="{C581AE2F-9E2B-46BD-B7F3-D2925A14912E}" type="presOf" srcId="{6706B036-FC44-43AC-9267-1BA768BEE950}" destId="{86E4F7B7-9273-4F26-8F5A-28F44A8AB329}" srcOrd="0" destOrd="0" presId="urn:microsoft.com/office/officeart/2005/8/layout/radial1"/>
    <dgm:cxn modelId="{5FAF6A31-118E-47EA-83D8-78F148FE0034}" type="presOf" srcId="{33EC2016-641E-4AE4-8139-01933250E5C2}" destId="{C8411EAB-38F9-4567-B21F-5DF81AA6782C}" srcOrd="1" destOrd="0" presId="urn:microsoft.com/office/officeart/2005/8/layout/radial1"/>
    <dgm:cxn modelId="{03EFC434-C33A-4795-ACFD-8CD8452AE28B}" type="presOf" srcId="{AC2776AC-D030-4696-A100-20DA37C0A323}" destId="{40FE342D-663F-4A36-B2E3-4D425F1892F5}" srcOrd="1" destOrd="0" presId="urn:microsoft.com/office/officeart/2005/8/layout/radial1"/>
    <dgm:cxn modelId="{1BE56339-468D-432C-A50F-09107806DA41}" type="presOf" srcId="{DF4CAEB2-CE7F-4326-AB12-401ACF132222}" destId="{87C5D076-4A28-49E8-97B5-5944DF06C6D3}" srcOrd="0" destOrd="0" presId="urn:microsoft.com/office/officeart/2005/8/layout/radial1"/>
    <dgm:cxn modelId="{9FC0203B-411E-4BF8-8DAF-5D4CA844EDC8}" type="presOf" srcId="{E8EF869A-0FAE-42C5-BCC4-46322E4498C2}" destId="{C1C5E62B-8BEF-4542-8237-6B9D6C114E73}" srcOrd="0" destOrd="0" presId="urn:microsoft.com/office/officeart/2005/8/layout/radial1"/>
    <dgm:cxn modelId="{0627AA42-84A7-4B30-AAAB-64EFC43647E8}" srcId="{571EA815-78F6-4DCF-83A5-4D26B5988817}" destId="{2A1D2AEF-70E5-4611-8B07-72875AC9C35C}" srcOrd="7" destOrd="0" parTransId="{AC2776AC-D030-4696-A100-20DA37C0A323}" sibTransId="{135CB463-B3BC-4E11-BBF7-4AD7FC49BF6C}"/>
    <dgm:cxn modelId="{E3514744-3156-499B-AA0B-D39F63B82093}" type="presOf" srcId="{5B1E684C-ED36-4B1A-9EC8-9E20E1E8B512}" destId="{9AA6075C-73B5-40C8-A405-80C49F4430FF}" srcOrd="0" destOrd="0" presId="urn:microsoft.com/office/officeart/2005/8/layout/radial1"/>
    <dgm:cxn modelId="{04639E65-EA69-43D5-9570-1C883CB947CC}" srcId="{571EA815-78F6-4DCF-83A5-4D26B5988817}" destId="{D3EC274C-E4C9-4FE5-9F2D-E2B2A5CE50D3}" srcOrd="2" destOrd="0" parTransId="{33EC2016-641E-4AE4-8139-01933250E5C2}" sibTransId="{C32B155E-A09E-4B09-9D0D-FBFAE56A614C}"/>
    <dgm:cxn modelId="{D22A9A69-0687-4568-8B69-9588B9F61E0D}" type="presOf" srcId="{8580322A-9FA3-4E63-AFEC-221FA47C2A17}" destId="{9B8C459A-50CD-482A-BBC4-FB2827E3ADF8}" srcOrd="0" destOrd="0" presId="urn:microsoft.com/office/officeart/2005/8/layout/radial1"/>
    <dgm:cxn modelId="{D2D4A069-79A3-4E3F-ABFF-E4484C2C0975}" srcId="{571EA815-78F6-4DCF-83A5-4D26B5988817}" destId="{EFE8AC4B-D99E-49FC-9CF0-E1567049F744}" srcOrd="8" destOrd="0" parTransId="{6706B036-FC44-43AC-9267-1BA768BEE950}" sibTransId="{4AD6CB4E-FBED-47C0-9044-28E731FC082D}"/>
    <dgm:cxn modelId="{FBAC544D-8BCC-4EC3-8E98-74D81310467E}" type="presOf" srcId="{5BA394F0-4BDA-4FB6-A91D-EE7FDF31138E}" destId="{2DDF4E7E-52E0-4A74-82A9-62F18E067361}" srcOrd="0" destOrd="0" presId="urn:microsoft.com/office/officeart/2005/8/layout/radial1"/>
    <dgm:cxn modelId="{EBB38C4D-C137-4B2F-867A-8FF3C1B5C4C4}" type="presOf" srcId="{6706B036-FC44-43AC-9267-1BA768BEE950}" destId="{734AB248-396C-42D8-96B1-922897CFC442}" srcOrd="1" destOrd="0" presId="urn:microsoft.com/office/officeart/2005/8/layout/radial1"/>
    <dgm:cxn modelId="{6BC4D86E-9E52-4FE3-B3B3-B4211081B380}" srcId="{571EA815-78F6-4DCF-83A5-4D26B5988817}" destId="{5BA394F0-4BDA-4FB6-A91D-EE7FDF31138E}" srcOrd="5" destOrd="0" parTransId="{8C518FAE-5615-450B-83F3-37EB26C144AE}" sibTransId="{7F5C628E-BD2D-4DFA-8ACE-D1276D084524}"/>
    <dgm:cxn modelId="{A7F64170-7BBA-433A-9B0E-E47DB6F2160A}" srcId="{571EA815-78F6-4DCF-83A5-4D26B5988817}" destId="{2C3F775A-B0D6-4A4F-9CDE-D463D0BC2F0D}" srcOrd="6" destOrd="0" parTransId="{8F52854A-4E27-4CEB-B114-FA12A6A185B7}" sibTransId="{982E683A-21BD-4B33-98D7-A5BCA8CE5B09}"/>
    <dgm:cxn modelId="{D85BF170-0FA7-42A0-80C5-884AB3E214CC}" type="presOf" srcId="{8AC8FBC6-87E3-4AA8-BC7E-206109A0F4F0}" destId="{FA12BA7F-C76C-4083-9406-A67ACA022854}" srcOrd="0" destOrd="0" presId="urn:microsoft.com/office/officeart/2005/8/layout/radial1"/>
    <dgm:cxn modelId="{D12E4374-6D53-4352-B08D-9A766A433F1D}" type="presOf" srcId="{8C518FAE-5615-450B-83F3-37EB26C144AE}" destId="{2EF7822B-C691-4DE3-B678-D2A0AC79E74A}" srcOrd="1" destOrd="0" presId="urn:microsoft.com/office/officeart/2005/8/layout/radial1"/>
    <dgm:cxn modelId="{EDE60D81-2B8C-45A3-AA9A-B109AA368A7C}" type="presOf" srcId="{61CB46EA-D80D-413C-9783-686FE8C78FA5}" destId="{9A3AED31-909E-4AD7-BB0B-0D6E9FF8C2B8}" srcOrd="0" destOrd="0" presId="urn:microsoft.com/office/officeart/2005/8/layout/radial1"/>
    <dgm:cxn modelId="{5FB61082-7BE4-45B2-B429-045B9E9051D6}" srcId="{571EA815-78F6-4DCF-83A5-4D26B5988817}" destId="{5B1E684C-ED36-4B1A-9EC8-9E20E1E8B512}" srcOrd="3" destOrd="0" parTransId="{A5AAE615-20C1-4236-8206-EA36B2B5C79C}" sibTransId="{CDE40516-8A81-4E01-B053-4169729637EA}"/>
    <dgm:cxn modelId="{9D596782-7A31-4991-8EF3-57CBE4166E77}" type="presOf" srcId="{1C1E0A53-D246-4C2B-8068-2512E798DB32}" destId="{65090388-1912-439B-BC04-80C4BAC0DF93}" srcOrd="0" destOrd="0" presId="urn:microsoft.com/office/officeart/2005/8/layout/radial1"/>
    <dgm:cxn modelId="{E0B9DF82-4F08-4141-B139-A3B8C37A98DD}" type="presOf" srcId="{FCC657B7-69CA-42E7-A7BB-DD48E61B6B39}" destId="{3C3C6B95-8AC1-4955-A531-D2BBFDA9F43B}" srcOrd="0" destOrd="0" presId="urn:microsoft.com/office/officeart/2005/8/layout/radial1"/>
    <dgm:cxn modelId="{7F490383-92C1-437D-8A63-E5D47185AB31}" srcId="{571EA815-78F6-4DCF-83A5-4D26B5988817}" destId="{E8EF869A-0FAE-42C5-BCC4-46322E4498C2}" srcOrd="0" destOrd="0" parTransId="{61CB46EA-D80D-413C-9783-686FE8C78FA5}" sibTransId="{79AF03E2-E665-408D-A1BA-6D31915FEDF6}"/>
    <dgm:cxn modelId="{36C35C9C-F130-4B94-AD05-A7A453834090}" type="presOf" srcId="{8F52854A-4E27-4CEB-B114-FA12A6A185B7}" destId="{00F8213B-A256-491A-AFE5-32C677DC5F95}" srcOrd="0" destOrd="0" presId="urn:microsoft.com/office/officeart/2005/8/layout/radial1"/>
    <dgm:cxn modelId="{4F3C6F9C-B7F1-49F2-9743-2AE10C73DEBF}" type="presOf" srcId="{2C3F775A-B0D6-4A4F-9CDE-D463D0BC2F0D}" destId="{FC49683F-D685-40C7-B400-DC97AE875747}" srcOrd="0" destOrd="0" presId="urn:microsoft.com/office/officeart/2005/8/layout/radial1"/>
    <dgm:cxn modelId="{BDBB3C9E-BF7E-4D42-B7B3-D122FCB9150C}" type="presOf" srcId="{571EA815-78F6-4DCF-83A5-4D26B5988817}" destId="{24B6BD99-848B-4627-B9E2-77EAEA495189}" srcOrd="0" destOrd="0" presId="urn:microsoft.com/office/officeart/2005/8/layout/radial1"/>
    <dgm:cxn modelId="{8498E0B7-90D7-4EFC-9157-DC36712C772F}" type="presOf" srcId="{61CB46EA-D80D-413C-9783-686FE8C78FA5}" destId="{5561A204-1BC4-4034-92CF-84FB29006777}" srcOrd="1" destOrd="0" presId="urn:microsoft.com/office/officeart/2005/8/layout/radial1"/>
    <dgm:cxn modelId="{69E94CBE-056D-4938-BD70-D4D43BB3B740}" type="presOf" srcId="{A5AAE615-20C1-4236-8206-EA36B2B5C79C}" destId="{762BAAAF-2B43-4698-95BB-F06FE358E117}" srcOrd="1" destOrd="0" presId="urn:microsoft.com/office/officeart/2005/8/layout/radial1"/>
    <dgm:cxn modelId="{DA3DB9C1-0072-46E9-9BB8-ACBD0695ECC9}" srcId="{571EA815-78F6-4DCF-83A5-4D26B5988817}" destId="{1C1E0A53-D246-4C2B-8068-2512E798DB32}" srcOrd="4" destOrd="0" parTransId="{DF4CAEB2-CE7F-4326-AB12-401ACF132222}" sibTransId="{408EEADD-039C-4C17-9FA4-CAB77491041A}"/>
    <dgm:cxn modelId="{2F4B01C6-EF3B-41AD-B011-9FE56DB4633A}" type="presOf" srcId="{8F52854A-4E27-4CEB-B114-FA12A6A185B7}" destId="{AB9D33C8-F190-4F88-B5A4-F6D46D64FDBA}" srcOrd="1" destOrd="0" presId="urn:microsoft.com/office/officeart/2005/8/layout/radial1"/>
    <dgm:cxn modelId="{870A16CC-6AA3-44A4-BAEB-186DA1B6C225}" srcId="{571EA815-78F6-4DCF-83A5-4D26B5988817}" destId="{8580322A-9FA3-4E63-AFEC-221FA47C2A17}" srcOrd="1" destOrd="0" parTransId="{FCC657B7-69CA-42E7-A7BB-DD48E61B6B39}" sibTransId="{04E1EA68-0558-40D7-95BF-1A8D3EAC6366}"/>
    <dgm:cxn modelId="{DB9070D8-4B39-414D-8F21-D72B11990BA5}" type="presOf" srcId="{EFE8AC4B-D99E-49FC-9CF0-E1567049F744}" destId="{D8E5785C-8AB1-4403-95B6-15F7A8B8336B}" srcOrd="0" destOrd="0" presId="urn:microsoft.com/office/officeart/2005/8/layout/radial1"/>
    <dgm:cxn modelId="{4E82DED9-BDFC-48C9-A528-B19798F8E236}" srcId="{8AC8FBC6-87E3-4AA8-BC7E-206109A0F4F0}" destId="{571EA815-78F6-4DCF-83A5-4D26B5988817}" srcOrd="0" destOrd="0" parTransId="{3AFEBE06-86E0-4B5F-A240-C4ECC6A7C46A}" sibTransId="{AE0E13A2-2901-4C42-A541-B7FC4FA2BB01}"/>
    <dgm:cxn modelId="{A8EF8BFA-2FD6-4E3B-B083-5E30450AD54D}" type="presOf" srcId="{D3EC274C-E4C9-4FE5-9F2D-E2B2A5CE50D3}" destId="{A0E698E8-9E77-4516-B218-FFDEFF6465BE}" srcOrd="0" destOrd="0" presId="urn:microsoft.com/office/officeart/2005/8/layout/radial1"/>
    <dgm:cxn modelId="{46A113B5-5FC4-40DA-93D7-19006F69318C}" type="presParOf" srcId="{FA12BA7F-C76C-4083-9406-A67ACA022854}" destId="{24B6BD99-848B-4627-B9E2-77EAEA495189}" srcOrd="0" destOrd="0" presId="urn:microsoft.com/office/officeart/2005/8/layout/radial1"/>
    <dgm:cxn modelId="{B0D4F149-23DF-4FA5-BF9B-46B23ADB873D}" type="presParOf" srcId="{FA12BA7F-C76C-4083-9406-A67ACA022854}" destId="{9A3AED31-909E-4AD7-BB0B-0D6E9FF8C2B8}" srcOrd="1" destOrd="0" presId="urn:microsoft.com/office/officeart/2005/8/layout/radial1"/>
    <dgm:cxn modelId="{22BC5466-1E55-4704-B3B4-371CA23CF2BE}" type="presParOf" srcId="{9A3AED31-909E-4AD7-BB0B-0D6E9FF8C2B8}" destId="{5561A204-1BC4-4034-92CF-84FB29006777}" srcOrd="0" destOrd="0" presId="urn:microsoft.com/office/officeart/2005/8/layout/radial1"/>
    <dgm:cxn modelId="{0507DAD9-E1FD-4A8E-BCF5-CBB8A6D5C085}" type="presParOf" srcId="{FA12BA7F-C76C-4083-9406-A67ACA022854}" destId="{C1C5E62B-8BEF-4542-8237-6B9D6C114E73}" srcOrd="2" destOrd="0" presId="urn:microsoft.com/office/officeart/2005/8/layout/radial1"/>
    <dgm:cxn modelId="{D242C35C-BD99-4A61-912D-B9E7377BFE5B}" type="presParOf" srcId="{FA12BA7F-C76C-4083-9406-A67ACA022854}" destId="{3C3C6B95-8AC1-4955-A531-D2BBFDA9F43B}" srcOrd="3" destOrd="0" presId="urn:microsoft.com/office/officeart/2005/8/layout/radial1"/>
    <dgm:cxn modelId="{0F3D8683-4456-4850-9B97-6F4CA59011D3}" type="presParOf" srcId="{3C3C6B95-8AC1-4955-A531-D2BBFDA9F43B}" destId="{DB874E87-8D00-43B9-8E5F-776DA00FF393}" srcOrd="0" destOrd="0" presId="urn:microsoft.com/office/officeart/2005/8/layout/radial1"/>
    <dgm:cxn modelId="{000DC861-FAA1-4896-985C-41BC25DC22DC}" type="presParOf" srcId="{FA12BA7F-C76C-4083-9406-A67ACA022854}" destId="{9B8C459A-50CD-482A-BBC4-FB2827E3ADF8}" srcOrd="4" destOrd="0" presId="urn:microsoft.com/office/officeart/2005/8/layout/radial1"/>
    <dgm:cxn modelId="{F0C7C993-1B00-44A9-9DE1-0858BDD00A00}" type="presParOf" srcId="{FA12BA7F-C76C-4083-9406-A67ACA022854}" destId="{A41FAE71-6568-4F04-BCB8-702A051CE094}" srcOrd="5" destOrd="0" presId="urn:microsoft.com/office/officeart/2005/8/layout/radial1"/>
    <dgm:cxn modelId="{89CEE587-4FB0-4E2D-994A-280ADEE8F417}" type="presParOf" srcId="{A41FAE71-6568-4F04-BCB8-702A051CE094}" destId="{C8411EAB-38F9-4567-B21F-5DF81AA6782C}" srcOrd="0" destOrd="0" presId="urn:microsoft.com/office/officeart/2005/8/layout/radial1"/>
    <dgm:cxn modelId="{692FEAD4-70C5-4D7B-98A6-C34D65B9DDF0}" type="presParOf" srcId="{FA12BA7F-C76C-4083-9406-A67ACA022854}" destId="{A0E698E8-9E77-4516-B218-FFDEFF6465BE}" srcOrd="6" destOrd="0" presId="urn:microsoft.com/office/officeart/2005/8/layout/radial1"/>
    <dgm:cxn modelId="{E9B6654C-8486-49F1-98D3-CF43614D72D8}" type="presParOf" srcId="{FA12BA7F-C76C-4083-9406-A67ACA022854}" destId="{29E7DDC3-FCFA-42B4-8DBB-BDE2CD877C0E}" srcOrd="7" destOrd="0" presId="urn:microsoft.com/office/officeart/2005/8/layout/radial1"/>
    <dgm:cxn modelId="{E2938E41-3207-4B15-BA64-C364FA3B7A02}" type="presParOf" srcId="{29E7DDC3-FCFA-42B4-8DBB-BDE2CD877C0E}" destId="{762BAAAF-2B43-4698-95BB-F06FE358E117}" srcOrd="0" destOrd="0" presId="urn:microsoft.com/office/officeart/2005/8/layout/radial1"/>
    <dgm:cxn modelId="{CC78D5C4-FAB9-4BC9-8EF4-54349227DE2E}" type="presParOf" srcId="{FA12BA7F-C76C-4083-9406-A67ACA022854}" destId="{9AA6075C-73B5-40C8-A405-80C49F4430FF}" srcOrd="8" destOrd="0" presId="urn:microsoft.com/office/officeart/2005/8/layout/radial1"/>
    <dgm:cxn modelId="{5F761B4B-AE86-441E-99F4-A9B72C8DB448}" type="presParOf" srcId="{FA12BA7F-C76C-4083-9406-A67ACA022854}" destId="{87C5D076-4A28-49E8-97B5-5944DF06C6D3}" srcOrd="9" destOrd="0" presId="urn:microsoft.com/office/officeart/2005/8/layout/radial1"/>
    <dgm:cxn modelId="{9CDAE294-73DD-4E3B-B2CA-9EC10F1E289F}" type="presParOf" srcId="{87C5D076-4A28-49E8-97B5-5944DF06C6D3}" destId="{8199B73F-29F9-4003-90BC-DB512FB6E98A}" srcOrd="0" destOrd="0" presId="urn:microsoft.com/office/officeart/2005/8/layout/radial1"/>
    <dgm:cxn modelId="{99A9CDA1-BCBD-4036-BD3E-400D094DFDFC}" type="presParOf" srcId="{FA12BA7F-C76C-4083-9406-A67ACA022854}" destId="{65090388-1912-439B-BC04-80C4BAC0DF93}" srcOrd="10" destOrd="0" presId="urn:microsoft.com/office/officeart/2005/8/layout/radial1"/>
    <dgm:cxn modelId="{8185B978-2F88-4DDB-9EE2-0299D7037BE4}" type="presParOf" srcId="{FA12BA7F-C76C-4083-9406-A67ACA022854}" destId="{9D782B05-C4FF-4333-9D3D-15DECD3270F7}" srcOrd="11" destOrd="0" presId="urn:microsoft.com/office/officeart/2005/8/layout/radial1"/>
    <dgm:cxn modelId="{B855B4F8-847F-4668-B173-9112E1F6EB5E}" type="presParOf" srcId="{9D782B05-C4FF-4333-9D3D-15DECD3270F7}" destId="{2EF7822B-C691-4DE3-B678-D2A0AC79E74A}" srcOrd="0" destOrd="0" presId="urn:microsoft.com/office/officeart/2005/8/layout/radial1"/>
    <dgm:cxn modelId="{BF0BC5BD-E859-4CEB-8FF0-93DE15066314}" type="presParOf" srcId="{FA12BA7F-C76C-4083-9406-A67ACA022854}" destId="{2DDF4E7E-52E0-4A74-82A9-62F18E067361}" srcOrd="12" destOrd="0" presId="urn:microsoft.com/office/officeart/2005/8/layout/radial1"/>
    <dgm:cxn modelId="{9A0E7095-9ECE-42C3-8B37-20789A2102AF}" type="presParOf" srcId="{FA12BA7F-C76C-4083-9406-A67ACA022854}" destId="{00F8213B-A256-491A-AFE5-32C677DC5F95}" srcOrd="13" destOrd="0" presId="urn:microsoft.com/office/officeart/2005/8/layout/radial1"/>
    <dgm:cxn modelId="{7F57AFB6-4F56-4F08-903A-E5C753C32A1A}" type="presParOf" srcId="{00F8213B-A256-491A-AFE5-32C677DC5F95}" destId="{AB9D33C8-F190-4F88-B5A4-F6D46D64FDBA}" srcOrd="0" destOrd="0" presId="urn:microsoft.com/office/officeart/2005/8/layout/radial1"/>
    <dgm:cxn modelId="{77D5562E-96ED-4E26-B0B4-AE9E546FADCB}" type="presParOf" srcId="{FA12BA7F-C76C-4083-9406-A67ACA022854}" destId="{FC49683F-D685-40C7-B400-DC97AE875747}" srcOrd="14" destOrd="0" presId="urn:microsoft.com/office/officeart/2005/8/layout/radial1"/>
    <dgm:cxn modelId="{584507CF-D5E2-47BE-902B-98440803D47D}" type="presParOf" srcId="{FA12BA7F-C76C-4083-9406-A67ACA022854}" destId="{4C65E19B-F523-48EB-AAD5-09A7F13C9F05}" srcOrd="15" destOrd="0" presId="urn:microsoft.com/office/officeart/2005/8/layout/radial1"/>
    <dgm:cxn modelId="{AE2571A5-3676-4D97-B530-45C064AA2271}" type="presParOf" srcId="{4C65E19B-F523-48EB-AAD5-09A7F13C9F05}" destId="{40FE342D-663F-4A36-B2E3-4D425F1892F5}" srcOrd="0" destOrd="0" presId="urn:microsoft.com/office/officeart/2005/8/layout/radial1"/>
    <dgm:cxn modelId="{2A358E5D-11A2-40DC-A745-7BD3B68A649D}" type="presParOf" srcId="{FA12BA7F-C76C-4083-9406-A67ACA022854}" destId="{1FCEA333-4CA3-4B01-9D08-24985C20B7DA}" srcOrd="16" destOrd="0" presId="urn:microsoft.com/office/officeart/2005/8/layout/radial1"/>
    <dgm:cxn modelId="{1E764583-2886-45F9-9BA9-92E926E855CF}" type="presParOf" srcId="{FA12BA7F-C76C-4083-9406-A67ACA022854}" destId="{86E4F7B7-9273-4F26-8F5A-28F44A8AB329}" srcOrd="17" destOrd="0" presId="urn:microsoft.com/office/officeart/2005/8/layout/radial1"/>
    <dgm:cxn modelId="{E24D8308-4625-4A3A-A6A1-9B80419C4459}" type="presParOf" srcId="{86E4F7B7-9273-4F26-8F5A-28F44A8AB329}" destId="{734AB248-396C-42D8-96B1-922897CFC442}" srcOrd="0" destOrd="0" presId="urn:microsoft.com/office/officeart/2005/8/layout/radial1"/>
    <dgm:cxn modelId="{3A80D5AB-2A28-4F32-9A7C-9A5369FEB8E1}" type="presParOf" srcId="{FA12BA7F-C76C-4083-9406-A67ACA022854}" destId="{D8E5785C-8AB1-4403-95B6-15F7A8B8336B}" srcOrd="18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499152" y="2998611"/>
          <a:ext cx="1574694" cy="1574694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</a:t>
          </a:r>
          <a:endParaRPr lang="fr-FR" sz="6500" kern="1200" dirty="0"/>
        </a:p>
      </dsp:txBody>
      <dsp:txXfrm>
        <a:off x="5729761" y="3229220"/>
        <a:ext cx="1113476" cy="1113476"/>
      </dsp:txXfrm>
    </dsp:sp>
    <dsp:sp modelId="{9A3AED31-909E-4AD7-BB0B-0D6E9FF8C2B8}">
      <dsp:nvSpPr>
        <dsp:cNvPr id="0" name=""/>
        <dsp:cNvSpPr/>
      </dsp:nvSpPr>
      <dsp:spPr>
        <a:xfrm rot="16200000">
          <a:off x="5577201" y="2278040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251035" y="2253847"/>
        <a:ext cx="70929" cy="70929"/>
      </dsp:txXfrm>
    </dsp:sp>
    <dsp:sp modelId="{C1C5E62B-8BEF-4542-8237-6B9D6C114E73}">
      <dsp:nvSpPr>
        <dsp:cNvPr id="0" name=""/>
        <dsp:cNvSpPr/>
      </dsp:nvSpPr>
      <dsp:spPr>
        <a:xfrm>
          <a:off x="5499152" y="5319"/>
          <a:ext cx="1574694" cy="1574694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لَـ</a:t>
          </a:r>
          <a:endParaRPr lang="fr-FR" sz="6500" kern="1200" dirty="0"/>
        </a:p>
      </dsp:txBody>
      <dsp:txXfrm>
        <a:off x="5729761" y="235928"/>
        <a:ext cx="1113476" cy="1113476"/>
      </dsp:txXfrm>
    </dsp:sp>
    <dsp:sp modelId="{3C3C6B95-8AC1-4955-A531-D2BBFDA9F43B}">
      <dsp:nvSpPr>
        <dsp:cNvPr id="0" name=""/>
        <dsp:cNvSpPr/>
      </dsp:nvSpPr>
      <dsp:spPr>
        <a:xfrm rot="18600000">
          <a:off x="6539226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213060" y="2603996"/>
        <a:ext cx="70929" cy="70929"/>
      </dsp:txXfrm>
    </dsp:sp>
    <dsp:sp modelId="{9B8C459A-50CD-482A-BBC4-FB2827E3ADF8}">
      <dsp:nvSpPr>
        <dsp:cNvPr id="0" name=""/>
        <dsp:cNvSpPr/>
      </dsp:nvSpPr>
      <dsp:spPr>
        <a:xfrm>
          <a:off x="7423203" y="705616"/>
          <a:ext cx="1574694" cy="1574694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لِـ</a:t>
          </a:r>
          <a:endParaRPr lang="fr-FR" sz="6500" kern="1200" dirty="0"/>
        </a:p>
      </dsp:txBody>
      <dsp:txXfrm>
        <a:off x="7653812" y="936225"/>
        <a:ext cx="1113476" cy="1113476"/>
      </dsp:txXfrm>
    </dsp:sp>
    <dsp:sp modelId="{A41FAE71-6568-4F04-BCB8-702A051CE094}">
      <dsp:nvSpPr>
        <dsp:cNvPr id="0" name=""/>
        <dsp:cNvSpPr/>
      </dsp:nvSpPr>
      <dsp:spPr>
        <a:xfrm rot="21000000">
          <a:off x="7051109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24943" y="3490603"/>
        <a:ext cx="70929" cy="70929"/>
      </dsp:txXfrm>
    </dsp:sp>
    <dsp:sp modelId="{A0E698E8-9E77-4516-B218-FFDEFF6465BE}">
      <dsp:nvSpPr>
        <dsp:cNvPr id="0" name=""/>
        <dsp:cNvSpPr/>
      </dsp:nvSpPr>
      <dsp:spPr>
        <a:xfrm>
          <a:off x="8446970" y="2478831"/>
          <a:ext cx="1574694" cy="1574694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لُـ</a:t>
          </a:r>
          <a:endParaRPr lang="fr-FR" sz="6500" kern="1200" dirty="0"/>
        </a:p>
      </dsp:txBody>
      <dsp:txXfrm>
        <a:off x="8677579" y="2709440"/>
        <a:ext cx="1113476" cy="1113476"/>
      </dsp:txXfrm>
    </dsp:sp>
    <dsp:sp modelId="{29E7DDC3-FCFA-42B4-8DBB-BDE2CD877C0E}">
      <dsp:nvSpPr>
        <dsp:cNvPr id="0" name=""/>
        <dsp:cNvSpPr/>
      </dsp:nvSpPr>
      <dsp:spPr>
        <a:xfrm rot="1800000">
          <a:off x="6873334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547168" y="4498816"/>
        <a:ext cx="70929" cy="70929"/>
      </dsp:txXfrm>
    </dsp:sp>
    <dsp:sp modelId="{9AA6075C-73B5-40C8-A405-80C49F4430FF}">
      <dsp:nvSpPr>
        <dsp:cNvPr id="0" name=""/>
        <dsp:cNvSpPr/>
      </dsp:nvSpPr>
      <dsp:spPr>
        <a:xfrm>
          <a:off x="8091419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322028" y="4725866"/>
        <a:ext cx="1113476" cy="1113476"/>
      </dsp:txXfrm>
    </dsp:sp>
    <dsp:sp modelId="{87C5D076-4A28-49E8-97B5-5944DF06C6D3}">
      <dsp:nvSpPr>
        <dsp:cNvPr id="0" name=""/>
        <dsp:cNvSpPr/>
      </dsp:nvSpPr>
      <dsp:spPr>
        <a:xfrm rot="4200000">
          <a:off x="6089084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762918" y="5156881"/>
        <a:ext cx="70929" cy="70929"/>
      </dsp:txXfrm>
    </dsp:sp>
    <dsp:sp modelId="{65090388-1912-439B-BC04-80C4BAC0DF93}">
      <dsp:nvSpPr>
        <dsp:cNvPr id="0" name=""/>
        <dsp:cNvSpPr/>
      </dsp:nvSpPr>
      <dsp:spPr>
        <a:xfrm>
          <a:off x="6522918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753527" y="6041995"/>
        <a:ext cx="1113476" cy="1113476"/>
      </dsp:txXfrm>
    </dsp:sp>
    <dsp:sp modelId="{9D782B05-C4FF-4333-9D3D-15DECD3270F7}">
      <dsp:nvSpPr>
        <dsp:cNvPr id="0" name=""/>
        <dsp:cNvSpPr/>
      </dsp:nvSpPr>
      <dsp:spPr>
        <a:xfrm rot="6600000">
          <a:off x="5065317" y="5181074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39151" y="5156881"/>
        <a:ext cx="70929" cy="70929"/>
      </dsp:txXfrm>
    </dsp:sp>
    <dsp:sp modelId="{2DDF4E7E-52E0-4A74-82A9-62F18E067361}">
      <dsp:nvSpPr>
        <dsp:cNvPr id="0" name=""/>
        <dsp:cNvSpPr/>
      </dsp:nvSpPr>
      <dsp:spPr>
        <a:xfrm>
          <a:off x="4475386" y="581138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705995" y="6041995"/>
        <a:ext cx="1113476" cy="1113476"/>
      </dsp:txXfrm>
    </dsp:sp>
    <dsp:sp modelId="{00F8213B-A256-491A-AFE5-32C677DC5F95}">
      <dsp:nvSpPr>
        <dsp:cNvPr id="0" name=""/>
        <dsp:cNvSpPr/>
      </dsp:nvSpPr>
      <dsp:spPr>
        <a:xfrm rot="9000000">
          <a:off x="4281067" y="452300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4901" y="4498816"/>
        <a:ext cx="70929" cy="70929"/>
      </dsp:txXfrm>
    </dsp:sp>
    <dsp:sp modelId="{FC49683F-D685-40C7-B400-DC97AE875747}">
      <dsp:nvSpPr>
        <dsp:cNvPr id="0" name=""/>
        <dsp:cNvSpPr/>
      </dsp:nvSpPr>
      <dsp:spPr>
        <a:xfrm>
          <a:off x="2906885" y="4495257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137494" y="4725866"/>
        <a:ext cx="1113476" cy="1113476"/>
      </dsp:txXfrm>
    </dsp:sp>
    <dsp:sp modelId="{4C65E19B-F523-48EB-AAD5-09A7F13C9F05}">
      <dsp:nvSpPr>
        <dsp:cNvPr id="0" name=""/>
        <dsp:cNvSpPr/>
      </dsp:nvSpPr>
      <dsp:spPr>
        <a:xfrm rot="11400000">
          <a:off x="4103292" y="3514796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77126" y="3490603"/>
        <a:ext cx="70929" cy="70929"/>
      </dsp:txXfrm>
    </dsp:sp>
    <dsp:sp modelId="{1FCEA333-4CA3-4B01-9D08-24985C20B7DA}">
      <dsp:nvSpPr>
        <dsp:cNvPr id="0" name=""/>
        <dsp:cNvSpPr/>
      </dsp:nvSpPr>
      <dsp:spPr>
        <a:xfrm>
          <a:off x="2551335" y="2478831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781944" y="2709440"/>
        <a:ext cx="1113476" cy="1113476"/>
      </dsp:txXfrm>
    </dsp:sp>
    <dsp:sp modelId="{86E4F7B7-9273-4F26-8F5A-28F44A8AB329}">
      <dsp:nvSpPr>
        <dsp:cNvPr id="0" name=""/>
        <dsp:cNvSpPr/>
      </dsp:nvSpPr>
      <dsp:spPr>
        <a:xfrm rot="13800000">
          <a:off x="4615175" y="2628189"/>
          <a:ext cx="1418597" cy="22543"/>
        </a:xfrm>
        <a:custGeom>
          <a:avLst/>
          <a:gdLst/>
          <a:ahLst/>
          <a:cxnLst/>
          <a:rect l="0" t="0" r="0" b="0"/>
          <a:pathLst>
            <a:path>
              <a:moveTo>
                <a:pt x="0" y="11271"/>
              </a:moveTo>
              <a:lnTo>
                <a:pt x="1418597" y="1127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289009" y="2603996"/>
        <a:ext cx="70929" cy="70929"/>
      </dsp:txXfrm>
    </dsp:sp>
    <dsp:sp modelId="{D8E5785C-8AB1-4403-95B6-15F7A8B8336B}">
      <dsp:nvSpPr>
        <dsp:cNvPr id="0" name=""/>
        <dsp:cNvSpPr/>
      </dsp:nvSpPr>
      <dsp:spPr>
        <a:xfrm>
          <a:off x="3575101" y="705616"/>
          <a:ext cx="1574694" cy="1574694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805710" y="936225"/>
        <a:ext cx="1113476" cy="1113476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324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</a:t>
          </a:r>
          <a:endParaRPr lang="fr-FR" sz="6500" kern="1200" dirty="0"/>
        </a:p>
      </dsp:txBody>
      <dsp:txXfrm>
        <a:off x="5778036" y="3434369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لَـ</a:t>
          </a:r>
          <a:endParaRPr lang="fr-FR" sz="6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7638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5082" y="2768779"/>
        <a:ext cx="75520" cy="75520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لِـ</a:t>
          </a: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079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9523" y="3711779"/>
        <a:ext cx="75520" cy="75520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لُـ</a:t>
          </a: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2996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10441" y="4784119"/>
        <a:ext cx="75520" cy="75520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8864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6308" y="5484040"/>
        <a:ext cx="75520" cy="75520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69981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7425" y="5484040"/>
        <a:ext cx="75520" cy="75520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5848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3293" y="4784119"/>
        <a:ext cx="75520" cy="75520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6766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4210" y="3711779"/>
        <a:ext cx="75520" cy="75520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1207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8652" y="2768779"/>
        <a:ext cx="75520" cy="75520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324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</a:t>
          </a:r>
          <a:endParaRPr lang="fr-FR" sz="6500" kern="1200" dirty="0"/>
        </a:p>
      </dsp:txBody>
      <dsp:txXfrm>
        <a:off x="5778036" y="3434369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لَـ</a:t>
          </a:r>
          <a:endParaRPr lang="fr-FR" sz="6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7638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5082" y="2768779"/>
        <a:ext cx="75520" cy="75520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لِـ</a:t>
          </a: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079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9523" y="3711779"/>
        <a:ext cx="75520" cy="75520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لُـ</a:t>
          </a: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2996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10441" y="4784119"/>
        <a:ext cx="75520" cy="75520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8864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6308" y="5484040"/>
        <a:ext cx="75520" cy="75520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69981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7425" y="5484040"/>
        <a:ext cx="75520" cy="75520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5848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3293" y="4784119"/>
        <a:ext cx="75520" cy="75520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6766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4210" y="3711779"/>
        <a:ext cx="75520" cy="75520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1207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8652" y="2768779"/>
        <a:ext cx="75520" cy="75520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32991" y="3189324"/>
          <a:ext cx="1673271" cy="1673271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1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</a:t>
          </a:r>
          <a:endParaRPr lang="fr-FR" sz="6500" kern="1200" dirty="0"/>
        </a:p>
      </dsp:txBody>
      <dsp:txXfrm>
        <a:off x="5778036" y="3434369"/>
        <a:ext cx="1183181" cy="1183181"/>
      </dsp:txXfrm>
    </dsp:sp>
    <dsp:sp modelId="{9A3AED31-909E-4AD7-BB0B-0D6E9FF8C2B8}">
      <dsp:nvSpPr>
        <dsp:cNvPr id="0" name=""/>
        <dsp:cNvSpPr/>
      </dsp:nvSpPr>
      <dsp:spPr>
        <a:xfrm rot="16200000">
          <a:off x="5614422" y="242229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331867" y="2396359"/>
        <a:ext cx="75520" cy="75520"/>
      </dsp:txXfrm>
    </dsp:sp>
    <dsp:sp modelId="{C1C5E62B-8BEF-4542-8237-6B9D6C114E73}">
      <dsp:nvSpPr>
        <dsp:cNvPr id="0" name=""/>
        <dsp:cNvSpPr/>
      </dsp:nvSpPr>
      <dsp:spPr>
        <a:xfrm>
          <a:off x="5532991" y="5643"/>
          <a:ext cx="1673271" cy="1673271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لَـ</a:t>
          </a:r>
          <a:endParaRPr lang="fr-FR" sz="6500" kern="1200" dirty="0"/>
        </a:p>
      </dsp:txBody>
      <dsp:txXfrm>
        <a:off x="5778036" y="250688"/>
        <a:ext cx="1183181" cy="1183181"/>
      </dsp:txXfrm>
    </dsp:sp>
    <dsp:sp modelId="{3C3C6B95-8AC1-4955-A531-D2BBFDA9F43B}">
      <dsp:nvSpPr>
        <dsp:cNvPr id="0" name=""/>
        <dsp:cNvSpPr/>
      </dsp:nvSpPr>
      <dsp:spPr>
        <a:xfrm rot="18600000">
          <a:off x="6637638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355082" y="2768779"/>
        <a:ext cx="75520" cy="75520"/>
      </dsp:txXfrm>
    </dsp:sp>
    <dsp:sp modelId="{9B8C459A-50CD-482A-BBC4-FB2827E3ADF8}">
      <dsp:nvSpPr>
        <dsp:cNvPr id="0" name=""/>
        <dsp:cNvSpPr/>
      </dsp:nvSpPr>
      <dsp:spPr>
        <a:xfrm>
          <a:off x="7579422" y="750483"/>
          <a:ext cx="1673271" cy="1673271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لِـ</a:t>
          </a:r>
          <a:endParaRPr lang="fr-FR" sz="6500" kern="1200" dirty="0"/>
        </a:p>
      </dsp:txBody>
      <dsp:txXfrm>
        <a:off x="7824467" y="995528"/>
        <a:ext cx="1183181" cy="1183181"/>
      </dsp:txXfrm>
    </dsp:sp>
    <dsp:sp modelId="{A41FAE71-6568-4F04-BCB8-702A051CE094}">
      <dsp:nvSpPr>
        <dsp:cNvPr id="0" name=""/>
        <dsp:cNvSpPr/>
      </dsp:nvSpPr>
      <dsp:spPr>
        <a:xfrm rot="21000000">
          <a:off x="7182079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899523" y="3711779"/>
        <a:ext cx="75520" cy="75520"/>
      </dsp:txXfrm>
    </dsp:sp>
    <dsp:sp modelId="{A0E698E8-9E77-4516-B218-FFDEFF6465BE}">
      <dsp:nvSpPr>
        <dsp:cNvPr id="0" name=""/>
        <dsp:cNvSpPr/>
      </dsp:nvSpPr>
      <dsp:spPr>
        <a:xfrm>
          <a:off x="8668305" y="2636483"/>
          <a:ext cx="1673271" cy="1673271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6500" kern="1200" dirty="0"/>
            <a:t>لُـ</a:t>
          </a:r>
          <a:endParaRPr lang="fr-FR" sz="6500" kern="1200" dirty="0"/>
        </a:p>
      </dsp:txBody>
      <dsp:txXfrm>
        <a:off x="8913350" y="2881528"/>
        <a:ext cx="1183181" cy="1183181"/>
      </dsp:txXfrm>
    </dsp:sp>
    <dsp:sp modelId="{29E7DDC3-FCFA-42B4-8DBB-BDE2CD877C0E}">
      <dsp:nvSpPr>
        <dsp:cNvPr id="0" name=""/>
        <dsp:cNvSpPr/>
      </dsp:nvSpPr>
      <dsp:spPr>
        <a:xfrm rot="1800000">
          <a:off x="6992996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7710441" y="4784119"/>
        <a:ext cx="75520" cy="75520"/>
      </dsp:txXfrm>
    </dsp:sp>
    <dsp:sp modelId="{9AA6075C-73B5-40C8-A405-80C49F4430FF}">
      <dsp:nvSpPr>
        <dsp:cNvPr id="0" name=""/>
        <dsp:cNvSpPr/>
      </dsp:nvSpPr>
      <dsp:spPr>
        <a:xfrm>
          <a:off x="8290140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8535185" y="5026209"/>
        <a:ext cx="1183181" cy="1183181"/>
      </dsp:txXfrm>
    </dsp:sp>
    <dsp:sp modelId="{87C5D076-4A28-49E8-97B5-5944DF06C6D3}">
      <dsp:nvSpPr>
        <dsp:cNvPr id="0" name=""/>
        <dsp:cNvSpPr/>
      </dsp:nvSpPr>
      <dsp:spPr>
        <a:xfrm rot="4200000">
          <a:off x="6158864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>
        <a:off x="6876308" y="5484040"/>
        <a:ext cx="75520" cy="75520"/>
      </dsp:txXfrm>
    </dsp:sp>
    <dsp:sp modelId="{65090388-1912-439B-BC04-80C4BAC0DF93}">
      <dsp:nvSpPr>
        <dsp:cNvPr id="0" name=""/>
        <dsp:cNvSpPr/>
      </dsp:nvSpPr>
      <dsp:spPr>
        <a:xfrm>
          <a:off x="6621874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6866919" y="6426050"/>
        <a:ext cx="1183181" cy="1183181"/>
      </dsp:txXfrm>
    </dsp:sp>
    <dsp:sp modelId="{9D782B05-C4FF-4333-9D3D-15DECD3270F7}">
      <dsp:nvSpPr>
        <dsp:cNvPr id="0" name=""/>
        <dsp:cNvSpPr/>
      </dsp:nvSpPr>
      <dsp:spPr>
        <a:xfrm rot="6600000">
          <a:off x="5069981" y="5509979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787425" y="5484040"/>
        <a:ext cx="75520" cy="75520"/>
      </dsp:txXfrm>
    </dsp:sp>
    <dsp:sp modelId="{2DDF4E7E-52E0-4A74-82A9-62F18E067361}">
      <dsp:nvSpPr>
        <dsp:cNvPr id="0" name=""/>
        <dsp:cNvSpPr/>
      </dsp:nvSpPr>
      <dsp:spPr>
        <a:xfrm>
          <a:off x="4444108" y="6181005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4689153" y="6426050"/>
        <a:ext cx="1183181" cy="1183181"/>
      </dsp:txXfrm>
    </dsp:sp>
    <dsp:sp modelId="{00F8213B-A256-491A-AFE5-32C677DC5F95}">
      <dsp:nvSpPr>
        <dsp:cNvPr id="0" name=""/>
        <dsp:cNvSpPr/>
      </dsp:nvSpPr>
      <dsp:spPr>
        <a:xfrm rot="9000000">
          <a:off x="4235848" y="481005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953293" y="4784119"/>
        <a:ext cx="75520" cy="75520"/>
      </dsp:txXfrm>
    </dsp:sp>
    <dsp:sp modelId="{FC49683F-D685-40C7-B400-DC97AE875747}">
      <dsp:nvSpPr>
        <dsp:cNvPr id="0" name=""/>
        <dsp:cNvSpPr/>
      </dsp:nvSpPr>
      <dsp:spPr>
        <a:xfrm>
          <a:off x="2775843" y="4781164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020888" y="5026209"/>
        <a:ext cx="1183181" cy="1183181"/>
      </dsp:txXfrm>
    </dsp:sp>
    <dsp:sp modelId="{4C65E19B-F523-48EB-AAD5-09A7F13C9F05}">
      <dsp:nvSpPr>
        <dsp:cNvPr id="0" name=""/>
        <dsp:cNvSpPr/>
      </dsp:nvSpPr>
      <dsp:spPr>
        <a:xfrm rot="11400000">
          <a:off x="4046766" y="3737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4764210" y="3711779"/>
        <a:ext cx="75520" cy="75520"/>
      </dsp:txXfrm>
    </dsp:sp>
    <dsp:sp modelId="{1FCEA333-4CA3-4B01-9D08-24985C20B7DA}">
      <dsp:nvSpPr>
        <dsp:cNvPr id="0" name=""/>
        <dsp:cNvSpPr/>
      </dsp:nvSpPr>
      <dsp:spPr>
        <a:xfrm>
          <a:off x="2397678" y="2636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2642723" y="2881528"/>
        <a:ext cx="1183181" cy="1183181"/>
      </dsp:txXfrm>
    </dsp:sp>
    <dsp:sp modelId="{86E4F7B7-9273-4F26-8F5A-28F44A8AB329}">
      <dsp:nvSpPr>
        <dsp:cNvPr id="0" name=""/>
        <dsp:cNvSpPr/>
      </dsp:nvSpPr>
      <dsp:spPr>
        <a:xfrm rot="13800000">
          <a:off x="4591207" y="2794718"/>
          <a:ext cx="1510409" cy="23642"/>
        </a:xfrm>
        <a:custGeom>
          <a:avLst/>
          <a:gdLst/>
          <a:ahLst/>
          <a:cxnLst/>
          <a:rect l="0" t="0" r="0" b="0"/>
          <a:pathLst>
            <a:path>
              <a:moveTo>
                <a:pt x="0" y="11821"/>
              </a:moveTo>
              <a:lnTo>
                <a:pt x="1510409" y="11821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500" kern="1200"/>
        </a:p>
      </dsp:txBody>
      <dsp:txXfrm rot="10800000">
        <a:off x="5308652" y="2768779"/>
        <a:ext cx="75520" cy="75520"/>
      </dsp:txXfrm>
    </dsp:sp>
    <dsp:sp modelId="{D8E5785C-8AB1-4403-95B6-15F7A8B8336B}">
      <dsp:nvSpPr>
        <dsp:cNvPr id="0" name=""/>
        <dsp:cNvSpPr/>
      </dsp:nvSpPr>
      <dsp:spPr>
        <a:xfrm>
          <a:off x="3486561" y="750483"/>
          <a:ext cx="1673271" cy="1673271"/>
        </a:xfrm>
        <a:prstGeom prst="ellipse">
          <a:avLst/>
        </a:prstGeom>
        <a:solidFill>
          <a:schemeClr val="bg1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275" tIns="41275" rIns="41275" bIns="41275" numCol="1" spcCol="1270" anchor="ctr" anchorCtr="0">
          <a:noAutofit/>
        </a:bodyPr>
        <a:lstStyle/>
        <a:p>
          <a:pPr marL="0" lvl="0" indent="0" algn="ctr" defTabSz="2889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6500" kern="1200"/>
        </a:p>
      </dsp:txBody>
      <dsp:txXfrm>
        <a:off x="3731606" y="995528"/>
        <a:ext cx="1183181" cy="1183181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4B6BD99-848B-4627-B9E2-77EAEA495189}">
      <dsp:nvSpPr>
        <dsp:cNvPr id="0" name=""/>
        <dsp:cNvSpPr/>
      </dsp:nvSpPr>
      <dsp:spPr>
        <a:xfrm>
          <a:off x="5505303" y="3004147"/>
          <a:ext cx="1562392" cy="1562392"/>
        </a:xfrm>
        <a:prstGeom prst="ellipse">
          <a:avLst/>
        </a:prstGeom>
        <a:solidFill>
          <a:srgbClr val="FFFF00"/>
        </a:soli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4800" b="1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الحرف</a:t>
          </a:r>
          <a:endParaRPr lang="fr-FR" sz="4800" b="1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3232954"/>
        <a:ext cx="1104778" cy="1104778"/>
      </dsp:txXfrm>
    </dsp:sp>
    <dsp:sp modelId="{9A3AED31-909E-4AD7-BB0B-0D6E9FF8C2B8}">
      <dsp:nvSpPr>
        <dsp:cNvPr id="0" name=""/>
        <dsp:cNvSpPr/>
      </dsp:nvSpPr>
      <dsp:spPr>
        <a:xfrm rot="16200000">
          <a:off x="5581251" y="2287714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251237" y="2263636"/>
        <a:ext cx="70524" cy="70524"/>
      </dsp:txXfrm>
    </dsp:sp>
    <dsp:sp modelId="{C1C5E62B-8BEF-4542-8237-6B9D6C114E73}">
      <dsp:nvSpPr>
        <dsp:cNvPr id="0" name=""/>
        <dsp:cNvSpPr/>
      </dsp:nvSpPr>
      <dsp:spPr>
        <a:xfrm>
          <a:off x="5505303" y="31257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ـــــــ</a:t>
          </a:r>
          <a:r>
            <a:rPr lang="ar-MA" sz="8000" kern="12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َ</a:t>
          </a:r>
          <a:r>
            <a:rPr lang="ar-MA" sz="8000" kern="1200" dirty="0">
              <a:solidFill>
                <a:schemeClr val="tx1"/>
              </a:solidFill>
              <a:latin typeface="Microsoft Uighur" panose="02000000000000000000" pitchFamily="2" charset="-78"/>
              <a:cs typeface="Microsoft Uighur" panose="02000000000000000000" pitchFamily="2" charset="-78"/>
            </a:rPr>
            <a:t>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5734110" y="260064"/>
        <a:ext cx="1104778" cy="1104778"/>
      </dsp:txXfrm>
    </dsp:sp>
    <dsp:sp modelId="{3C3C6B95-8AC1-4955-A531-D2BBFDA9F43B}">
      <dsp:nvSpPr>
        <dsp:cNvPr id="0" name=""/>
        <dsp:cNvSpPr/>
      </dsp:nvSpPr>
      <dsp:spPr>
        <a:xfrm rot="18600000">
          <a:off x="6536719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206706" y="2611398"/>
        <a:ext cx="70524" cy="70524"/>
      </dsp:txXfrm>
    </dsp:sp>
    <dsp:sp modelId="{9B8C459A-50CD-482A-BBC4-FB2827E3ADF8}">
      <dsp:nvSpPr>
        <dsp:cNvPr id="0" name=""/>
        <dsp:cNvSpPr/>
      </dsp:nvSpPr>
      <dsp:spPr>
        <a:xfrm>
          <a:off x="7416240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ــــــِــــــ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645047" y="955588"/>
        <a:ext cx="1104778" cy="1104778"/>
      </dsp:txXfrm>
    </dsp:sp>
    <dsp:sp modelId="{A41FAE71-6568-4F04-BCB8-702A051CE094}">
      <dsp:nvSpPr>
        <dsp:cNvPr id="0" name=""/>
        <dsp:cNvSpPr/>
      </dsp:nvSpPr>
      <dsp:spPr>
        <a:xfrm rot="21000000">
          <a:off x="7045113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715100" y="3491962"/>
        <a:ext cx="70524" cy="70524"/>
      </dsp:txXfrm>
    </dsp:sp>
    <dsp:sp modelId="{A0E698E8-9E77-4516-B218-FFDEFF6465BE}">
      <dsp:nvSpPr>
        <dsp:cNvPr id="0" name=""/>
        <dsp:cNvSpPr/>
      </dsp:nvSpPr>
      <dsp:spPr>
        <a:xfrm>
          <a:off x="8433029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ــــــُـــــ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661836" y="2716717"/>
        <a:ext cx="1104778" cy="1104778"/>
      </dsp:txXfrm>
    </dsp:sp>
    <dsp:sp modelId="{29E7DDC3-FCFA-42B4-8DBB-BDE2CD877C0E}">
      <dsp:nvSpPr>
        <dsp:cNvPr id="0" name=""/>
        <dsp:cNvSpPr/>
      </dsp:nvSpPr>
      <dsp:spPr>
        <a:xfrm rot="1800000">
          <a:off x="6868550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7538536" y="4493303"/>
        <a:ext cx="70524" cy="70524"/>
      </dsp:txXfrm>
    </dsp:sp>
    <dsp:sp modelId="{9AA6075C-73B5-40C8-A405-80C49F4430FF}">
      <dsp:nvSpPr>
        <dsp:cNvPr id="0" name=""/>
        <dsp:cNvSpPr/>
      </dsp:nvSpPr>
      <dsp:spPr>
        <a:xfrm>
          <a:off x="8079902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8308709" y="4719399"/>
        <a:ext cx="1104778" cy="1104778"/>
      </dsp:txXfrm>
    </dsp:sp>
    <dsp:sp modelId="{87C5D076-4A28-49E8-97B5-5944DF06C6D3}">
      <dsp:nvSpPr>
        <dsp:cNvPr id="0" name=""/>
        <dsp:cNvSpPr/>
      </dsp:nvSpPr>
      <dsp:spPr>
        <a:xfrm rot="4200000">
          <a:off x="6089645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9631" y="5146882"/>
        <a:ext cx="70524" cy="70524"/>
      </dsp:txXfrm>
    </dsp:sp>
    <dsp:sp modelId="{65090388-1912-439B-BC04-80C4BAC0DF93}">
      <dsp:nvSpPr>
        <dsp:cNvPr id="0" name=""/>
        <dsp:cNvSpPr/>
      </dsp:nvSpPr>
      <dsp:spPr>
        <a:xfrm>
          <a:off x="6522092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6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ــــيـــــ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6750899" y="6026557"/>
        <a:ext cx="1104778" cy="1104778"/>
      </dsp:txXfrm>
    </dsp:sp>
    <dsp:sp modelId="{9D782B05-C4FF-4333-9D3D-15DECD3270F7}">
      <dsp:nvSpPr>
        <dsp:cNvPr id="0" name=""/>
        <dsp:cNvSpPr/>
      </dsp:nvSpPr>
      <dsp:spPr>
        <a:xfrm rot="6600000">
          <a:off x="5072856" y="517096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742843" y="5146882"/>
        <a:ext cx="70524" cy="70524"/>
      </dsp:txXfrm>
    </dsp:sp>
    <dsp:sp modelId="{2DDF4E7E-52E0-4A74-82A9-62F18E067361}">
      <dsp:nvSpPr>
        <dsp:cNvPr id="0" name=""/>
        <dsp:cNvSpPr/>
      </dsp:nvSpPr>
      <dsp:spPr>
        <a:xfrm>
          <a:off x="4488515" y="5797750"/>
          <a:ext cx="1562392" cy="1562392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ـــــو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4717322" y="6026557"/>
        <a:ext cx="1104778" cy="1104778"/>
      </dsp:txXfrm>
    </dsp:sp>
    <dsp:sp modelId="{00F8213B-A256-491A-AFE5-32C677DC5F95}">
      <dsp:nvSpPr>
        <dsp:cNvPr id="0" name=""/>
        <dsp:cNvSpPr/>
      </dsp:nvSpPr>
      <dsp:spPr>
        <a:xfrm rot="9000000">
          <a:off x="4293951" y="4517382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963938" y="4493303"/>
        <a:ext cx="70524" cy="70524"/>
      </dsp:txXfrm>
    </dsp:sp>
    <dsp:sp modelId="{FC49683F-D685-40C7-B400-DC97AE875747}">
      <dsp:nvSpPr>
        <dsp:cNvPr id="0" name=""/>
        <dsp:cNvSpPr/>
      </dsp:nvSpPr>
      <dsp:spPr>
        <a:xfrm>
          <a:off x="2930705" y="4490592"/>
          <a:ext cx="1562392" cy="1562392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3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اً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3159512" y="4719399"/>
        <a:ext cx="1104778" cy="1104778"/>
      </dsp:txXfrm>
    </dsp:sp>
    <dsp:sp modelId="{4C65E19B-F523-48EB-AAD5-09A7F13C9F05}">
      <dsp:nvSpPr>
        <dsp:cNvPr id="0" name=""/>
        <dsp:cNvSpPr/>
      </dsp:nvSpPr>
      <dsp:spPr>
        <a:xfrm rot="11400000">
          <a:off x="4117388" y="3516041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4787374" y="3491962"/>
        <a:ext cx="70524" cy="70524"/>
      </dsp:txXfrm>
    </dsp:sp>
    <dsp:sp modelId="{1FCEA333-4CA3-4B01-9D08-24985C20B7DA}">
      <dsp:nvSpPr>
        <dsp:cNvPr id="0" name=""/>
        <dsp:cNvSpPr/>
      </dsp:nvSpPr>
      <dsp:spPr>
        <a:xfrm>
          <a:off x="2577578" y="2487910"/>
          <a:ext cx="1562392" cy="156239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4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3556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8000" kern="1200" dirty="0">
              <a:latin typeface="Microsoft Uighur" panose="02000000000000000000" pitchFamily="2" charset="-78"/>
              <a:cs typeface="Microsoft Uighur" panose="02000000000000000000" pitchFamily="2" charset="-78"/>
            </a:rPr>
            <a:t>ــــــٍــــ</a:t>
          </a:r>
          <a:endParaRPr lang="fr-FR" sz="8000" kern="1200" dirty="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>
        <a:off x="2806385" y="2716717"/>
        <a:ext cx="1104778" cy="1104778"/>
      </dsp:txXfrm>
    </dsp:sp>
    <dsp:sp modelId="{86E4F7B7-9273-4F26-8F5A-28F44A8AB329}">
      <dsp:nvSpPr>
        <dsp:cNvPr id="0" name=""/>
        <dsp:cNvSpPr/>
      </dsp:nvSpPr>
      <dsp:spPr>
        <a:xfrm rot="13800000">
          <a:off x="4625782" y="2635476"/>
          <a:ext cx="1410497" cy="22367"/>
        </a:xfrm>
        <a:custGeom>
          <a:avLst/>
          <a:gdLst/>
          <a:ahLst/>
          <a:cxnLst/>
          <a:rect l="0" t="0" r="0" b="0"/>
          <a:pathLst>
            <a:path>
              <a:moveTo>
                <a:pt x="0" y="11183"/>
              </a:moveTo>
              <a:lnTo>
                <a:pt x="1410497" y="11183"/>
              </a:lnTo>
            </a:path>
          </a:pathLst>
        </a:custGeom>
        <a:noFill/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355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800" kern="1200">
            <a:latin typeface="Microsoft Uighur" panose="02000000000000000000" pitchFamily="2" charset="-78"/>
            <a:cs typeface="Microsoft Uighur" panose="02000000000000000000" pitchFamily="2" charset="-78"/>
          </a:endParaRPr>
        </a:p>
      </dsp:txBody>
      <dsp:txXfrm rot="10800000">
        <a:off x="5295769" y="2611398"/>
        <a:ext cx="70524" cy="70524"/>
      </dsp:txXfrm>
    </dsp:sp>
    <dsp:sp modelId="{D8E5785C-8AB1-4403-95B6-15F7A8B8336B}">
      <dsp:nvSpPr>
        <dsp:cNvPr id="0" name=""/>
        <dsp:cNvSpPr/>
      </dsp:nvSpPr>
      <dsp:spPr>
        <a:xfrm>
          <a:off x="3594366" y="726781"/>
          <a:ext cx="1562392" cy="1562392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lumMod val="110000"/>
                <a:satMod val="105000"/>
                <a:tint val="67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lumMod val="105000"/>
                <a:satMod val="103000"/>
                <a:tint val="73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105000"/>
                <a:satMod val="109000"/>
                <a:tint val="81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3200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ar-MA" sz="7200" kern="1200" dirty="0">
              <a:latin typeface="Microsoft Uighur" panose="02000000000000000000" pitchFamily="2" charset="-78"/>
              <a:cs typeface="+mn-cs"/>
            </a:rPr>
            <a:t>ـــࣱــ</a:t>
          </a:r>
          <a:endParaRPr lang="fr-FR" sz="7200" kern="1200" dirty="0">
            <a:latin typeface="Microsoft Uighur" panose="02000000000000000000" pitchFamily="2" charset="-78"/>
            <a:cs typeface="+mn-cs"/>
          </a:endParaRPr>
        </a:p>
      </dsp:txBody>
      <dsp:txXfrm>
        <a:off x="3823173" y="955588"/>
        <a:ext cx="1104778" cy="110477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239DC6-21CA-4DD8-BB0A-9BFCF5C0BC4A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C883CC-6FC3-498F-B73F-BDC1E1ECE9F2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093186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A9CDD2-8EC3-41FA-915B-CFA363B4E52D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F65507-EDDC-4955-A45A-ABE631BC6CC1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50090034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174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349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523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697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5872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046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221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395" algn="l" defTabSz="914349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MA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A0AE87F-B08A-4342-80EC-80A3A2B8D41A}" type="slidenum">
              <a:rPr kumimoji="0" lang="fr-MA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fr-MA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04410846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AB6E2D-23EA-9898-3184-ADF16EA123C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96E6304-9050-F8FF-15EC-36221E103B8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7EA2831-29AD-C8F5-F734-7EA7738B1E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7AC731-FA6A-02C8-0222-2730949E997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8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30116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0395745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6917F0-FE67-95B8-FCE2-FEDFCB7BF8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5F985455-08C1-A605-BDEE-3F6E5463915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00AAD798-53F5-E770-E4BD-4F876E8726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A935D393-7E57-DB4F-1C99-7592521A47C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10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180270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89BE9-4A78-7D81-323D-B2AE9D0A63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FEFA129-6409-B1BA-B450-DD872FE003A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71DEFA17-E914-3C21-A9C3-A2F18CBBD95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3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fr-FR" sz="1200" b="1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C62F1B3-BAF9-18B5-4324-DBCD96BADD5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6F65507-EDDC-4955-A45A-ABE631BC6CC1}" type="slidenum">
              <a:rPr kumimoji="0" lang="fr-FR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349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fr-FR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260933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6994831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12A38CD-A9F0-3316-0743-5A5B81CFF3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A23BA65-5C39-E318-1FB7-80E1C6A54D8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>
          <a:xfrm>
            <a:off x="1371600" y="1143000"/>
            <a:ext cx="4114800" cy="3086100"/>
          </a:xfrm>
        </p:spPr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861AA754-2CF4-CF6D-F9E7-F79BCD7BFC7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E4E0639-3C3D-84DB-12CC-F6AE0CBBA8DB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6F65507-EDDC-4955-A45A-ABE631BC6CC1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05839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743AC9-5AC9-B567-B1C4-700C0F9945E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14464280-CAEE-C589-017B-BE616CE56C2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186EBDF8-E281-5468-5595-061DA5C818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221F1E3-FC91-EDAC-6AA3-F1DA7AC3D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5452534-1E9D-60E3-0A61-E3C7B064E0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6732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5ADD9B1-4D74-4067-9F19-12E6CDF5CE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D8ACFB5A-14C8-1FEA-6693-95930BBF0E5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1B453E3-8782-45A8-AE24-BA2F03A035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EBA4AB5-4538-F5AF-BDFD-B83CFBFC84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5AA2081-E402-9321-C3F6-2CBC5EEBDB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230776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9610220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5318360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8833680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81169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9239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81300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F6D0AB40-894A-37E0-BB4A-F68C374AD98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4333C774-15BA-E1F7-B3B5-53BABB83264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D65B76BD-E390-3112-17AA-703004A6E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4E66AF4-998D-9C89-68C6-F358FB9409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C5C64FF6-3766-F959-3398-D5F8A443A8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7988838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8B287B5-BC48-15F2-8857-FFDDA243D7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2FD70E16-BDD1-9D82-087A-5D0E86D49F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BCAEF58-BF28-F5A6-769F-E025E977DA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322732A-D714-0411-231A-93FB4822C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D813350-ECEF-E391-6C04-18B6329180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422739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E34FC37-05E4-279C-69FF-5EF8345D9E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765F83F-9129-0D85-C5AF-EC0C6A55BAF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227E9F7-7577-0230-40B7-C6AC2164AE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51BCFA4-29D4-43C5-E210-90B2AABF56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FC4739A-4060-56C7-6352-C6DF99C5C4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791945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3BEA59D-E8BA-0E0F-CCE4-B19FB0508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98CF272F-DBBA-B000-ACE3-557C32BDEFD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95A75D7-2564-C8DC-8D33-70E46261E8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873A034-C41A-E7D8-0653-45AB2BF6CD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049F0469-6120-9524-6AA5-BA4188DE8A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785593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093D5AB-45A9-5C4A-6F47-7F26B8A0A8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6CCE43DA-C65D-07BF-AAC6-C527FFEA1B9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6D48DFFC-2CA1-BCB6-18C6-24ED423B742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0CDF9F7-5D1F-0C5C-F592-4A6C443767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DE76434-1072-1505-459C-A9581957F0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7AC3A11-A2FA-736C-EFA9-68A325C093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788758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C910FE-05E2-0E88-D6A0-03F46BF35A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1329A86C-1807-6A54-3081-A541AAF4F5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449813CF-1E5D-76BE-401B-D994E1799D2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53DE1887-7603-669F-FA3B-50A54735905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6B7D44ED-FF0C-79B1-E02F-740D22A079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812326C8-D854-BBE4-E51F-95719A4AB8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A75F6B9D-D7B0-7ED9-FE58-43010098A4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BBDF9E4-4E22-4133-DD2A-F61D3282E6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7374110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A5E356-FBA3-7D96-1FBC-3C192EEDF0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70FABA93-AACF-3D94-ED71-AA29112F18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4232D9-1290-A798-D97C-8B785CF1A3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ADC80E17-36AD-A248-C02B-5CB2C22B50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170241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820FD99-5CB7-CE58-FB54-C786B4C50B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A33CE91-1954-3765-6D61-1484ECC773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E9B5236-2E38-4E77-EBC4-932CCE4213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181816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48445A3-06CB-6064-73EE-962B0DB125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DEA4F7E-5AA5-0D68-2912-2095F70CD29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2F03CF98-5DEF-24D7-078E-C6666B4775E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EA3ECB72-875F-7168-6C9E-94C55C7F45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688B6BA-8FA3-B43A-E358-19ADB23D9D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97C5391-7797-FCB2-16AF-BC61D36A5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75696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0EFCD83-7B38-EF22-56E8-975506196A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5BBE9861-F7AF-2C24-2680-D644CE814A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AAE4B865-02D0-71AA-9DDF-105FD7F300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43797DC-0805-51DE-1DA8-94806C376D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AE568E69-4546-4975-72BC-9BE4A3B207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154964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C3FA441-9812-2019-06C7-3203D484B8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533FF6C7-29C9-09DA-8D66-30974A42825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A40CA51-33DF-B14D-C8A2-46EC0E6B85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D0B01590-7CC7-25EF-CE65-BA4420A425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A8EF1A4F-A09F-F720-BEC8-815780B459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3E10F736-1ACC-482C-1C7D-2C6559CA26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340489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14554B6-20EB-1E76-79EA-E6C4731127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8CEB0B28-E0DB-DAB5-90BE-620D697FC38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F7FE870A-5DB8-ACFF-C844-911BADAC5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F41B39A-2D05-52E1-C348-BD087868FE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CE3A715-D31D-8D73-1648-414F89688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858244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92FFFFAB-C3F9-948A-C5DD-4B2363B2A8E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AB5E961-1D64-13AE-860A-C565D7FC289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9EE28DD-CD45-CCD8-F84A-D6000CF125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9726AF9-7CE7-B59C-1576-24BAC078A4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C3E0BD8-E9DF-89EA-7F63-3CF2E1A9C9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7445118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D405954-8B14-0927-3BFD-B0E03B8E40A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B6A1E175-A5A8-E3F8-1F50-9ACE76A60C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EDB011BD-E88B-5BE9-5844-0538F4A6BC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DDD9C7E6-35E1-05A6-51A5-CCE58B40DF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389C54D-1568-EED2-9D38-AF9656B384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047266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76CD94-2638-A533-35AC-33F8762C26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BC8C267-6A0E-7F85-11DF-E1B8F319590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9A4EE0B-4ED7-D3BB-592F-49D678F63D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ED58435-B360-2F20-F1DB-85A5F0FC7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2BCB141A-DA4F-A23C-5B4F-FCBDF897FC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478632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611B11A-57FD-EF6E-D078-216EE9E1BB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3B6DB786-4834-DFBA-7E92-F490A1B25F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431C319-FB0C-BD76-4801-6AD79CA82A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0B7BEC8B-EB10-AFA9-0647-1F675D24F1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E2F07A89-E44C-0BFC-AE33-5AF3A1C484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1139853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568AE2A-EBAB-8535-9929-5C06E773C7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2089419-3FA4-893D-10CF-896A647639B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3A35FE34-9C03-D735-DAAB-E8B7A26E07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C7A7FC32-E480-7299-D479-E039FDC4E84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4CE11614-A2EB-22B3-3300-5B1A74B74E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57DFE78-087C-A4BE-F00A-508C323EE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26185145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FC4C0A0-C635-D19D-4458-4A475D3E54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226CB9D-0440-B5FD-83E9-8546951909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B9571624-52DC-87F5-B8D2-B7D0A0756A5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C81CC25B-16E3-6CDD-A60D-772A41A9A9B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E9E8F26D-DA17-C00C-67BC-33DC1C6553D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0FAEA9E3-1EB2-6526-6A97-642BA33228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8EF242C2-8321-0011-04BB-85EC1AD922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B26D719C-FAFF-80D8-A63B-FC5C36DBCD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3994909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B0BDF672-8553-FAE5-98C8-D18B6A5935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58FBFCA1-D8E9-B420-DCF3-C1560D5C535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BE850D5E-606D-6262-85EA-5D9DFCC7F8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FE8B908B-61CB-F908-98C3-8B8A49999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755308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F6CC75F5-8023-BB5C-50A3-19A5FD2723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DA6A0358-8763-B480-6AF5-DCC1E75A3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1B6B293-6E15-1FA4-870E-1B76A4752C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60430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9755597-C78D-F28C-DE74-A0E9F12A77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1078719-4082-84B0-EE26-D2C8AAC85FE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82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82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82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C73848E-5D27-E38A-4822-60CFFFD6A1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9F2A9451-33D1-8968-5BEB-BCC20CC642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F2D16CDA-C3EA-8948-22FB-2E5E0A7D74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95920876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2BF28DC3-5288-388D-A838-E0D16E147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BDDF1C-2926-51F0-662B-3AC1923CD6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D2B27530-D0A1-B823-7ACA-65DC6AF0F3A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4F7FC9DF-66D5-2AE0-4A3C-ECF6F3C102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1765AABA-F37F-B778-36FD-721955588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975C3B56-677A-B75C-AFB7-BA3FC9432E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00442570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AC3260F-B79C-85E0-CCAA-168D126FA0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4154C08C-494D-8FC9-3F26-2972A7C0625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2B83370-E10A-7E8F-0DA5-3E2D462D7C0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BB2578CD-6D33-FFBF-B95E-D3EFE3DF1E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747F21A3-F316-F8BB-F698-83DC2F0CF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44FA0F2C-CBF0-807D-0A9A-6FA9BCE4B7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507288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F4FB7C3-6331-1AA1-0B0B-92B48991FB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1ABF8E9C-ABCA-ADB1-84AD-595D0F58EA2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4BCD6CC-B805-86AD-045F-3F71DC0E56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C89ACE6-C578-27CD-A38F-0BB5DC476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BD7A67A-A9B3-EBC0-FCB3-A1A0B75C7A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22537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5C7BB1E6-FA15-9B07-0DA4-3CDFE768DCE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CBDF7200-9D1B-0323-12C5-DDD0F72DE4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025D5D2-14BB-5080-25EB-0FCE12A2B8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154F753-5097-CE96-162F-E314E73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43545481-5913-5EDF-799C-F86BF48497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186937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714500" y="1683545"/>
            <a:ext cx="10287000" cy="3581400"/>
          </a:xfrm>
        </p:spPr>
        <p:txBody>
          <a:bodyPr anchor="b"/>
          <a:lstStyle>
            <a:lvl1pPr algn="ctr"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4050"/>
            </a:lvl1pPr>
            <a:lvl2pPr marL="771476" indent="0" algn="ctr">
              <a:buNone/>
              <a:defRPr sz="3375"/>
            </a:lvl2pPr>
            <a:lvl3pPr marL="1542950" indent="0" algn="ctr">
              <a:buNone/>
              <a:defRPr sz="3038"/>
            </a:lvl3pPr>
            <a:lvl4pPr marL="2314425" indent="0" algn="ctr">
              <a:buNone/>
              <a:defRPr sz="2700"/>
            </a:lvl4pPr>
            <a:lvl5pPr marL="3085901" indent="0" algn="ctr">
              <a:buNone/>
              <a:defRPr sz="2700"/>
            </a:lvl5pPr>
            <a:lvl6pPr marL="3857373" indent="0" algn="ctr">
              <a:buNone/>
              <a:defRPr sz="2700"/>
            </a:lvl6pPr>
            <a:lvl7pPr marL="4628850" indent="0" algn="ctr">
              <a:buNone/>
              <a:defRPr sz="2700"/>
            </a:lvl7pPr>
            <a:lvl8pPr marL="5400324" indent="0" algn="ctr">
              <a:buNone/>
              <a:defRPr sz="2700"/>
            </a:lvl8pPr>
            <a:lvl9pPr marL="6171798" indent="0" algn="ctr">
              <a:buNone/>
              <a:defRPr sz="27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537624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229205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35831" y="2564611"/>
            <a:ext cx="11830050" cy="4279106"/>
          </a:xfrm>
        </p:spPr>
        <p:txBody>
          <a:bodyPr anchor="b"/>
          <a:lstStyle>
            <a:lvl1pPr>
              <a:defRPr sz="10125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35831" y="6884198"/>
            <a:ext cx="11830050" cy="2250281"/>
          </a:xfrm>
        </p:spPr>
        <p:txBody>
          <a:bodyPr/>
          <a:lstStyle>
            <a:lvl1pPr marL="0" indent="0">
              <a:buNone/>
              <a:defRPr sz="4050">
                <a:solidFill>
                  <a:schemeClr val="tx1">
                    <a:tint val="75000"/>
                  </a:schemeClr>
                </a:solidFill>
              </a:defRPr>
            </a:lvl1pPr>
            <a:lvl2pPr marL="771476" indent="0">
              <a:buNone/>
              <a:defRPr sz="3375">
                <a:solidFill>
                  <a:schemeClr val="tx1">
                    <a:tint val="75000"/>
                  </a:schemeClr>
                </a:solidFill>
              </a:defRPr>
            </a:lvl2pPr>
            <a:lvl3pPr marL="1542950" indent="0">
              <a:buNone/>
              <a:defRPr sz="3038">
                <a:solidFill>
                  <a:schemeClr val="tx1">
                    <a:tint val="75000"/>
                  </a:schemeClr>
                </a:solidFill>
              </a:defRPr>
            </a:lvl3pPr>
            <a:lvl4pPr marL="2314425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4pPr>
            <a:lvl5pPr marL="3085901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5pPr>
            <a:lvl6pPr marL="3857373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6pPr>
            <a:lvl7pPr marL="462885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7pPr>
            <a:lvl8pPr marL="5400324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8pPr>
            <a:lvl9pPr marL="6171798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20315606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19295290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068132154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037944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4B709E9-322D-81F7-8380-5D5E3462D0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8F6FE923-12A9-6065-9D9B-DB5D779349F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E10767B0-1F3F-BB8A-B4A9-037C38F518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8B6C2448-B15A-4B86-1C44-2E05D2D379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053240E5-0914-8546-4853-6693B6E56D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D8BE2B1-DF36-31A0-2A1A-96B54B448F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52543810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408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63272749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Modifiez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85298678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7140457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9815516" y="547689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942975" y="547689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56014953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278822"/>
      </p:ext>
    </p:extLst>
  </p:cSld>
  <p:clrMapOvr>
    <a:masterClrMapping/>
  </p:clrMapOvr>
  <p:hf hdr="0" ftr="0" dt="0"/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4284490"/>
      </p:ext>
    </p:extLst>
  </p:cSld>
  <p:clrMapOvr>
    <a:masterClrMapping/>
  </p:clrMapOvr>
  <p:hf hdr="0" ftr="0" dt="0"/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7253520"/>
      </p:ext>
    </p:extLst>
  </p:cSld>
  <p:clrMapOvr>
    <a:masterClrMapping/>
  </p:clrMapOvr>
  <p:hf hdr="0" ftr="0" dt="0"/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879746"/>
      </p:ext>
    </p:extLst>
  </p:cSld>
  <p:clrMapOvr>
    <a:masterClrMapping/>
  </p:clrMapOvr>
  <p:hf hdr="0" ftr="0" dt="0"/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3806789"/>
      </p:ext>
    </p:extLst>
  </p:cSld>
  <p:clrMapOvr>
    <a:masterClrMapping/>
  </p:clrMapOvr>
  <p:hf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A3C50A-0E8A-F330-1D2C-614A86B2D1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2" y="547693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B3A707AF-D43B-28AA-9832-F9A0EBBD5EC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4762" y="2521746"/>
            <a:ext cx="5802510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2280D807-08F1-C512-4840-856725C531A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944762" y="3757614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E1918F50-F453-6044-B216-C8649EE7386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943728" y="2521746"/>
            <a:ext cx="5831087" cy="1235868"/>
          </a:xfrm>
        </p:spPr>
        <p:txBody>
          <a:bodyPr anchor="b"/>
          <a:lstStyle>
            <a:lvl1pPr marL="0" indent="0">
              <a:buNone/>
              <a:defRPr sz="4050" b="1"/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CEB05AEC-40C0-D362-3F2B-2D04F62823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943728" y="3757614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62198576-4EE7-44CC-4DF0-0F562D94D14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9DFF6E6-BCAB-E186-1A72-67EB8A4E2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858EB875-02B3-7FF9-9CBF-125901200A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9074928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1207485"/>
      </p:ext>
    </p:extLst>
  </p:cSld>
  <p:clrMapOvr>
    <a:masterClrMapping/>
  </p:clrMapOvr>
  <p:hf hdr="0" ftr="0" dt="0"/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80574709"/>
      </p:ext>
    </p:extLst>
  </p:cSld>
  <p:clrMapOvr>
    <a:masterClrMapping/>
  </p:clrMapOvr>
  <p:hf hdr="0" ftr="0" dt="0"/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80607432"/>
      </p:ext>
    </p:extLst>
  </p:cSld>
  <p:clrMapOvr>
    <a:masterClrMapping/>
  </p:clrMapOvr>
  <p:hf hdr="0" ftr="0" dt="0"/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81932565"/>
      </p:ext>
    </p:extLst>
  </p:cSld>
  <p:clrMapOvr>
    <a:masterClrMapping/>
  </p:clrMapOvr>
  <p:hf hdr="0" ftr="0" dt="0"/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0843032"/>
      </p:ext>
    </p:extLst>
  </p:cSld>
  <p:clrMapOvr>
    <a:masterClrMapping/>
  </p:clrMapOvr>
  <p:hf hdr="0" ftr="0" dt="0"/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8906303"/>
      </p:ext>
    </p:extLst>
  </p:cSld>
  <p:clrMapOvr>
    <a:masterClrMapping/>
  </p:clrMapOvr>
  <p:hf hdr="0" ftr="0" dt="0"/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384265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04774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7400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0060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858C7A6-5722-08BE-15AF-55AB2DDEDD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D2DEB0B4-2E22-077B-8EDA-8C154DBC4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199378A2-547B-BC2A-8610-A467BF51A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C3FE9668-1004-7150-D81F-31D55F52A6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06796717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683218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480599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79107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45633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35235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26261899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11715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94973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9065016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oduct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90547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7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4003445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0"/>
          <p:cNvSpPr>
            <a:spLocks noGrp="1"/>
          </p:cNvSpPr>
          <p:nvPr>
            <p:ph type="pic" sz="quarter" idx="12"/>
          </p:nvPr>
        </p:nvSpPr>
        <p:spPr>
          <a:xfrm>
            <a:off x="7104419" y="3059912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0"/>
          <p:cNvSpPr>
            <a:spLocks noGrp="1"/>
          </p:cNvSpPr>
          <p:nvPr>
            <p:ph type="pic" sz="quarter" idx="13"/>
          </p:nvPr>
        </p:nvSpPr>
        <p:spPr>
          <a:xfrm>
            <a:off x="10203554" y="3059909"/>
            <a:ext cx="2607469" cy="3479006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75951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5884DD05-51C3-B89B-7D26-A09F373B0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050AC938-980B-339B-A89C-127223A574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4DD8E4-23B0-DEBB-BD9F-ACA592B1FE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8303607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ull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2"/>
            <a:ext cx="13716000" cy="10287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8726230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9" name="Picture Placeholder 12"/>
          <p:cNvSpPr>
            <a:spLocks noGrp="1"/>
          </p:cNvSpPr>
          <p:nvPr>
            <p:ph type="pic" sz="quarter" idx="11"/>
          </p:nvPr>
        </p:nvSpPr>
        <p:spPr>
          <a:xfrm>
            <a:off x="6858000" y="5155407"/>
            <a:ext cx="6858000" cy="51554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201725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cent Portfolio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icture Placeholder 10"/>
          <p:cNvSpPr>
            <a:spLocks noGrp="1"/>
          </p:cNvSpPr>
          <p:nvPr>
            <p:ph type="pic" sz="quarter" idx="10"/>
          </p:nvPr>
        </p:nvSpPr>
        <p:spPr>
          <a:xfrm>
            <a:off x="3002162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  <p:sp>
        <p:nvSpPr>
          <p:cNvPr id="11" name="Picture Placeholder 10"/>
          <p:cNvSpPr>
            <a:spLocks noGrp="1"/>
          </p:cNvSpPr>
          <p:nvPr>
            <p:ph type="pic" sz="quarter" idx="11"/>
          </p:nvPr>
        </p:nvSpPr>
        <p:spPr>
          <a:xfrm>
            <a:off x="9331214" y="3028950"/>
            <a:ext cx="3314700" cy="57150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7093767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iamond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icture Placeholder 2"/>
          <p:cNvSpPr>
            <a:spLocks noGrp="1"/>
          </p:cNvSpPr>
          <p:nvPr>
            <p:ph type="pic" sz="quarter" idx="10"/>
          </p:nvPr>
        </p:nvSpPr>
        <p:spPr>
          <a:xfrm>
            <a:off x="4629814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sz="quarter" idx="11"/>
          </p:nvPr>
        </p:nvSpPr>
        <p:spPr>
          <a:xfrm>
            <a:off x="6944492" y="3070280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2"/>
          <p:cNvSpPr>
            <a:spLocks noGrp="1"/>
          </p:cNvSpPr>
          <p:nvPr>
            <p:ph type="pic" sz="quarter" idx="12"/>
          </p:nvPr>
        </p:nvSpPr>
        <p:spPr>
          <a:xfrm>
            <a:off x="6941176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2"/>
          <p:cNvSpPr>
            <a:spLocks noGrp="1"/>
          </p:cNvSpPr>
          <p:nvPr>
            <p:ph type="pic" sz="quarter" idx="13"/>
          </p:nvPr>
        </p:nvSpPr>
        <p:spPr>
          <a:xfrm>
            <a:off x="4629814" y="6148565"/>
            <a:ext cx="2139696" cy="2852928"/>
          </a:xfrm>
          <a:prstGeom prst="diamond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82929192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2975" y="383915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accent4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  <a:lvl2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2pPr>
            <a:lvl3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3pPr>
            <a:lvl4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4pPr>
            <a:lvl5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ABF3146D-F1FD-4449-A89A-D8FE7B54DE81}" type="datetimeFigureOut">
              <a:rPr lang="en-US" smtClean="0"/>
              <a:pPr/>
              <a:t>9/4/2025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/>
          <a:lstStyle>
            <a:lvl1pPr>
              <a:defRPr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fld id="{16F919D3-A0D6-4586-82A8-25A537D2BD8F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3" name="Rectangle 13"/>
          <p:cNvSpPr>
            <a:spLocks/>
          </p:cNvSpPr>
          <p:nvPr userDrawn="1"/>
        </p:nvSpPr>
        <p:spPr bwMode="auto">
          <a:xfrm>
            <a:off x="3978180" y="1719621"/>
            <a:ext cx="5759649" cy="50007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lIns="0" tIns="0" rIns="0" bIns="0"/>
          <a:lstStyle/>
          <a:p>
            <a:endParaRPr lang="en-US" sz="3392" dirty="0">
              <a:solidFill>
                <a:srgbClr val="FF82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105464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6">
                    <a:lumMod val="75000"/>
                  </a:schemeClr>
                </a:solidFill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B23EBF91-12E7-4578-B9C3-38B7C94B136A}"/>
              </a:ext>
            </a:extLst>
          </p:cNvPr>
          <p:cNvSpPr txBox="1">
            <a:spLocks/>
          </p:cNvSpPr>
          <p:nvPr userDrawn="1"/>
        </p:nvSpPr>
        <p:spPr>
          <a:xfrm>
            <a:off x="12980644" y="294320"/>
            <a:ext cx="523306" cy="547688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vert="horz" lIns="154305" tIns="77153" rIns="154305" bIns="77153" rtlCol="0" anchor="ctr"/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16F919D3-A0D6-4586-82A8-25A537D2BD8F}" type="slidenum">
              <a:rPr lang="en-US" sz="2025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pPr/>
              <a:t>‹N°›</a:t>
            </a:fld>
            <a:endParaRPr lang="en-US" sz="2025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3990956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28700" y="1683545"/>
            <a:ext cx="11658600" cy="3581400"/>
          </a:xfrm>
        </p:spPr>
        <p:txBody>
          <a:bodyPr anchor="b"/>
          <a:lstStyle>
            <a:lvl1pPr algn="ctr"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14500" y="5403057"/>
            <a:ext cx="10287000" cy="2483643"/>
          </a:xfrm>
        </p:spPr>
        <p:txBody>
          <a:bodyPr/>
          <a:lstStyle>
            <a:lvl1pPr marL="0" indent="0" algn="ctr">
              <a:buNone/>
              <a:defRPr sz="3600"/>
            </a:lvl1pPr>
            <a:lvl2pPr marL="685800" indent="0" algn="ctr">
              <a:buNone/>
              <a:defRPr sz="3000"/>
            </a:lvl2pPr>
            <a:lvl3pPr marL="1371600" indent="0" algn="ctr">
              <a:buNone/>
              <a:defRPr sz="2700"/>
            </a:lvl3pPr>
            <a:lvl4pPr marL="2057400" indent="0" algn="ctr">
              <a:buNone/>
              <a:defRPr sz="2400"/>
            </a:lvl4pPr>
            <a:lvl5pPr marL="2743200" indent="0" algn="ctr">
              <a:buNone/>
              <a:defRPr sz="2400"/>
            </a:lvl5pPr>
            <a:lvl6pPr marL="3429000" indent="0" algn="ctr">
              <a:buNone/>
              <a:defRPr sz="2400"/>
            </a:lvl6pPr>
            <a:lvl7pPr marL="4114800" indent="0" algn="ctr">
              <a:buNone/>
              <a:defRPr sz="2400"/>
            </a:lvl7pPr>
            <a:lvl8pPr marL="4800600" indent="0" algn="ctr">
              <a:buNone/>
              <a:defRPr sz="2400"/>
            </a:lvl8pPr>
            <a:lvl9pPr marL="5486400" indent="0" algn="ctr">
              <a:buNone/>
              <a:defRPr sz="24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1545744"/>
      </p:ext>
    </p:extLst>
  </p:cSld>
  <p:clrMapOvr>
    <a:masterClrMapping/>
  </p:clrMapOvr>
  <p:hf hdr="0" ftr="0" dt="0"/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74657933"/>
      </p:ext>
    </p:extLst>
  </p:cSld>
  <p:clrMapOvr>
    <a:masterClrMapping/>
  </p:clrMapOvr>
  <p:hf hdr="0" ftr="0" dt="0"/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5832" y="2564609"/>
            <a:ext cx="11830050" cy="4279106"/>
          </a:xfrm>
        </p:spPr>
        <p:txBody>
          <a:bodyPr anchor="b"/>
          <a:lstStyle>
            <a:lvl1pPr>
              <a:defRPr sz="9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35832" y="6884197"/>
            <a:ext cx="11830050" cy="2250281"/>
          </a:xfrm>
        </p:spPr>
        <p:txBody>
          <a:bodyPr/>
          <a:lstStyle>
            <a:lvl1pPr marL="0" indent="0">
              <a:buNone/>
              <a:defRPr sz="3600">
                <a:solidFill>
                  <a:schemeClr val="tx1"/>
                </a:solidFill>
              </a:defRPr>
            </a:lvl1pPr>
            <a:lvl2pPr marL="68580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2pPr>
            <a:lvl3pPr marL="1371600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3pPr>
            <a:lvl4pPr marL="2057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4pPr>
            <a:lvl5pPr marL="27432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5pPr>
            <a:lvl6pPr marL="34290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6pPr>
            <a:lvl7pPr marL="41148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7pPr>
            <a:lvl8pPr marL="48006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8pPr>
            <a:lvl9pPr marL="548640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2378342"/>
      </p:ext>
    </p:extLst>
  </p:cSld>
  <p:clrMapOvr>
    <a:masterClrMapping/>
  </p:clrMapOvr>
  <p:hf hdr="0" ftr="0" dt="0"/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94297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3725" y="2738438"/>
            <a:ext cx="5829300" cy="652700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73448713"/>
      </p:ext>
    </p:extLst>
  </p:cSld>
  <p:clrMapOvr>
    <a:masterClrMapping/>
  </p:clrMapOvr>
  <p:hf hdr="0" ftr="0" dt="0"/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547690"/>
            <a:ext cx="11830050" cy="198834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4763" y="2521745"/>
            <a:ext cx="5802510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944763" y="3757613"/>
            <a:ext cx="5802510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943726" y="2521745"/>
            <a:ext cx="5831087" cy="1235868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85800" indent="0">
              <a:buNone/>
              <a:defRPr sz="3000" b="1"/>
            </a:lvl2pPr>
            <a:lvl3pPr marL="1371600" indent="0">
              <a:buNone/>
              <a:defRPr sz="2700" b="1"/>
            </a:lvl3pPr>
            <a:lvl4pPr marL="2057400" indent="0">
              <a:buNone/>
              <a:defRPr sz="2400" b="1"/>
            </a:lvl4pPr>
            <a:lvl5pPr marL="2743200" indent="0">
              <a:buNone/>
              <a:defRPr sz="2400" b="1"/>
            </a:lvl5pPr>
            <a:lvl6pPr marL="3429000" indent="0">
              <a:buNone/>
              <a:defRPr sz="2400" b="1"/>
            </a:lvl6pPr>
            <a:lvl7pPr marL="4114800" indent="0">
              <a:buNone/>
              <a:defRPr sz="2400" b="1"/>
            </a:lvl7pPr>
            <a:lvl8pPr marL="4800600" indent="0">
              <a:buNone/>
              <a:defRPr sz="2400" b="1"/>
            </a:lvl8pPr>
            <a:lvl9pPr marL="5486400" indent="0">
              <a:buNone/>
              <a:defRPr sz="24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943726" y="3757613"/>
            <a:ext cx="5831087" cy="5526882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7512891"/>
      </p:ext>
    </p:extLst>
  </p:cSld>
  <p:clrMapOvr>
    <a:masterClrMapping/>
  </p:clrMapOvr>
  <p:hf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2741EDE-8A44-BFD0-2CE8-C2628D281C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680BA2D-B705-582F-CBB7-C2C622B656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>
              <a:defRPr sz="5400"/>
            </a:lvl1pPr>
            <a:lvl2pPr>
              <a:defRPr sz="4725"/>
            </a:lvl2pPr>
            <a:lvl3pPr>
              <a:defRPr sz="4050"/>
            </a:lvl3pPr>
            <a:lvl4pPr>
              <a:defRPr sz="3375"/>
            </a:lvl4pPr>
            <a:lvl5pPr>
              <a:defRPr sz="3375"/>
            </a:lvl5pPr>
            <a:lvl6pPr>
              <a:defRPr sz="3375"/>
            </a:lvl6pPr>
            <a:lvl7pPr>
              <a:defRPr sz="3375"/>
            </a:lvl7pPr>
            <a:lvl8pPr>
              <a:defRPr sz="3375"/>
            </a:lvl8pPr>
            <a:lvl9pPr>
              <a:defRPr sz="3375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099E3B1C-5255-4A33-524D-F786E5A7F6F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35DC0D08-78B2-418A-218B-C5ACB2D7C30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CA84D5F8-D23A-EF20-E0C4-51A6C5D399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07314F6-8402-3290-C78B-6ECE9F7AE9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5654922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6335188"/>
      </p:ext>
    </p:extLst>
  </p:cSld>
  <p:clrMapOvr>
    <a:masterClrMapping/>
  </p:clrMapOvr>
  <p:hf hdr="0" ftr="0" dt="0"/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42335866"/>
      </p:ext>
    </p:extLst>
  </p:cSld>
  <p:clrMapOvr>
    <a:masterClrMapping/>
  </p:clrMapOvr>
  <p:hf hdr="0" ftr="0" dt="0"/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31087" y="1481140"/>
            <a:ext cx="6943725" cy="7310438"/>
          </a:xfrm>
        </p:spPr>
        <p:txBody>
          <a:bodyPr/>
          <a:lstStyle>
            <a:lvl1pPr>
              <a:defRPr sz="4800"/>
            </a:lvl1pPr>
            <a:lvl2pPr>
              <a:defRPr sz="42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46069783"/>
      </p:ext>
    </p:extLst>
  </p:cSld>
  <p:clrMapOvr>
    <a:masterClrMapping/>
  </p:clrMapOvr>
  <p:hf hdr="0" ftr="0" dt="0"/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44762" y="685800"/>
            <a:ext cx="4423767" cy="2400300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831087" y="1481140"/>
            <a:ext cx="6943725" cy="7310438"/>
          </a:xfrm>
        </p:spPr>
        <p:txBody>
          <a:bodyPr anchor="t"/>
          <a:lstStyle>
            <a:lvl1pPr marL="0" indent="0">
              <a:buNone/>
              <a:defRPr sz="4800"/>
            </a:lvl1pPr>
            <a:lvl2pPr marL="685800" indent="0">
              <a:buNone/>
              <a:defRPr sz="4200"/>
            </a:lvl2pPr>
            <a:lvl3pPr marL="1371600" indent="0">
              <a:buNone/>
              <a:defRPr sz="3600"/>
            </a:lvl3pPr>
            <a:lvl4pPr marL="2057400" indent="0">
              <a:buNone/>
              <a:defRPr sz="3000"/>
            </a:lvl4pPr>
            <a:lvl5pPr marL="2743200" indent="0">
              <a:buNone/>
              <a:defRPr sz="3000"/>
            </a:lvl5pPr>
            <a:lvl6pPr marL="3429000" indent="0">
              <a:buNone/>
              <a:defRPr sz="3000"/>
            </a:lvl6pPr>
            <a:lvl7pPr marL="4114800" indent="0">
              <a:buNone/>
              <a:defRPr sz="3000"/>
            </a:lvl7pPr>
            <a:lvl8pPr marL="4800600" indent="0">
              <a:buNone/>
              <a:defRPr sz="3000"/>
            </a:lvl8pPr>
            <a:lvl9pPr marL="5486400" indent="0">
              <a:buNone/>
              <a:defRPr sz="3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44762" y="3086100"/>
            <a:ext cx="4423767" cy="5717382"/>
          </a:xfrm>
        </p:spPr>
        <p:txBody>
          <a:bodyPr/>
          <a:lstStyle>
            <a:lvl1pPr marL="0" indent="0">
              <a:buNone/>
              <a:defRPr sz="2400"/>
            </a:lvl1pPr>
            <a:lvl2pPr marL="685800" indent="0">
              <a:buNone/>
              <a:defRPr sz="2100"/>
            </a:lvl2pPr>
            <a:lvl3pPr marL="1371600" indent="0">
              <a:buNone/>
              <a:defRPr sz="1800"/>
            </a:lvl3pPr>
            <a:lvl4pPr marL="2057400" indent="0">
              <a:buNone/>
              <a:defRPr sz="1500"/>
            </a:lvl4pPr>
            <a:lvl5pPr marL="2743200" indent="0">
              <a:buNone/>
              <a:defRPr sz="1500"/>
            </a:lvl5pPr>
            <a:lvl6pPr marL="3429000" indent="0">
              <a:buNone/>
              <a:defRPr sz="1500"/>
            </a:lvl6pPr>
            <a:lvl7pPr marL="4114800" indent="0">
              <a:buNone/>
              <a:defRPr sz="1500"/>
            </a:lvl7pPr>
            <a:lvl8pPr marL="4800600" indent="0">
              <a:buNone/>
              <a:defRPr sz="1500"/>
            </a:lvl8pPr>
            <a:lvl9pPr marL="5486400" indent="0">
              <a:buNone/>
              <a:defRPr sz="15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09253885"/>
      </p:ext>
    </p:extLst>
  </p:cSld>
  <p:clrMapOvr>
    <a:masterClrMapping/>
  </p:clrMapOvr>
  <p:hf hdr="0" ftr="0" dt="0"/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8050281"/>
      </p:ext>
    </p:extLst>
  </p:cSld>
  <p:clrMapOvr>
    <a:masterClrMapping/>
  </p:clrMapOvr>
  <p:hf hdr="0" ftr="0" dt="0"/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815513" y="547688"/>
            <a:ext cx="2957513" cy="8717757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42976" y="547688"/>
            <a:ext cx="8701088" cy="8717757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smtClean="0"/>
              <a:t>9/4/2025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1946668"/>
      </p:ext>
    </p:extLst>
  </p:cSld>
  <p:clrMapOvr>
    <a:masterClrMapping/>
  </p:clrMapOvr>
  <p:hf hdr="0" ftr="0" dt="0"/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numéro de diapositive 13">
            <a:extLst>
              <a:ext uri="{FF2B5EF4-FFF2-40B4-BE49-F238E27FC236}">
                <a16:creationId xmlns:a16="http://schemas.microsoft.com/office/drawing/2014/main" id="{0F17F16A-B6B5-EBE9-54FC-727111DB4C1E}"/>
              </a:ext>
            </a:extLst>
          </p:cNvPr>
          <p:cNvSpPr txBox="1">
            <a:spLocks/>
          </p:cNvSpPr>
          <p:nvPr userDrawn="1"/>
        </p:nvSpPr>
        <p:spPr>
          <a:xfrm>
            <a:off x="13145830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78B50A90-6C93-28D2-CCE6-8C4B5464A7E9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90E3B97-A86E-0A4F-B999-B6E8CC0D39D0}"/>
              </a:ext>
            </a:extLst>
          </p:cNvPr>
          <p:cNvSpPr/>
          <p:nvPr userDrawn="1"/>
        </p:nvSpPr>
        <p:spPr>
          <a:xfrm>
            <a:off x="2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aphicFrame>
        <p:nvGraphicFramePr>
          <p:cNvPr id="14" name="Tableau 13">
            <a:extLst>
              <a:ext uri="{FF2B5EF4-FFF2-40B4-BE49-F238E27FC236}">
                <a16:creationId xmlns:a16="http://schemas.microsoft.com/office/drawing/2014/main" id="{E5BDF521-9D27-2E4C-7059-E9980F069FBB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57038322"/>
              </p:ext>
            </p:extLst>
          </p:nvPr>
        </p:nvGraphicFramePr>
        <p:xfrm>
          <a:off x="0" y="0"/>
          <a:ext cx="13716000" cy="594360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743200">
                  <a:extLst>
                    <a:ext uri="{9D8B030D-6E8A-4147-A177-3AD203B41FA5}">
                      <a16:colId xmlns:a16="http://schemas.microsoft.com/office/drawing/2014/main" val="358388302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479764065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2189079499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3798752024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val="1705208081"/>
                    </a:ext>
                  </a:extLst>
                </a:gridCol>
              </a:tblGrid>
              <a:tr h="594360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1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dirty="0">
                          <a:latin typeface="Microsoft Uighur" panose="02000000000000000000" pitchFamily="2" charset="-78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dirty="0">
                        <a:latin typeface="Microsoft Uighur" panose="02000000000000000000" pitchFamily="2" charset="-78"/>
                        <a:cs typeface="Microsoft Uighur" panose="02000000000000000000" pitchFamily="2" charset="-78"/>
                      </a:endParaRPr>
                    </a:p>
                  </a:txBody>
                  <a:tcPr marL="102870" marR="102870" marT="68580" marB="68580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272804"/>
                  </a:ext>
                </a:extLst>
              </a:tr>
            </a:tbl>
          </a:graphicData>
        </a:graphic>
      </p:graphicFrame>
      <p:grpSp>
        <p:nvGrpSpPr>
          <p:cNvPr id="15" name="Group 17">
            <a:extLst>
              <a:ext uri="{FF2B5EF4-FFF2-40B4-BE49-F238E27FC236}">
                <a16:creationId xmlns:a16="http://schemas.microsoft.com/office/drawing/2014/main" id="{40DD11D2-EE68-A9EC-4F15-614A3385D0D9}"/>
              </a:ext>
            </a:extLst>
          </p:cNvPr>
          <p:cNvGrpSpPr/>
          <p:nvPr userDrawn="1"/>
        </p:nvGrpSpPr>
        <p:grpSpPr>
          <a:xfrm>
            <a:off x="6080531" y="2214833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6" name="Straight Connector 4">
              <a:extLst>
                <a:ext uri="{FF2B5EF4-FFF2-40B4-BE49-F238E27FC236}">
                  <a16:creationId xmlns:a16="http://schemas.microsoft.com/office/drawing/2014/main" id="{AE422F29-1EF9-E191-9803-DE84B04D9D40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16">
              <a:extLst>
                <a:ext uri="{FF2B5EF4-FFF2-40B4-BE49-F238E27FC236}">
                  <a16:creationId xmlns:a16="http://schemas.microsoft.com/office/drawing/2014/main" id="{C9086356-0D26-8822-73C0-D2636A92FC67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32A8B079-93E9-EE06-C9E4-AD3DEB14B4FF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28C2234-931E-C7BC-B53A-A9CA981E6BB9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833C001F-2EB4-0697-9255-9EC7B323776A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1" name="Straight Connector 16">
              <a:extLst>
                <a:ext uri="{FF2B5EF4-FFF2-40B4-BE49-F238E27FC236}">
                  <a16:creationId xmlns:a16="http://schemas.microsoft.com/office/drawing/2014/main" id="{CB05C08F-AD28-CF78-9250-A79D6212EF4E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2" name="Rectangle 21">
            <a:extLst>
              <a:ext uri="{FF2B5EF4-FFF2-40B4-BE49-F238E27FC236}">
                <a16:creationId xmlns:a16="http://schemas.microsoft.com/office/drawing/2014/main" id="{F5A08C7F-15D1-D433-B4C0-463CAD0FEB9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" name="Graphique 1">
            <a:extLst>
              <a:ext uri="{FF2B5EF4-FFF2-40B4-BE49-F238E27FC236}">
                <a16:creationId xmlns:a16="http://schemas.microsoft.com/office/drawing/2014/main" id="{AD7724E9-3AEE-EC28-6BB9-60CC35F825C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2860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3" y="0"/>
            <a:ext cx="4800601" cy="10287000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4" y="1925354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4" y="6104969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6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5"/>
            <a:ext cx="486000" cy="648101"/>
          </a:xfrm>
          <a:prstGeom prst="rect">
            <a:avLst/>
          </a:prstGeom>
          <a:solidFill>
            <a:schemeClr val="accent2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1900997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Section Break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図プレースホルダー 3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3716000" cy="10287000"/>
          </a:xfrm>
          <a:prstGeom prst="rect">
            <a:avLst/>
          </a:prstGeom>
        </p:spPr>
        <p:txBody>
          <a:bodyPr/>
          <a:lstStyle>
            <a:lvl1pPr>
              <a:defRPr baseline="0"/>
            </a:lvl1pPr>
          </a:lstStyle>
          <a:p>
            <a:r>
              <a:rPr kumimoji="1" lang="en-US" altLang="ja-JP" dirty="0"/>
              <a:t>Add a full screen image</a:t>
            </a:r>
            <a:endParaRPr kumimoji="1" lang="ja-JP" altLang="en-US" dirty="0"/>
          </a:p>
        </p:txBody>
      </p:sp>
      <p:sp>
        <p:nvSpPr>
          <p:cNvPr id="6" name="テキスト プレースホルダー 5"/>
          <p:cNvSpPr>
            <a:spLocks noGrp="1"/>
          </p:cNvSpPr>
          <p:nvPr>
            <p:ph type="body" sz="quarter" idx="11" hasCustomPrompt="1"/>
          </p:nvPr>
        </p:nvSpPr>
        <p:spPr>
          <a:xfrm>
            <a:off x="7926522" y="0"/>
            <a:ext cx="4800601" cy="10287000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7" name="テキスト プレースホルダー 5"/>
          <p:cNvSpPr>
            <a:spLocks noGrp="1"/>
          </p:cNvSpPr>
          <p:nvPr>
            <p:ph type="body" sz="quarter" idx="12" hasCustomPrompt="1"/>
          </p:nvPr>
        </p:nvSpPr>
        <p:spPr>
          <a:xfrm>
            <a:off x="8194221" y="1925353"/>
            <a:ext cx="4265196" cy="4348082"/>
          </a:xfrm>
          <a:prstGeom prst="rect">
            <a:avLst/>
          </a:prstGeom>
          <a:noFill/>
        </p:spPr>
        <p:txBody>
          <a:bodyPr anchor="b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337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0</a:t>
            </a:r>
            <a:endParaRPr kumimoji="1" lang="ja-JP" altLang="en-US" dirty="0"/>
          </a:p>
        </p:txBody>
      </p:sp>
      <p:sp>
        <p:nvSpPr>
          <p:cNvPr id="8" name="テキスト プレースホルダー 5"/>
          <p:cNvSpPr>
            <a:spLocks noGrp="1"/>
          </p:cNvSpPr>
          <p:nvPr>
            <p:ph type="body" sz="quarter" idx="13" hasCustomPrompt="1"/>
          </p:nvPr>
        </p:nvSpPr>
        <p:spPr>
          <a:xfrm>
            <a:off x="8194221" y="6104968"/>
            <a:ext cx="4265196" cy="1211366"/>
          </a:xfrm>
          <a:prstGeom prst="rect">
            <a:avLst/>
          </a:prstGeom>
          <a:noFill/>
        </p:spPr>
        <p:txBody>
          <a:bodyPr anchor="t">
            <a:no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4950">
                <a:solidFill>
                  <a:schemeClr val="bg1"/>
                </a:solidFill>
              </a:defRPr>
            </a:lvl1pPr>
          </a:lstStyle>
          <a:p>
            <a:pPr lvl="0"/>
            <a:r>
              <a:rPr kumimoji="1" lang="en-US" altLang="ja-JP" dirty="0"/>
              <a:t>Section Name</a:t>
            </a:r>
            <a:endParaRPr kumimoji="1" lang="ja-JP" altLang="en-US" dirty="0"/>
          </a:p>
        </p:txBody>
      </p:sp>
      <p:sp>
        <p:nvSpPr>
          <p:cNvPr id="9" name="テキスト プレースホルダー 5"/>
          <p:cNvSpPr>
            <a:spLocks noGrp="1"/>
          </p:cNvSpPr>
          <p:nvPr>
            <p:ph type="body" sz="quarter" idx="16" hasCustomPrompt="1"/>
          </p:nvPr>
        </p:nvSpPr>
        <p:spPr>
          <a:xfrm>
            <a:off x="7440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0" name="テキスト プレースホルダー 5"/>
          <p:cNvSpPr>
            <a:spLocks noGrp="1"/>
          </p:cNvSpPr>
          <p:nvPr>
            <p:ph type="body" sz="quarter" idx="17" hasCustomPrompt="1"/>
          </p:nvPr>
        </p:nvSpPr>
        <p:spPr>
          <a:xfrm>
            <a:off x="6954519" y="89908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1" name="テキスト プレースホルダー 5"/>
          <p:cNvSpPr>
            <a:spLocks noGrp="1"/>
          </p:cNvSpPr>
          <p:nvPr>
            <p:ph type="body" sz="quarter" idx="18" hasCustomPrompt="1"/>
          </p:nvPr>
        </p:nvSpPr>
        <p:spPr>
          <a:xfrm>
            <a:off x="7440519" y="8342704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  <p:sp>
        <p:nvSpPr>
          <p:cNvPr id="12" name="テキスト プレースホルダー 5"/>
          <p:cNvSpPr>
            <a:spLocks noGrp="1"/>
          </p:cNvSpPr>
          <p:nvPr>
            <p:ph type="body" sz="quarter" idx="19" hasCustomPrompt="1"/>
          </p:nvPr>
        </p:nvSpPr>
        <p:spPr>
          <a:xfrm>
            <a:off x="6468519" y="9638903"/>
            <a:ext cx="486000" cy="648101"/>
          </a:xfrm>
          <a:prstGeom prst="rect">
            <a:avLst/>
          </a:prstGeom>
          <a:solidFill>
            <a:schemeClr val="accent4">
              <a:alpha val="70000"/>
            </a:schemeClr>
          </a:solidFill>
        </p:spPr>
        <p:txBody>
          <a:bodyPr/>
          <a:lstStyle/>
          <a:p>
            <a:pPr lvl="0"/>
            <a:r>
              <a:rPr kumimoji="1" lang="en-US" altLang="ja-JP" dirty="0"/>
              <a:t> </a:t>
            </a: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27133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9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75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2" presetClass="entr" presetSubtype="12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7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2" presetClass="entr" presetSubtype="1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2" presetClass="entr" presetSubtype="3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250"/>
                            </p:stCondLst>
                            <p:childTnLst>
                              <p:par>
                                <p:cTn id="29" presetID="2" presetClass="entr" presetSubtype="4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45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2" presetClass="entr" presetSubtype="4" decel="100000" fill="hold" grpId="0" nodeType="withEffect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75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 animBg="1">
        <p:tmplLst>
          <p:tmpl>
            <p:tnLst>
              <p:par>
                <p:cTn presetID="22" presetClass="entr" presetSubtype="4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6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down)">
                      <p:cBhvr>
                        <p:cTn dur="500"/>
                        <p:tgtEl>
                          <p:spTgt spid="6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>
        <p:tmplLst>
          <p:tmpl lvl="1">
            <p:tnLst>
              <p:par>
                <p:cTn presetID="2" presetClass="entr" presetSubtype="4" decel="100000" fill="hold" nodeType="after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1000" fill="hold"/>
                        <p:tgtEl>
                          <p:spTgt spid="7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7" grpId="1" build="p">
        <p:tmplLst>
          <p:tmpl lvl="1">
            <p:tnLst>
              <p:par>
                <p:cTn presetID="45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7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ppt_w</p:attrName>
                        </p:attrNameLst>
                      </p:cBhvr>
                      <p:tavLst>
                        <p:tav tm="0" fmla="#ppt_w*sin(2.5*pi*$)">
                          <p:val>
                            <p:fltVal val="0"/>
                          </p:val>
                        </p:tav>
                        <p:tav tm="100000">
                          <p:val>
                            <p:fltVal val="1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7"/>
                        </p:tgtEl>
                        <p:attrNameLst>
                          <p:attrName>ppt_h</p:attrName>
                        </p:attrNameLst>
                      </p:cBhvr>
                      <p:tavLst>
                        <p:tav tm="0">
                          <p:val>
                            <p:strVal val="#ppt_h"/>
                          </p:val>
                        </p:tav>
                        <p:tav tm="100000">
                          <p:val>
                            <p:strVal val="#ppt_h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8" grpId="0" build="p">
        <p:tmplLst>
          <p:tmpl lvl="1">
            <p:tnLst>
              <p:par>
                <p:cTn presetID="2" presetClass="entr" presetSubtype="4" decel="100000" fill="hold" nodeType="withEffect">
                  <p:stCondLst>
                    <p:cond delay="25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9" grpId="0" animBg="1">
        <p:tmplLst>
          <p:tmpl>
            <p:tnLst>
              <p:par>
                <p:cTn presetID="2" presetClass="entr" presetSubtype="9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9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0" grpId="0" animBg="1">
        <p:tmplLst>
          <p:tmpl>
            <p:tnLst>
              <p:par>
                <p:cTn presetID="2" presetClass="entr" presetSubtype="12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0-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1+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1" grpId="0" animBg="1">
        <p:tmplLst>
          <p:tmpl>
            <p:tnLst>
              <p:par>
                <p:cTn presetID="2" presetClass="entr" presetSubtype="1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1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12" grpId="0" animBg="1">
        <p:tmplLst>
          <p:tmpl>
            <p:tnLst>
              <p:par>
                <p:cTn presetID="2" presetClass="entr" presetSubtype="3" decel="10000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2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1+#ppt_w/2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 additive="base">
                        <p:cTn dur="750" fill="hold"/>
                        <p:tgtEl>
                          <p:spTgt spid="12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0-#ppt_h/2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17"/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E284A30D-DECD-030A-0B10-C913E3EA371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4" name="Espace réservé du numéro de diapositive 13">
            <a:extLst>
              <a:ext uri="{FF2B5EF4-FFF2-40B4-BE49-F238E27FC236}">
                <a16:creationId xmlns:a16="http://schemas.microsoft.com/office/drawing/2014/main" id="{A4CDEB7D-168B-0E29-CE1F-E930924D0170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22F52E29-30F9-D914-29F4-C39B2815C41A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DE92BE19-E4E1-3339-A532-B4A2469C636A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0" name="Graphique 19">
            <a:extLst>
              <a:ext uri="{FF2B5EF4-FFF2-40B4-BE49-F238E27FC236}">
                <a16:creationId xmlns:a16="http://schemas.microsoft.com/office/drawing/2014/main" id="{4D4777B5-B402-E9A1-A5A6-84AC8061F2E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41009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E9C0D649-284F-3BAA-782D-FE1E2D1642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4766" y="685802"/>
            <a:ext cx="4423767" cy="2400300"/>
          </a:xfrm>
        </p:spPr>
        <p:txBody>
          <a:bodyPr anchor="b"/>
          <a:lstStyle>
            <a:lvl1pPr>
              <a:defRPr sz="54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A7541131-65D6-93F1-6DC4-82A3F33F43C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831091" y="1481140"/>
            <a:ext cx="6943725" cy="7310438"/>
          </a:xfrm>
        </p:spPr>
        <p:txBody>
          <a:bodyPr/>
          <a:lstStyle>
            <a:lvl1pPr marL="0" indent="0">
              <a:buNone/>
              <a:defRPr sz="5400"/>
            </a:lvl1pPr>
            <a:lvl2pPr marL="771476" indent="0">
              <a:buNone/>
              <a:defRPr sz="4725"/>
            </a:lvl2pPr>
            <a:lvl3pPr marL="1542950" indent="0">
              <a:buNone/>
              <a:defRPr sz="4050"/>
            </a:lvl3pPr>
            <a:lvl4pPr marL="2314425" indent="0">
              <a:buNone/>
              <a:defRPr sz="3375"/>
            </a:lvl4pPr>
            <a:lvl5pPr marL="3085901" indent="0">
              <a:buNone/>
              <a:defRPr sz="3375"/>
            </a:lvl5pPr>
            <a:lvl6pPr marL="3857373" indent="0">
              <a:buNone/>
              <a:defRPr sz="3375"/>
            </a:lvl6pPr>
            <a:lvl7pPr marL="4628850" indent="0">
              <a:buNone/>
              <a:defRPr sz="3375"/>
            </a:lvl7pPr>
            <a:lvl8pPr marL="5400324" indent="0">
              <a:buNone/>
              <a:defRPr sz="3375"/>
            </a:lvl8pPr>
            <a:lvl9pPr marL="6171798" indent="0">
              <a:buNone/>
              <a:defRPr sz="3375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D17F98F-5653-9EE6-F832-FD56936A4C6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44766" y="3086103"/>
            <a:ext cx="4423767" cy="5717382"/>
          </a:xfrm>
        </p:spPr>
        <p:txBody>
          <a:bodyPr/>
          <a:lstStyle>
            <a:lvl1pPr marL="0" indent="0">
              <a:buNone/>
              <a:defRPr sz="2700"/>
            </a:lvl1pPr>
            <a:lvl2pPr marL="771476" indent="0">
              <a:buNone/>
              <a:defRPr sz="2363"/>
            </a:lvl2pPr>
            <a:lvl3pPr marL="1542950" indent="0">
              <a:buNone/>
              <a:defRPr sz="2025"/>
            </a:lvl3pPr>
            <a:lvl4pPr marL="2314425" indent="0">
              <a:buNone/>
              <a:defRPr sz="1688"/>
            </a:lvl4pPr>
            <a:lvl5pPr marL="3085901" indent="0">
              <a:buNone/>
              <a:defRPr sz="1688"/>
            </a:lvl5pPr>
            <a:lvl6pPr marL="3857373" indent="0">
              <a:buNone/>
              <a:defRPr sz="1688"/>
            </a:lvl6pPr>
            <a:lvl7pPr marL="4628850" indent="0">
              <a:buNone/>
              <a:defRPr sz="1688"/>
            </a:lvl7pPr>
            <a:lvl8pPr marL="5400324" indent="0">
              <a:buNone/>
              <a:defRPr sz="1688"/>
            </a:lvl8pPr>
            <a:lvl9pPr marL="6171798" indent="0">
              <a:buNone/>
              <a:defRPr sz="1688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B4205DA-BECA-4B35-9EA6-C8FEF9C734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E4ACEDD7-9189-B5A4-6901-960BB416CF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54B86485-C75F-4FAA-B3EE-0CC97960AA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048134412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4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AD32AAD4-4958-258C-C746-E94CE42F7982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C1086B27-D827-5BD3-1F18-FDF270965CC3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F6879CE-4632-0D8E-0A1B-83AF1D68B3CF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8E019FA6-C4C6-BDC4-B6D7-A25BF2C4F26C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249AB181-445B-AD98-9157-D06A72138421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CE037F0-65C5-47CC-4ED9-D436AACCF59C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52BE813B-2810-7D38-C2E3-3B49ACF02947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C73CB838-E733-3B9A-C7F4-8546006A488A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6ADD628C-8710-5146-8E99-FB5CF8B6B691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07A7BEE1-1D3A-845A-03BC-11B991A8E205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37F2F5DE-31BF-9F44-B545-7C09494E9F1B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E30D1F82-EC9A-72D0-211A-64E78727D6A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018E912-EF82-5A6F-E1F8-365D757D193A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43779159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777697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918A7F3-27B7-2D1A-0ED4-FDDA6CEF4E55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19" name="Straight Connector 4">
              <a:extLst>
                <a:ext uri="{FF2B5EF4-FFF2-40B4-BE49-F238E27FC236}">
                  <a16:creationId xmlns:a16="http://schemas.microsoft.com/office/drawing/2014/main" id="{3DC29654-03A3-4D63-9350-1F52CB1C1CA2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61C4D7B3-C6EE-DCBA-9AF9-B40F7AE2F7D6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2357AEA3-D80B-23F3-C087-AA3083186B86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id="{66935AB0-D513-F32D-42DC-F3E248DB1FE1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70FA164D-FAE3-0ECF-6CE6-DF00D3D8C7DC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4" name="Straight Connector 16">
              <a:extLst>
                <a:ext uri="{FF2B5EF4-FFF2-40B4-BE49-F238E27FC236}">
                  <a16:creationId xmlns:a16="http://schemas.microsoft.com/office/drawing/2014/main" id="{F8039032-5130-8B62-C78C-518A2A01FD94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5" name="Rectangle 24">
            <a:extLst>
              <a:ext uri="{FF2B5EF4-FFF2-40B4-BE49-F238E27FC236}">
                <a16:creationId xmlns:a16="http://schemas.microsoft.com/office/drawing/2014/main" id="{142F8C1F-B9FF-4F76-B2F3-D7AC881BEA12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6" name="Graphique 25">
            <a:extLst>
              <a:ext uri="{FF2B5EF4-FFF2-40B4-BE49-F238E27FC236}">
                <a16:creationId xmlns:a16="http://schemas.microsoft.com/office/drawing/2014/main" id="{025A6F65-9F41-59FC-EB30-F810C28036A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2" name="Tableau 1">
            <a:extLst>
              <a:ext uri="{FF2B5EF4-FFF2-40B4-BE49-F238E27FC236}">
                <a16:creationId xmlns:a16="http://schemas.microsoft.com/office/drawing/2014/main" id="{2434E5AA-4725-91E9-53DA-05718BE6E31E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91851829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528368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582988234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1635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8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2660250896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4403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9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4DA4D227-5DB4-E23F-138E-3CC0477E8220}"/>
              </a:ext>
            </a:extLst>
          </p:cNvPr>
          <p:cNvSpPr/>
          <p:nvPr userDrawn="1"/>
        </p:nvSpPr>
        <p:spPr>
          <a:xfrm>
            <a:off x="4" y="574160"/>
            <a:ext cx="158733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sp>
        <p:nvSpPr>
          <p:cNvPr id="13" name="Espace réservé du numéro de diapositive 13">
            <a:extLst>
              <a:ext uri="{FF2B5EF4-FFF2-40B4-BE49-F238E27FC236}">
                <a16:creationId xmlns:a16="http://schemas.microsoft.com/office/drawing/2014/main" id="{BC9B7BA6-D178-7551-A90E-B301414D3261}"/>
              </a:ext>
            </a:extLst>
          </p:cNvPr>
          <p:cNvSpPr txBox="1">
            <a:spLocks/>
          </p:cNvSpPr>
          <p:nvPr userDrawn="1"/>
        </p:nvSpPr>
        <p:spPr>
          <a:xfrm>
            <a:off x="13145832" y="9739316"/>
            <a:ext cx="534285" cy="547688"/>
          </a:xfrm>
          <a:prstGeom prst="rect">
            <a:avLst/>
          </a:prstGeom>
          <a:solidFill>
            <a:srgbClr val="19199B"/>
          </a:solidFill>
        </p:spPr>
        <p:txBody>
          <a:bodyPr anchor="ctr"/>
          <a:lstStyle>
            <a:defPPr>
              <a:defRPr lang="en-US"/>
            </a:defPPr>
            <a:lvl1pPr>
              <a:defRPr>
                <a:solidFill>
                  <a:schemeClr val="bg1"/>
                </a:solidFill>
              </a:defRPr>
            </a:lvl1pPr>
          </a:lstStyle>
          <a:p>
            <a:pPr algn="ctr" rtl="1"/>
            <a:fld id="{16F919D3-A0D6-4586-82A8-25A537D2BD8F}" type="slidenum">
              <a:rPr lang="en-US" sz="2700" smtClean="0">
                <a:latin typeface="Adobe Arabic" panose="02040503050201020203" pitchFamily="18" charset="-78"/>
                <a:cs typeface="Adobe Arabic" panose="02040503050201020203" pitchFamily="18" charset="-78"/>
              </a:rPr>
              <a:pPr algn="ctr" rtl="1"/>
              <a:t>‹N°›</a:t>
            </a:fld>
            <a:endParaRPr lang="en-US" sz="2700" dirty="0"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3314AB44-2CE7-1B34-EBEF-4C8ACFBEEE97}"/>
              </a:ext>
            </a:extLst>
          </p:cNvPr>
          <p:cNvSpPr/>
          <p:nvPr userDrawn="1"/>
        </p:nvSpPr>
        <p:spPr>
          <a:xfrm>
            <a:off x="13564132" y="574160"/>
            <a:ext cx="161366" cy="9712842"/>
          </a:xfrm>
          <a:prstGeom prst="rect">
            <a:avLst/>
          </a:prstGeom>
          <a:solidFill>
            <a:srgbClr val="19199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sz="3392"/>
          </a:p>
        </p:txBody>
      </p:sp>
      <p:grpSp>
        <p:nvGrpSpPr>
          <p:cNvPr id="2" name="Group 17">
            <a:extLst>
              <a:ext uri="{FF2B5EF4-FFF2-40B4-BE49-F238E27FC236}">
                <a16:creationId xmlns:a16="http://schemas.microsoft.com/office/drawing/2014/main" id="{BD2440DA-3254-1D54-5D1F-AC6730443F78}"/>
              </a:ext>
            </a:extLst>
          </p:cNvPr>
          <p:cNvGrpSpPr/>
          <p:nvPr userDrawn="1"/>
        </p:nvGrpSpPr>
        <p:grpSpPr>
          <a:xfrm>
            <a:off x="6080531" y="2214835"/>
            <a:ext cx="1561802" cy="70973"/>
            <a:chOff x="5404883" y="1322741"/>
            <a:chExt cx="1388268" cy="47315"/>
          </a:xfrm>
          <a:solidFill>
            <a:srgbClr val="006DB4"/>
          </a:solidFill>
        </p:grpSpPr>
        <p:cxnSp>
          <p:nvCxnSpPr>
            <p:cNvPr id="3" name="Straight Connector 4">
              <a:extLst>
                <a:ext uri="{FF2B5EF4-FFF2-40B4-BE49-F238E27FC236}">
                  <a16:creationId xmlns:a16="http://schemas.microsoft.com/office/drawing/2014/main" id="{4DC80740-09B4-7F32-1501-4D8D807679D7}"/>
                </a:ext>
              </a:extLst>
            </p:cNvPr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6E0D29DD-4B08-48F2-15D4-9CFE19877D41}"/>
                </a:ext>
              </a:extLst>
            </p:cNvPr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DDA9FBEC-F787-D85F-359D-E5BB0D6D6C72}"/>
                </a:ext>
              </a:extLst>
            </p:cNvPr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8" name="Rectangle 17">
              <a:extLst>
                <a:ext uri="{FF2B5EF4-FFF2-40B4-BE49-F238E27FC236}">
                  <a16:creationId xmlns:a16="http://schemas.microsoft.com/office/drawing/2014/main" id="{C3BA0816-8A05-38F2-79E7-428A3932729C}"/>
                </a:ext>
              </a:extLst>
            </p:cNvPr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9" name="Rectangle 18">
              <a:extLst>
                <a:ext uri="{FF2B5EF4-FFF2-40B4-BE49-F238E27FC236}">
                  <a16:creationId xmlns:a16="http://schemas.microsoft.com/office/drawing/2014/main" id="{075F2ABD-B0FB-9467-D9F7-C8F50F992C36}"/>
                </a:ext>
              </a:extLst>
            </p:cNvPr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20" name="Straight Connector 16">
              <a:extLst>
                <a:ext uri="{FF2B5EF4-FFF2-40B4-BE49-F238E27FC236}">
                  <a16:creationId xmlns:a16="http://schemas.microsoft.com/office/drawing/2014/main" id="{6273E8BB-6BA9-7944-D9DC-44E70FC8D6F2}"/>
                </a:ext>
              </a:extLst>
            </p:cNvPr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1" name="Rectangle 20">
            <a:extLst>
              <a:ext uri="{FF2B5EF4-FFF2-40B4-BE49-F238E27FC236}">
                <a16:creationId xmlns:a16="http://schemas.microsoft.com/office/drawing/2014/main" id="{E0D0DAEA-E894-B85B-E8EB-160D7ADFB1F0}"/>
              </a:ext>
            </a:extLst>
          </p:cNvPr>
          <p:cNvSpPr/>
          <p:nvPr userDrawn="1"/>
        </p:nvSpPr>
        <p:spPr>
          <a:xfrm>
            <a:off x="158736" y="642210"/>
            <a:ext cx="13405398" cy="1426353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sz="3392"/>
          </a:p>
        </p:txBody>
      </p:sp>
      <p:pic>
        <p:nvPicPr>
          <p:cNvPr id="22" name="Graphique 21">
            <a:extLst>
              <a:ext uri="{FF2B5EF4-FFF2-40B4-BE49-F238E27FC236}">
                <a16:creationId xmlns:a16="http://schemas.microsoft.com/office/drawing/2014/main" id="{6B64C7A5-3A68-DE09-AF20-5F29243B73F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12725052" y="642210"/>
            <a:ext cx="832298" cy="794537"/>
          </a:xfrm>
          <a:prstGeom prst="rect">
            <a:avLst/>
          </a:prstGeom>
        </p:spPr>
      </p:pic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12170CB9-6131-0485-DF70-EB773C6378D5}"/>
              </a:ext>
            </a:extLst>
          </p:cNvPr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4045739225"/>
              </p:ext>
            </p:extLst>
          </p:nvPr>
        </p:nvGraphicFramePr>
        <p:xfrm>
          <a:off x="0" y="-9376"/>
          <a:ext cx="13725498" cy="583533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2287583">
                  <a:extLst>
                    <a:ext uri="{9D8B030D-6E8A-4147-A177-3AD203B41FA5}">
                      <a16:colId xmlns:a16="http://schemas.microsoft.com/office/drawing/2014/main" val="3533406832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15800520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499415529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109172968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254231224"/>
                    </a:ext>
                  </a:extLst>
                </a:gridCol>
                <a:gridCol w="2287583">
                  <a:extLst>
                    <a:ext uri="{9D8B030D-6E8A-4147-A177-3AD203B41FA5}">
                      <a16:colId xmlns:a16="http://schemas.microsoft.com/office/drawing/2014/main" val="312443577"/>
                    </a:ext>
                  </a:extLst>
                </a:gridCol>
              </a:tblGrid>
              <a:tr h="583533"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افتتاح الحصة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نشاط اعتيادي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تحدث وإغناء المعجم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أنشطة القراءة والكتابة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0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ألعاب</a:t>
                      </a:r>
                      <a:endParaRPr lang="fr-FR" sz="3000" b="0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19199B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1"/>
                      <a:r>
                        <a:rPr lang="ar-MA" sz="3000" b="1" kern="1200" dirty="0">
                          <a:solidFill>
                            <a:schemeClr val="lt1"/>
                          </a:solidFill>
                          <a:latin typeface="Microsoft Uighur" panose="02000000000000000000" pitchFamily="2" charset="-78"/>
                          <a:ea typeface="+mn-ea"/>
                          <a:cs typeface="Microsoft Uighur" panose="02000000000000000000" pitchFamily="2" charset="-78"/>
                        </a:rPr>
                        <a:t>اختتام الحصة</a:t>
                      </a:r>
                      <a:endParaRPr lang="fr-FR" sz="3000" b="1" kern="1200" dirty="0">
                        <a:solidFill>
                          <a:schemeClr val="lt1"/>
                        </a:solidFill>
                        <a:latin typeface="Microsoft Uighur" panose="02000000000000000000" pitchFamily="2" charset="-78"/>
                        <a:ea typeface="+mn-ea"/>
                        <a:cs typeface="Microsoft Uighur" panose="02000000000000000000" pitchFamily="2" charset="-78"/>
                      </a:endParaRPr>
                    </a:p>
                  </a:txBody>
                  <a:tcPr anchor="ctr">
                    <a:solidFill>
                      <a:srgbClr val="006D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3022834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87322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942975" y="618639"/>
            <a:ext cx="11830050" cy="1130985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6075">
                <a:solidFill>
                  <a:schemeClr val="tx1">
                    <a:lumMod val="75000"/>
                    <a:lumOff val="25000"/>
                  </a:schemeClr>
                </a:solidFill>
                <a:latin typeface="GeosansLight" panose="02000603020000020003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6" name="Group 17"/>
          <p:cNvGrpSpPr/>
          <p:nvPr userDrawn="1"/>
        </p:nvGrpSpPr>
        <p:grpSpPr>
          <a:xfrm>
            <a:off x="6077100" y="1956374"/>
            <a:ext cx="1561802" cy="70973"/>
            <a:chOff x="5404883" y="1322741"/>
            <a:chExt cx="1388268" cy="47315"/>
          </a:xfrm>
          <a:solidFill>
            <a:schemeClr val="accent6"/>
          </a:solidFill>
        </p:grpSpPr>
        <p:cxnSp>
          <p:nvCxnSpPr>
            <p:cNvPr id="7" name="Straight Connector 4"/>
            <p:cNvCxnSpPr/>
            <p:nvPr/>
          </p:nvCxnSpPr>
          <p:spPr>
            <a:xfrm>
              <a:off x="5404883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/>
            <p:cNvSpPr/>
            <p:nvPr/>
          </p:nvSpPr>
          <p:spPr>
            <a:xfrm>
              <a:off x="5877329" y="1324336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9" name="Rectangle 8"/>
            <p:cNvSpPr/>
            <p:nvPr/>
          </p:nvSpPr>
          <p:spPr>
            <a:xfrm>
              <a:off x="5994641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6111953" y="1322741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sp>
          <p:nvSpPr>
            <p:cNvPr id="11" name="Rectangle 10"/>
            <p:cNvSpPr/>
            <p:nvPr/>
          </p:nvSpPr>
          <p:spPr>
            <a:xfrm>
              <a:off x="6229265" y="1323753"/>
              <a:ext cx="91440" cy="4572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3392"/>
            </a:p>
          </p:txBody>
        </p:sp>
        <p:cxnSp>
          <p:nvCxnSpPr>
            <p:cNvPr id="12" name="Straight Connector 16"/>
            <p:cNvCxnSpPr/>
            <p:nvPr/>
          </p:nvCxnSpPr>
          <p:spPr>
            <a:xfrm>
              <a:off x="6335951" y="1346398"/>
              <a:ext cx="457200" cy="0"/>
            </a:xfrm>
            <a:prstGeom prst="line">
              <a:avLst/>
            </a:prstGeom>
            <a:grpFill/>
            <a:ln w="3175">
              <a:solidFill>
                <a:srgbClr val="7F8C8D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 Placeholder 2"/>
          <p:cNvSpPr>
            <a:spLocks noGrp="1"/>
          </p:cNvSpPr>
          <p:nvPr>
            <p:ph type="body" idx="13"/>
          </p:nvPr>
        </p:nvSpPr>
        <p:spPr>
          <a:xfrm>
            <a:off x="3978176" y="1374777"/>
            <a:ext cx="5708750" cy="605490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buNone/>
              <a:defRPr lang="en-US" sz="2700" i="0" kern="1200" dirty="0" smtClean="0">
                <a:solidFill>
                  <a:schemeClr val="accent1"/>
                </a:solidFill>
                <a:latin typeface="GeosansLight" panose="02000603020000020003"/>
                <a:ea typeface="+mn-ea"/>
                <a:cs typeface="+mn-cs"/>
              </a:defRPr>
            </a:lvl1pPr>
            <a:lvl2pPr marL="771476" indent="0">
              <a:buNone/>
              <a:defRPr sz="3375" b="1"/>
            </a:lvl2pPr>
            <a:lvl3pPr marL="1542950" indent="0">
              <a:buNone/>
              <a:defRPr sz="3038" b="1"/>
            </a:lvl3pPr>
            <a:lvl4pPr marL="2314425" indent="0">
              <a:buNone/>
              <a:defRPr sz="2700" b="1"/>
            </a:lvl4pPr>
            <a:lvl5pPr marL="3085901" indent="0">
              <a:buNone/>
              <a:defRPr sz="2700" b="1"/>
            </a:lvl5pPr>
            <a:lvl6pPr marL="3857373" indent="0">
              <a:buNone/>
              <a:defRPr sz="2700" b="1"/>
            </a:lvl6pPr>
            <a:lvl7pPr marL="4628850" indent="0">
              <a:buNone/>
              <a:defRPr sz="2700" b="1"/>
            </a:lvl7pPr>
            <a:lvl8pPr marL="5400324" indent="0">
              <a:buNone/>
              <a:defRPr sz="2700" b="1"/>
            </a:lvl8pPr>
            <a:lvl9pPr marL="6171798" indent="0">
              <a:buNone/>
              <a:defRPr sz="27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graphicFrame>
        <p:nvGraphicFramePr>
          <p:cNvPr id="14" name="Tableau 13"/>
          <p:cNvGraphicFramePr>
            <a:graphicFrameLocks noGrp="1"/>
          </p:cNvGraphicFramePr>
          <p:nvPr userDrawn="1">
            <p:extLst>
              <p:ext uri="{D42A27DB-BD31-4B8C-83A1-F6EECF244321}">
                <p14:modId xmlns:p14="http://schemas.microsoft.com/office/powerpoint/2010/main" val="1752790982"/>
              </p:ext>
            </p:extLst>
          </p:nvPr>
        </p:nvGraphicFramePr>
        <p:xfrm>
          <a:off x="2695" y="0"/>
          <a:ext cx="13713307" cy="655320"/>
        </p:xfrm>
        <a:graphic>
          <a:graphicData uri="http://schemas.openxmlformats.org/drawingml/2006/table">
            <a:tbl>
              <a:tblPr firstRow="1" bandRow="1">
                <a:effectLst/>
                <a:tableStyleId>{5940675A-B579-460E-94D1-54222C63F5DA}</a:tableStyleId>
              </a:tblPr>
              <a:tblGrid>
                <a:gridCol w="125267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204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84200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00073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088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2309236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624837"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Introduction</a:t>
                      </a:r>
                      <a:r>
                        <a:rPr lang="fr-FR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</a:t>
                      </a:r>
                      <a:endParaRPr lang="fr-FR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Etat de l’art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kern="120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  <a:ea typeface="+mn-ea"/>
                          <a:cs typeface="+mn-cs"/>
                        </a:rPr>
                        <a:t>Apriori avec support dynamique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Les méthodes MCDA et les approches proposées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MA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Etudes</a:t>
                      </a:r>
                      <a:r>
                        <a:rPr lang="fr-MA" sz="1700" b="1" baseline="0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 expérimentales</a:t>
                      </a:r>
                      <a:endParaRPr lang="fr-MA" sz="1700" b="1" dirty="0">
                        <a:solidFill>
                          <a:schemeClr val="tx1"/>
                        </a:solidFill>
                        <a:latin typeface="Georgia" panose="02040502050405020303" pitchFamily="18" charset="0"/>
                      </a:endParaRP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700" b="1" dirty="0">
                          <a:solidFill>
                            <a:schemeClr val="tx1"/>
                          </a:solidFill>
                          <a:latin typeface="Georgia" panose="02040502050405020303" pitchFamily="18" charset="0"/>
                        </a:rPr>
                        <a:t>Conclusion &amp; perspectives</a:t>
                      </a:r>
                    </a:p>
                  </a:txBody>
                  <a:tcPr marL="102870" marR="102870" marT="68580" marB="6858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solidFill>
                        <a:schemeClr val="accent6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6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151357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3" grpId="0" build="p">
        <p:tmplLst>
          <p:tmpl lvl="1">
            <p:tnLst>
              <p:par>
                <p:cTn presetID="22" presetClass="entr" presetSubtype="8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wipe(left)">
                      <p:cBhvr>
                        <p:cTn dur="500"/>
                        <p:tgtEl>
                          <p:spTgt spid="13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ngle 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59025500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12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3716000" cy="302895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8" name="Picture Placeholder 14"/>
          <p:cNvSpPr>
            <a:spLocks noGrp="1"/>
          </p:cNvSpPr>
          <p:nvPr>
            <p:ph type="pic" sz="quarter" idx="11"/>
          </p:nvPr>
        </p:nvSpPr>
        <p:spPr>
          <a:xfrm>
            <a:off x="1472964" y="4482980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9" name="Picture Placeholder 14"/>
          <p:cNvSpPr>
            <a:spLocks noGrp="1"/>
          </p:cNvSpPr>
          <p:nvPr>
            <p:ph type="pic" sz="quarter" idx="12"/>
          </p:nvPr>
        </p:nvSpPr>
        <p:spPr>
          <a:xfrm>
            <a:off x="4476151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7479335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4"/>
          <p:cNvSpPr>
            <a:spLocks noGrp="1"/>
          </p:cNvSpPr>
          <p:nvPr>
            <p:ph type="pic" sz="quarter" idx="14"/>
          </p:nvPr>
        </p:nvSpPr>
        <p:spPr>
          <a:xfrm>
            <a:off x="10482526" y="4482023"/>
            <a:ext cx="1759077" cy="2345436"/>
          </a:xfrm>
          <a:prstGeom prst="ellipse">
            <a:avLst/>
          </a:prstGeom>
          <a:solidFill>
            <a:schemeClr val="bg1">
              <a:lumMod val="85000"/>
            </a:schemeClr>
          </a:solidFill>
          <a:ln w="28575">
            <a:solidFill>
              <a:schemeClr val="accent6"/>
            </a:solidFill>
          </a:ln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48641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1" y="2"/>
            <a:ext cx="3373179" cy="10287000"/>
          </a:xfrm>
          <a:prstGeom prst="rect">
            <a:avLst/>
          </a:prstGeom>
          <a:solidFill>
            <a:schemeClr val="tx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9" name="Picture Placeholder 17"/>
          <p:cNvSpPr>
            <a:spLocks noGrp="1"/>
          </p:cNvSpPr>
          <p:nvPr>
            <p:ph type="pic" sz="quarter" idx="10"/>
          </p:nvPr>
        </p:nvSpPr>
        <p:spPr>
          <a:xfrm>
            <a:off x="3373636" y="2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0" name="Picture Placeholder 17"/>
          <p:cNvSpPr>
            <a:spLocks noGrp="1"/>
          </p:cNvSpPr>
          <p:nvPr>
            <p:ph type="pic" sz="quarter" idx="11"/>
          </p:nvPr>
        </p:nvSpPr>
        <p:spPr>
          <a:xfrm>
            <a:off x="3373407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1" name="Picture Placeholder 17"/>
          <p:cNvSpPr>
            <a:spLocks noGrp="1"/>
          </p:cNvSpPr>
          <p:nvPr>
            <p:ph type="pic" sz="quarter" idx="12"/>
          </p:nvPr>
        </p:nvSpPr>
        <p:spPr>
          <a:xfrm>
            <a:off x="6858229" y="5143500"/>
            <a:ext cx="3484364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2" name="Picture Placeholder 17"/>
          <p:cNvSpPr>
            <a:spLocks noGrp="1"/>
          </p:cNvSpPr>
          <p:nvPr>
            <p:ph type="pic" sz="quarter" idx="13"/>
          </p:nvPr>
        </p:nvSpPr>
        <p:spPr>
          <a:xfrm>
            <a:off x="10342134" y="5143500"/>
            <a:ext cx="3373866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6858233" y="2"/>
            <a:ext cx="6857771" cy="51435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8889464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ortfolio Detail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 userDrawn="1"/>
        </p:nvSpPr>
        <p:spPr>
          <a:xfrm>
            <a:off x="37719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1" name="Rectangle 10"/>
          <p:cNvSpPr/>
          <p:nvPr userDrawn="1"/>
        </p:nvSpPr>
        <p:spPr>
          <a:xfrm>
            <a:off x="9944100" y="3028953"/>
            <a:ext cx="3086100" cy="3478176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557"/>
          </a:p>
        </p:txBody>
      </p:sp>
      <p:sp>
        <p:nvSpPr>
          <p:cNvPr id="12" name="Picture Placeholder 16"/>
          <p:cNvSpPr>
            <a:spLocks noGrp="1"/>
          </p:cNvSpPr>
          <p:nvPr>
            <p:ph type="pic" sz="quarter" idx="10"/>
          </p:nvPr>
        </p:nvSpPr>
        <p:spPr>
          <a:xfrm>
            <a:off x="685800" y="3028950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3" name="Picture Placeholder 16"/>
          <p:cNvSpPr>
            <a:spLocks noGrp="1"/>
          </p:cNvSpPr>
          <p:nvPr>
            <p:ph type="pic" sz="quarter" idx="11"/>
          </p:nvPr>
        </p:nvSpPr>
        <p:spPr>
          <a:xfrm>
            <a:off x="6858000" y="3028119"/>
            <a:ext cx="3086100" cy="347900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4" name="Picture Placeholder 16"/>
          <p:cNvSpPr>
            <a:spLocks noGrp="1"/>
          </p:cNvSpPr>
          <p:nvPr>
            <p:ph type="pic" sz="quarter" idx="12"/>
          </p:nvPr>
        </p:nvSpPr>
        <p:spPr>
          <a:xfrm>
            <a:off x="37719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  <p:sp>
        <p:nvSpPr>
          <p:cNvPr id="15" name="Picture Placeholder 16"/>
          <p:cNvSpPr>
            <a:spLocks noGrp="1"/>
          </p:cNvSpPr>
          <p:nvPr>
            <p:ph type="pic" sz="quarter" idx="13"/>
          </p:nvPr>
        </p:nvSpPr>
        <p:spPr>
          <a:xfrm>
            <a:off x="9944100" y="6507128"/>
            <a:ext cx="3086100" cy="2236824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txBody>
          <a:bodyPr/>
          <a:lstStyle>
            <a:lvl1pPr>
              <a:defRPr sz="1688"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0955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13" Type="http://schemas.openxmlformats.org/officeDocument/2006/relationships/slideLayout" Target="../slideLayouts/slideLayout57.xml"/><Relationship Id="rId18" Type="http://schemas.openxmlformats.org/officeDocument/2006/relationships/slideLayout" Target="../slideLayouts/slideLayout62.xml"/><Relationship Id="rId26" Type="http://schemas.openxmlformats.org/officeDocument/2006/relationships/slideLayout" Target="../slideLayouts/slideLayout70.xml"/><Relationship Id="rId3" Type="http://schemas.openxmlformats.org/officeDocument/2006/relationships/slideLayout" Target="../slideLayouts/slideLayout47.xml"/><Relationship Id="rId21" Type="http://schemas.openxmlformats.org/officeDocument/2006/relationships/slideLayout" Target="../slideLayouts/slideLayout65.xml"/><Relationship Id="rId7" Type="http://schemas.openxmlformats.org/officeDocument/2006/relationships/slideLayout" Target="../slideLayouts/slideLayout51.xml"/><Relationship Id="rId12" Type="http://schemas.openxmlformats.org/officeDocument/2006/relationships/slideLayout" Target="../slideLayouts/slideLayout56.xml"/><Relationship Id="rId17" Type="http://schemas.openxmlformats.org/officeDocument/2006/relationships/slideLayout" Target="../slideLayouts/slideLayout61.xml"/><Relationship Id="rId25" Type="http://schemas.openxmlformats.org/officeDocument/2006/relationships/slideLayout" Target="../slideLayouts/slideLayout69.xml"/><Relationship Id="rId2" Type="http://schemas.openxmlformats.org/officeDocument/2006/relationships/slideLayout" Target="../slideLayouts/slideLayout46.xml"/><Relationship Id="rId16" Type="http://schemas.openxmlformats.org/officeDocument/2006/relationships/slideLayout" Target="../slideLayouts/slideLayout60.xml"/><Relationship Id="rId20" Type="http://schemas.openxmlformats.org/officeDocument/2006/relationships/slideLayout" Target="../slideLayouts/slideLayout64.xml"/><Relationship Id="rId29" Type="http://schemas.openxmlformats.org/officeDocument/2006/relationships/slideLayout" Target="../slideLayouts/slideLayout73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24" Type="http://schemas.openxmlformats.org/officeDocument/2006/relationships/slideLayout" Target="../slideLayouts/slideLayout68.xml"/><Relationship Id="rId5" Type="http://schemas.openxmlformats.org/officeDocument/2006/relationships/slideLayout" Target="../slideLayouts/slideLayout49.xml"/><Relationship Id="rId15" Type="http://schemas.openxmlformats.org/officeDocument/2006/relationships/slideLayout" Target="../slideLayouts/slideLayout59.xml"/><Relationship Id="rId23" Type="http://schemas.openxmlformats.org/officeDocument/2006/relationships/slideLayout" Target="../slideLayouts/slideLayout67.xml"/><Relationship Id="rId28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4.xml"/><Relationship Id="rId19" Type="http://schemas.openxmlformats.org/officeDocument/2006/relationships/slideLayout" Target="../slideLayouts/slideLayout63.xml"/><Relationship Id="rId31" Type="http://schemas.openxmlformats.org/officeDocument/2006/relationships/theme" Target="../theme/theme5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Relationship Id="rId14" Type="http://schemas.openxmlformats.org/officeDocument/2006/relationships/slideLayout" Target="../slideLayouts/slideLayout58.xml"/><Relationship Id="rId22" Type="http://schemas.openxmlformats.org/officeDocument/2006/relationships/slideLayout" Target="../slideLayouts/slideLayout66.xml"/><Relationship Id="rId27" Type="http://schemas.openxmlformats.org/officeDocument/2006/relationships/slideLayout" Target="../slideLayouts/slideLayout71.xml"/><Relationship Id="rId30" Type="http://schemas.openxmlformats.org/officeDocument/2006/relationships/slideLayout" Target="../slideLayouts/slideLayout74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2.xml"/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theme" Target="../theme/theme6.xml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slideLayout" Target="../slideLayouts/slideLayout105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slideLayout" Target="../slideLayouts/slideLayout10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2CE8B00F-F076-E79C-9622-A6E96E8C09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8E2C1666-B105-9748-367B-B9C6F964426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3C9CD02E-9A23-814D-8097-07296695C84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59912E29-A6DC-7206-514B-F23CB234036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6062363-3417-EC39-FF09-D4856715FCE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357716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07" r:id="rId1"/>
    <p:sldLayoutId id="2147483908" r:id="rId2"/>
    <p:sldLayoutId id="2147483909" r:id="rId3"/>
    <p:sldLayoutId id="2147483910" r:id="rId4"/>
    <p:sldLayoutId id="2147483911" r:id="rId5"/>
    <p:sldLayoutId id="2147483912" r:id="rId6"/>
    <p:sldLayoutId id="2147483913" r:id="rId7"/>
    <p:sldLayoutId id="2147483914" r:id="rId8"/>
    <p:sldLayoutId id="2147483915" r:id="rId9"/>
    <p:sldLayoutId id="2147483916" r:id="rId10"/>
    <p:sldLayoutId id="2147483917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464E78A-C52D-F799-2CB8-1FAF16490D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2832DEF-3C5C-1D37-6B0D-B43D7BFD221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8DE7B776-0F28-5C8F-1EBD-A6EA87E4E4F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811DA468-6ED8-4373-94E3-F8058018ADD1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E2271F5A-65C6-55F2-EA72-656A2A38BCC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E6076B1-841E-586D-FC8D-D275AD341A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1D32C24-93D1-4A11-AD59-BF97BF1F318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38382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95" r:id="rId1"/>
    <p:sldLayoutId id="2147483896" r:id="rId2"/>
    <p:sldLayoutId id="2147483897" r:id="rId3"/>
    <p:sldLayoutId id="2147483898" r:id="rId4"/>
    <p:sldLayoutId id="2147483899" r:id="rId5"/>
    <p:sldLayoutId id="2147483900" r:id="rId6"/>
    <p:sldLayoutId id="2147483901" r:id="rId7"/>
    <p:sldLayoutId id="2147483902" r:id="rId8"/>
    <p:sldLayoutId id="2147483903" r:id="rId9"/>
    <p:sldLayoutId id="2147483904" r:id="rId10"/>
    <p:sldLayoutId id="2147483905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8F8837B5-B05C-A7BD-ECB6-0FFFA7831D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5A1CF13C-C857-7716-EB4F-8DBD784768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524B5780-F6CF-85C5-7A35-0DCD88087F6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D96E12F-ACD3-4E0E-B47F-96DD99D05E35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AAD28588-B88C-8883-E814-922A4FF87E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59632A89-E33E-A52A-B575-5F1FB397CD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8F36082-E65D-4844-87F9-3DACD02CE44F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385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83" r:id="rId1"/>
    <p:sldLayoutId id="2147483884" r:id="rId2"/>
    <p:sldLayoutId id="2147483885" r:id="rId3"/>
    <p:sldLayoutId id="2147483886" r:id="rId4"/>
    <p:sldLayoutId id="2147483887" r:id="rId5"/>
    <p:sldLayoutId id="2147483888" r:id="rId6"/>
    <p:sldLayoutId id="2147483889" r:id="rId7"/>
    <p:sldLayoutId id="2147483890" r:id="rId8"/>
    <p:sldLayoutId id="2147483891" r:id="rId9"/>
    <p:sldLayoutId id="2147483892" r:id="rId10"/>
    <p:sldLayoutId id="2147483893" r:id="rId11"/>
  </p:sldLayoutIdLst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942975" y="547693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94297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4543425" y="9534530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686925" y="9534530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25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2BB41D-4523-4E64-89A7-E24FA28A1CD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83096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hf hdr="0" ftr="0" dt="0"/>
  <p:txStyles>
    <p:titleStyle>
      <a:lvl1pPr algn="l" defTabSz="1542950" rtl="0" eaLnBrk="1" latinLnBrk="0" hangingPunct="1">
        <a:lnSpc>
          <a:spcPct val="90000"/>
        </a:lnSpc>
        <a:spcBef>
          <a:spcPct val="0"/>
        </a:spcBef>
        <a:buNone/>
        <a:defRPr sz="742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85739" indent="-385739" algn="l" defTabSz="1542950" rtl="0" eaLnBrk="1" latinLnBrk="0" hangingPunct="1">
        <a:lnSpc>
          <a:spcPct val="90000"/>
        </a:lnSpc>
        <a:spcBef>
          <a:spcPts val="1688"/>
        </a:spcBef>
        <a:buFont typeface="Arial" panose="020B0604020202020204" pitchFamily="34" charset="0"/>
        <a:buChar char="•"/>
        <a:defRPr sz="4725" kern="1200">
          <a:solidFill>
            <a:schemeClr val="tx1"/>
          </a:solidFill>
          <a:latin typeface="+mn-lt"/>
          <a:ea typeface="+mn-ea"/>
          <a:cs typeface="+mn-cs"/>
        </a:defRPr>
      </a:lvl1pPr>
      <a:lvl2pPr marL="115721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4050" kern="1200">
          <a:solidFill>
            <a:schemeClr val="tx1"/>
          </a:solidFill>
          <a:latin typeface="+mn-lt"/>
          <a:ea typeface="+mn-ea"/>
          <a:cs typeface="+mn-cs"/>
        </a:defRPr>
      </a:lvl2pPr>
      <a:lvl3pPr marL="192868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375" kern="1200">
          <a:solidFill>
            <a:schemeClr val="tx1"/>
          </a:solidFill>
          <a:latin typeface="+mn-lt"/>
          <a:ea typeface="+mn-ea"/>
          <a:cs typeface="+mn-cs"/>
        </a:defRPr>
      </a:lvl3pPr>
      <a:lvl4pPr marL="2700164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471636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4243113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5014589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786061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557538" indent="-385739" algn="l" defTabSz="1542950" rtl="0" eaLnBrk="1" latinLnBrk="0" hangingPunct="1">
        <a:lnSpc>
          <a:spcPct val="90000"/>
        </a:lnSpc>
        <a:spcBef>
          <a:spcPts val="845"/>
        </a:spcBef>
        <a:buFont typeface="Arial" panose="020B0604020202020204" pitchFamily="34" charset="0"/>
        <a:buChar char="•"/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1pPr>
      <a:lvl2pPr marL="771476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2pPr>
      <a:lvl3pPr marL="15429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3pPr>
      <a:lvl4pPr marL="2314425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4pPr>
      <a:lvl5pPr marL="3085901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5pPr>
      <a:lvl6pPr marL="3857373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6pPr>
      <a:lvl7pPr marL="4628850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7pPr>
      <a:lvl8pPr marL="5400324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8pPr>
      <a:lvl9pPr marL="6171798" algn="l" defTabSz="1542950" rtl="0" eaLnBrk="1" latinLnBrk="0" hangingPunct="1">
        <a:defRPr sz="303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038129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5" r:id="rId1"/>
    <p:sldLayoutId id="2147483936" r:id="rId2"/>
    <p:sldLayoutId id="2147483937" r:id="rId3"/>
    <p:sldLayoutId id="2147483938" r:id="rId4"/>
    <p:sldLayoutId id="2147483939" r:id="rId5"/>
    <p:sldLayoutId id="2147483940" r:id="rId6"/>
    <p:sldLayoutId id="2147483941" r:id="rId7"/>
    <p:sldLayoutId id="2147483942" r:id="rId8"/>
    <p:sldLayoutId id="2147483943" r:id="rId9"/>
    <p:sldLayoutId id="2147483944" r:id="rId10"/>
    <p:sldLayoutId id="2147483945" r:id="rId11"/>
    <p:sldLayoutId id="2147483948" r:id="rId12"/>
    <p:sldLayoutId id="2147483949" r:id="rId13"/>
    <p:sldLayoutId id="2147483844" r:id="rId14"/>
    <p:sldLayoutId id="2147483878" r:id="rId15"/>
    <p:sldLayoutId id="2147483880" r:id="rId16"/>
    <p:sldLayoutId id="2147483881" r:id="rId17"/>
    <p:sldLayoutId id="2147483950" r:id="rId18"/>
    <p:sldLayoutId id="2147483951" r:id="rId19"/>
    <p:sldLayoutId id="2147483838" r:id="rId20"/>
    <p:sldLayoutId id="2147483650" r:id="rId21"/>
    <p:sldLayoutId id="2147483651" r:id="rId22"/>
    <p:sldLayoutId id="2147483652" r:id="rId23"/>
    <p:sldLayoutId id="2147483653" r:id="rId24"/>
    <p:sldLayoutId id="2147483654" r:id="rId25"/>
    <p:sldLayoutId id="2147483655" r:id="rId26"/>
    <p:sldLayoutId id="2147483656" r:id="rId27"/>
    <p:sldLayoutId id="2147483657" r:id="rId28"/>
    <p:sldLayoutId id="2147483658" r:id="rId29"/>
    <p:sldLayoutId id="2147483877" r:id="rId30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42975" y="547690"/>
            <a:ext cx="11830050" cy="198834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42975" y="2738438"/>
            <a:ext cx="11830050" cy="65270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4297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C905A2-2301-4529-94CB-D69E8C42EEDC}" type="datetimeFigureOut">
              <a:rPr lang="fr-FR" smtClean="0"/>
              <a:t>04/09/2025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43425" y="9534527"/>
            <a:ext cx="462915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686925" y="9534527"/>
            <a:ext cx="3086100" cy="54768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4B2019-BF75-4630-811B-5EC7F1CD34D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8064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3" r:id="rId1"/>
    <p:sldLayoutId id="2147483954" r:id="rId2"/>
    <p:sldLayoutId id="2147483955" r:id="rId3"/>
    <p:sldLayoutId id="2147483956" r:id="rId4"/>
    <p:sldLayoutId id="2147483957" r:id="rId5"/>
    <p:sldLayoutId id="2147483958" r:id="rId6"/>
    <p:sldLayoutId id="2147483959" r:id="rId7"/>
    <p:sldLayoutId id="2147483960" r:id="rId8"/>
    <p:sldLayoutId id="2147483961" r:id="rId9"/>
    <p:sldLayoutId id="2147483962" r:id="rId10"/>
    <p:sldLayoutId id="2147483963" r:id="rId11"/>
    <p:sldLayoutId id="2147483964" r:id="rId12"/>
    <p:sldLayoutId id="2147483965" r:id="rId13"/>
    <p:sldLayoutId id="2147483966" r:id="rId14"/>
    <p:sldLayoutId id="2147483967" r:id="rId15"/>
    <p:sldLayoutId id="2147483968" r:id="rId16"/>
    <p:sldLayoutId id="2147483969" r:id="rId17"/>
    <p:sldLayoutId id="2147483970" r:id="rId18"/>
    <p:sldLayoutId id="2147483971" r:id="rId19"/>
    <p:sldLayoutId id="2147483972" r:id="rId20"/>
    <p:sldLayoutId id="2147483973" r:id="rId21"/>
    <p:sldLayoutId id="2147483974" r:id="rId22"/>
    <p:sldLayoutId id="2147483975" r:id="rId23"/>
    <p:sldLayoutId id="2147483976" r:id="rId24"/>
    <p:sldLayoutId id="2147483977" r:id="rId25"/>
    <p:sldLayoutId id="2147483978" r:id="rId26"/>
    <p:sldLayoutId id="2147483979" r:id="rId27"/>
    <p:sldLayoutId id="2147483980" r:id="rId28"/>
    <p:sldLayoutId id="2147483981" r:id="rId29"/>
    <p:sldLayoutId id="2147483982" r:id="rId30"/>
    <p:sldLayoutId id="2147483983" r:id="rId31"/>
  </p:sldLayoutIdLst>
  <p:txStyles>
    <p:titleStyle>
      <a:lvl1pPr algn="l" defTabSz="1371600" rtl="0" eaLnBrk="1" latinLnBrk="0" hangingPunct="1">
        <a:lnSpc>
          <a:spcPct val="90000"/>
        </a:lnSpc>
        <a:spcBef>
          <a:spcPct val="0"/>
        </a:spcBef>
        <a:buNone/>
        <a:defRPr sz="6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1371600" rtl="0" eaLnBrk="1" latinLnBrk="0" hangingPunct="1">
        <a:lnSpc>
          <a:spcPct val="90000"/>
        </a:lnSpc>
        <a:spcBef>
          <a:spcPts val="1500"/>
        </a:spcBef>
        <a:buFont typeface="Arial" panose="020B0604020202020204" pitchFamily="34" charset="0"/>
        <a:buChar char="•"/>
        <a:defRPr sz="4200" kern="1200">
          <a:solidFill>
            <a:schemeClr val="tx1"/>
          </a:solidFill>
          <a:latin typeface="+mn-lt"/>
          <a:ea typeface="+mn-ea"/>
          <a:cs typeface="+mn-cs"/>
        </a:defRPr>
      </a:lvl1pPr>
      <a:lvl2pPr marL="1028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600" kern="1200">
          <a:solidFill>
            <a:schemeClr val="tx1"/>
          </a:solidFill>
          <a:latin typeface="+mn-lt"/>
          <a:ea typeface="+mn-ea"/>
          <a:cs typeface="+mn-cs"/>
        </a:defRPr>
      </a:lvl2pPr>
      <a:lvl3pPr marL="1714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2400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30861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7719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4577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51435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829300" indent="-342900" algn="l" defTabSz="13716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71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57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2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4290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1148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8006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86400" algn="l" defTabSz="1371600" rtl="0" eaLnBrk="1" latinLnBrk="0" hangingPunct="1"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5.png"/><Relationship Id="rId4" Type="http://schemas.openxmlformats.org/officeDocument/2006/relationships/image" Target="../media/image4.em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6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1.xml"/><Relationship Id="rId6" Type="http://schemas.openxmlformats.org/officeDocument/2006/relationships/image" Target="../media/image15.png"/><Relationship Id="rId5" Type="http://schemas.openxmlformats.org/officeDocument/2006/relationships/image" Target="../media/image14.jpeg"/><Relationship Id="rId4" Type="http://schemas.openxmlformats.org/officeDocument/2006/relationships/image" Target="../media/image13.pn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59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9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9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2.svg"/><Relationship Id="rId4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5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6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0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6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0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0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6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5" Type="http://schemas.openxmlformats.org/officeDocument/2006/relationships/image" Target="../media/image9.png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6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1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eg"/><Relationship Id="rId3" Type="http://schemas.openxmlformats.org/officeDocument/2006/relationships/image" Target="../media/image6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.xml"/><Relationship Id="rId6" Type="http://schemas.openxmlformats.org/officeDocument/2006/relationships/image" Target="../media/image12.jpeg"/><Relationship Id="rId11" Type="http://schemas.openxmlformats.org/officeDocument/2006/relationships/image" Target="../media/image17.png"/><Relationship Id="rId5" Type="http://schemas.openxmlformats.org/officeDocument/2006/relationships/image" Target="../media/image11.png"/><Relationship Id="rId10" Type="http://schemas.openxmlformats.org/officeDocument/2006/relationships/image" Target="../media/image16.png"/><Relationship Id="rId4" Type="http://schemas.openxmlformats.org/officeDocument/2006/relationships/image" Target="../media/image10.svg"/><Relationship Id="rId9" Type="http://schemas.openxmlformats.org/officeDocument/2006/relationships/image" Target="../media/image15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1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41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openxmlformats.org/officeDocument/2006/relationships/image" Target="../media/image18.png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18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7" Type="http://schemas.openxmlformats.org/officeDocument/2006/relationships/image" Target="../media/image43.png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7" Type="http://schemas.openxmlformats.org/officeDocument/2006/relationships/image" Target="../media/image44.png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7" Type="http://schemas.openxmlformats.org/officeDocument/2006/relationships/image" Target="../media/image45.png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61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1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6.png"/><Relationship Id="rId7" Type="http://schemas.openxmlformats.org/officeDocument/2006/relationships/image" Target="../media/image21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7.sv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61.xml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3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49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7" Type="http://schemas.openxmlformats.org/officeDocument/2006/relationships/image" Target="../media/image54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61.xml"/><Relationship Id="rId6" Type="http://schemas.openxmlformats.org/officeDocument/2006/relationships/image" Target="../media/image56.png"/><Relationship Id="rId5" Type="http://schemas.openxmlformats.org/officeDocument/2006/relationships/image" Target="../media/image53.png"/><Relationship Id="rId4" Type="http://schemas.openxmlformats.org/officeDocument/2006/relationships/image" Target="../media/image48.pn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1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61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61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61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51.xml"/><Relationship Id="rId6" Type="http://schemas.microsoft.com/office/2007/relationships/hdphoto" Target="../media/hdphoto1.wdp"/><Relationship Id="rId5" Type="http://schemas.openxmlformats.org/officeDocument/2006/relationships/image" Target="../media/image23.png"/><Relationship Id="rId4" Type="http://schemas.openxmlformats.org/officeDocument/2006/relationships/image" Target="../media/image7.sv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1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57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63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3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3.xml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3"/>
          <p:cNvSpPr txBox="1"/>
          <p:nvPr/>
        </p:nvSpPr>
        <p:spPr>
          <a:xfrm>
            <a:off x="-203934" y="2630657"/>
            <a:ext cx="13303047" cy="2354491"/>
          </a:xfrm>
          <a:prstGeom prst="rect">
            <a:avLst/>
          </a:prstGeom>
        </p:spPr>
        <p:txBody>
          <a:bodyPr wrap="square" lIns="0" tIns="0" rIns="0" bIns="0" rtlCol="0" anchor="ctr">
            <a:spAutoFit/>
          </a:bodyPr>
          <a:lstStyle/>
          <a:p>
            <a:pPr algn="ctr" defTabSz="685834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دعم التعلمات الأساس</a:t>
            </a:r>
          </a:p>
          <a:p>
            <a:pPr algn="ctr" defTabSz="685834" rtl="1"/>
            <a:r>
              <a:rPr lang="ar-MA" sz="7650" dirty="0">
                <a:solidFill>
                  <a:srgbClr val="01070A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– اللغة العربية –</a:t>
            </a:r>
            <a:endParaRPr lang="en-US" sz="7650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78DEA8EF-E746-A63E-76B4-9205D5002C8C}"/>
              </a:ext>
            </a:extLst>
          </p:cNvPr>
          <p:cNvSpPr txBox="1"/>
          <p:nvPr/>
        </p:nvSpPr>
        <p:spPr>
          <a:xfrm>
            <a:off x="4101953" y="8476451"/>
            <a:ext cx="603503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نسخة تجريبية خاصة بمؤسسات الريادة غير نهائية</a:t>
            </a:r>
          </a:p>
          <a:p>
            <a:pPr algn="ctr" defTabSz="685834"/>
            <a:r>
              <a:rPr lang="ar-MA" sz="2000" i="1" dirty="0">
                <a:solidFill>
                  <a:prstClr val="black">
                    <a:lumMod val="75000"/>
                    <a:lumOff val="25000"/>
                  </a:prstClr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- نسخة قيد التطوير -</a:t>
            </a:r>
            <a:endParaRPr lang="fr-MA" sz="2000" i="1" dirty="0">
              <a:solidFill>
                <a:prstClr val="black">
                  <a:lumMod val="75000"/>
                  <a:lumOff val="25000"/>
                </a:prstClr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2050" name="Picture 2" descr="الصفحة الرئيسية">
            <a:extLst>
              <a:ext uri="{FF2B5EF4-FFF2-40B4-BE49-F238E27FC236}">
                <a16:creationId xmlns:a16="http://schemas.microsoft.com/office/drawing/2014/main" id="{6639833F-3EB5-41FA-6625-3CC8E815B4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800" y="322111"/>
            <a:ext cx="9999580" cy="1399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2DE76C9-4AB8-405E-8BE0-C8AEEB27D31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6992045"/>
            <a:ext cx="3964236" cy="3294955"/>
          </a:xfrm>
          <a:prstGeom prst="rect">
            <a:avLst/>
          </a:prstGeom>
        </p:spPr>
      </p:pic>
      <p:grpSp>
        <p:nvGrpSpPr>
          <p:cNvPr id="15" name="Groupe 14">
            <a:extLst>
              <a:ext uri="{FF2B5EF4-FFF2-40B4-BE49-F238E27FC236}">
                <a16:creationId xmlns:a16="http://schemas.microsoft.com/office/drawing/2014/main" id="{E9CE216A-DD35-560A-66F7-CF1177D1C691}"/>
              </a:ext>
            </a:extLst>
          </p:cNvPr>
          <p:cNvGrpSpPr/>
          <p:nvPr/>
        </p:nvGrpSpPr>
        <p:grpSpPr>
          <a:xfrm>
            <a:off x="10868653" y="3019924"/>
            <a:ext cx="2819400" cy="2539233"/>
            <a:chOff x="10889913" y="2260709"/>
            <a:chExt cx="2819400" cy="2539233"/>
          </a:xfrm>
        </p:grpSpPr>
        <p:pic>
          <p:nvPicPr>
            <p:cNvPr id="8" name="Image 7" descr="Une image contenant symbole, capture d’écran, conception&#10;&#10;Le contenu généré par l’IA peut être incorrect.">
              <a:extLst>
                <a:ext uri="{FF2B5EF4-FFF2-40B4-BE49-F238E27FC236}">
                  <a16:creationId xmlns:a16="http://schemas.microsoft.com/office/drawing/2014/main" id="{FA2A9208-8788-D777-E75C-AA7C59E9160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39738" y="2260709"/>
              <a:ext cx="2539233" cy="2539233"/>
            </a:xfrm>
            <a:prstGeom prst="rect">
              <a:avLst/>
            </a:prstGeom>
          </p:spPr>
        </p:pic>
        <p:sp>
          <p:nvSpPr>
            <p:cNvPr id="13" name="TextBox 7"/>
            <p:cNvSpPr txBox="1"/>
            <p:nvPr/>
          </p:nvSpPr>
          <p:spPr>
            <a:xfrm>
              <a:off x="10889913" y="2620073"/>
              <a:ext cx="2819400" cy="1313821"/>
            </a:xfrm>
            <a:prstGeom prst="rect">
              <a:avLst/>
            </a:prstGeom>
            <a:ln>
              <a:noFill/>
            </a:ln>
          </p:spPr>
          <p:txBody>
            <a:bodyPr wrap="square" lIns="0" tIns="0" rIns="0" bIns="0" rtlCol="0" anchor="t">
              <a:spAutoFit/>
            </a:bodyPr>
            <a:lstStyle/>
            <a:p>
              <a:pPr algn="ctr" defTabSz="685834" rtl="1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المستوى</a:t>
              </a:r>
            </a:p>
            <a:p>
              <a:pPr algn="ctr" defTabSz="685834">
                <a:lnSpc>
                  <a:spcPts val="5139"/>
                </a:lnSpc>
              </a:pPr>
              <a:r>
                <a:rPr lang="ar-MA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6</a:t>
              </a:r>
              <a:r>
                <a:rPr lang="en-US" sz="40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   </a:t>
              </a:r>
              <a:r>
                <a:rPr lang="en-US" sz="4400" b="1" dirty="0">
                  <a:solidFill>
                    <a:srgbClr val="4BACC6">
                      <a:lumMod val="75000"/>
                    </a:srgbClr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            </a:t>
              </a:r>
            </a:p>
          </p:txBody>
        </p:sp>
      </p:grpSp>
      <p:grpSp>
        <p:nvGrpSpPr>
          <p:cNvPr id="19" name="Groupe 18">
            <a:extLst>
              <a:ext uri="{FF2B5EF4-FFF2-40B4-BE49-F238E27FC236}">
                <a16:creationId xmlns:a16="http://schemas.microsoft.com/office/drawing/2014/main" id="{7B9F1DD1-D575-2ED8-F01A-AF8FD807F260}"/>
              </a:ext>
            </a:extLst>
          </p:cNvPr>
          <p:cNvGrpSpPr/>
          <p:nvPr/>
        </p:nvGrpSpPr>
        <p:grpSpPr>
          <a:xfrm>
            <a:off x="4301836" y="5859410"/>
            <a:ext cx="6019800" cy="2057400"/>
            <a:chOff x="4343400" y="5301853"/>
            <a:chExt cx="6019800" cy="2057400"/>
          </a:xfrm>
        </p:grpSpPr>
        <p:grpSp>
          <p:nvGrpSpPr>
            <p:cNvPr id="17" name="Groupe 16">
              <a:extLst>
                <a:ext uri="{FF2B5EF4-FFF2-40B4-BE49-F238E27FC236}">
                  <a16:creationId xmlns:a16="http://schemas.microsoft.com/office/drawing/2014/main" id="{0AFC6808-EE3E-8AF9-4682-D163497B403D}"/>
                </a:ext>
              </a:extLst>
            </p:cNvPr>
            <p:cNvGrpSpPr/>
            <p:nvPr/>
          </p:nvGrpSpPr>
          <p:grpSpPr>
            <a:xfrm>
              <a:off x="5410200" y="6334772"/>
              <a:ext cx="3418547" cy="813494"/>
              <a:chOff x="5383645" y="6862464"/>
              <a:chExt cx="3113402" cy="813494"/>
            </a:xfrm>
          </p:grpSpPr>
          <p:sp>
            <p:nvSpPr>
              <p:cNvPr id="10" name="Rectangle : coins arrondis 9">
                <a:extLst>
                  <a:ext uri="{FF2B5EF4-FFF2-40B4-BE49-F238E27FC236}">
                    <a16:creationId xmlns:a16="http://schemas.microsoft.com/office/drawing/2014/main" id="{C7D7DD4C-7B77-183D-F3D6-F7060A8F6D60}"/>
                  </a:ext>
                </a:extLst>
              </p:cNvPr>
              <p:cNvSpPr/>
              <p:nvPr/>
            </p:nvSpPr>
            <p:spPr>
              <a:xfrm>
                <a:off x="5383645" y="6862464"/>
                <a:ext cx="3113402" cy="813494"/>
              </a:xfrm>
              <a:prstGeom prst="roundRect">
                <a:avLst>
                  <a:gd name="adj" fmla="val 32324"/>
                </a:avLst>
              </a:prstGeom>
              <a:solidFill>
                <a:schemeClr val="accent5"/>
              </a:solidFill>
              <a:ln>
                <a:noFill/>
              </a:ln>
              <a:effectLst/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 defTabSz="685834"/>
                <a:endParaRPr lang="fr-MA" sz="16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9" name="TextBox 7">
                <a:extLst>
                  <a:ext uri="{FF2B5EF4-FFF2-40B4-BE49-F238E27FC236}">
                    <a16:creationId xmlns:a16="http://schemas.microsoft.com/office/drawing/2014/main" id="{45B0A1E8-F2BA-31DC-A793-BDED4E478A5A}"/>
                  </a:ext>
                </a:extLst>
              </p:cNvPr>
              <p:cNvSpPr txBox="1"/>
              <p:nvPr/>
            </p:nvSpPr>
            <p:spPr>
              <a:xfrm>
                <a:off x="5943600" y="6919361"/>
                <a:ext cx="1981200" cy="65402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ctr" defTabSz="685834">
                  <a:lnSpc>
                    <a:spcPts val="5139"/>
                  </a:lnSpc>
                </a:pPr>
                <a:r>
                  <a:rPr lang="ar-MA" sz="4400" b="1" dirty="0">
                    <a:solidFill>
                      <a:prstClr val="white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الحصة 3</a:t>
                </a:r>
                <a:endParaRPr lang="en-US" sz="4400" b="1" dirty="0">
                  <a:solidFill>
                    <a:prstClr val="white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</p:grpSp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480176DD-AD75-E05C-FFEB-51070627313B}"/>
                </a:ext>
              </a:extLst>
            </p:cNvPr>
            <p:cNvSpPr/>
            <p:nvPr/>
          </p:nvSpPr>
          <p:spPr>
            <a:xfrm>
              <a:off x="4343400" y="5559157"/>
              <a:ext cx="4466751" cy="813494"/>
            </a:xfrm>
            <a:prstGeom prst="roundRect">
              <a:avLst>
                <a:gd name="adj" fmla="val 32324"/>
              </a:avLst>
            </a:prstGeom>
            <a:solidFill>
              <a:schemeClr val="accent5"/>
            </a:solidFill>
            <a:ln w="25400" cap="flat" cmpd="sng" algn="ctr">
              <a:noFill/>
              <a:prstDash val="solid"/>
            </a:ln>
            <a:effectLst/>
          </p:spPr>
          <p:txBody>
            <a:bodyPr rtlCol="0" anchor="ctr"/>
            <a:lstStyle/>
            <a:p>
              <a:pPr marL="0" marR="0" lvl="0" indent="0" algn="ct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ar-S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لبنة </a:t>
              </a:r>
              <a:r>
                <a:rPr kumimoji="0" lang="ar-MA" sz="5400" b="1" i="0" u="none" strike="noStrike" kern="0" cap="none" spc="0" normalizeH="0" baseline="0" noProof="0" dirty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Microsoft Uighur" panose="02000000000000000000" pitchFamily="2" charset="-78"/>
                  <a:ea typeface="+mn-ea"/>
                  <a:cs typeface="Microsoft Uighur" panose="02000000000000000000" pitchFamily="2" charset="-78"/>
                </a:rPr>
                <a:t>حرف</a:t>
              </a:r>
              <a:endParaRPr kumimoji="0" lang="fr-MA" sz="5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endParaRPr>
            </a:p>
          </p:txBody>
        </p:sp>
        <p:sp>
          <p:nvSpPr>
            <p:cNvPr id="16" name="Ellipse 15">
              <a:extLst>
                <a:ext uri="{FF2B5EF4-FFF2-40B4-BE49-F238E27FC236}">
                  <a16:creationId xmlns:a16="http://schemas.microsoft.com/office/drawing/2014/main" id="{1011D395-B48B-1A0E-A8D8-19564F8D3BB7}"/>
                </a:ext>
              </a:extLst>
            </p:cNvPr>
            <p:cNvSpPr/>
            <p:nvPr/>
          </p:nvSpPr>
          <p:spPr>
            <a:xfrm>
              <a:off x="8305800" y="5301853"/>
              <a:ext cx="2057400" cy="2057400"/>
            </a:xfrm>
            <a:prstGeom prst="ellips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المسار</a:t>
              </a:r>
              <a:r>
                <a:rPr lang="ar-MA" sz="5400" b="1" dirty="0">
                  <a:latin typeface="Microsoft Uighur" panose="02000000000000000000" pitchFamily="2" charset="-78"/>
                  <a:cs typeface="Microsoft Uighur" panose="02000000000000000000" pitchFamily="2" charset="-78"/>
                </a:rPr>
                <a:t> </a:t>
              </a:r>
              <a:r>
                <a:rPr lang="ar-MA" sz="5400" b="1" dirty="0">
                  <a:solidFill>
                    <a:srgbClr val="FFC000"/>
                  </a:solidFill>
                  <a:latin typeface="Microsoft Uighur" panose="02000000000000000000" pitchFamily="2" charset="-78"/>
                  <a:cs typeface="Microsoft Uighur" panose="02000000000000000000" pitchFamily="2" charset="-78"/>
                </a:rPr>
                <a:t>1</a:t>
              </a:r>
              <a:endParaRPr lang="fr-FR" sz="5400" b="1" dirty="0">
                <a:solidFill>
                  <a:srgbClr val="FFC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endParaRPr>
            </a:p>
          </p:txBody>
        </p:sp>
      </p:grp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BBBDBE-EBDA-DCD7-A2FA-A3D6552141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8942D4D-0471-6477-9F3F-AF08839F7B89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سنتذكر جميعا دلالات الأيقونات التي تعلمناها في الحصة السابقة.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Rectangle : coins arrondis 12">
            <a:extLst>
              <a:ext uri="{FF2B5EF4-FFF2-40B4-BE49-F238E27FC236}">
                <a16:creationId xmlns:a16="http://schemas.microsoft.com/office/drawing/2014/main" id="{4E211CE3-A137-A055-3542-3A1813328669}"/>
              </a:ext>
            </a:extLst>
          </p:cNvPr>
          <p:cNvSpPr/>
          <p:nvPr/>
        </p:nvSpPr>
        <p:spPr>
          <a:xfrm>
            <a:off x="1607128" y="3976253"/>
            <a:ext cx="9407236" cy="3034147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كل أيقونة تعبر عن سلوك معين:</a:t>
            </a:r>
          </a:p>
          <a:p>
            <a:pPr marL="857250" marR="0" lvl="0" indent="-85725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anose="05000000000000000000" pitchFamily="2" charset="2"/>
              <a:buChar char="§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سأعرض عليكم الأيقونات، وأنتم تذكرون السلوك المناسب لها؛ هيا بنا: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F99F5D4-CAB3-CE30-B664-8A9A78A8D4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6253" y="628496"/>
            <a:ext cx="1835055" cy="14022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8540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60E569-C38B-5BEC-9812-8C2835E7D5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09A1F92A-4889-3DC1-0419-6FA205E4E004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DB2C5B23-AFCD-8C5C-FCDA-8FB5E8A8A9A5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2B4D3A69-1FC2-D93D-54E0-4B23E112A67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pic>
        <p:nvPicPr>
          <p:cNvPr id="21" name="Picture 9">
            <a:extLst>
              <a:ext uri="{FF2B5EF4-FFF2-40B4-BE49-F238E27FC236}">
                <a16:creationId xmlns:a16="http://schemas.microsoft.com/office/drawing/2014/main" id="{676D0058-4D0F-39D8-C163-C4E5A12C35D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3B0D92EB-3940-6DB2-7B11-627B7C3FAA93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0A7A5B47-7508-D1FE-5512-64DCB92845FA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36C78804-CC76-2587-18E9-26895E73046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0FDD8D3E-FC77-3D8C-7F8C-5A077C855057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67960530-7FCD-F897-4C7C-354A2D043A90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B5765501-B161-8604-861A-FF60780CE9DB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EE812AE3-AB48-C946-AF77-28A72C82C84B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02242142-F1B7-8F0D-C5F7-6E9FDCDD16E5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1D72F8F3-2B41-75B2-A12C-417E00B75A9D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3697349-52B3-86D9-81F5-4078EE09B80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9D0552B8-1FC3-C00B-DBC0-339409F8C031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E94C4235-0876-FC07-209A-80E4CB05EFB8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DACE6A2E-3565-D4D7-963C-00C3D921B0A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C08D4AC8-5B53-7827-637C-80F7CC1B70E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76131F29-B32D-7B38-7377-CBF87C4917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6C819F9-B6BF-668F-90B5-54D677C27564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922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5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" fill="hold"/>
                                        <p:tgtEl>
                                          <p:spTgt spid="6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6" dur="500" fill="hold"/>
                                        <p:tgtEl>
                                          <p:spTgt spid="6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 animBg="1"/>
      <p:bldP spid="55" grpId="0" animBg="1"/>
      <p:bldP spid="58" grpId="0" animBg="1"/>
      <p:bldP spid="60" grpId="0" animBg="1"/>
      <p:bldP spid="61" grpId="0" animBg="1"/>
      <p:bldP spid="3" grpId="0" animBg="1"/>
      <p:bldP spid="4" grpId="0" animBg="1"/>
      <p:bldP spid="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8DD74F7-40AA-0C5C-CE92-8F9CC423F6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100107C-2EF5-8A84-8A69-E7FD456C2724}"/>
              </a:ext>
            </a:extLst>
          </p:cNvPr>
          <p:cNvSpPr txBox="1"/>
          <p:nvPr/>
        </p:nvSpPr>
        <p:spPr>
          <a:xfrm>
            <a:off x="340530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يصرح الأستاذ بالهدف من الحصة بشكل واضح ومختصر.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48F6FF27-27A6-844B-DE02-1E51049440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0200" y="689461"/>
            <a:ext cx="1676545" cy="1280271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227D002-4EE9-2CB8-E13E-4C1B9C74FA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25074" y="3505200"/>
            <a:ext cx="7665851" cy="5853924"/>
          </a:xfrm>
          <a:prstGeom prst="rect">
            <a:avLst/>
          </a:prstGeom>
        </p:spPr>
      </p:pic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6A71D17A-60EB-C8FE-F2EE-503A355941E5}"/>
              </a:ext>
            </a:extLst>
          </p:cNvPr>
          <p:cNvSpPr/>
          <p:nvPr/>
        </p:nvSpPr>
        <p:spPr>
          <a:xfrm>
            <a:off x="2154382" y="2466675"/>
            <a:ext cx="9407236" cy="1038525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48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في حصة اليوم سنعمل جميعا على تحقق الهدف الآتي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</a:t>
            </a:r>
          </a:p>
        </p:txBody>
      </p:sp>
    </p:spTree>
    <p:extLst>
      <p:ext uri="{BB962C8B-B14F-4D97-AF65-F5344CB8AC3E}">
        <p14:creationId xmlns:p14="http://schemas.microsoft.com/office/powerpoint/2010/main" val="164386625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en-US" altLang="ja-JP" sz="19500"/>
              <a:t>2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اعتيادي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4255382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6533A270-9253-5E18-1483-5936701E86FF}"/>
              </a:ext>
            </a:extLst>
          </p:cNvPr>
          <p:cNvSpPr txBox="1"/>
          <p:nvPr/>
        </p:nvSpPr>
        <p:spPr>
          <a:xfrm>
            <a:off x="689810" y="578385"/>
            <a:ext cx="11765426" cy="192745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سأملي عليكم كلمات سبق أن رأيناها في الحصة السابقة. خذوا ألواحكم واستعدوا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خرج</a:t>
            </a:r>
          </a:p>
          <a:p>
            <a:pPr algn="r" rtl="1"/>
            <a:endParaRPr lang="fr-FR" sz="4725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D023D53-E614-16BC-426E-84E3F619BE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498" y="957452"/>
            <a:ext cx="1225402" cy="83522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3FA4515-029D-B966-D770-2BFA9958C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43013" y="3378554"/>
            <a:ext cx="8797278" cy="48789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47827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555870A-E1B4-C542-9A54-0092F014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5B676A78-8D96-BF85-FC19-E4B58E1C496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994A59E-CC28-6077-D1E7-CC8DFE440BA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072C3C92-152C-79BE-78B3-3053CEC713C3}"/>
              </a:ext>
            </a:extLst>
          </p:cNvPr>
          <p:cNvSpPr txBox="1"/>
          <p:nvPr/>
        </p:nvSpPr>
        <p:spPr>
          <a:xfrm>
            <a:off x="2202874" y="2570581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14400"/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خَرَجَ</a:t>
            </a:r>
            <a:endParaRPr lang="fr-FR" sz="2390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E33D6751-F7ED-7A93-E18E-EB2F4C4C75EB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6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لاحظوا جيدا وصححوا: </a:t>
            </a:r>
            <a:r>
              <a:rPr lang="ar-MA" sz="6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تكتب (خرج) بخاء فوقها فتحة وآخرها جيم تحتها نقطة. تتكون الكلمة من ثلاثة مقاطع: خَـ/رَ/جَ</a:t>
            </a:r>
          </a:p>
        </p:txBody>
      </p:sp>
    </p:spTree>
    <p:extLst>
      <p:ext uri="{BB962C8B-B14F-4D97-AF65-F5344CB8AC3E}">
        <p14:creationId xmlns:p14="http://schemas.microsoft.com/office/powerpoint/2010/main" val="4208383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E49B87-5644-2A57-2D48-589A5D1E85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E48C53A3-B9E9-4A83-137F-561DAE849EF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اُكتبوا : هواء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126EE7F8-7C3D-2B59-8531-2F76E3FD38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9C0C459F-5D87-41FD-5CB4-C8D5A32D736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227664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CA2CBD-8AEA-C382-BCA2-98F260DFB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A65BDA2E-A159-1FFC-3A85-EA5D50AA275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6BC3A0E-0044-835E-4B77-FC54AA03C1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CC23CE42-5C69-F976-708D-002DA202042B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هَواءٌ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887902F9-162E-6A21-5697-1254066C5EC8}"/>
              </a:ext>
            </a:extLst>
          </p:cNvPr>
          <p:cNvSpPr/>
          <p:nvPr/>
        </p:nvSpPr>
        <p:spPr>
          <a:xfrm>
            <a:off x="817419" y="6884073"/>
            <a:ext cx="12150436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هواء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) بهاء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فوقها فتحة، وواو 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بعدها مد بالألف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، وهمزة فوقها ضمتان. تتكون الكلمة من 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ثلاثة مقاطع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: هَـ/</a:t>
            </a:r>
            <a:r>
              <a:rPr kumimoji="0" lang="ar-MA" sz="6000" b="0" i="0" u="none" strike="noStrike" kern="1200" cap="none" spc="0" normalizeH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وا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/ءٌ</a:t>
            </a:r>
            <a:endParaRPr kumimoji="0" lang="ar-MA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62101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741C75-B8A6-2375-9DB7-7DC6F9E846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7F2A62F8-A8EC-CDEA-9768-CEA2CB497CB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حي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5302142A-432D-97D5-43E4-38F652DD040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6B772100-EC98-AF21-5251-5A657FB57C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7709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9871FF-E053-3F43-1697-58A5426E74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E6B42B2-AA06-38E1-A2EB-6F5BBB6D01C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007B6EF9-88E2-E694-8A99-10E465CB77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D26B0C88-10C8-5BA9-5437-BF3DE7784A93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حَــــيٌّ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FA936A1-6547-263F-4786-DD3F65C936B2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حي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) بحاء فوقها فتحة، وياء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مشددة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فوقها</a:t>
            </a:r>
            <a:r>
              <a:rPr kumimoji="0" lang="ar-MA" sz="6000" b="0" i="0" u="none" strike="noStrike" kern="1200" cap="none" spc="0" normalizeH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 ضمتان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. تتكون الكلمة من مقطعين: حَـيْ/يٌ</a:t>
            </a:r>
          </a:p>
        </p:txBody>
      </p:sp>
    </p:spTree>
    <p:extLst>
      <p:ext uri="{BB962C8B-B14F-4D97-AF65-F5344CB8AC3E}">
        <p14:creationId xmlns:p14="http://schemas.microsoft.com/office/powerpoint/2010/main" val="21747067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A3DDA-DAF4-A661-5394-9881F3F1568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>
            <a:extLst>
              <a:ext uri="{FF2B5EF4-FFF2-40B4-BE49-F238E27FC236}">
                <a16:creationId xmlns:a16="http://schemas.microsoft.com/office/drawing/2014/main" id="{D029881D-4E4E-7D82-4661-E579D046E30B}"/>
              </a:ext>
            </a:extLst>
          </p:cNvPr>
          <p:cNvGrpSpPr/>
          <p:nvPr/>
        </p:nvGrpSpPr>
        <p:grpSpPr>
          <a:xfrm>
            <a:off x="468776" y="341050"/>
            <a:ext cx="12778451" cy="9294875"/>
            <a:chOff x="312517" y="227366"/>
            <a:chExt cx="8518967" cy="6196583"/>
          </a:xfrm>
        </p:grpSpPr>
        <p:sp>
          <p:nvSpPr>
            <p:cNvPr id="4" name="Rectangle : coins arrondis 3">
              <a:extLst>
                <a:ext uri="{FF2B5EF4-FFF2-40B4-BE49-F238E27FC236}">
                  <a16:creationId xmlns:a16="http://schemas.microsoft.com/office/drawing/2014/main" id="{B13795D4-617E-C814-8960-46588A5CB717}"/>
                </a:ext>
              </a:extLst>
            </p:cNvPr>
            <p:cNvSpPr/>
            <p:nvPr/>
          </p:nvSpPr>
          <p:spPr>
            <a:xfrm>
              <a:off x="312517" y="636608"/>
              <a:ext cx="8518967" cy="5787341"/>
            </a:xfrm>
            <a:prstGeom prst="roundRect">
              <a:avLst>
                <a:gd name="adj" fmla="val 2439"/>
              </a:avLst>
            </a:prstGeom>
            <a:solidFill>
              <a:srgbClr val="F4FAFA"/>
            </a:solidFill>
            <a:ln w="28575">
              <a:solidFill>
                <a:srgbClr val="005664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FR" sz="2700" dirty="0">
                <a:solidFill>
                  <a:prstClr val="white"/>
                </a:solidFill>
                <a:latin typeface="Calibri" panose="020F0502020204030204"/>
              </a:endParaRPr>
            </a:p>
          </p:txBody>
        </p:sp>
        <p:sp>
          <p:nvSpPr>
            <p:cNvPr id="5" name="Freeform 7">
              <a:extLst>
                <a:ext uri="{FF2B5EF4-FFF2-40B4-BE49-F238E27FC236}">
                  <a16:creationId xmlns:a16="http://schemas.microsoft.com/office/drawing/2014/main" id="{6E747F29-AF47-65EF-7745-69AB78E9093A}"/>
                </a:ext>
              </a:extLst>
            </p:cNvPr>
            <p:cNvSpPr/>
            <p:nvPr/>
          </p:nvSpPr>
          <p:spPr>
            <a:xfrm>
              <a:off x="625110" y="227366"/>
              <a:ext cx="622415" cy="562981"/>
            </a:xfrm>
            <a:custGeom>
              <a:avLst/>
              <a:gdLst/>
              <a:ahLst/>
              <a:cxnLst/>
              <a:rect l="l" t="t" r="r" b="b"/>
              <a:pathLst>
                <a:path w="1239167" h="1189600">
                  <a:moveTo>
                    <a:pt x="0" y="0"/>
                  </a:moveTo>
                  <a:lnTo>
                    <a:pt x="1239167" y="0"/>
                  </a:lnTo>
                  <a:lnTo>
                    <a:pt x="1239167" y="1189600"/>
                  </a:lnTo>
                  <a:lnTo>
                    <a:pt x="0" y="1189600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extLst>
                  <a:ext uri="{96DAC541-7B7A-43D3-8B79-37D633B846F1}">
                    <asvg:svgBlip xmlns:asvg="http://schemas.microsoft.com/office/drawing/2016/SVG/main" r:embed="rId3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pPr defTabSz="685800">
                <a:defRPr/>
              </a:pPr>
              <a:endParaRPr lang="fr-MA" sz="642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15" name="Rectangle : coins arrondis 114">
              <a:extLst>
                <a:ext uri="{FF2B5EF4-FFF2-40B4-BE49-F238E27FC236}">
                  <a16:creationId xmlns:a16="http://schemas.microsoft.com/office/drawing/2014/main" id="{4103E49A-77F5-3CA8-CD87-5019D30E9BAC}"/>
                </a:ext>
              </a:extLst>
            </p:cNvPr>
            <p:cNvSpPr/>
            <p:nvPr/>
          </p:nvSpPr>
          <p:spPr>
            <a:xfrm flipH="1" flipV="1">
              <a:off x="2253541" y="368699"/>
              <a:ext cx="4636919" cy="532201"/>
            </a:xfrm>
            <a:prstGeom prst="roundRect">
              <a:avLst>
                <a:gd name="adj" fmla="val 50000"/>
              </a:avLst>
            </a:prstGeom>
            <a:solidFill>
              <a:srgbClr val="005664"/>
            </a:solidFill>
            <a:ln w="13658" cap="flat">
              <a:solidFill>
                <a:srgbClr val="005664"/>
              </a:solidFill>
              <a:prstDash val="solid"/>
              <a:miter/>
            </a:ln>
          </p:spPr>
          <p:txBody>
            <a:bodyPr rot="0" spcFirstLastPara="0" vertOverflow="overflow" horzOverflow="overflow" vert="horz" wrap="square" lIns="137160" tIns="68580" rIns="137160" bIns="6858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 defTabSz="685800">
                <a:defRPr/>
              </a:pPr>
              <a:endParaRPr lang="fr-FR" sz="5400" dirty="0">
                <a:solidFill>
                  <a:prstClr val="white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ir Strip Arabic" panose="02000500000000000000" pitchFamily="2" charset="-78"/>
                <a:cs typeface="Air Strip Arabic" panose="02000500000000000000" pitchFamily="2" charset="-78"/>
              </a:endParaRPr>
            </a:p>
          </p:txBody>
        </p:sp>
      </p:grpSp>
      <p:sp>
        <p:nvSpPr>
          <p:cNvPr id="100" name="Ellipse 99">
            <a:extLst>
              <a:ext uri="{FF2B5EF4-FFF2-40B4-BE49-F238E27FC236}">
                <a16:creationId xmlns:a16="http://schemas.microsoft.com/office/drawing/2014/main" id="{8DCB5382-F30E-BEB2-52CB-D9F66B91CEE5}"/>
              </a:ext>
            </a:extLst>
          </p:cNvPr>
          <p:cNvSpPr/>
          <p:nvPr/>
        </p:nvSpPr>
        <p:spPr>
          <a:xfrm>
            <a:off x="10762334" y="2421609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 dirty="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1" name="Ellipse 100">
            <a:extLst>
              <a:ext uri="{FF2B5EF4-FFF2-40B4-BE49-F238E27FC236}">
                <a16:creationId xmlns:a16="http://schemas.microsoft.com/office/drawing/2014/main" id="{B3432556-DE9C-ABF0-76EB-9D28D2BF90B7}"/>
              </a:ext>
            </a:extLst>
          </p:cNvPr>
          <p:cNvSpPr/>
          <p:nvPr/>
        </p:nvSpPr>
        <p:spPr>
          <a:xfrm>
            <a:off x="10762334" y="4601942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102" name="Ellipse 101">
            <a:extLst>
              <a:ext uri="{FF2B5EF4-FFF2-40B4-BE49-F238E27FC236}">
                <a16:creationId xmlns:a16="http://schemas.microsoft.com/office/drawing/2014/main" id="{37A6C202-3936-65BB-1F74-6828101F5805}"/>
              </a:ext>
            </a:extLst>
          </p:cNvPr>
          <p:cNvSpPr/>
          <p:nvPr/>
        </p:nvSpPr>
        <p:spPr>
          <a:xfrm>
            <a:off x="10762334" y="6782273"/>
            <a:ext cx="1727733" cy="1727733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endParaRPr lang="fr-FR" sz="2700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99" name="Graphique 98">
            <a:extLst>
              <a:ext uri="{FF2B5EF4-FFF2-40B4-BE49-F238E27FC236}">
                <a16:creationId xmlns:a16="http://schemas.microsoft.com/office/drawing/2014/main" id="{D6AA847E-2ED1-6F41-8094-DA79FCA26D0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flipH="1">
            <a:off x="10886147" y="4820200"/>
            <a:ext cx="1285149" cy="1226843"/>
          </a:xfrm>
          <a:prstGeom prst="rect">
            <a:avLst/>
          </a:prstGeom>
        </p:spPr>
      </p:pic>
      <p:sp>
        <p:nvSpPr>
          <p:cNvPr id="104" name="Freeform 7">
            <a:extLst>
              <a:ext uri="{FF2B5EF4-FFF2-40B4-BE49-F238E27FC236}">
                <a16:creationId xmlns:a16="http://schemas.microsoft.com/office/drawing/2014/main" id="{A64705FD-92BF-F47C-1DCD-156BBA479D12}"/>
              </a:ext>
            </a:extLst>
          </p:cNvPr>
          <p:cNvSpPr/>
          <p:nvPr/>
        </p:nvSpPr>
        <p:spPr>
          <a:xfrm>
            <a:off x="11196808" y="2847629"/>
            <a:ext cx="933623" cy="844472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00">
              <a:defRPr/>
            </a:pPr>
            <a:endParaRPr lang="fr-MA" sz="642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105" name="ZoneTexte 22">
            <a:extLst>
              <a:ext uri="{FF2B5EF4-FFF2-40B4-BE49-F238E27FC236}">
                <a16:creationId xmlns:a16="http://schemas.microsoft.com/office/drawing/2014/main" id="{6784E1D7-7560-2DFE-586C-6C91E3F94F26}"/>
              </a:ext>
            </a:extLst>
          </p:cNvPr>
          <p:cNvSpPr txBox="1"/>
          <p:nvPr/>
        </p:nvSpPr>
        <p:spPr>
          <a:xfrm>
            <a:off x="10762334" y="7245470"/>
            <a:ext cx="172773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defTabSz="914445" rtl="1">
              <a:defRPr/>
            </a:pPr>
            <a:r>
              <a:rPr lang="ar-MA" sz="2400" b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يطلب من التلاميذ قراءة الكلمات</a:t>
            </a:r>
          </a:p>
        </p:txBody>
      </p:sp>
      <p:sp>
        <p:nvSpPr>
          <p:cNvPr id="106" name="Forme libre : forme 105">
            <a:extLst>
              <a:ext uri="{FF2B5EF4-FFF2-40B4-BE49-F238E27FC236}">
                <a16:creationId xmlns:a16="http://schemas.microsoft.com/office/drawing/2014/main" id="{124E8447-D73F-1B08-4CD4-E953F13F3E42}"/>
              </a:ext>
            </a:extLst>
          </p:cNvPr>
          <p:cNvSpPr/>
          <p:nvPr/>
        </p:nvSpPr>
        <p:spPr>
          <a:xfrm>
            <a:off x="9584806" y="3178428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09" name="Forme libre : forme 108">
            <a:extLst>
              <a:ext uri="{FF2B5EF4-FFF2-40B4-BE49-F238E27FC236}">
                <a16:creationId xmlns:a16="http://schemas.microsoft.com/office/drawing/2014/main" id="{D25FB749-C947-B6AB-152C-159C5B6EBAA2}"/>
              </a:ext>
            </a:extLst>
          </p:cNvPr>
          <p:cNvSpPr/>
          <p:nvPr/>
        </p:nvSpPr>
        <p:spPr>
          <a:xfrm>
            <a:off x="9584806" y="5358761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0" name="Forme libre : forme 109">
            <a:extLst>
              <a:ext uri="{FF2B5EF4-FFF2-40B4-BE49-F238E27FC236}">
                <a16:creationId xmlns:a16="http://schemas.microsoft.com/office/drawing/2014/main" id="{5AC2802F-2252-023A-332B-634793874459}"/>
              </a:ext>
            </a:extLst>
          </p:cNvPr>
          <p:cNvSpPr/>
          <p:nvPr/>
        </p:nvSpPr>
        <p:spPr>
          <a:xfrm>
            <a:off x="9584806" y="7539092"/>
            <a:ext cx="817892" cy="214095"/>
          </a:xfrm>
          <a:custGeom>
            <a:avLst/>
            <a:gdLst>
              <a:gd name="connsiteX0" fmla="*/ 200331 w 1140257"/>
              <a:gd name="connsiteY0" fmla="*/ 182213 h 298478"/>
              <a:gd name="connsiteX1" fmla="*/ 291200 w 1140257"/>
              <a:gd name="connsiteY1" fmla="*/ 234982 h 298478"/>
              <a:gd name="connsiteX2" fmla="*/ 318346 w 1140257"/>
              <a:gd name="connsiteY2" fmla="*/ 252031 h 298478"/>
              <a:gd name="connsiteX3" fmla="*/ 337967 w 1140257"/>
              <a:gd name="connsiteY3" fmla="*/ 287941 h 298478"/>
              <a:gd name="connsiteX4" fmla="*/ 296534 w 1140257"/>
              <a:gd name="connsiteY4" fmla="*/ 293179 h 298478"/>
              <a:gd name="connsiteX5" fmla="*/ 254338 w 1140257"/>
              <a:gd name="connsiteY5" fmla="*/ 275558 h 298478"/>
              <a:gd name="connsiteX6" fmla="*/ 69172 w 1140257"/>
              <a:gd name="connsiteY6" fmla="*/ 184975 h 298478"/>
              <a:gd name="connsiteX7" fmla="*/ 21737 w 1140257"/>
              <a:gd name="connsiteY7" fmla="*/ 157543 h 298478"/>
              <a:gd name="connsiteX8" fmla="*/ 26595 w 1140257"/>
              <a:gd name="connsiteY8" fmla="*/ 94488 h 298478"/>
              <a:gd name="connsiteX9" fmla="*/ 163088 w 1140257"/>
              <a:gd name="connsiteY9" fmla="*/ 29337 h 298478"/>
              <a:gd name="connsiteX10" fmla="*/ 221858 w 1140257"/>
              <a:gd name="connsiteY10" fmla="*/ 3810 h 298478"/>
              <a:gd name="connsiteX11" fmla="*/ 259196 w 1140257"/>
              <a:gd name="connsiteY11" fmla="*/ 0 h 298478"/>
              <a:gd name="connsiteX12" fmla="*/ 234145 w 1140257"/>
              <a:gd name="connsiteY12" fmla="*/ 39243 h 298478"/>
              <a:gd name="connsiteX13" fmla="*/ 132799 w 1140257"/>
              <a:gd name="connsiteY13" fmla="*/ 92773 h 298478"/>
              <a:gd name="connsiteX14" fmla="*/ 97651 w 1140257"/>
              <a:gd name="connsiteY14" fmla="*/ 120872 h 298478"/>
              <a:gd name="connsiteX15" fmla="*/ 147943 w 1140257"/>
              <a:gd name="connsiteY15" fmla="*/ 126397 h 298478"/>
              <a:gd name="connsiteX16" fmla="*/ 532658 w 1140257"/>
              <a:gd name="connsiteY16" fmla="*/ 146685 h 298478"/>
              <a:gd name="connsiteX17" fmla="*/ 1091395 w 1140257"/>
              <a:gd name="connsiteY17" fmla="*/ 175831 h 298478"/>
              <a:gd name="connsiteX18" fmla="*/ 1140258 w 1140257"/>
              <a:gd name="connsiteY18" fmla="*/ 187547 h 298478"/>
              <a:gd name="connsiteX19" fmla="*/ 1086632 w 1140257"/>
              <a:gd name="connsiteY19" fmla="*/ 206978 h 298478"/>
              <a:gd name="connsiteX20" fmla="*/ 811550 w 1140257"/>
              <a:gd name="connsiteY20" fmla="*/ 198120 h 298478"/>
              <a:gd name="connsiteX21" fmla="*/ 220238 w 1140257"/>
              <a:gd name="connsiteY21" fmla="*/ 178213 h 298478"/>
              <a:gd name="connsiteX22" fmla="*/ 200331 w 1140257"/>
              <a:gd name="connsiteY22" fmla="*/ 182213 h 2984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</a:cxnLst>
            <a:rect l="l" t="t" r="r" b="b"/>
            <a:pathLst>
              <a:path w="1140257" h="298478">
                <a:moveTo>
                  <a:pt x="200331" y="182213"/>
                </a:moveTo>
                <a:cubicBezTo>
                  <a:pt x="236431" y="203168"/>
                  <a:pt x="263863" y="218980"/>
                  <a:pt x="291200" y="234982"/>
                </a:cubicBezTo>
                <a:cubicBezTo>
                  <a:pt x="300439" y="240411"/>
                  <a:pt x="309868" y="245650"/>
                  <a:pt x="318346" y="252031"/>
                </a:cubicBezTo>
                <a:cubicBezTo>
                  <a:pt x="330252" y="260985"/>
                  <a:pt x="347778" y="269938"/>
                  <a:pt x="337967" y="287941"/>
                </a:cubicBezTo>
                <a:cubicBezTo>
                  <a:pt x="328728" y="304895"/>
                  <a:pt x="310630" y="297275"/>
                  <a:pt x="296534" y="293179"/>
                </a:cubicBezTo>
                <a:cubicBezTo>
                  <a:pt x="281960" y="288988"/>
                  <a:pt x="268054" y="282226"/>
                  <a:pt x="254338" y="275558"/>
                </a:cubicBezTo>
                <a:cubicBezTo>
                  <a:pt x="192521" y="245650"/>
                  <a:pt x="130703" y="215551"/>
                  <a:pt x="69172" y="184975"/>
                </a:cubicBezTo>
                <a:cubicBezTo>
                  <a:pt x="52789" y="176879"/>
                  <a:pt x="36120" y="168592"/>
                  <a:pt x="21737" y="157543"/>
                </a:cubicBezTo>
                <a:cubicBezTo>
                  <a:pt x="-8648" y="134207"/>
                  <a:pt x="-7314" y="112014"/>
                  <a:pt x="26595" y="94488"/>
                </a:cubicBezTo>
                <a:cubicBezTo>
                  <a:pt x="71363" y="71342"/>
                  <a:pt x="117463" y="50768"/>
                  <a:pt x="163088" y="29337"/>
                </a:cubicBezTo>
                <a:cubicBezTo>
                  <a:pt x="182424" y="20288"/>
                  <a:pt x="201760" y="10668"/>
                  <a:pt x="221858" y="3810"/>
                </a:cubicBezTo>
                <a:cubicBezTo>
                  <a:pt x="233288" y="-95"/>
                  <a:pt x="246337" y="1143"/>
                  <a:pt x="259196" y="0"/>
                </a:cubicBezTo>
                <a:cubicBezTo>
                  <a:pt x="262625" y="26670"/>
                  <a:pt x="247480" y="32290"/>
                  <a:pt x="234145" y="39243"/>
                </a:cubicBezTo>
                <a:cubicBezTo>
                  <a:pt x="200331" y="57055"/>
                  <a:pt x="166517" y="74771"/>
                  <a:pt x="132799" y="92773"/>
                </a:cubicBezTo>
                <a:cubicBezTo>
                  <a:pt x="120892" y="99155"/>
                  <a:pt x="109367" y="106108"/>
                  <a:pt x="97651" y="120872"/>
                </a:cubicBezTo>
                <a:cubicBezTo>
                  <a:pt x="114416" y="122777"/>
                  <a:pt x="131084" y="125539"/>
                  <a:pt x="147943" y="126397"/>
                </a:cubicBezTo>
                <a:cubicBezTo>
                  <a:pt x="276150" y="133350"/>
                  <a:pt x="404452" y="140113"/>
                  <a:pt x="532658" y="146685"/>
                </a:cubicBezTo>
                <a:cubicBezTo>
                  <a:pt x="718872" y="156305"/>
                  <a:pt x="905181" y="165640"/>
                  <a:pt x="1091395" y="175831"/>
                </a:cubicBezTo>
                <a:cubicBezTo>
                  <a:pt x="1106540" y="176689"/>
                  <a:pt x="1121399" y="182880"/>
                  <a:pt x="1140258" y="187547"/>
                </a:cubicBezTo>
                <a:cubicBezTo>
                  <a:pt x="1123208" y="213169"/>
                  <a:pt x="1103396" y="207454"/>
                  <a:pt x="1086632" y="206978"/>
                </a:cubicBezTo>
                <a:cubicBezTo>
                  <a:pt x="994906" y="204597"/>
                  <a:pt x="903276" y="201168"/>
                  <a:pt x="811550" y="198120"/>
                </a:cubicBezTo>
                <a:cubicBezTo>
                  <a:pt x="614478" y="191452"/>
                  <a:pt x="417310" y="184785"/>
                  <a:pt x="220238" y="178213"/>
                </a:cubicBezTo>
                <a:cubicBezTo>
                  <a:pt x="217381" y="178308"/>
                  <a:pt x="214428" y="179451"/>
                  <a:pt x="200331" y="182213"/>
                </a:cubicBezTo>
                <a:close/>
              </a:path>
            </a:pathLst>
          </a:custGeom>
          <a:solidFill>
            <a:srgbClr val="1E3F48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pPr defTabSz="685800">
              <a:defRPr/>
            </a:pPr>
            <a:endParaRPr lang="fr-FR" sz="2700">
              <a:solidFill>
                <a:prstClr val="black"/>
              </a:solidFill>
              <a:latin typeface="Calibri" panose="020F0502020204030204"/>
            </a:endParaRPr>
          </a:p>
        </p:txBody>
      </p:sp>
      <p:sp>
        <p:nvSpPr>
          <p:cNvPr id="111" name="Rectangle : coins arrondis 110">
            <a:extLst>
              <a:ext uri="{FF2B5EF4-FFF2-40B4-BE49-F238E27FC236}">
                <a16:creationId xmlns:a16="http://schemas.microsoft.com/office/drawing/2014/main" id="{58CA0BB5-27D9-0EE0-F347-FA8E69F95725}"/>
              </a:ext>
            </a:extLst>
          </p:cNvPr>
          <p:cNvSpPr/>
          <p:nvPr/>
        </p:nvSpPr>
        <p:spPr>
          <a:xfrm>
            <a:off x="1225934" y="2924737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srgbClr val="1F497D">
                    <a:lumMod val="50000"/>
                  </a:srgb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شرائح خاصة بالأستاذ(ة)</a:t>
            </a:r>
            <a:endParaRPr lang="fr-FR" sz="3300" b="1" dirty="0">
              <a:solidFill>
                <a:srgbClr val="1F497D">
                  <a:lumMod val="50000"/>
                </a:srgb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2" name="Rectangle : coins arrondis 111">
            <a:extLst>
              <a:ext uri="{FF2B5EF4-FFF2-40B4-BE49-F238E27FC236}">
                <a16:creationId xmlns:a16="http://schemas.microsoft.com/office/drawing/2014/main" id="{1C841F98-496E-909C-442D-81A2B699D7C0}"/>
              </a:ext>
            </a:extLst>
          </p:cNvPr>
          <p:cNvSpPr/>
          <p:nvPr/>
        </p:nvSpPr>
        <p:spPr>
          <a:xfrm>
            <a:off x="1225934" y="7285400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914445">
              <a:defRPr/>
            </a:pPr>
            <a:r>
              <a:rPr lang="ar-AE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أمثلة لتوجيهات </a:t>
            </a: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الأستاذ(ة)</a:t>
            </a:r>
            <a:endParaRPr lang="en-US" sz="3300" dirty="0">
              <a:solidFill>
                <a:prstClr val="black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3" name="Rectangle : coins arrondis 112">
            <a:extLst>
              <a:ext uri="{FF2B5EF4-FFF2-40B4-BE49-F238E27FC236}">
                <a16:creationId xmlns:a16="http://schemas.microsoft.com/office/drawing/2014/main" id="{3A114A30-1EC3-B426-A4AF-E1E4AA9BFFE6}"/>
              </a:ext>
            </a:extLst>
          </p:cNvPr>
          <p:cNvSpPr/>
          <p:nvPr/>
        </p:nvSpPr>
        <p:spPr>
          <a:xfrm>
            <a:off x="1225934" y="5105069"/>
            <a:ext cx="7460867" cy="72148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85800">
              <a:defRPr/>
            </a:pPr>
            <a:r>
              <a:rPr lang="ar-MA" sz="3300" b="1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إرشادات للشروحات والتعليمات التي يجب على الأستاذ(ة) قولها</a:t>
            </a:r>
          </a:p>
        </p:txBody>
      </p:sp>
      <p:sp>
        <p:nvSpPr>
          <p:cNvPr id="114" name="ZoneTexte 5">
            <a:extLst>
              <a:ext uri="{FF2B5EF4-FFF2-40B4-BE49-F238E27FC236}">
                <a16:creationId xmlns:a16="http://schemas.microsoft.com/office/drawing/2014/main" id="{F64C6676-FD60-F23A-EB87-F4C4F07CE0B6}"/>
              </a:ext>
            </a:extLst>
          </p:cNvPr>
          <p:cNvSpPr txBox="1"/>
          <p:nvPr/>
        </p:nvSpPr>
        <p:spPr>
          <a:xfrm>
            <a:off x="11098015" y="415598"/>
            <a:ext cx="2149211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685800">
              <a:defRPr/>
            </a:pPr>
            <a:r>
              <a:rPr lang="ar-MA" sz="2700" b="1" i="1" dirty="0">
                <a:solidFill>
                  <a:prstClr val="black">
                    <a:lumMod val="50000"/>
                    <a:lumOff val="50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خاص بالأستاذ(ة)</a:t>
            </a:r>
            <a:endParaRPr lang="fr-MA" sz="2700" b="1" i="1" dirty="0">
              <a:solidFill>
                <a:prstClr val="black">
                  <a:lumMod val="50000"/>
                  <a:lumOff val="50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16" name="TextBox 9">
            <a:extLst>
              <a:ext uri="{FF2B5EF4-FFF2-40B4-BE49-F238E27FC236}">
                <a16:creationId xmlns:a16="http://schemas.microsoft.com/office/drawing/2014/main" id="{A65DBFD3-CE26-0F59-3C12-18842AED64DC}"/>
              </a:ext>
            </a:extLst>
          </p:cNvPr>
          <p:cNvSpPr txBox="1"/>
          <p:nvPr/>
        </p:nvSpPr>
        <p:spPr>
          <a:xfrm>
            <a:off x="4070084" y="831278"/>
            <a:ext cx="5575833" cy="47128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3113"/>
              </a:lnSpc>
              <a:defRPr/>
            </a:pPr>
            <a:r>
              <a:rPr lang="ar-MA" sz="4500" b="1" dirty="0">
                <a:solidFill>
                  <a:prstClr val="white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توجيهات لاستعمال العرض </a:t>
            </a:r>
          </a:p>
        </p:txBody>
      </p:sp>
    </p:spTree>
    <p:extLst>
      <p:ext uri="{BB962C8B-B14F-4D97-AF65-F5344CB8AC3E}">
        <p14:creationId xmlns:p14="http://schemas.microsoft.com/office/powerpoint/2010/main" val="10824565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189BA2-AC1E-6F4A-DDFA-71C0CF14AB1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8A166257-C743-9C97-3EBB-587635D2C603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اُكتبوا 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عنب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FF80CE80-BDF6-8875-B8B4-0BC8B48791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9355" y="2701840"/>
            <a:ext cx="8797290" cy="488331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647D59A-A6E3-972F-BA1A-3B3837BB6D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68" y="869071"/>
            <a:ext cx="1231499" cy="83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767997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41F5A-50AA-8647-8D8B-010C88ABC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2169B7FD-2563-B1BD-B058-06334B96297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 يرفع اللوحة عند الإشارة، لكي نصحح جميعا.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A554E70-5A5D-0ECC-06A1-AE792DFE1CB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4291" y="687258"/>
            <a:ext cx="1952656" cy="1340095"/>
          </a:xfrm>
          <a:prstGeom prst="rect">
            <a:avLst/>
          </a:prstGeom>
        </p:spPr>
      </p:pic>
      <p:sp>
        <p:nvSpPr>
          <p:cNvPr id="3" name="ZoneTexte 2">
            <a:extLst>
              <a:ext uri="{FF2B5EF4-FFF2-40B4-BE49-F238E27FC236}">
                <a16:creationId xmlns:a16="http://schemas.microsoft.com/office/drawing/2014/main" id="{B2CE6F0A-831C-BFC7-539E-3CD9AFF3DD68}"/>
              </a:ext>
            </a:extLst>
          </p:cNvPr>
          <p:cNvSpPr txBox="1"/>
          <p:nvPr/>
        </p:nvSpPr>
        <p:spPr>
          <a:xfrm>
            <a:off x="2576947" y="3113810"/>
            <a:ext cx="7744689" cy="37702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39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عِنَبٌ</a:t>
            </a:r>
            <a:endParaRPr kumimoji="0" lang="fr-FR" sz="239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A1DA92CA-CA7D-AA73-7322-67CF885D2F91}"/>
              </a:ext>
            </a:extLst>
          </p:cNvPr>
          <p:cNvSpPr/>
          <p:nvPr/>
        </p:nvSpPr>
        <p:spPr>
          <a:xfrm>
            <a:off x="1039091" y="6884073"/>
            <a:ext cx="11928763" cy="2507286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لاحظوا جيدا وصححوا: 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تكتب (عنب) بعيْـن تحتها كسرة، ونون فوقها فتحة، وباء فوقها ضمتان. تتكون الكلمة من ثلاثة مقاطع: 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عِ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ـ/</a:t>
            </a: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نَـ</a:t>
            </a: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/بٌ</a:t>
            </a:r>
          </a:p>
        </p:txBody>
      </p:sp>
    </p:spTree>
    <p:extLst>
      <p:ext uri="{BB962C8B-B14F-4D97-AF65-F5344CB8AC3E}">
        <p14:creationId xmlns:p14="http://schemas.microsoft.com/office/powerpoint/2010/main" val="41878252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B74F23C-085F-D5AB-94B3-7FD3125CB9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C9E3D0D5-FAE2-ADC2-6BD0-3A143507E9B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BD5E76EF-97EC-408A-F5A8-9C760A43B610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3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755E5741-0955-C975-F8F1-181FEBE2C97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التحدث وإغناء المعجم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33FFC396-016A-AF15-D144-A61B364C6169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36D18293-1105-C9BD-51F6-7D27988651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255B7B0F-01E4-D355-16DB-22B2158B3AB4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D56358D8-CBBE-3CA2-87E3-253E40F4C347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0769745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9B27766-CF1F-0E90-1AFC-2D3D4298239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r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سأقوم بملاحظة الصورة، ثم أشير إلى عنصر جديد منها، وأعبر عنه بكلمة واحدة.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CCADD8B-9173-4EC6-E447-D3FD5ED4EC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248" y="680591"/>
            <a:ext cx="1475360" cy="1353429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F107445-C76C-8A42-EC14-B4234850543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56603" y="1756929"/>
            <a:ext cx="5996757" cy="81950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02143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398C5D8-158A-DE25-CB99-2920324575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1B155A66-866E-E463-318C-EE1278D49B2D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كل واحد منكم سيعبر عن عنصر جديد من عناصر الصورة بكلمة واحدة.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81B33361-2089-8726-992B-9263B9E1E0D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9621" y="1997441"/>
            <a:ext cx="5996757" cy="8195057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099AC18B-F6F1-4F7D-50B0-18191F23B7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4672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4712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860AFB-3120-E39D-71C7-EC3CCB6A8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F28F4281-2ACA-EE6E-BDFB-ACBC974131BC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يسجل الأستاذ الكلمات على السبورة بخط واضح. ويقرأها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FEA64E51-7426-E4A1-EB46-093A8D7294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56338" y="2487845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64071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6EAF28-6436-14D1-48BA-B315ECE607C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9DEA5A5D-FD49-72B0-9EDA-00407E1D9D70}"/>
              </a:ext>
            </a:extLst>
          </p:cNvPr>
          <p:cNvSpPr txBox="1"/>
          <p:nvPr/>
        </p:nvSpPr>
        <p:spPr>
          <a:xfrm>
            <a:off x="1379620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r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يتناوب المتعلمون على قراءة الكلمات. يمكن تركيب بعضها في جمل، وترويجها شفهيا.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C91A1983-DE1F-7BCC-6D87-87E3693ED6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4882" y="3222137"/>
            <a:ext cx="8797290" cy="6724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428025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08" y="1925353"/>
            <a:ext cx="4800601" cy="3833763"/>
          </a:xfrm>
        </p:spPr>
        <p:txBody>
          <a:bodyPr/>
          <a:lstStyle/>
          <a:p>
            <a:r>
              <a:rPr kumimoji="1" lang="ar-MA" altLang="ja-JP" sz="19500" dirty="0"/>
              <a:t>4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5" y="5978909"/>
            <a:ext cx="4800601" cy="236379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أنشطة القراءة والكتابة</a:t>
            </a:r>
            <a:endParaRPr kumimoji="1" lang="fr-FR" altLang="ja-JP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617305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 advTm="3376"/>
    </mc:Choice>
    <mc:Fallback xmlns="">
      <p:transition advTm="3376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A798A27-AC49-5304-AB70-358732C3BB29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في درس القراءة لهذا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اليوم </a:t>
            </a:r>
            <a:r>
              <a:rPr kumimoji="0" lang="ar-MA" sz="2400" b="0" i="0" u="none" strike="noStrike" kern="1200" cap="none" spc="0" normalizeH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على سبعة 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حروف: قراءة ورسما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407A019D-E412-28E2-6285-559D92D2215E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تقديم الحروف</a:t>
            </a:r>
            <a:endParaRPr lang="fr-FR" sz="8000" dirty="0">
              <a:ln w="0"/>
              <a:solidFill>
                <a:schemeClr val="bg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CBD6E2C9-7E84-2428-99A1-FD00497E4583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 – ض – ظ - ط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 – ذ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كـــــ - ل</a:t>
            </a:r>
            <a:endParaRPr lang="fr-FR" sz="72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DFE32078-A8AE-C18C-9743-48A40F784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23751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FFD2C7-A4EB-0549-3BF4-8970A2E383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C0C122C-C1D6-2BBB-2EE5-8C590230FBA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كلمة: صَديقٌ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E6D8716-AB72-B1F5-D07A-1D2F681EB7B7}"/>
              </a:ext>
            </a:extLst>
          </p:cNvPr>
          <p:cNvSpPr/>
          <p:nvPr/>
        </p:nvSpPr>
        <p:spPr>
          <a:xfrm>
            <a:off x="9393382" y="4920187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ديقٌ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FBC0CEF-27D2-2B3A-A109-81787B718D2D}"/>
              </a:ext>
            </a:extLst>
          </p:cNvPr>
          <p:cNvSpPr/>
          <p:nvPr/>
        </p:nvSpPr>
        <p:spPr>
          <a:xfrm>
            <a:off x="5753100" y="5644087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AAAFCAA-82D4-9260-215C-FC18A5B32B21}"/>
              </a:ext>
            </a:extLst>
          </p:cNvPr>
          <p:cNvSpPr/>
          <p:nvPr/>
        </p:nvSpPr>
        <p:spPr>
          <a:xfrm>
            <a:off x="1863437" y="492018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صَـ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DA5BB3F8-E2FB-7B8E-7289-2097E25E811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6647" y="708816"/>
            <a:ext cx="1624273" cy="1241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06935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3" name="Group 3"/>
          <p:cNvGrpSpPr/>
          <p:nvPr/>
        </p:nvGrpSpPr>
        <p:grpSpPr>
          <a:xfrm>
            <a:off x="857250" y="1180449"/>
            <a:ext cx="12001500" cy="7926101"/>
            <a:chOff x="0" y="0"/>
            <a:chExt cx="3895412" cy="2555175"/>
          </a:xfrm>
        </p:grpSpPr>
        <p:sp>
          <p:nvSpPr>
            <p:cNvPr id="4" name="Freeform 4"/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5" name="TextBox 5"/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7" name="Freeform 7"/>
          <p:cNvSpPr/>
          <p:nvPr/>
        </p:nvSpPr>
        <p:spPr>
          <a:xfrm>
            <a:off x="1179966" y="571500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FD0F8EA7-2E3A-716C-FEF3-D9C2A67D337B}"/>
              </a:ext>
            </a:extLst>
          </p:cNvPr>
          <p:cNvSpPr txBox="1"/>
          <p:nvPr/>
        </p:nvSpPr>
        <p:spPr>
          <a:xfrm>
            <a:off x="1371600" y="3963051"/>
            <a:ext cx="10972800" cy="646331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 defTabSz="685834" rtl="1">
              <a:spcAft>
                <a:spcPts val="900"/>
              </a:spcAft>
              <a:defRPr/>
            </a:pP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في نهاية حصة اليوم، سيكون 80</a:t>
            </a:r>
            <a:r>
              <a: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%</a:t>
            </a:r>
            <a:r>
              <a:rPr lang="ar-MA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 من المتعلمين على الأقل قادرين على:</a:t>
            </a:r>
            <a:endParaRPr lang="fr-FR" sz="3600" b="1" dirty="0">
              <a:solidFill>
                <a:srgbClr val="106585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grpSp>
        <p:nvGrpSpPr>
          <p:cNvPr id="11" name="Groupe 10">
            <a:extLst>
              <a:ext uri="{FF2B5EF4-FFF2-40B4-BE49-F238E27FC236}">
                <a16:creationId xmlns:a16="http://schemas.microsoft.com/office/drawing/2014/main" id="{14202AE5-5468-7FCD-3B7B-D4DBB9C10F9D}"/>
              </a:ext>
            </a:extLst>
          </p:cNvPr>
          <p:cNvGrpSpPr/>
          <p:nvPr/>
        </p:nvGrpSpPr>
        <p:grpSpPr>
          <a:xfrm>
            <a:off x="969818" y="5143500"/>
            <a:ext cx="10566985" cy="2386443"/>
            <a:chOff x="2191897" y="5143500"/>
            <a:chExt cx="9344906" cy="2386443"/>
          </a:xfrm>
        </p:grpSpPr>
        <p:grpSp>
          <p:nvGrpSpPr>
            <p:cNvPr id="6" name="Groupe 5">
              <a:extLst>
                <a:ext uri="{FF2B5EF4-FFF2-40B4-BE49-F238E27FC236}">
                  <a16:creationId xmlns:a16="http://schemas.microsoft.com/office/drawing/2014/main" id="{361841AB-7BBF-E5DF-ECC0-9422AF094E7E}"/>
                </a:ext>
              </a:extLst>
            </p:cNvPr>
            <p:cNvGrpSpPr/>
            <p:nvPr/>
          </p:nvGrpSpPr>
          <p:grpSpPr>
            <a:xfrm>
              <a:off x="2191897" y="5143500"/>
              <a:ext cx="9344906" cy="1456166"/>
              <a:chOff x="3334343" y="5038743"/>
              <a:chExt cx="9344906" cy="1456166"/>
            </a:xfrm>
            <a:solidFill>
              <a:schemeClr val="accent5">
                <a:lumMod val="20000"/>
                <a:lumOff val="80000"/>
              </a:schemeClr>
            </a:solidFill>
          </p:grpSpPr>
          <p:sp>
            <p:nvSpPr>
              <p:cNvPr id="13" name="ZoneTexte 12">
                <a:extLst>
                  <a:ext uri="{FF2B5EF4-FFF2-40B4-BE49-F238E27FC236}">
                    <a16:creationId xmlns:a16="http://schemas.microsoft.com/office/drawing/2014/main" id="{21CEE908-A23E-3615-FC3A-B9D65947341C}"/>
                  </a:ext>
                </a:extLst>
              </p:cNvPr>
              <p:cNvSpPr txBox="1"/>
              <p:nvPr/>
            </p:nvSpPr>
            <p:spPr>
              <a:xfrm>
                <a:off x="3334343" y="5038743"/>
                <a:ext cx="8547581" cy="1315745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توظيف معجم بسيط حول الأسرة والمدرسة لكتابة كلمات؛</a:t>
                </a:r>
              </a:p>
              <a:p>
                <a:pPr algn="r" defTabSz="685834" rtl="1">
                  <a:spcAft>
                    <a:spcPts val="900"/>
                  </a:spcAft>
                  <a:defRPr/>
                </a:pP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sp>
            <p:nvSpPr>
              <p:cNvPr id="14" name="ZoneTexte 13">
                <a:extLst>
                  <a:ext uri="{FF2B5EF4-FFF2-40B4-BE49-F238E27FC236}">
                    <a16:creationId xmlns:a16="http://schemas.microsoft.com/office/drawing/2014/main" id="{2C5D3884-B682-E82B-6AA4-10FF3C852B6C}"/>
                  </a:ext>
                </a:extLst>
              </p:cNvPr>
              <p:cNvSpPr txBox="1"/>
              <p:nvPr/>
            </p:nvSpPr>
            <p:spPr>
              <a:xfrm>
                <a:off x="3334343" y="5848578"/>
                <a:ext cx="8547581" cy="646331"/>
              </a:xfrm>
              <a:prstGeom prst="rect">
                <a:avLst/>
              </a:prstGeom>
              <a:grpFill/>
            </p:spPr>
            <p:txBody>
              <a:bodyPr wrap="square" rtlCol="0">
                <a:spAutoFit/>
              </a:bodyPr>
              <a:lstStyle/>
              <a:p>
                <a:pPr algn="r" defTabSz="685834" rtl="1">
                  <a:spcAft>
                    <a:spcPts val="900"/>
                  </a:spcAft>
                  <a:defRPr/>
                </a:pPr>
                <a:r>
                  <a:rPr lang="fr-FR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تعرف الحروف: </a:t>
                </a:r>
                <a:r>
                  <a:rPr lang="he-IL" sz="2800" b="1" dirty="0">
                    <a:solidFill>
                      <a:srgbClr val="106585"/>
                    </a:solidFill>
                    <a:latin typeface="Adobe Arabic" panose="02040503050201020203" pitchFamily="18" charset="-78"/>
                  </a:rPr>
                  <a:t>ص/ض/ظ/ط/د/ذ/</a:t>
                </a:r>
                <a:r>
                  <a:rPr lang="ar-MA" sz="2800" b="1" dirty="0">
                    <a:solidFill>
                      <a:srgbClr val="106585"/>
                    </a:solidFill>
                    <a:latin typeface="Adobe Arabic" panose="02040503050201020203" pitchFamily="18" charset="-78"/>
                  </a:rPr>
                  <a:t>كـ/ل</a:t>
                </a:r>
                <a:r>
                  <a:rPr lang="ar-MA" sz="3600" b="1" dirty="0">
                    <a:solidFill>
                      <a:srgbClr val="106585"/>
                    </a:solidFill>
                    <a:latin typeface="Adobe Arabic" panose="02040503050201020203" pitchFamily="18" charset="-78"/>
                    <a:cs typeface="Adobe Arabic" panose="02040503050201020203" pitchFamily="18" charset="-78"/>
                  </a:rPr>
                  <a:t> ، وقراءتها مع المقاطع، وضمن كلمات.</a:t>
                </a:r>
                <a:endPara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endParaRPr>
              </a:p>
            </p:txBody>
          </p:sp>
          <p:pic>
            <p:nvPicPr>
              <p:cNvPr id="17" name="Image 16">
                <a:extLst>
                  <a:ext uri="{FF2B5EF4-FFF2-40B4-BE49-F238E27FC236}">
                    <a16:creationId xmlns:a16="http://schemas.microsoft.com/office/drawing/2014/main" id="{058D2DF3-961E-8A7D-17FC-5F277D49F518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115132"/>
                <a:ext cx="455010" cy="466386"/>
              </a:xfrm>
              <a:prstGeom prst="rect">
                <a:avLst/>
              </a:prstGeom>
              <a:grpFill/>
            </p:spPr>
          </p:pic>
          <p:pic>
            <p:nvPicPr>
              <p:cNvPr id="18" name="Image 17">
                <a:extLst>
                  <a:ext uri="{FF2B5EF4-FFF2-40B4-BE49-F238E27FC236}">
                    <a16:creationId xmlns:a16="http://schemas.microsoft.com/office/drawing/2014/main" id="{CE45C8C2-A260-187B-8057-CB1939722F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2224239" y="5938550"/>
                <a:ext cx="455010" cy="466386"/>
              </a:xfrm>
              <a:prstGeom prst="rect">
                <a:avLst/>
              </a:prstGeom>
              <a:grpFill/>
            </p:spPr>
          </p:pic>
        </p:grpSp>
        <p:sp>
          <p:nvSpPr>
            <p:cNvPr id="8" name="ZoneTexte 7">
              <a:extLst>
                <a:ext uri="{FF2B5EF4-FFF2-40B4-BE49-F238E27FC236}">
                  <a16:creationId xmlns:a16="http://schemas.microsoft.com/office/drawing/2014/main" id="{260BF530-5C47-5E22-B48F-3B4AD00C4432}"/>
                </a:ext>
              </a:extLst>
            </p:cNvPr>
            <p:cNvSpPr txBox="1"/>
            <p:nvPr/>
          </p:nvSpPr>
          <p:spPr>
            <a:xfrm>
              <a:off x="2191897" y="6883612"/>
              <a:ext cx="8547581" cy="646331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  <p:txBody>
            <a:bodyPr wrap="square" rtlCol="0">
              <a:spAutoFit/>
            </a:bodyPr>
            <a:lstStyle/>
            <a:p>
              <a:pPr algn="r" defTabSz="685834" rtl="1">
                <a:spcAft>
                  <a:spcPts val="900"/>
                </a:spcAft>
                <a:defRPr/>
              </a:pPr>
              <a:r>
                <a:rPr lang="fr-FR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 </a:t>
              </a:r>
              <a:r>
                <a:rPr lang="ar-MA" sz="3600" b="1" dirty="0">
                  <a:solidFill>
                    <a:srgbClr val="106585"/>
                  </a:solidFill>
                  <a:latin typeface="Adobe Arabic" panose="02040503050201020203" pitchFamily="18" charset="-78"/>
                  <a:cs typeface="Adobe Arabic" panose="02040503050201020203" pitchFamily="18" charset="-78"/>
                </a:rPr>
                <a:t>كتابة كلمات متضمنة للحروف المستهدفة.</a:t>
              </a:r>
              <a:endParaRPr lang="fr-FR" sz="3600" b="1" dirty="0">
                <a:solidFill>
                  <a:srgbClr val="106585"/>
                </a:solidFill>
                <a:latin typeface="Adobe Arabic" panose="02040503050201020203" pitchFamily="18" charset="-78"/>
                <a:cs typeface="Adobe Arabic" panose="02040503050201020203" pitchFamily="18" charset="-78"/>
              </a:endParaRPr>
            </a:p>
          </p:txBody>
        </p:sp>
        <p:pic>
          <p:nvPicPr>
            <p:cNvPr id="10" name="Image 9">
              <a:extLst>
                <a:ext uri="{FF2B5EF4-FFF2-40B4-BE49-F238E27FC236}">
                  <a16:creationId xmlns:a16="http://schemas.microsoft.com/office/drawing/2014/main" id="{1896261F-CA9E-9687-9AE9-A6C2F0C21B0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11081793" y="6973584"/>
              <a:ext cx="455010" cy="466386"/>
            </a:xfrm>
            <a:prstGeom prst="rect">
              <a:avLst/>
            </a:prstGeom>
            <a:solidFill>
              <a:schemeClr val="accent5">
                <a:lumMod val="20000"/>
                <a:lumOff val="80000"/>
              </a:schemeClr>
            </a:solidFill>
          </p:spPr>
        </p:pic>
      </p:grp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61843F03-5958-2FC2-2C63-80407E574CB8}"/>
              </a:ext>
            </a:extLst>
          </p:cNvPr>
          <p:cNvSpPr/>
          <p:nvPr/>
        </p:nvSpPr>
        <p:spPr>
          <a:xfrm>
            <a:off x="3903505" y="1982235"/>
            <a:ext cx="5077718" cy="109378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>
            <a:defPPr>
              <a:defRPr lang="en-US"/>
            </a:defPPr>
            <a:lvl1pPr marL="0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 marL="457174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 marL="914349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 marL="1371523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 marL="1828697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 marL="2285872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 marL="2743046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 marL="3200221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 marL="3657395" algn="l" defTabSz="914349" rtl="0" eaLnBrk="1" latinLnBrk="0" hangingPunct="1">
              <a:defRPr sz="18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أهـــداف الـحـصة</a:t>
            </a:r>
            <a:endParaRPr kumimoji="0" lang="fr-FR" sz="6000" b="1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11139295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9AD08E-36A2-ABF5-0489-8E308E0F63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9F6EF41-125A-D87F-E848-C80EADD6CAC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سنتعرف على الحرف في جميع مواقعه في الكلمة: أول، وسط، آخر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C883FDA-C470-E83D-E9DD-32C46D260938}"/>
              </a:ext>
            </a:extLst>
          </p:cNvPr>
          <p:cNvSpPr/>
          <p:nvPr/>
        </p:nvSpPr>
        <p:spPr>
          <a:xfrm>
            <a:off x="9618700" y="2370660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ديقٌ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A1C46A9A-F199-DEF2-C1CD-DEB873D2805B}"/>
              </a:ext>
            </a:extLst>
          </p:cNvPr>
          <p:cNvSpPr/>
          <p:nvPr/>
        </p:nvSpPr>
        <p:spPr>
          <a:xfrm>
            <a:off x="5742334" y="2875901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F3AC4F5-B586-F141-18B6-B9C765E5A793}"/>
              </a:ext>
            </a:extLst>
          </p:cNvPr>
          <p:cNvSpPr/>
          <p:nvPr/>
        </p:nvSpPr>
        <p:spPr>
          <a:xfrm>
            <a:off x="1983846" y="2542199"/>
            <a:ext cx="1680044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95C24C3-66DB-749B-690D-D7E385F5F991}"/>
              </a:ext>
            </a:extLst>
          </p:cNvPr>
          <p:cNvSpPr/>
          <p:nvPr/>
        </p:nvSpPr>
        <p:spPr>
          <a:xfrm>
            <a:off x="2036439" y="4413887"/>
            <a:ext cx="1627451" cy="136045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ـصـ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A085C2B8-04B2-4BC9-0B31-0AA0A9114B65}"/>
              </a:ext>
            </a:extLst>
          </p:cNvPr>
          <p:cNvSpPr/>
          <p:nvPr/>
        </p:nvSpPr>
        <p:spPr>
          <a:xfrm>
            <a:off x="1931255" y="6171830"/>
            <a:ext cx="1705202" cy="125699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ED21E88-FFF4-55B9-42E8-738E5D30F048}"/>
              </a:ext>
            </a:extLst>
          </p:cNvPr>
          <p:cNvSpPr/>
          <p:nvPr/>
        </p:nvSpPr>
        <p:spPr>
          <a:xfrm>
            <a:off x="2009006" y="7929144"/>
            <a:ext cx="1627451" cy="1360457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17975A5-5FF3-79F1-284E-0EFD9BC2B0D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20805" y="4648745"/>
            <a:ext cx="2231329" cy="634039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id="{B6F99F22-F1EB-8692-87BB-E26E978ED72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4" y="6335542"/>
            <a:ext cx="2231329" cy="634039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94C7DAE2-C618-06D3-318C-65B4A2E998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42335" y="8174426"/>
            <a:ext cx="2231329" cy="634039"/>
          </a:xfrm>
          <a:prstGeom prst="rect">
            <a:avLst/>
          </a:prstGeom>
        </p:spPr>
      </p:pic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D32DD3DF-CB41-D449-1457-190AF072264E}"/>
              </a:ext>
            </a:extLst>
          </p:cNvPr>
          <p:cNvSpPr/>
          <p:nvPr/>
        </p:nvSpPr>
        <p:spPr>
          <a:xfrm>
            <a:off x="9618700" y="416360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حَ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ـصَـ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E5B52639-A892-7331-B2FF-FEC8DA93B877}"/>
              </a:ext>
            </a:extLst>
          </p:cNvPr>
          <p:cNvSpPr/>
          <p:nvPr/>
        </p:nvSpPr>
        <p:spPr>
          <a:xfrm>
            <a:off x="9618700" y="5938296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مُخْلِ</a:t>
            </a: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ـصٌ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F7F64F9B-35A5-4181-E22E-D22A47359759}"/>
              </a:ext>
            </a:extLst>
          </p:cNvPr>
          <p:cNvSpPr/>
          <p:nvPr/>
        </p:nvSpPr>
        <p:spPr>
          <a:xfrm>
            <a:off x="9618700" y="7861072"/>
            <a:ext cx="3293736" cy="142852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غا</a:t>
            </a:r>
            <a:r>
              <a:rPr lang="ar-MA" sz="8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صَ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Arial" panose="020B0604020202020204" pitchFamily="34" charset="0"/>
            </a:endParaRPr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92C410CC-E0ED-177A-EB28-2AB43EB385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0511" y="761604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427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7" grpId="0" animBg="1"/>
      <p:bldP spid="8" grpId="0" animBg="1"/>
      <p:bldP spid="9" grpId="0" animBg="1"/>
      <p:bldP spid="13" grpId="0" animBg="1"/>
      <p:bldP spid="14" grpId="0" animBg="1"/>
      <p:bldP spid="15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794CC1-D51B-A710-612C-604B1EFC9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A5A8873-1E2C-7D6C-E960-A3E94F9728AD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يستمر الأستاذ بالطريقة نفسها مع باقي الحروف, 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ضَوْءٌ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9A2515D-78C8-AE4A-06BC-69FC96B7DB78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وْءٌ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55332B26-F4FB-49EC-29B3-817D44768A2B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9377BB-3358-B36F-DB55-F20DEF43B9C2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71B7EB7-200C-7E5A-2161-538470502E38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D716F477-DA28-4D10-E662-2805AE8CC0D8}"/>
              </a:ext>
            </a:extLst>
          </p:cNvPr>
          <p:cNvSpPr/>
          <p:nvPr/>
        </p:nvSpPr>
        <p:spPr>
          <a:xfrm>
            <a:off x="7408900" y="6472335"/>
            <a:ext cx="2386264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ـضـ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F298DA77-C6D1-9366-90C4-7B3EC5A4B0E6}"/>
              </a:ext>
            </a:extLst>
          </p:cNvPr>
          <p:cNvSpPr/>
          <p:nvPr/>
        </p:nvSpPr>
        <p:spPr>
          <a:xfrm>
            <a:off x="4338842" y="6472335"/>
            <a:ext cx="242582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37DF5EF-850A-7024-A995-5ECADAF841C3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4B655D5-9A9B-E2F8-44BB-B21FC59B90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" y="707751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95212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46EE76-9B56-22AE-F9C3-BA73812B63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660C6C-4FB5-75F3-A77A-6861E31F8A34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ظَرْفٌ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4C0BFD9E-BFC4-CFFD-6E06-35AA6E3F7137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ظَ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رْفٌ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0B82DA6F-155E-1ACA-F21A-0D2B710C5176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D54034A6-ED14-622E-8111-037ED02E8559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7607E268-57F1-6D29-991F-CFCD6FBAD291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238AA8B4-20A2-C678-4C6A-F7BDC2108FBD}"/>
              </a:ext>
            </a:extLst>
          </p:cNvPr>
          <p:cNvSpPr/>
          <p:nvPr/>
        </p:nvSpPr>
        <p:spPr>
          <a:xfrm>
            <a:off x="5978236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B813EC9-D205-9E83-26A1-56261D778F25}"/>
              </a:ext>
            </a:extLst>
          </p:cNvPr>
          <p:cNvSpPr/>
          <p:nvPr/>
        </p:nvSpPr>
        <p:spPr>
          <a:xfrm>
            <a:off x="1517073" y="6306081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E802C1C-6B07-03A1-2B21-10252CB856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45" y="724855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75809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7E50D7-861B-CA12-9B12-2027D406DF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22CD401-3537-D929-33A2-55FE4BF34C9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طَريقٌ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7BD2FF28-4047-5FC0-A25E-4C868C039485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طَـ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ريقٌ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90D5C09C-68F4-7D6B-B366-493072C2E2AD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2B18B6FE-CDED-B90F-83F5-7951DE1A1ACD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طَ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5FD6DFB3-3CFD-ED95-9D4C-5778CCC71553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8AA0CA9C-36BC-F46C-E7BB-AAA49B5A71D7}"/>
              </a:ext>
            </a:extLst>
          </p:cNvPr>
          <p:cNvSpPr/>
          <p:nvPr/>
        </p:nvSpPr>
        <p:spPr>
          <a:xfrm>
            <a:off x="6010593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79674B70-784F-E978-CF60-A14BA8FC6980}"/>
              </a:ext>
            </a:extLst>
          </p:cNvPr>
          <p:cNvSpPr/>
          <p:nvPr/>
        </p:nvSpPr>
        <p:spPr>
          <a:xfrm>
            <a:off x="1387824" y="636414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485E30AC-1949-DC2C-4FBC-3B6F7CF2B9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45" y="707751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7626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B80552D-0548-E79B-AB11-F9BB4F7E92D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1C52CFE-8300-C970-3FB0-82F22C39A71A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دكان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EE84FEA1-BDFE-4A51-0B96-81C99E1F934F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ُكّانٌ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06EEC93-2D7F-6A74-08CF-57D154DBA601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46271A2D-7276-4DA3-E4DC-5F9DA02B2688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دُ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055D5CE5-583E-482C-7146-4C263B17FD07}"/>
              </a:ext>
            </a:extLst>
          </p:cNvPr>
          <p:cNvSpPr/>
          <p:nvPr/>
        </p:nvSpPr>
        <p:spPr>
          <a:xfrm>
            <a:off x="9254836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11C95334-CB72-CBFD-163D-D4A893391AD5}"/>
              </a:ext>
            </a:extLst>
          </p:cNvPr>
          <p:cNvSpPr/>
          <p:nvPr/>
        </p:nvSpPr>
        <p:spPr>
          <a:xfrm>
            <a:off x="3867788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C0C1745F-B369-1074-C715-BE33D38029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379" y="707751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2753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BF3FEF-C744-9825-72F1-F3F5B978C3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0001693-931E-72B6-5BE9-A3296D9BC421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ذَهَبَ 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C6C63A5C-5FB8-D96A-B61C-725E15E063DD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ذَ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هَبَ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93DCC59-C1EF-4980-1594-E7D9FE08D36C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63C1EB7-337B-8233-1131-D9A691DF39DF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ذَ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031118E-B5F2-144D-79CB-E83BA3E39DB1}"/>
              </a:ext>
            </a:extLst>
          </p:cNvPr>
          <p:cNvSpPr/>
          <p:nvPr/>
        </p:nvSpPr>
        <p:spPr>
          <a:xfrm>
            <a:off x="7869382" y="6153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F7A2123-580B-B026-AD32-FB74F080E370}"/>
              </a:ext>
            </a:extLst>
          </p:cNvPr>
          <p:cNvSpPr/>
          <p:nvPr/>
        </p:nvSpPr>
        <p:spPr>
          <a:xfrm>
            <a:off x="2759423" y="615368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EE33C084-283E-6CCD-E5A2-4614F89AB96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45" y="707751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89549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8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EA318D2-4103-DC51-1B6F-3325195858B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1E2F081-EC26-18E4-1170-FCF1B21A045C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استمعوا جيدا</a:t>
            </a:r>
            <a:r>
              <a:rPr kumimoji="0" lang="fr-FR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!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ما هو الصوت/الحرف الأول من كلمة: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كُرّاسَةٌ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A948979C-CEDA-D081-C72F-26C78993AC13}"/>
              </a:ext>
            </a:extLst>
          </p:cNvPr>
          <p:cNvSpPr/>
          <p:nvPr/>
        </p:nvSpPr>
        <p:spPr>
          <a:xfrm>
            <a:off x="8617527" y="2767446"/>
            <a:ext cx="4294909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كُ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رّ</a:t>
            </a:r>
            <a:r>
              <a:rPr kumimoji="0" lang="ar-MA" sz="11500" b="0" i="0" u="none" strike="noStrike" kern="1200" cap="none" spc="0" normalizeH="0" baseline="0" noProof="0" dirty="0" err="1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اسَةٌ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6CAE0B16-20BA-DB52-D59D-5CC497CA113B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1D200273-2EFD-64E4-FD31-71780C347943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كُـ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BBAA275E-C08C-3A10-9BEF-33C0C07DE097}"/>
              </a:ext>
            </a:extLst>
          </p:cNvPr>
          <p:cNvSpPr/>
          <p:nvPr/>
        </p:nvSpPr>
        <p:spPr>
          <a:xfrm>
            <a:off x="8236527" y="624657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C162F7A3-902B-0D9C-403D-6B806B80978F}"/>
              </a:ext>
            </a:extLst>
          </p:cNvPr>
          <p:cNvSpPr/>
          <p:nvPr/>
        </p:nvSpPr>
        <p:spPr>
          <a:xfrm>
            <a:off x="3418791" y="624657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C69A891-1888-4A6B-01CC-59B291646A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325" y="707751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6032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B72150B-06D0-6A28-86E2-0DBA0887F6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11879E3-24F4-9EE8-0E22-783549B04F80}"/>
              </a:ext>
            </a:extLst>
          </p:cNvPr>
          <p:cNvSpPr txBox="1"/>
          <p:nvPr/>
        </p:nvSpPr>
        <p:spPr>
          <a:xfrm>
            <a:off x="1268784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استمعوا جيدا</a:t>
            </a:r>
            <a:r>
              <a:rPr lang="fr-FR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!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ما هو الصوت/الحرف الأول من كلمة 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: </a:t>
            </a: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04A7374F-D424-ACC4-F4F2-5391EB062479}"/>
              </a:ext>
            </a:extLst>
          </p:cNvPr>
          <p:cNvSpPr/>
          <p:nvPr/>
        </p:nvSpPr>
        <p:spPr>
          <a:xfrm>
            <a:off x="9254836" y="2767446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لُـ</a:t>
            </a: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عْبَةٌ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DD4A70CD-C886-41F4-9596-CDD8B60E5783}"/>
              </a:ext>
            </a:extLst>
          </p:cNvPr>
          <p:cNvSpPr/>
          <p:nvPr/>
        </p:nvSpPr>
        <p:spPr>
          <a:xfrm>
            <a:off x="5278945" y="3509865"/>
            <a:ext cx="2209800" cy="609600"/>
          </a:xfrm>
          <a:prstGeom prst="leftArrow">
            <a:avLst/>
          </a:prstGeom>
          <a:solidFill>
            <a:srgbClr val="4F81BD"/>
          </a:solidFill>
          <a:ln w="25400" cap="flat" cmpd="sng" algn="ctr">
            <a:solidFill>
              <a:srgbClr val="4F81BD">
                <a:shade val="15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F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0BAA76EC-8544-3AFB-812A-6892DFB167D6}"/>
              </a:ext>
            </a:extLst>
          </p:cNvPr>
          <p:cNvSpPr/>
          <p:nvPr/>
        </p:nvSpPr>
        <p:spPr>
          <a:xfrm>
            <a:off x="1517073" y="287226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لُ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Organigramme : Alternative 5">
            <a:extLst>
              <a:ext uri="{FF2B5EF4-FFF2-40B4-BE49-F238E27FC236}">
                <a16:creationId xmlns:a16="http://schemas.microsoft.com/office/drawing/2014/main" id="{E419B3CD-06BC-A19D-F5A6-8669C944DE33}"/>
              </a:ext>
            </a:extLst>
          </p:cNvPr>
          <p:cNvSpPr/>
          <p:nvPr/>
        </p:nvSpPr>
        <p:spPr>
          <a:xfrm>
            <a:off x="10439400" y="6431157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30DA7B3-81DD-D873-34D7-C9FFAC357B95}"/>
              </a:ext>
            </a:extLst>
          </p:cNvPr>
          <p:cNvSpPr/>
          <p:nvPr/>
        </p:nvSpPr>
        <p:spPr>
          <a:xfrm>
            <a:off x="7408900" y="6472335"/>
            <a:ext cx="2386264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ـلـ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C0C7B9DD-2DE7-FD0E-58C6-294C1FDB4B40}"/>
              </a:ext>
            </a:extLst>
          </p:cNvPr>
          <p:cNvSpPr/>
          <p:nvPr/>
        </p:nvSpPr>
        <p:spPr>
          <a:xfrm>
            <a:off x="4338842" y="6472335"/>
            <a:ext cx="2425822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ـل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BD49CEC3-39D5-37CB-6248-36BF7C87F50D}"/>
              </a:ext>
            </a:extLst>
          </p:cNvPr>
          <p:cNvSpPr/>
          <p:nvPr/>
        </p:nvSpPr>
        <p:spPr>
          <a:xfrm>
            <a:off x="1268784" y="6472335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115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Calibri" panose="020F0502020204030204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EE51F5F4-54FE-EA93-596F-38671D6E52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9089" y="707751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7817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2CCCFFC-D6FC-B551-5CA5-6B72E512B0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0B4CA12-017A-5C36-ACD8-D340C215B52C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الحروف. سأنطق الصوت، وعليكم تحديده على السبورة بسرعة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5864D83D-1EF8-7A4E-3B0D-CFCEC23FFF7A}"/>
              </a:ext>
            </a:extLst>
          </p:cNvPr>
          <p:cNvSpPr/>
          <p:nvPr/>
        </p:nvSpPr>
        <p:spPr>
          <a:xfrm>
            <a:off x="1808342" y="2512648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ص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F7163656-B099-6CD8-27A8-1C3E72C039A1}"/>
              </a:ext>
            </a:extLst>
          </p:cNvPr>
          <p:cNvSpPr/>
          <p:nvPr/>
        </p:nvSpPr>
        <p:spPr>
          <a:xfrm>
            <a:off x="8915400" y="2512648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ض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239B9F8-FA24-33B7-F150-179775B9AA06}"/>
              </a:ext>
            </a:extLst>
          </p:cNvPr>
          <p:cNvSpPr/>
          <p:nvPr/>
        </p:nvSpPr>
        <p:spPr>
          <a:xfrm>
            <a:off x="5903042" y="528204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ط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6094DACC-C029-0946-C990-F69C97C60F90}"/>
              </a:ext>
            </a:extLst>
          </p:cNvPr>
          <p:cNvSpPr/>
          <p:nvPr/>
        </p:nvSpPr>
        <p:spPr>
          <a:xfrm>
            <a:off x="1410929" y="5430099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د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4A684E93-A58C-FD82-3196-DB5D2FCD330C}"/>
              </a:ext>
            </a:extLst>
          </p:cNvPr>
          <p:cNvSpPr/>
          <p:nvPr/>
        </p:nvSpPr>
        <p:spPr>
          <a:xfrm>
            <a:off x="10171471" y="5122642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ظ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92C4A94A-4DD3-5F4F-605F-3A1D61C010B5}"/>
              </a:ext>
            </a:extLst>
          </p:cNvPr>
          <p:cNvSpPr/>
          <p:nvPr/>
        </p:nvSpPr>
        <p:spPr>
          <a:xfrm>
            <a:off x="3276601" y="7732636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كـ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42E3BAEC-25D8-21BB-33F5-E49E5A900FE9}"/>
              </a:ext>
            </a:extLst>
          </p:cNvPr>
          <p:cNvSpPr/>
          <p:nvPr/>
        </p:nvSpPr>
        <p:spPr>
          <a:xfrm>
            <a:off x="7989939" y="773263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ذ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F2D46437-2DC4-E596-6F54-EF28FFB12FA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60" y="735460"/>
            <a:ext cx="1621677" cy="1243692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3171744F-FBAC-E171-0781-1A0D00BE2C77}"/>
              </a:ext>
            </a:extLst>
          </p:cNvPr>
          <p:cNvSpPr/>
          <p:nvPr/>
        </p:nvSpPr>
        <p:spPr>
          <a:xfrm>
            <a:off x="5024731" y="2512648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48152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4D9E7AD-90D6-CC53-3EE8-671BDC075E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18ED95FA-2420-3777-A68B-E17F6C69F2F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الألواح. سأملي عليكم الحروف حرفا </a:t>
            </a:r>
            <a:r>
              <a:rPr lang="ar-MA" sz="2400" dirty="0" err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حرفا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، وعليكم كتابتها بسرعة. سنصحح مباشرة بعد رفع الألواح.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FA3F2B93-B05A-67E0-73CB-227CC103FB06}"/>
              </a:ext>
            </a:extLst>
          </p:cNvPr>
          <p:cNvSpPr/>
          <p:nvPr/>
        </p:nvSpPr>
        <p:spPr>
          <a:xfrm>
            <a:off x="2514600" y="2707407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7784D38A-DB37-135E-1C0F-D619D4A326C1}"/>
              </a:ext>
            </a:extLst>
          </p:cNvPr>
          <p:cNvSpPr/>
          <p:nvPr/>
        </p:nvSpPr>
        <p:spPr>
          <a:xfrm>
            <a:off x="3581400" y="7490012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5A251F53-C56F-39B2-6E93-5892EF000FA9}"/>
              </a:ext>
            </a:extLst>
          </p:cNvPr>
          <p:cNvSpPr/>
          <p:nvPr/>
        </p:nvSpPr>
        <p:spPr>
          <a:xfrm>
            <a:off x="8001002" y="7490012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D10AB80E-226E-D296-8229-B6FF39EF65D4}"/>
              </a:ext>
            </a:extLst>
          </p:cNvPr>
          <p:cNvSpPr/>
          <p:nvPr/>
        </p:nvSpPr>
        <p:spPr>
          <a:xfrm>
            <a:off x="6217775" y="2512648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A62EC5D8-AD52-B927-0186-856F2AFE76C0}"/>
              </a:ext>
            </a:extLst>
          </p:cNvPr>
          <p:cNvSpPr/>
          <p:nvPr/>
        </p:nvSpPr>
        <p:spPr>
          <a:xfrm>
            <a:off x="10363201" y="528204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37B332D-2D7A-4BBC-E71B-402E60E66DBE}"/>
              </a:ext>
            </a:extLst>
          </p:cNvPr>
          <p:cNvSpPr/>
          <p:nvPr/>
        </p:nvSpPr>
        <p:spPr>
          <a:xfrm>
            <a:off x="10476042" y="2512648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Organigramme : Alternative 16">
            <a:extLst>
              <a:ext uri="{FF2B5EF4-FFF2-40B4-BE49-F238E27FC236}">
                <a16:creationId xmlns:a16="http://schemas.microsoft.com/office/drawing/2014/main" id="{F25394C0-9E36-E27F-1E07-FE1D8A091D9E}"/>
              </a:ext>
            </a:extLst>
          </p:cNvPr>
          <p:cNvSpPr/>
          <p:nvPr/>
        </p:nvSpPr>
        <p:spPr>
          <a:xfrm>
            <a:off x="1077739" y="5282046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25EEB3DB-CE9B-BD50-95CF-CB4A674101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9705" y="895641"/>
            <a:ext cx="1231499" cy="835224"/>
          </a:xfrm>
          <a:prstGeom prst="rect">
            <a:avLst/>
          </a:prstGeom>
        </p:spPr>
      </p:pic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267701C5-169F-04B7-6265-0A71244F8512}"/>
              </a:ext>
            </a:extLst>
          </p:cNvPr>
          <p:cNvSpPr/>
          <p:nvPr/>
        </p:nvSpPr>
        <p:spPr>
          <a:xfrm>
            <a:off x="6156888" y="5100385"/>
            <a:ext cx="2133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60255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  <p:bldP spid="17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DEF84DB-06AD-D0E2-8538-3F09DE4C46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3" name="Group 3">
            <a:extLst>
              <a:ext uri="{FF2B5EF4-FFF2-40B4-BE49-F238E27FC236}">
                <a16:creationId xmlns:a16="http://schemas.microsoft.com/office/drawing/2014/main" id="{42A479B9-1E51-0CDC-D0FD-A0ABDBB8A8B9}"/>
              </a:ext>
            </a:extLst>
          </p:cNvPr>
          <p:cNvGrpSpPr/>
          <p:nvPr/>
        </p:nvGrpSpPr>
        <p:grpSpPr>
          <a:xfrm>
            <a:off x="381000" y="1032718"/>
            <a:ext cx="12877800" cy="8592471"/>
            <a:chOff x="0" y="-47625"/>
            <a:chExt cx="4025259" cy="2769996"/>
          </a:xfrm>
        </p:grpSpPr>
        <p:sp>
          <p:nvSpPr>
            <p:cNvPr id="64" name="Freeform 4">
              <a:extLst>
                <a:ext uri="{FF2B5EF4-FFF2-40B4-BE49-F238E27FC236}">
                  <a16:creationId xmlns:a16="http://schemas.microsoft.com/office/drawing/2014/main" id="{8509124B-B3EF-C3C9-3527-1B84F28A4803}"/>
                </a:ext>
              </a:extLst>
            </p:cNvPr>
            <p:cNvSpPr/>
            <p:nvPr/>
          </p:nvSpPr>
          <p:spPr>
            <a:xfrm>
              <a:off x="0" y="0"/>
              <a:ext cx="4025259" cy="2722371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marL="0" marR="0" lvl="0" indent="0" algn="r" defTabSz="685834" rtl="1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MA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  <p:sp>
          <p:nvSpPr>
            <p:cNvPr id="65" name="TextBox 5">
              <a:extLst>
                <a:ext uri="{FF2B5EF4-FFF2-40B4-BE49-F238E27FC236}">
                  <a16:creationId xmlns:a16="http://schemas.microsoft.com/office/drawing/2014/main" id="{A82DD1A0-755A-1D7D-A12E-FEF54DC8FAEE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marL="0" marR="0" lvl="0" indent="0" algn="ctr" defTabSz="685834" rtl="1" eaLnBrk="1" fontAlgn="auto" latinLnBrk="0" hangingPunct="1">
                <a:lnSpc>
                  <a:spcPts val="2409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35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Dosis" pitchFamily="2" charset="0"/>
                <a:ea typeface="+mn-ea"/>
                <a:cs typeface="+mn-cs"/>
              </a:endParaRPr>
            </a:p>
          </p:txBody>
        </p:sp>
      </p:grpSp>
      <p:sp>
        <p:nvSpPr>
          <p:cNvPr id="7" name="Freeform 7">
            <a:extLst>
              <a:ext uri="{FF2B5EF4-FFF2-40B4-BE49-F238E27FC236}">
                <a16:creationId xmlns:a16="http://schemas.microsoft.com/office/drawing/2014/main" id="{AFDA5764-B6A4-60C6-DCDA-6856AC1D5FD1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381000" y="661811"/>
            <a:ext cx="697031" cy="669150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marL="0" marR="0" lvl="0" indent="0" algn="just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fr-MA" sz="1013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Dosis" pitchFamily="2" charset="0"/>
              <a:ea typeface="+mn-ea"/>
              <a:cs typeface="+mn-cs"/>
            </a:endParaRPr>
          </a:p>
        </p:txBody>
      </p:sp>
      <p:pic>
        <p:nvPicPr>
          <p:cNvPr id="21" name="Picture 9">
            <a:extLst>
              <a:ext uri="{FF2B5EF4-FFF2-40B4-BE49-F238E27FC236}">
                <a16:creationId xmlns:a16="http://schemas.microsoft.com/office/drawing/2014/main" id="{E8637596-C394-1397-F06A-F679DD396959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11025" t="14561" r="11389" b="14089"/>
          <a:stretch/>
        </p:blipFill>
        <p:spPr>
          <a:xfrm>
            <a:off x="1527773" y="2938983"/>
            <a:ext cx="1230172" cy="837429"/>
          </a:xfrm>
          <a:prstGeom prst="roundRect">
            <a:avLst/>
          </a:prstGeom>
        </p:spPr>
      </p:pic>
      <p:pic>
        <p:nvPicPr>
          <p:cNvPr id="44" name="Image 43">
            <a:extLst>
              <a:ext uri="{FF2B5EF4-FFF2-40B4-BE49-F238E27FC236}">
                <a16:creationId xmlns:a16="http://schemas.microsoft.com/office/drawing/2014/main" id="{E24828B2-3141-2D43-46FF-FFA141AA4E7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556" y="5831811"/>
            <a:ext cx="1472354" cy="1354016"/>
          </a:xfrm>
          <a:prstGeom prst="rect">
            <a:avLst/>
          </a:prstGeom>
        </p:spPr>
      </p:pic>
      <p:pic>
        <p:nvPicPr>
          <p:cNvPr id="47" name="Image 46">
            <a:extLst>
              <a:ext uri="{FF2B5EF4-FFF2-40B4-BE49-F238E27FC236}">
                <a16:creationId xmlns:a16="http://schemas.microsoft.com/office/drawing/2014/main" id="{8F98CB9D-081A-1A86-3DFE-60CF17E48FF5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335800" y="5612498"/>
            <a:ext cx="1625695" cy="1429096"/>
          </a:xfrm>
          <a:prstGeom prst="rect">
            <a:avLst/>
          </a:prstGeom>
          <a:ln>
            <a:noFill/>
          </a:ln>
          <a:effectLst/>
        </p:spPr>
      </p:pic>
      <p:pic>
        <p:nvPicPr>
          <p:cNvPr id="50" name="Image 49">
            <a:extLst>
              <a:ext uri="{FF2B5EF4-FFF2-40B4-BE49-F238E27FC236}">
                <a16:creationId xmlns:a16="http://schemas.microsoft.com/office/drawing/2014/main" id="{927E24BF-7272-EB94-2CE2-EC5AE7740925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66914" y="5944457"/>
            <a:ext cx="1352710" cy="1126337"/>
          </a:xfrm>
          <a:prstGeom prst="rect">
            <a:avLst/>
          </a:prstGeom>
          <a:ln w="19050">
            <a:noFill/>
          </a:ln>
          <a:effectLst/>
        </p:spPr>
      </p:pic>
      <p:sp>
        <p:nvSpPr>
          <p:cNvPr id="54" name="Rectangle : coins arrondis 53">
            <a:extLst>
              <a:ext uri="{FF2B5EF4-FFF2-40B4-BE49-F238E27FC236}">
                <a16:creationId xmlns:a16="http://schemas.microsoft.com/office/drawing/2014/main" id="{13D2E406-4294-AAC3-1DF7-B1495FFE8262}"/>
              </a:ext>
            </a:extLst>
          </p:cNvPr>
          <p:cNvSpPr/>
          <p:nvPr/>
        </p:nvSpPr>
        <p:spPr>
          <a:xfrm>
            <a:off x="7378501" y="74675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أُحَضِّرُ لوازمي المدرسية قبل بداية الدرس.</a:t>
            </a:r>
          </a:p>
        </p:txBody>
      </p:sp>
      <p:sp>
        <p:nvSpPr>
          <p:cNvPr id="55" name="Rectangle : coins arrondis 54">
            <a:extLst>
              <a:ext uri="{FF2B5EF4-FFF2-40B4-BE49-F238E27FC236}">
                <a16:creationId xmlns:a16="http://schemas.microsoft.com/office/drawing/2014/main" id="{8704984A-15CC-E208-4178-77A3048880C5}"/>
              </a:ext>
            </a:extLst>
          </p:cNvPr>
          <p:cNvSpPr/>
          <p:nvPr/>
        </p:nvSpPr>
        <p:spPr>
          <a:xfrm>
            <a:off x="756409" y="4333477"/>
            <a:ext cx="2753893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هذا النشاط مرتبط بتوظيف الألواح.</a:t>
            </a:r>
          </a:p>
        </p:txBody>
      </p:sp>
      <p:sp>
        <p:nvSpPr>
          <p:cNvPr id="57" name="Rectangle : coins arrondis 56">
            <a:extLst>
              <a:ext uri="{FF2B5EF4-FFF2-40B4-BE49-F238E27FC236}">
                <a16:creationId xmlns:a16="http://schemas.microsoft.com/office/drawing/2014/main" id="{064AD949-9DBB-B720-90F8-392CBDD40293}"/>
              </a:ext>
            </a:extLst>
          </p:cNvPr>
          <p:cNvSpPr/>
          <p:nvPr/>
        </p:nvSpPr>
        <p:spPr>
          <a:xfrm>
            <a:off x="3697297" y="686056"/>
            <a:ext cx="632140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514402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</a:t>
            </a:r>
            <a:r>
              <a:rPr kumimoji="0" lang="ar-SA" sz="6000" b="1" i="0" u="none" strike="noStrike" kern="1200" cap="none" spc="0" normalizeH="0" baseline="0" noProof="0" dirty="0" err="1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يقونات</a:t>
            </a:r>
            <a:r>
              <a:rPr kumimoji="0" lang="ar-SA" sz="6000" b="1" i="0" u="none" strike="noStrike" kern="1200" cap="none" spc="0" normalizeH="0" baseline="0" noProof="0" dirty="0">
                <a:ln>
                  <a:noFill/>
                </a:ln>
                <a:solidFill>
                  <a:srgbClr val="106585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توجيهية</a:t>
            </a:r>
            <a:endParaRPr kumimoji="0" lang="ar-MA" sz="6000" b="1" i="0" u="none" strike="noStrike" kern="1200" cap="none" spc="0" normalizeH="0" baseline="0" noProof="0" dirty="0">
              <a:ln>
                <a:noFill/>
              </a:ln>
              <a:solidFill>
                <a:srgbClr val="106585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58" name="Rectangle : coins arrondis 57">
            <a:extLst>
              <a:ext uri="{FF2B5EF4-FFF2-40B4-BE49-F238E27FC236}">
                <a16:creationId xmlns:a16="http://schemas.microsoft.com/office/drawing/2014/main" id="{C4AB50BB-AA32-F141-F9B7-20E1979DE5A1}"/>
              </a:ext>
            </a:extLst>
          </p:cNvPr>
          <p:cNvSpPr/>
          <p:nvPr/>
        </p:nvSpPr>
        <p:spPr>
          <a:xfrm>
            <a:off x="10278672" y="7465564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في مجموعات صغرى</a:t>
            </a:r>
          </a:p>
        </p:txBody>
      </p:sp>
      <p:sp>
        <p:nvSpPr>
          <p:cNvPr id="60" name="Rectangle : coins arrondis 59">
            <a:extLst>
              <a:ext uri="{FF2B5EF4-FFF2-40B4-BE49-F238E27FC236}">
                <a16:creationId xmlns:a16="http://schemas.microsoft.com/office/drawing/2014/main" id="{FD8E8CA7-79EC-DEC9-E66B-F694CED8EC6C}"/>
              </a:ext>
            </a:extLst>
          </p:cNvPr>
          <p:cNvSpPr/>
          <p:nvPr/>
        </p:nvSpPr>
        <p:spPr>
          <a:xfrm>
            <a:off x="4137182" y="7480201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أصغي إلى أستاذي وألاحظ ما يفعله</a:t>
            </a:r>
            <a:r>
              <a:rPr kumimoji="0" lang="f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1" name="Rectangle : coins arrondis 60">
            <a:extLst>
              <a:ext uri="{FF2B5EF4-FFF2-40B4-BE49-F238E27FC236}">
                <a16:creationId xmlns:a16="http://schemas.microsoft.com/office/drawing/2014/main" id="{C47B9907-8600-4C75-1F0C-46C331DA9833}"/>
              </a:ext>
            </a:extLst>
          </p:cNvPr>
          <p:cNvSpPr/>
          <p:nvPr/>
        </p:nvSpPr>
        <p:spPr>
          <a:xfrm>
            <a:off x="928411" y="7427835"/>
            <a:ext cx="2465966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38AB892B-C7B3-FB88-F04B-592CEF6B3D3C}"/>
              </a:ext>
            </a:extLst>
          </p:cNvPr>
          <p:cNvSpPr/>
          <p:nvPr/>
        </p:nvSpPr>
        <p:spPr>
          <a:xfrm>
            <a:off x="1027867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الثنائي</a:t>
            </a:r>
          </a:p>
        </p:txBody>
      </p:sp>
      <p:sp>
        <p:nvSpPr>
          <p:cNvPr id="4" name="Rectangle : coins arrondis 3">
            <a:extLst>
              <a:ext uri="{FF2B5EF4-FFF2-40B4-BE49-F238E27FC236}">
                <a16:creationId xmlns:a16="http://schemas.microsoft.com/office/drawing/2014/main" id="{35DAE910-5307-856B-4867-467E3F06A973}"/>
              </a:ext>
            </a:extLst>
          </p:cNvPr>
          <p:cNvSpPr/>
          <p:nvPr/>
        </p:nvSpPr>
        <p:spPr>
          <a:xfrm>
            <a:off x="7237712" y="4269509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يمر الأستاذ بين الصفوف</a:t>
            </a: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D988295E-C24B-000C-2625-14383338A38E}"/>
              </a:ext>
            </a:extLst>
          </p:cNvPr>
          <p:cNvSpPr/>
          <p:nvPr/>
        </p:nvSpPr>
        <p:spPr>
          <a:xfrm>
            <a:off x="4039464" y="4269508"/>
            <a:ext cx="2669085" cy="992291"/>
          </a:xfrm>
          <a:prstGeom prst="roundRect">
            <a:avLst>
              <a:gd name="adj" fmla="val 50000"/>
            </a:avLst>
          </a:prstGeom>
          <a:solidFill>
            <a:schemeClr val="bg1"/>
          </a:solidFill>
          <a:ln>
            <a:solidFill>
              <a:srgbClr val="9A8C72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349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العمل الجماعي التفاعلي</a:t>
            </a:r>
          </a:p>
        </p:txBody>
      </p:sp>
      <p:pic>
        <p:nvPicPr>
          <p:cNvPr id="14" name="Image 13" descr="Une image contenant Dessin animé, sourire, habits, clipart&#10;&#10;Le contenu généré par l’IA peut être incorrect.">
            <a:extLst>
              <a:ext uri="{FF2B5EF4-FFF2-40B4-BE49-F238E27FC236}">
                <a16:creationId xmlns:a16="http://schemas.microsoft.com/office/drawing/2014/main" id="{81666E33-1845-4FAC-D622-D59D3D274D0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637745" y="5944457"/>
            <a:ext cx="1950937" cy="1300625"/>
          </a:xfrm>
          <a:prstGeom prst="rect">
            <a:avLst/>
          </a:prstGeom>
        </p:spPr>
      </p:pic>
      <p:pic>
        <p:nvPicPr>
          <p:cNvPr id="12" name="Image 11" descr="Une image contenant Visage humain, dessin humoristique, fille, garçon&#10;&#10;Le contenu généré par l’IA peut être incorrect.">
            <a:extLst>
              <a:ext uri="{FF2B5EF4-FFF2-40B4-BE49-F238E27FC236}">
                <a16:creationId xmlns:a16="http://schemas.microsoft.com/office/drawing/2014/main" id="{2CEF8B8E-6D24-FDDF-6A53-7022980B9A8C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959" t="9359" r="34313" b="53393"/>
          <a:stretch>
            <a:fillRect/>
          </a:stretch>
        </p:blipFill>
        <p:spPr>
          <a:xfrm>
            <a:off x="10206126" y="2522915"/>
            <a:ext cx="2465967" cy="1636353"/>
          </a:xfrm>
          <a:prstGeom prst="rect">
            <a:avLst/>
          </a:prstGeom>
        </p:spPr>
      </p:pic>
      <p:pic>
        <p:nvPicPr>
          <p:cNvPr id="2" name="Image 1">
            <a:extLst>
              <a:ext uri="{FF2B5EF4-FFF2-40B4-BE49-F238E27FC236}">
                <a16:creationId xmlns:a16="http://schemas.microsoft.com/office/drawing/2014/main" id="{985F1F22-9004-F15A-F632-F61F389CCBA3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378501" y="2522915"/>
            <a:ext cx="2240918" cy="1600619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532F9577-4282-5001-D291-BEEE96792D51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4253345" y="2716709"/>
            <a:ext cx="2133600" cy="130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09545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D2FD06B-B031-6C74-42C5-14ECDBB1B89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208243-6CAB-B82E-B4C4-345B670DDE30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سنبني جميعا خريطة حرف اللام، وأنا</a:t>
            </a:r>
            <a:r>
              <a:rPr kumimoji="0" lang="ar-MA" sz="2400" b="0" i="0" u="none" strike="noStrike" kern="1200" cap="none" spc="0" normalizeH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أول من سيبدأ. ركزوا جيدا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B0A42AE2-53CC-52CF-3909-9BE433BB3D21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4700155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j-ea"/>
                <a:cs typeface="Microsoft Uighur" panose="02000000000000000000" pitchFamily="2" charset="-78"/>
              </a:rPr>
              <a:t>خريطة الحرف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5" name="Sous-titre 2">
            <a:extLst>
              <a:ext uri="{FF2B5EF4-FFF2-40B4-BE49-F238E27FC236}">
                <a16:creationId xmlns:a16="http://schemas.microsoft.com/office/drawing/2014/main" id="{EF022AAF-0E81-8861-7C4F-0788EF7FB940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ص – ض – ظ - ط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د – ذ</a:t>
            </a:r>
          </a:p>
          <a:p>
            <a:pPr marL="0" indent="0" algn="ctr" rtl="1">
              <a:buNone/>
            </a:pPr>
            <a:r>
              <a:rPr lang="ar-MA" sz="72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كـــــ - </a:t>
            </a:r>
            <a:r>
              <a:rPr lang="ar-MA" sz="88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endParaRPr lang="fr-FR" sz="7200" b="1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7688530-E19E-ED24-AE71-FEDD60A020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51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0746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4C626DF-2543-7302-FB4D-82730A6BA7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D6134AB7-3142-A5A6-B342-EA73091E654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 التي تبتدئ بحرف الطاء، ورأيناها في قراءة الصورة هي: طريق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3071005C-3D28-9D02-AE20-62CD9D0333A0}"/>
              </a:ext>
            </a:extLst>
          </p:cNvPr>
          <p:cNvSpPr/>
          <p:nvPr/>
        </p:nvSpPr>
        <p:spPr>
          <a:xfrm>
            <a:off x="8991600" y="4533900"/>
            <a:ext cx="36576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لُـ</a:t>
            </a:r>
            <a:r>
              <a:rPr lang="ar-MA" sz="115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عْبَةٌ</a:t>
            </a:r>
            <a:endParaRPr lang="fr-FR" sz="16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Flèche : gauche 3">
            <a:extLst>
              <a:ext uri="{FF2B5EF4-FFF2-40B4-BE49-F238E27FC236}">
                <a16:creationId xmlns:a16="http://schemas.microsoft.com/office/drawing/2014/main" id="{1C0566E1-FC85-2DA8-0A64-63CA93171A48}"/>
              </a:ext>
            </a:extLst>
          </p:cNvPr>
          <p:cNvSpPr/>
          <p:nvPr/>
        </p:nvSpPr>
        <p:spPr>
          <a:xfrm>
            <a:off x="4886325" y="5257800"/>
            <a:ext cx="2209800" cy="609600"/>
          </a:xfrm>
          <a:prstGeom prst="lef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38E8A5EE-73AD-6BAC-6D98-9992D26745BA}"/>
              </a:ext>
            </a:extLst>
          </p:cNvPr>
          <p:cNvSpPr/>
          <p:nvPr/>
        </p:nvSpPr>
        <p:spPr>
          <a:xfrm>
            <a:off x="1295400" y="4533900"/>
            <a:ext cx="220980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 rtl="1"/>
            <a:r>
              <a:rPr lang="ar-MA" sz="115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لُـ</a:t>
            </a:r>
            <a:endParaRPr lang="fr-FR" sz="160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B4375C11-679A-D1D8-1939-99EC17A39B5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5839" y="680591"/>
            <a:ext cx="1475360" cy="1353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26611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CDE4091-066F-0B1F-73AB-71364D1A2BC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E882341C-CEA7-3C08-9DA4-D39C287DEA87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/>
            <a:r>
              <a:rPr lang="ar-MA" sz="24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ينشئ الأستاذ خريطة حرف الطاء مع الحركات القصيرة، ويسمي كل مقطع، ويقدم كلمة تبتدئ به</a:t>
            </a:r>
            <a:r>
              <a:rPr lang="ar-MA" sz="4800" i="1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  <a:endParaRPr lang="fr-FR" sz="4800" i="1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DA2877A8-BF15-651D-BC7E-62A70A1F666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83385855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4" name="Image 3">
            <a:extLst>
              <a:ext uri="{FF2B5EF4-FFF2-40B4-BE49-F238E27FC236}">
                <a16:creationId xmlns:a16="http://schemas.microsoft.com/office/drawing/2014/main" id="{263A4A72-F799-C7EE-90C5-8BE25368201E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81519" y="710977"/>
            <a:ext cx="1475360" cy="1353429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288A668F-B1CF-DC8E-2A6F-9C0121FFA4BD}"/>
              </a:ext>
            </a:extLst>
          </p:cNvPr>
          <p:cNvSpPr txBox="1"/>
          <p:nvPr/>
        </p:nvSpPr>
        <p:spPr>
          <a:xfrm>
            <a:off x="7536873" y="1867477"/>
            <a:ext cx="1974274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حْمٌ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A6DE4188-D2F1-1D8B-E69D-A076A02D406B}"/>
              </a:ext>
            </a:extLst>
          </p:cNvPr>
          <p:cNvSpPr txBox="1"/>
          <p:nvPr/>
        </p:nvSpPr>
        <p:spPr>
          <a:xfrm>
            <a:off x="9074726" y="3189080"/>
            <a:ext cx="261244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لِـ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سانٌ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5888F6FB-0170-BD87-0159-412A53916EBF}"/>
              </a:ext>
            </a:extLst>
          </p:cNvPr>
          <p:cNvSpPr txBox="1"/>
          <p:nvPr/>
        </p:nvSpPr>
        <p:spPr>
          <a:xfrm>
            <a:off x="10723417" y="4790296"/>
            <a:ext cx="2030559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لُ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عْبَةٌ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51616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00D412D-7428-BE36-EDAE-A3AEC5D562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6FBCD076-B8B6-8DBB-AFF8-87B6241B6546}"/>
              </a:ext>
            </a:extLst>
          </p:cNvPr>
          <p:cNvSpPr txBox="1"/>
          <p:nvPr/>
        </p:nvSpPr>
        <p:spPr>
          <a:xfrm>
            <a:off x="340530" y="710977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1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دوركم، سنتمم ملء الخريطة مع الحركات الطويلة والتنوينات</a:t>
            </a:r>
            <a:r>
              <a:rPr lang="ar-MA" sz="4800" i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 </a:t>
            </a:r>
            <a:r>
              <a:rPr lang="ar-MA" sz="2400" i="1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بشكل جماعي.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C661840D-1C61-9957-B360-88533B3C35F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70724961"/>
              </p:ext>
            </p:extLst>
          </p:nvPr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7181A27F-8BD8-6C04-C7EE-0F922F867DB1}"/>
              </a:ext>
            </a:extLst>
          </p:cNvPr>
          <p:cNvSpPr txBox="1"/>
          <p:nvPr/>
        </p:nvSpPr>
        <p:spPr>
          <a:xfrm>
            <a:off x="7393577" y="1755412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لَـ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حْمٌ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D14C71D7-9433-DC40-8B1D-525C449D5D48}"/>
              </a:ext>
            </a:extLst>
          </p:cNvPr>
          <p:cNvSpPr txBox="1"/>
          <p:nvPr/>
        </p:nvSpPr>
        <p:spPr>
          <a:xfrm>
            <a:off x="9768536" y="2863408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لِـ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سانٌ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67015ADD-1608-AC47-44CD-DAD5C640783B}"/>
              </a:ext>
            </a:extLst>
          </p:cNvPr>
          <p:cNvSpPr txBox="1"/>
          <p:nvPr/>
        </p:nvSpPr>
        <p:spPr>
          <a:xfrm>
            <a:off x="10981571" y="479029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>
              <a:defRPr/>
            </a:pP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لُ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عْبَةٌ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173B8EB7-9542-69F0-2C1D-29324697358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1C529266-94E0-4470-4737-64D0A893EF2A}"/>
              </a:ext>
            </a:extLst>
          </p:cNvPr>
          <p:cNvSpPr/>
          <p:nvPr/>
        </p:nvSpPr>
        <p:spPr>
          <a:xfrm>
            <a:off x="8892056" y="6956894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</a:t>
            </a: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95413134-3A7A-AD8A-9CE4-999B029AA0BF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ـــليـ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8AA138F8-97BD-4927-92FB-560D15519B23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lvl="0" indent="0" algn="ctr" defTabSz="3200400" rtl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ــل</a:t>
            </a:r>
            <a:r>
              <a:rPr lang="ar-MA" sz="72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و</a:t>
            </a:r>
            <a:endParaRPr lang="fr-FR" sz="72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AEE27BFE-D9C6-C0D8-DD0A-0B9C0012F17E}"/>
              </a:ext>
            </a:extLst>
          </p:cNvPr>
          <p:cNvSpPr txBox="1"/>
          <p:nvPr/>
        </p:nvSpPr>
        <p:spPr>
          <a:xfrm>
            <a:off x="10598726" y="7333949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عِبٌ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FDA1E1B9-4EBA-71EA-5122-0CBB54328FDF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حَ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لـيـ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B221AD5-8690-04CD-FFA3-9242064A49C1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قُ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لو</a:t>
            </a:r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بٌ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0B9A865A-936D-E19D-E6F8-8B78C5090983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لٍ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10A4900E-CC36-7377-FDB3-EF2BA62BBA1F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lvl="0" indent="0" algn="ctr" defTabSz="32004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7200" dirty="0">
                <a:latin typeface="Microsoft Uighur" panose="02000000000000000000" pitchFamily="2" charset="-78"/>
              </a:rPr>
              <a:t>لٌ</a:t>
            </a:r>
            <a:endParaRPr lang="fr-FR" sz="7200" kern="1200" dirty="0">
              <a:latin typeface="Microsoft Uighur" panose="02000000000000000000" pitchFamily="2" charset="-78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748D3C2-5CE5-4074-47BF-70B39BDDA6AF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lvl="0" indent="0" algn="ctr" defTabSz="3556000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ar-MA" sz="8000" kern="12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ـ</a:t>
            </a:r>
            <a:r>
              <a:rPr lang="ar-MA" sz="8000" kern="1200" dirty="0" err="1">
                <a:latin typeface="Microsoft Uighur" panose="02000000000000000000" pitchFamily="2" charset="-78"/>
                <a:cs typeface="Microsoft Uighur" panose="02000000000000000000" pitchFamily="2" charset="-78"/>
              </a:rPr>
              <a:t>طاً</a:t>
            </a:r>
            <a:endParaRPr lang="fr-FR" sz="8000" kern="12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A763FE05-45DC-29E3-9B44-979673FA577C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حا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لاً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262F83C1-A379-7A17-35F2-76B234E5420D}"/>
              </a:ext>
            </a:extLst>
          </p:cNvPr>
          <p:cNvSpPr txBox="1"/>
          <p:nvPr/>
        </p:nvSpPr>
        <p:spPr>
          <a:xfrm>
            <a:off x="561474" y="4911804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مائِ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ـلٍ</a:t>
            </a:r>
            <a:endParaRPr lang="fr-FR" sz="6600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DAA1E4D-179F-44BA-AE10-DD091CC2588C}"/>
              </a:ext>
            </a:extLst>
          </p:cNvPr>
          <p:cNvSpPr txBox="1"/>
          <p:nvPr/>
        </p:nvSpPr>
        <p:spPr>
          <a:xfrm>
            <a:off x="1676400" y="3063954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rtl="1"/>
            <a:r>
              <a:rPr lang="ar-MA" sz="6600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حُلو</a:t>
            </a:r>
            <a:r>
              <a:rPr lang="ar-MA" sz="6600" dirty="0">
                <a:solidFill>
                  <a:srgbClr val="FF0000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لٌ</a:t>
            </a:r>
            <a:endParaRPr lang="fr-FR" sz="6600" dirty="0">
              <a:solidFill>
                <a:srgbClr val="FF0000"/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40562542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698DF6-AA37-F281-DB07-E760032879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8F1D555-E4E7-BD70-A25A-437BF79DDCAF}"/>
              </a:ext>
            </a:extLst>
          </p:cNvPr>
          <p:cNvSpPr txBox="1"/>
          <p:nvPr/>
        </p:nvSpPr>
        <p:spPr>
          <a:xfrm>
            <a:off x="340530" y="895643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lvl="0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سأقرأ خريطة الحرف: رددوا من ورائي جماعة</a:t>
            </a:r>
            <a:r>
              <a:rPr kumimoji="0" lang="ar-MA" sz="2400" b="0" i="1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800" b="0" i="1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AD9DDED7-D154-FDB8-50E8-4CE7A4AC4358}"/>
              </a:ext>
            </a:extLst>
          </p:cNvPr>
          <p:cNvGraphicFramePr/>
          <p:nvPr/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6F516002-9D9B-EAC6-763E-E3C46A5BC92E}"/>
              </a:ext>
            </a:extLst>
          </p:cNvPr>
          <p:cNvSpPr txBox="1"/>
          <p:nvPr/>
        </p:nvSpPr>
        <p:spPr>
          <a:xfrm>
            <a:off x="7393577" y="1755412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حْمٌ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3F1AC5DD-9FCD-44DB-EFA4-46B7BF0856F5}"/>
              </a:ext>
            </a:extLst>
          </p:cNvPr>
          <p:cNvSpPr txBox="1"/>
          <p:nvPr/>
        </p:nvSpPr>
        <p:spPr>
          <a:xfrm>
            <a:off x="9768536" y="2863408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سانٌ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F7163328-4EF4-4665-CEA7-413ABEE1F7AE}"/>
              </a:ext>
            </a:extLst>
          </p:cNvPr>
          <p:cNvSpPr txBox="1"/>
          <p:nvPr/>
        </p:nvSpPr>
        <p:spPr>
          <a:xfrm>
            <a:off x="10981571" y="479029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عْبَةٌ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8CF2BDE3-302B-C7BE-5B8C-5F68ED3BD56F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709794"/>
            <a:ext cx="1793990" cy="1371290"/>
          </a:xfrm>
          <a:prstGeom prst="rect">
            <a:avLst/>
          </a:prstGeom>
        </p:spPr>
      </p:pic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26F75B36-F2C7-77E6-0433-98B49FC01728}"/>
              </a:ext>
            </a:extLst>
          </p:cNvPr>
          <p:cNvSpPr/>
          <p:nvPr/>
        </p:nvSpPr>
        <p:spPr>
          <a:xfrm>
            <a:off x="8892056" y="6956894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C30017FE-6BA2-7626-DE64-D8F166ECBEF6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ـــليـ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4DB9D10D-2337-83DC-AE52-B6F84BBD4C22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ــلو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0993306-8037-BF51-5263-5ECD160473D3}"/>
              </a:ext>
            </a:extLst>
          </p:cNvPr>
          <p:cNvSpPr txBox="1"/>
          <p:nvPr/>
        </p:nvSpPr>
        <p:spPr>
          <a:xfrm>
            <a:off x="10598726" y="7333949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0BD848D3-D48A-5464-F3DD-2916E0871A23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96904E44-9A8C-E6AD-1F6C-908B1DC01C86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C8397A3A-3CFC-658D-BC5A-1B510FDA2105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8462ECE3-AF0F-423D-598F-E0671047E974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لٌ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347E99DF-1861-DAC7-E0C2-46A499A2B28B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E706E735-FCED-A345-37DA-8B9D91E5F717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3C93BE2-CE79-EA04-6F1F-D3FE237FEE6E}"/>
              </a:ext>
            </a:extLst>
          </p:cNvPr>
          <p:cNvSpPr txBox="1"/>
          <p:nvPr/>
        </p:nvSpPr>
        <p:spPr>
          <a:xfrm>
            <a:off x="561474" y="4911804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مائِ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ـلٍ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E61A37C0-B439-049D-A4B7-158F7A5100B8}"/>
              </a:ext>
            </a:extLst>
          </p:cNvPr>
          <p:cNvSpPr txBox="1"/>
          <p:nvPr/>
        </p:nvSpPr>
        <p:spPr>
          <a:xfrm>
            <a:off x="1676400" y="3063954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حُلو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0955635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5AFAE-041A-934F-181F-C88BD830B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000CEDCF-1498-A216-8EB3-EC898D0384EE}"/>
              </a:ext>
            </a:extLst>
          </p:cNvPr>
          <p:cNvSpPr txBox="1"/>
          <p:nvPr/>
        </p:nvSpPr>
        <p:spPr>
          <a:xfrm>
            <a:off x="340530" y="526311"/>
            <a:ext cx="12336380" cy="120032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6838" algn="just" defTabSz="1074738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ستقرأون أولا قراءة هامسة، ثم فرديا بشكل جهري. ونصحح الأخطاء</a:t>
            </a:r>
            <a:r>
              <a:rPr lang="ar-MA" sz="48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  <a:p>
            <a:pPr marL="96838" algn="just" defTabSz="1074738" rtl="1">
              <a:defRPr/>
            </a:pPr>
            <a:r>
              <a:rPr lang="ar-MA" sz="2400" i="1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كل متعلم يقرأ جزءا من الخريطة.</a:t>
            </a:r>
            <a:endParaRPr lang="fr-FR" sz="11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47C92FEC-5935-E5BF-A85C-444F9832F806}"/>
              </a:ext>
            </a:extLst>
          </p:cNvPr>
          <p:cNvGraphicFramePr/>
          <p:nvPr/>
        </p:nvGraphicFramePr>
        <p:xfrm>
          <a:off x="533399" y="2081084"/>
          <a:ext cx="12739255" cy="78599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ZoneTexte 4">
            <a:extLst>
              <a:ext uri="{FF2B5EF4-FFF2-40B4-BE49-F238E27FC236}">
                <a16:creationId xmlns:a16="http://schemas.microsoft.com/office/drawing/2014/main" id="{845A09BF-1709-B131-A26B-D52C30B7F40A}"/>
              </a:ext>
            </a:extLst>
          </p:cNvPr>
          <p:cNvSpPr txBox="1"/>
          <p:nvPr/>
        </p:nvSpPr>
        <p:spPr>
          <a:xfrm>
            <a:off x="7393577" y="1755412"/>
            <a:ext cx="22858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لَـ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حْمٌ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6" name="ZoneTexte 5">
            <a:extLst>
              <a:ext uri="{FF2B5EF4-FFF2-40B4-BE49-F238E27FC236}">
                <a16:creationId xmlns:a16="http://schemas.microsoft.com/office/drawing/2014/main" id="{9B4349A0-EDE7-39C2-712A-DFDC316188FB}"/>
              </a:ext>
            </a:extLst>
          </p:cNvPr>
          <p:cNvSpPr txBox="1"/>
          <p:nvPr/>
        </p:nvSpPr>
        <p:spPr>
          <a:xfrm>
            <a:off x="9768536" y="2863408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لِـ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سانٌ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7FE4A2FF-643C-0D9A-4F43-156A974ECA64}"/>
              </a:ext>
            </a:extLst>
          </p:cNvPr>
          <p:cNvSpPr txBox="1"/>
          <p:nvPr/>
        </p:nvSpPr>
        <p:spPr>
          <a:xfrm>
            <a:off x="10981571" y="4790296"/>
            <a:ext cx="177240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عْبَةٌ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1" name="Forme libre : forme 10">
            <a:extLst>
              <a:ext uri="{FF2B5EF4-FFF2-40B4-BE49-F238E27FC236}">
                <a16:creationId xmlns:a16="http://schemas.microsoft.com/office/drawing/2014/main" id="{C887EA62-CA1E-6F19-8611-1DCACDAB80FB}"/>
              </a:ext>
            </a:extLst>
          </p:cNvPr>
          <p:cNvSpPr/>
          <p:nvPr/>
        </p:nvSpPr>
        <p:spPr>
          <a:xfrm>
            <a:off x="8892056" y="6956894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2" name="Forme libre : forme 11">
            <a:extLst>
              <a:ext uri="{FF2B5EF4-FFF2-40B4-BE49-F238E27FC236}">
                <a16:creationId xmlns:a16="http://schemas.microsoft.com/office/drawing/2014/main" id="{20B89A4C-53D2-AE5D-9382-4A9213E79E9E}"/>
              </a:ext>
            </a:extLst>
          </p:cNvPr>
          <p:cNvSpPr/>
          <p:nvPr/>
        </p:nvSpPr>
        <p:spPr>
          <a:xfrm>
            <a:off x="7185387" y="8320995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6">
              <a:hueOff val="0"/>
              <a:satOff val="0"/>
              <a:lumOff val="0"/>
              <a:alphaOff val="0"/>
            </a:schemeClr>
          </a:fillRef>
          <a:effectRef idx="1">
            <a:schemeClr val="accent6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ـــليـ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3" name="Forme libre : forme 12">
            <a:extLst>
              <a:ext uri="{FF2B5EF4-FFF2-40B4-BE49-F238E27FC236}">
                <a16:creationId xmlns:a16="http://schemas.microsoft.com/office/drawing/2014/main" id="{192AB288-6A5F-29A6-789E-AF778DB4E66F}"/>
              </a:ext>
            </a:extLst>
          </p:cNvPr>
          <p:cNvSpPr/>
          <p:nvPr/>
        </p:nvSpPr>
        <p:spPr>
          <a:xfrm>
            <a:off x="5026131" y="8366310"/>
            <a:ext cx="1574694" cy="1574694"/>
          </a:xfrm>
          <a:custGeom>
            <a:avLst/>
            <a:gdLst>
              <a:gd name="connsiteX0" fmla="*/ 0 w 1574694"/>
              <a:gd name="connsiteY0" fmla="*/ 787347 h 1574694"/>
              <a:gd name="connsiteX1" fmla="*/ 787347 w 1574694"/>
              <a:gd name="connsiteY1" fmla="*/ 0 h 1574694"/>
              <a:gd name="connsiteX2" fmla="*/ 1574694 w 1574694"/>
              <a:gd name="connsiteY2" fmla="*/ 787347 h 1574694"/>
              <a:gd name="connsiteX3" fmla="*/ 787347 w 1574694"/>
              <a:gd name="connsiteY3" fmla="*/ 1574694 h 1574694"/>
              <a:gd name="connsiteX4" fmla="*/ 0 w 1574694"/>
              <a:gd name="connsiteY4" fmla="*/ 787347 h 15746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4694" h="1574694">
                <a:moveTo>
                  <a:pt x="0" y="787347"/>
                </a:moveTo>
                <a:cubicBezTo>
                  <a:pt x="0" y="352507"/>
                  <a:pt x="352507" y="0"/>
                  <a:pt x="787347" y="0"/>
                </a:cubicBezTo>
                <a:cubicBezTo>
                  <a:pt x="1222187" y="0"/>
                  <a:pt x="1574694" y="352507"/>
                  <a:pt x="1574694" y="787347"/>
                </a:cubicBezTo>
                <a:cubicBezTo>
                  <a:pt x="1574694" y="1222187"/>
                  <a:pt x="1222187" y="1574694"/>
                  <a:pt x="787347" y="1574694"/>
                </a:cubicBezTo>
                <a:cubicBezTo>
                  <a:pt x="352507" y="1574694"/>
                  <a:pt x="0" y="1222187"/>
                  <a:pt x="0" y="787347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2">
              <a:hueOff val="0"/>
              <a:satOff val="0"/>
              <a:lumOff val="0"/>
              <a:alphaOff val="0"/>
            </a:schemeClr>
          </a:fillRef>
          <a:effectRef idx="1">
            <a:schemeClr val="accent2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6329" tIns="276329" rIns="276329" bIns="276329" numCol="1" spcCol="1270" anchor="ctr" anchorCtr="0">
            <a:noAutofit/>
          </a:bodyPr>
          <a:lstStyle/>
          <a:p>
            <a:pPr marL="0" marR="0" lvl="0" indent="0" algn="ctr" defTabSz="32004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ــلو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C5E8EF1-6B11-0C1B-D83E-B004D86073E6}"/>
              </a:ext>
            </a:extLst>
          </p:cNvPr>
          <p:cNvSpPr txBox="1"/>
          <p:nvPr/>
        </p:nvSpPr>
        <p:spPr>
          <a:xfrm>
            <a:off x="10598726" y="7333949"/>
            <a:ext cx="224638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عِبٌ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937F171-F70A-1025-F4A0-B101AAE5FB1B}"/>
              </a:ext>
            </a:extLst>
          </p:cNvPr>
          <p:cNvSpPr txBox="1"/>
          <p:nvPr/>
        </p:nvSpPr>
        <p:spPr>
          <a:xfrm>
            <a:off x="8760081" y="8892502"/>
            <a:ext cx="218271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حَ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لـيـ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A009DAEB-FF25-05B5-F5F5-AC1DD1FE7C0E}"/>
              </a:ext>
            </a:extLst>
          </p:cNvPr>
          <p:cNvSpPr txBox="1"/>
          <p:nvPr/>
        </p:nvSpPr>
        <p:spPr>
          <a:xfrm>
            <a:off x="2895600" y="8720256"/>
            <a:ext cx="21305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قُ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بٌ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9" name="Forme libre : forme 18">
            <a:extLst>
              <a:ext uri="{FF2B5EF4-FFF2-40B4-BE49-F238E27FC236}">
                <a16:creationId xmlns:a16="http://schemas.microsoft.com/office/drawing/2014/main" id="{3642BF98-D043-D6FE-D3AE-8E3A2A4EA773}"/>
              </a:ext>
            </a:extLst>
          </p:cNvPr>
          <p:cNvSpPr/>
          <p:nvPr/>
        </p:nvSpPr>
        <p:spPr>
          <a:xfrm>
            <a:off x="3049723" y="4776772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4">
              <a:hueOff val="0"/>
              <a:satOff val="0"/>
              <a:lumOff val="0"/>
              <a:alphaOff val="0"/>
            </a:schemeClr>
          </a:fillRef>
          <a:effectRef idx="1">
            <a:schemeClr val="accent4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لٍ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0" name="Forme libre : forme 19">
            <a:extLst>
              <a:ext uri="{FF2B5EF4-FFF2-40B4-BE49-F238E27FC236}">
                <a16:creationId xmlns:a16="http://schemas.microsoft.com/office/drawing/2014/main" id="{97D43329-FEF7-9F9B-C590-07F8492AADEF}"/>
              </a:ext>
            </a:extLst>
          </p:cNvPr>
          <p:cNvSpPr/>
          <p:nvPr/>
        </p:nvSpPr>
        <p:spPr>
          <a:xfrm>
            <a:off x="4094648" y="2863408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5">
              <a:hueOff val="0"/>
              <a:satOff val="0"/>
              <a:lumOff val="0"/>
              <a:alphaOff val="0"/>
            </a:schemeClr>
          </a:fillRef>
          <a:effectRef idx="1">
            <a:schemeClr val="accent5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4527" tIns="274527" rIns="274527" bIns="274527" numCol="1" spcCol="1270" anchor="ctr" anchorCtr="0">
            <a:noAutofit/>
          </a:bodyPr>
          <a:lstStyle/>
          <a:p>
            <a:pPr marL="0" marR="0" lvl="0" indent="0" algn="ctr" defTabSz="3200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Arial" panose="020B0604020202020204" pitchFamily="34" charset="0"/>
              </a:rPr>
              <a:t>لٌ</a:t>
            </a:r>
            <a:endParaRPr kumimoji="0" lang="fr-FR" sz="7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+mn-cs"/>
            </a:endParaRPr>
          </a:p>
        </p:txBody>
      </p:sp>
      <p:sp>
        <p:nvSpPr>
          <p:cNvPr id="21" name="Forme libre : forme 20">
            <a:extLst>
              <a:ext uri="{FF2B5EF4-FFF2-40B4-BE49-F238E27FC236}">
                <a16:creationId xmlns:a16="http://schemas.microsoft.com/office/drawing/2014/main" id="{6B7BF681-EF9B-B531-6270-8271B44235FC}"/>
              </a:ext>
            </a:extLst>
          </p:cNvPr>
          <p:cNvSpPr/>
          <p:nvPr/>
        </p:nvSpPr>
        <p:spPr>
          <a:xfrm>
            <a:off x="3440285" y="6990284"/>
            <a:ext cx="1562392" cy="1562392"/>
          </a:xfrm>
          <a:custGeom>
            <a:avLst/>
            <a:gdLst>
              <a:gd name="connsiteX0" fmla="*/ 0 w 1562392"/>
              <a:gd name="connsiteY0" fmla="*/ 781196 h 1562392"/>
              <a:gd name="connsiteX1" fmla="*/ 781196 w 1562392"/>
              <a:gd name="connsiteY1" fmla="*/ 0 h 1562392"/>
              <a:gd name="connsiteX2" fmla="*/ 1562392 w 1562392"/>
              <a:gd name="connsiteY2" fmla="*/ 781196 h 1562392"/>
              <a:gd name="connsiteX3" fmla="*/ 781196 w 1562392"/>
              <a:gd name="connsiteY3" fmla="*/ 1562392 h 1562392"/>
              <a:gd name="connsiteX4" fmla="*/ 0 w 1562392"/>
              <a:gd name="connsiteY4" fmla="*/ 781196 h 15623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392" h="1562392">
                <a:moveTo>
                  <a:pt x="0" y="781196"/>
                </a:moveTo>
                <a:cubicBezTo>
                  <a:pt x="0" y="349753"/>
                  <a:pt x="349753" y="0"/>
                  <a:pt x="781196" y="0"/>
                </a:cubicBezTo>
                <a:cubicBezTo>
                  <a:pt x="1212639" y="0"/>
                  <a:pt x="1562392" y="349753"/>
                  <a:pt x="1562392" y="781196"/>
                </a:cubicBezTo>
                <a:cubicBezTo>
                  <a:pt x="1562392" y="1212639"/>
                  <a:pt x="1212639" y="1562392"/>
                  <a:pt x="781196" y="1562392"/>
                </a:cubicBezTo>
                <a:cubicBezTo>
                  <a:pt x="349753" y="1562392"/>
                  <a:pt x="0" y="1212639"/>
                  <a:pt x="0" y="781196"/>
                </a:cubicBezTo>
                <a:close/>
              </a:path>
            </a:pathLst>
          </a:custGeom>
          <a:scene3d>
            <a:camera prst="orthographicFront"/>
            <a:lightRig rig="flat" dir="t"/>
          </a:scene3d>
          <a:sp3d prstMaterial="dkEdge">
            <a:bevelT w="8200" h="38100"/>
          </a:sp3d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2">
            <a:schemeClr val="accent3">
              <a:hueOff val="0"/>
              <a:satOff val="0"/>
              <a:lumOff val="0"/>
              <a:alphaOff val="0"/>
            </a:schemeClr>
          </a:fillRef>
          <a:effectRef idx="1">
            <a:schemeClr val="accent3">
              <a:hueOff val="0"/>
              <a:satOff val="0"/>
              <a:lumOff val="0"/>
              <a:alphaOff val="0"/>
            </a:schemeClr>
          </a:effectRef>
          <a:fontRef idx="minor">
            <a:schemeClr val="dk1"/>
          </a:fontRef>
        </p:style>
        <p:txBody>
          <a:bodyPr spcFirstLastPara="0" vert="horz" wrap="square" lIns="279607" tIns="279607" rIns="279607" bIns="279607" numCol="1" spcCol="1270" anchor="ctr" anchorCtr="0">
            <a:noAutofit/>
          </a:bodyPr>
          <a:lstStyle/>
          <a:p>
            <a:pPr marL="0" marR="0" lvl="0" indent="0" algn="ctr" defTabSz="35560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ct val="3500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8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</a:t>
            </a:r>
            <a:r>
              <a:rPr kumimoji="0" lang="ar-MA" sz="8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طاً</a:t>
            </a:r>
            <a:endParaRPr kumimoji="0" lang="fr-FR" sz="8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666465A0-65E7-037D-34BD-101649253293}"/>
              </a:ext>
            </a:extLst>
          </p:cNvPr>
          <p:cNvSpPr txBox="1"/>
          <p:nvPr/>
        </p:nvSpPr>
        <p:spPr>
          <a:xfrm>
            <a:off x="990600" y="7277100"/>
            <a:ext cx="30765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حا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لاً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7E0454FF-D1C7-352A-E8AA-3DBBE4ED6AE1}"/>
              </a:ext>
            </a:extLst>
          </p:cNvPr>
          <p:cNvSpPr txBox="1"/>
          <p:nvPr/>
        </p:nvSpPr>
        <p:spPr>
          <a:xfrm>
            <a:off x="561474" y="4911804"/>
            <a:ext cx="233412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مائِ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ـلٍ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C666935E-D7A3-D85F-5A1D-8FCBABD352AB}"/>
              </a:ext>
            </a:extLst>
          </p:cNvPr>
          <p:cNvSpPr txBox="1"/>
          <p:nvPr/>
        </p:nvSpPr>
        <p:spPr>
          <a:xfrm>
            <a:off x="1676400" y="3063954"/>
            <a:ext cx="2230582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حُلو</a:t>
            </a:r>
            <a:r>
              <a:rPr kumimoji="0" lang="ar-MA" sz="66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لٌ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B531BAB6-3340-1C46-40B8-884BF2FE76B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0530" y="554145"/>
            <a:ext cx="1633870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647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11" grpId="0" animBg="1"/>
      <p:bldP spid="12" grpId="0" animBg="1"/>
      <p:bldP spid="13" grpId="0" animBg="1"/>
      <p:bldP spid="14" grpId="0"/>
      <p:bldP spid="15" grpId="0"/>
      <p:bldP spid="16" grpId="0"/>
      <p:bldP spid="19" grpId="0" animBg="1"/>
      <p:bldP spid="20" grpId="0" animBg="1"/>
      <p:bldP spid="21" grpId="0" animBg="1"/>
      <p:bldP spid="22" grpId="0"/>
      <p:bldP spid="23" grpId="0"/>
      <p:bldP spid="24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A5F90FD-0E93-3C2A-A346-A3BCC75EC7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82B3BF9-8283-547D-CA78-36ED33977438}"/>
              </a:ext>
            </a:extLst>
          </p:cNvPr>
          <p:cNvSpPr txBox="1"/>
          <p:nvPr/>
        </p:nvSpPr>
        <p:spPr>
          <a:xfrm>
            <a:off x="160421" y="680198"/>
            <a:ext cx="12336380" cy="8925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في سبع مجموعات، كل مجموعة تنشئ خريطة أحد الحروف: 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ص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ظ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ض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،ط - 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د</a:t>
            </a:r>
            <a:r>
              <a:rPr kumimoji="0" lang="ar-MA" sz="2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،</a:t>
            </a:r>
            <a:r>
              <a:rPr lang="ar-MA" sz="2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ذ، ك</a:t>
            </a:r>
            <a:endParaRPr kumimoji="0" lang="ar-MA" sz="28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سأمر بين الصفوف لتقديم المساعدة 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12220D7A-B63F-CBFA-323C-36C6E8F65FA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14339469"/>
              </p:ext>
            </p:extLst>
          </p:nvPr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Image 4">
            <a:extLst>
              <a:ext uri="{FF2B5EF4-FFF2-40B4-BE49-F238E27FC236}">
                <a16:creationId xmlns:a16="http://schemas.microsoft.com/office/drawing/2014/main" id="{7C2C2871-B5E1-40F7-658B-A6B26D52C83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56373" y="634475"/>
            <a:ext cx="1950889" cy="1298561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:a16="http://schemas.microsoft.com/office/drawing/2014/main" id="{2842EA2B-3485-FE2A-0F34-62251D60CE3E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9DC68DDA-6808-0AB0-FB2F-B84501FDF85C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37C6E2E-6AC4-D459-FC13-34F6AF792C88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D08A6AA5-E43F-3D4A-EADD-400301C12F9B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6BBAB492-555D-A017-0190-B1F12A2430F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5400" dirty="0">
                <a:solidFill>
                  <a:prstClr val="black"/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442209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7C9AA2-E843-3382-78AE-B1887F11BD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AD56441-E542-DABC-ED1C-7F8DAF868EB3}"/>
              </a:ext>
            </a:extLst>
          </p:cNvPr>
          <p:cNvSpPr txBox="1"/>
          <p:nvPr/>
        </p:nvSpPr>
        <p:spPr>
          <a:xfrm>
            <a:off x="417597" y="84375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عرض عمل المجموعات، مع التصحيح والتركيز على المتعثرين. المجموعة الفائزة هي التي أنشأت الخريطة كاملة وبأكبر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graphicFrame>
        <p:nvGraphicFramePr>
          <p:cNvPr id="3" name="Diagramme 2">
            <a:extLst>
              <a:ext uri="{FF2B5EF4-FFF2-40B4-BE49-F238E27FC236}">
                <a16:creationId xmlns:a16="http://schemas.microsoft.com/office/drawing/2014/main" id="{FAB843FC-2932-03CF-C2A2-D0B31C39F9D2}"/>
              </a:ext>
            </a:extLst>
          </p:cNvPr>
          <p:cNvGraphicFramePr/>
          <p:nvPr/>
        </p:nvGraphicFramePr>
        <p:xfrm>
          <a:off x="533400" y="2324100"/>
          <a:ext cx="12573000" cy="7391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ZoneTexte 5">
            <a:extLst>
              <a:ext uri="{FF2B5EF4-FFF2-40B4-BE49-F238E27FC236}">
                <a16:creationId xmlns:a16="http://schemas.microsoft.com/office/drawing/2014/main" id="{608CC8BE-64C6-4B4C-4FF1-437FFC3BF6D4}"/>
              </a:ext>
            </a:extLst>
          </p:cNvPr>
          <p:cNvSpPr txBox="1"/>
          <p:nvPr/>
        </p:nvSpPr>
        <p:spPr>
          <a:xfrm>
            <a:off x="9677401" y="4790296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409540F5-490F-D64B-B6E3-F8C908EA210B}"/>
              </a:ext>
            </a:extLst>
          </p:cNvPr>
          <p:cNvSpPr txBox="1"/>
          <p:nvPr/>
        </p:nvSpPr>
        <p:spPr>
          <a:xfrm>
            <a:off x="8970819" y="2917255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B38435C4-F622-EC64-23A5-DFE4E22B97FF}"/>
              </a:ext>
            </a:extLst>
          </p:cNvPr>
          <p:cNvSpPr txBox="1"/>
          <p:nvPr/>
        </p:nvSpPr>
        <p:spPr>
          <a:xfrm>
            <a:off x="1323110" y="289301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9" name="ZoneTexte 8">
            <a:extLst>
              <a:ext uri="{FF2B5EF4-FFF2-40B4-BE49-F238E27FC236}">
                <a16:creationId xmlns:a16="http://schemas.microsoft.com/office/drawing/2014/main" id="{A7FE28C5-CEEE-819F-1909-3120EFFAFCEC}"/>
              </a:ext>
            </a:extLst>
          </p:cNvPr>
          <p:cNvSpPr txBox="1"/>
          <p:nvPr/>
        </p:nvSpPr>
        <p:spPr>
          <a:xfrm>
            <a:off x="756373" y="7311824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EBDF745D-B677-5C80-917E-A186DB825EE1}"/>
              </a:ext>
            </a:extLst>
          </p:cNvPr>
          <p:cNvSpPr txBox="1"/>
          <p:nvPr/>
        </p:nvSpPr>
        <p:spPr>
          <a:xfrm>
            <a:off x="8077635" y="8792170"/>
            <a:ext cx="30765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الكلمة</a:t>
            </a:r>
            <a:endParaRPr kumimoji="0" lang="fr-FR" sz="6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0AFC2E4F-CBF2-1DC3-831D-C9743C232B9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8464" y="714231"/>
            <a:ext cx="1681469" cy="12861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6235140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79961BC-155F-EAAB-756B-B0D23AB6B9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24197CE2-67EC-7C43-146E-E4D7A1BD2A7A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سنقرأ جميعا على لوحة الحروف والمقاطع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CDDC9889-DA84-FDF9-E179-8B16311DC609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 fontScale="70000" lnSpcReduction="20000"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lvl="0" algn="ctr" rtl="1"/>
            <a:r>
              <a:rPr lang="ar-MA" sz="8000" dirty="0">
                <a:ln w="0"/>
                <a:solidFill>
                  <a:schemeClr val="bg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قراءة المقاطع وتركيب الكلمات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00B5FE0-7A43-BA60-53BA-52B1AC0DC59B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تنظيم العمل في ثنائيات  وفي مجموعات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0ECE79A4-DC2A-954C-88E3-E54B01886A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8360" y="716748"/>
            <a:ext cx="1621677" cy="12436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59978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A1FC86-C7E0-D7E1-9A60-66AC607C887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B79E3849-7043-93F8-D3B6-37B851DAA40B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انتبهوا جيدا، سأقرأ لوحة الحروف والمقاطع التي رأيناها اليوم، وستقومون بقراءتها أيضا</a:t>
            </a:r>
            <a:r>
              <a:rPr lang="ar-MA" sz="48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F6C1B1E5-3EF5-4939-2A8A-C3B76DEE426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606744"/>
            <a:ext cx="1475360" cy="1353429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9C7D4025-21E1-ABA0-D923-1908D13899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04" y="1796666"/>
            <a:ext cx="11841657" cy="3291882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D6854AD2-C9D7-D654-B2E4-FBBA5F473CC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21" y="9281693"/>
            <a:ext cx="11799440" cy="1093853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EFDAD26F-39C1-2173-C968-599D1ED682D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22" y="5088548"/>
            <a:ext cx="11799439" cy="419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5997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443C6-091B-13FC-1FC6-88BBDE6D5C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2">
            <a:extLst>
              <a:ext uri="{FF2B5EF4-FFF2-40B4-BE49-F238E27FC236}">
                <a16:creationId xmlns:a16="http://schemas.microsoft.com/office/drawing/2014/main" id="{B5A8AEA3-5A3B-DA13-958D-9DA6502057C5}"/>
              </a:ext>
            </a:extLst>
          </p:cNvPr>
          <p:cNvSpPr/>
          <p:nvPr/>
        </p:nvSpPr>
        <p:spPr>
          <a:xfrm>
            <a:off x="0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0" name="Group 3">
            <a:extLst>
              <a:ext uri="{FF2B5EF4-FFF2-40B4-BE49-F238E27FC236}">
                <a16:creationId xmlns:a16="http://schemas.microsoft.com/office/drawing/2014/main" id="{B5B90793-D11C-DFCF-6B0B-7A55B64D62BD}"/>
              </a:ext>
            </a:extLst>
          </p:cNvPr>
          <p:cNvGrpSpPr/>
          <p:nvPr/>
        </p:nvGrpSpPr>
        <p:grpSpPr>
          <a:xfrm>
            <a:off x="398695" y="903792"/>
            <a:ext cx="12661553" cy="7926101"/>
            <a:chOff x="0" y="0"/>
            <a:chExt cx="3895412" cy="2555175"/>
          </a:xfrm>
        </p:grpSpPr>
        <p:sp>
          <p:nvSpPr>
            <p:cNvPr id="11" name="Freeform 4">
              <a:extLst>
                <a:ext uri="{FF2B5EF4-FFF2-40B4-BE49-F238E27FC236}">
                  <a16:creationId xmlns:a16="http://schemas.microsoft.com/office/drawing/2014/main" id="{A0056D23-3D3B-4577-033D-154567926065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2" name="TextBox 5">
              <a:extLst>
                <a:ext uri="{FF2B5EF4-FFF2-40B4-BE49-F238E27FC236}">
                  <a16:creationId xmlns:a16="http://schemas.microsoft.com/office/drawing/2014/main" id="{76E792B9-CB63-ADEB-BB92-5A05FBFA596A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13" name="Freeform 7">
            <a:extLst>
              <a:ext uri="{FF2B5EF4-FFF2-40B4-BE49-F238E27FC236}">
                <a16:creationId xmlns:a16="http://schemas.microsoft.com/office/drawing/2014/main" id="{534C2126-B4A0-DEAE-FFED-96BEA52CA046}"/>
              </a:ext>
            </a:extLst>
          </p:cNvPr>
          <p:cNvSpPr/>
          <p:nvPr/>
        </p:nvSpPr>
        <p:spPr>
          <a:xfrm>
            <a:off x="827039" y="512752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>
            <a:extLst>
              <a:ext uri="{FF2B5EF4-FFF2-40B4-BE49-F238E27FC236}">
                <a16:creationId xmlns:a16="http://schemas.microsoft.com/office/drawing/2014/main" id="{5626A70C-C66B-DDB9-F635-70B94E9F631B}"/>
              </a:ext>
            </a:extLst>
          </p:cNvPr>
          <p:cNvSpPr txBox="1"/>
          <p:nvPr/>
        </p:nvSpPr>
        <p:spPr>
          <a:xfrm>
            <a:off x="2301317" y="1233164"/>
            <a:ext cx="9246583" cy="73866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 defTabSz="685834"/>
            <a:r>
              <a:rPr lang="ar-MA" sz="48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العدة اللازمة للحصة</a:t>
            </a:r>
            <a:endParaRPr lang="en-US" sz="48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4" name="Image 3" descr="Une image contenant texte, Visage humain, personne, habits&#10;&#10;Le contenu généré par l’IA peut être incorrect.">
            <a:extLst>
              <a:ext uri="{FF2B5EF4-FFF2-40B4-BE49-F238E27FC236}">
                <a16:creationId xmlns:a16="http://schemas.microsoft.com/office/drawing/2014/main" id="{6D4B1528-9D12-0841-83D5-9EFFE0B110E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464">
            <a:off x="3882025" y="2775952"/>
            <a:ext cx="2245585" cy="317513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D29A3FB7-4B42-9206-8F88-AF3423CA256C}"/>
              </a:ext>
            </a:extLst>
          </p:cNvPr>
          <p:cNvSpPr/>
          <p:nvPr/>
        </p:nvSpPr>
        <p:spPr>
          <a:xfrm>
            <a:off x="512618" y="6332100"/>
            <a:ext cx="247883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اللوحة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14" name="Rectangle : coins arrondis 13">
            <a:extLst>
              <a:ext uri="{FF2B5EF4-FFF2-40B4-BE49-F238E27FC236}">
                <a16:creationId xmlns:a16="http://schemas.microsoft.com/office/drawing/2014/main" id="{645A6897-989F-4DAC-AE8A-39B5E8581D3F}"/>
              </a:ext>
            </a:extLst>
          </p:cNvPr>
          <p:cNvSpPr/>
          <p:nvPr/>
        </p:nvSpPr>
        <p:spPr>
          <a:xfrm>
            <a:off x="3540120" y="6414941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8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الكراسة</a:t>
            </a:r>
            <a:endParaRPr lang="fr-FR" sz="48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0" name="Picture 6">
            <a:extLst>
              <a:ext uri="{FF2B5EF4-FFF2-40B4-BE49-F238E27FC236}">
                <a16:creationId xmlns:a16="http://schemas.microsoft.com/office/drawing/2014/main" id="{2CE22B8A-8880-3F28-92B9-4C03524931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20339" y="2301200"/>
            <a:ext cx="2698815" cy="38769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FF0DACA2-9027-71B5-CB86-4E4188CB817C}"/>
              </a:ext>
            </a:extLst>
          </p:cNvPr>
          <p:cNvSpPr/>
          <p:nvPr/>
        </p:nvSpPr>
        <p:spPr>
          <a:xfrm>
            <a:off x="6489256" y="6442937"/>
            <a:ext cx="3306719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لوحة المقاطع والحروف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038" name="Picture 14">
            <a:extLst>
              <a:ext uri="{FF2B5EF4-FFF2-40B4-BE49-F238E27FC236}">
                <a16:creationId xmlns:a16="http://schemas.microsoft.com/office/drawing/2014/main" id="{E46E2186-7283-E76C-2151-9B6D4D35354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0474" y="2897491"/>
            <a:ext cx="2750847" cy="20883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5AC32C25-E301-0508-FC5C-9E1914EC275A}"/>
              </a:ext>
            </a:extLst>
          </p:cNvPr>
          <p:cNvSpPr/>
          <p:nvPr/>
        </p:nvSpPr>
        <p:spPr>
          <a:xfrm>
            <a:off x="10171548" y="6442937"/>
            <a:ext cx="2667000" cy="70833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 rtl="1"/>
            <a:r>
              <a:rPr lang="ar-MA" sz="400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dobe Arabic" panose="02040503050201020203" pitchFamily="18" charset="-78"/>
                <a:cs typeface="Adobe Arabic" panose="02040503050201020203" pitchFamily="18" charset="-78"/>
              </a:rPr>
              <a:t>بطاقات الحروف</a:t>
            </a:r>
            <a:endParaRPr lang="fr-FR" sz="40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F9DF8584-C0F1-611B-07A9-CFA0F741C7E0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54531" y="3367650"/>
            <a:ext cx="2586069" cy="1762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7397737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C7DCD9E-B4D6-0F94-05CC-19C9791D65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D55B87A-716E-50C1-DFDA-BFEF76A9571D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دوركم، في ثنائيات كل متعلم يقرأ لزميله بالتناوب، صححوا الأخطاء بينكم. سأمر بين الصفوف</a:t>
            </a:r>
            <a:r>
              <a:rPr lang="ar-MA" sz="48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DB7FB1FF-612D-426C-1186-74BB2EF69F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7312" y="690440"/>
            <a:ext cx="1630033" cy="1076810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56A564D0-BF56-9C19-6C50-3C4A7291F76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04" y="1796666"/>
            <a:ext cx="11841657" cy="32918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593CA062-056E-DA48-59D2-9579B84D1D3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21" y="9281693"/>
            <a:ext cx="11799440" cy="109385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CBB6971C-2008-C614-8DA6-FB65F146EB5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22" y="5088548"/>
            <a:ext cx="11799439" cy="419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6575238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ED6B5DB-C6C6-79CF-CEF5-3CC0D34AA6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CF701D0C-602D-5960-5B82-BB05657EB0F2}"/>
              </a:ext>
            </a:extLst>
          </p:cNvPr>
          <p:cNvSpPr txBox="1"/>
          <p:nvPr/>
        </p:nvSpPr>
        <p:spPr>
          <a:xfrm>
            <a:off x="1268784" y="641559"/>
            <a:ext cx="12336380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marR="0" lvl="0" indent="0" algn="just" defTabSz="1074738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قراءات فردية جهرية، مع تغيير اتجاهات القراءة، وتصحيح الأخطاء</a:t>
            </a:r>
            <a:r>
              <a:rPr kumimoji="0" lang="ar-MA" sz="48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F2C5236-25F8-E4B3-4B30-2A6BAB4F7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48240"/>
            <a:ext cx="1413164" cy="1233882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E952B8-49BB-DDA6-1EDA-6E01EF67E7C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04" y="1796666"/>
            <a:ext cx="11841657" cy="3291882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068E5027-1D5B-8D24-2F2E-256F4867233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21" y="9281693"/>
            <a:ext cx="11799440" cy="1093853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B1866989-2AEB-8513-8C8D-51A5F04CBB7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22" y="5088548"/>
            <a:ext cx="11799439" cy="41931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0947157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BA8C4A-3228-B908-3438-7BCC88404B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904255A-493C-1FCD-8347-4BD8F6D7C17F}"/>
              </a:ext>
            </a:extLst>
          </p:cNvPr>
          <p:cNvSpPr txBox="1"/>
          <p:nvPr/>
        </p:nvSpPr>
        <p:spPr>
          <a:xfrm>
            <a:off x="2770909" y="774473"/>
            <a:ext cx="1094509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سأركب كلمة انطلاقا من لوحة الحروف والمقاطع: ديكٌ 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1F5874C1-6F0E-AC1E-A794-756F49E9D6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56" y="666054"/>
            <a:ext cx="1236444" cy="113425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35F7C963-875D-1055-A7DC-7744EAC9AFC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04" y="1796666"/>
            <a:ext cx="11841657" cy="32918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5DAB97FB-4C22-D683-8D4B-81595D65324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21" y="9281693"/>
            <a:ext cx="11799440" cy="10938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20D705A8-7DA9-5101-C6C8-461A0B8D22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3322" y="5088548"/>
            <a:ext cx="11799439" cy="4193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C9ABF9A-8F30-A348-17DB-75E8FFA165C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16594" y="3072394"/>
            <a:ext cx="952388" cy="9223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F284CFCD-1260-734F-2E38-B4E054DF942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3786" y="9281694"/>
            <a:ext cx="740427" cy="917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48103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DD5660-3AE1-1231-1AAA-9C33FED5A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D4432FE-8C15-FFD8-4C4A-933A8C7FA0E2}"/>
              </a:ext>
            </a:extLst>
          </p:cNvPr>
          <p:cNvSpPr txBox="1"/>
          <p:nvPr/>
        </p:nvSpPr>
        <p:spPr>
          <a:xfrm>
            <a:off x="2770909" y="774473"/>
            <a:ext cx="1094509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مجموعة تركب أكبر عدد من الكلمات انطلاقا من لوحة المقاطع التي أمامكم. يمكنكم إضافة بعض المقاطع التي تعرفتم عليها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235B4A2C-349A-3B1C-4FE7-E4194F5FE27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1104" y="1796666"/>
            <a:ext cx="11841657" cy="3291882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CFE7F07D-BCB3-F5D8-AB76-F4C895F6C5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3321" y="9281693"/>
            <a:ext cx="11799440" cy="109385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5802AE26-E93B-ECCF-521A-CAFEE0D6CBD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22" y="5088548"/>
            <a:ext cx="11799439" cy="4193145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:a16="http://schemas.microsoft.com/office/drawing/2014/main" id="{9740D1F3-5FF6-9C67-71AD-8142935C8E4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716594" y="3072394"/>
            <a:ext cx="952388" cy="92230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18B6AE25-E674-9AF5-70F8-8886286F263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53786" y="9281694"/>
            <a:ext cx="740427" cy="917140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94F7780A-04B1-4B29-EB8F-FEF3FA5A0AB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7794" y="586857"/>
            <a:ext cx="1738097" cy="11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1618675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554E42C-4AF9-A45D-B8C4-BA04DEFABB9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22892F4-259B-B56A-C9A9-9585AF61B821}"/>
              </a:ext>
            </a:extLst>
          </p:cNvPr>
          <p:cNvSpPr txBox="1"/>
          <p:nvPr/>
        </p:nvSpPr>
        <p:spPr>
          <a:xfrm>
            <a:off x="2770909" y="774473"/>
            <a:ext cx="10945091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lvl="0" algn="just" defTabSz="1074738" rtl="1"/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الآن، كل مجموعة تركب أكبر عدد من الكلمات انطلاقا من لوحة المقاطع التي أمامكم. يمكنكم إضافة بعض المقاطع التي تعرفتم عليها.</a:t>
            </a:r>
            <a:endParaRPr kumimoji="0" lang="ar-MA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32F0FD70-0CA7-E1C0-DA5F-297C8A0BF4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73321" y="4996527"/>
            <a:ext cx="11799440" cy="4285167"/>
          </a:xfrm>
          <a:prstGeom prst="rect">
            <a:avLst/>
          </a:prstGeom>
        </p:spPr>
      </p:pic>
      <p:pic>
        <p:nvPicPr>
          <p:cNvPr id="13" name="Image 12">
            <a:extLst>
              <a:ext uri="{FF2B5EF4-FFF2-40B4-BE49-F238E27FC236}">
                <a16:creationId xmlns:a16="http://schemas.microsoft.com/office/drawing/2014/main" id="{81C3403D-2D94-1EA8-E707-76B8AB8171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1104" y="1796666"/>
            <a:ext cx="11841657" cy="3267364"/>
          </a:xfrm>
          <a:prstGeom prst="rect">
            <a:avLst/>
          </a:prstGeom>
        </p:spPr>
      </p:pic>
      <p:pic>
        <p:nvPicPr>
          <p:cNvPr id="15" name="Image 14">
            <a:extLst>
              <a:ext uri="{FF2B5EF4-FFF2-40B4-BE49-F238E27FC236}">
                <a16:creationId xmlns:a16="http://schemas.microsoft.com/office/drawing/2014/main" id="{84F263AE-B0DB-60AC-FF4D-498EAE3B4B7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3321" y="9281693"/>
            <a:ext cx="11799440" cy="1093853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:a16="http://schemas.microsoft.com/office/drawing/2014/main" id="{AFD9A31E-F70A-F710-0F8F-4291ABBB494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817718" y="3162248"/>
            <a:ext cx="740427" cy="740427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8B72ABCC-8333-AA6B-D093-88CF893ED1B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152112" y="9459780"/>
            <a:ext cx="732106" cy="726106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A514472C-0BE8-5967-D1D0-B3BD54036B0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7794" y="586857"/>
            <a:ext cx="1738097" cy="1156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022725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1D20BE-25D8-4BCE-1952-7C7B18861D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7708CC8C-0FEB-DE7B-C9B6-EC13388A4401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ستعرضون الكلمات التي توصلتم إليها، ونصحح. المجموعة الفائزة هي من توصلت لأكبر عدد من الكلمات.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7E28DCA-2B3D-EE12-2CFB-31C5A449B93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493" y="2196900"/>
            <a:ext cx="9412152" cy="7194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761010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B967B1F-B820-A9F9-C712-B9BB206367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46CAF145-8996-B0CD-8063-1883DD236BBB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خذوا </a:t>
            </a: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كراسلتم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على الصفحة رقم7، لاحظوا النشاط رقم: 03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Titre 1">
            <a:extLst>
              <a:ext uri="{FF2B5EF4-FFF2-40B4-BE49-F238E27FC236}">
                <a16:creationId xmlns:a16="http://schemas.microsoft.com/office/drawing/2014/main" id="{2B025CF3-BD48-72C3-FBB5-AFC4F8E7D0BB}"/>
              </a:ext>
            </a:extLst>
          </p:cNvPr>
          <p:cNvSpPr txBox="1">
            <a:spLocks/>
          </p:cNvSpPr>
          <p:nvPr/>
        </p:nvSpPr>
        <p:spPr>
          <a:xfrm>
            <a:off x="7190508" y="2837007"/>
            <a:ext cx="5463888" cy="1470025"/>
          </a:xfrm>
          <a:prstGeom prst="rect">
            <a:avLst/>
          </a:prstGeom>
          <a:solidFill>
            <a:srgbClr val="006DB4"/>
          </a:solidFill>
        </p:spPr>
        <p:txBody>
          <a:bodyPr>
            <a:normAutofit/>
          </a:bodyPr>
          <a:lstStyle>
            <a:lvl1pPr algn="l" defTabSz="13716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6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ar-MA" sz="8000" dirty="0">
                <a:ln w="0"/>
                <a:solidFill>
                  <a:prstClr val="white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نشاط الكتابة</a:t>
            </a:r>
            <a:endParaRPr kumimoji="0" lang="fr-FR" sz="8000" b="0" i="0" u="none" strike="noStrike" kern="1200" cap="none" spc="0" normalizeH="0" baseline="0" noProof="0" dirty="0">
              <a:ln w="0"/>
              <a:solidFill>
                <a:prstClr val="white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j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3A2987DD-6C6A-ABED-F9B5-2EE25B981069}"/>
              </a:ext>
            </a:extLst>
          </p:cNvPr>
          <p:cNvSpPr txBox="1">
            <a:spLocks/>
          </p:cNvSpPr>
          <p:nvPr/>
        </p:nvSpPr>
        <p:spPr>
          <a:xfrm>
            <a:off x="1061604" y="3512352"/>
            <a:ext cx="4800600" cy="6057900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عمل فردي على الكراسة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AE52A9AC-86F2-864B-EB0D-6A8CB91495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5312" y="644012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58101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2377A7A-4275-A261-8964-BBBBB332F7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32963236-D111-3DF8-8EE4-170905FC972D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lvl="0" algn="r" rtl="1">
              <a:defRPr/>
            </a:pP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لاحظوا الكلمات المكتوبة في النشاط 3 ص7، اقرؤوا الكلمات، وقوموا بنقلها على الكراسة، سأمر بين الصفوف لأراقب عملكم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</a:t>
            </a:r>
            <a:endParaRPr kumimoji="0" lang="fr-FR" sz="4725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4FDE52D5-4ACD-768F-695A-9E9374FCB49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8"/>
            <a:ext cx="1767993" cy="137781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:a16="http://schemas.microsoft.com/office/drawing/2014/main" id="{D2732C0A-C0FC-D6C1-8590-96E762746C1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0051" y="2840182"/>
            <a:ext cx="11955897" cy="5708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9121087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5A9DE3C-9E38-D2D2-4AC4-B71EE4556D1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274D834-4477-E8AC-55EE-211BF3A1534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الآن، 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الآن على الصفحة7، سأقرأ أولا، ثم تقرأون المقاطع والكلمات على كراساتكم النشاطان 1 و2. قراءة هامسة، سأمر بين الصفوف لتتبع قراءاتكم.</a:t>
            </a:r>
            <a:endParaRPr lang="fr-FR" sz="2400" dirty="0">
              <a:solidFill>
                <a:prstClr val="white">
                  <a:lumMod val="65000"/>
                </a:prst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E80E8862-A885-DB2D-5D72-ADE38249D61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5202" y="668399"/>
            <a:ext cx="1631235" cy="1271238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BD451725-3F72-8A1C-35BA-D0009C469E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3417" y="2105891"/>
            <a:ext cx="7019089" cy="81811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0047628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5B68644-08B9-DFC9-53A1-2005D5D751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F0FB8180-6939-47BE-71A9-1CF80927CC95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قراءات فردية جهرية، مع التصحيح (النشاطان 1 و2). ينتدب الأستاذ بعض المتعلمين للقراءة، كل متعلم يقرأ سطرا واحدا.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EB593E39-659D-3676-E2B8-F6DCD03B3B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96144" y="1949215"/>
            <a:ext cx="6865639" cy="8362442"/>
          </a:xfrm>
          <a:prstGeom prst="rect">
            <a:avLst/>
          </a:prstGeom>
        </p:spPr>
      </p:pic>
      <p:pic>
        <p:nvPicPr>
          <p:cNvPr id="4" name="Image 3">
            <a:extLst>
              <a:ext uri="{FF2B5EF4-FFF2-40B4-BE49-F238E27FC236}">
                <a16:creationId xmlns:a16="http://schemas.microsoft.com/office/drawing/2014/main" id="{351A72CB-648A-600A-5E5C-42B8AC25F0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5259" y="522627"/>
            <a:ext cx="1627773" cy="14265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045764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Freeform 2">
            <a:extLst>
              <a:ext uri="{FF2B5EF4-FFF2-40B4-BE49-F238E27FC236}">
                <a16:creationId xmlns:a16="http://schemas.microsoft.com/office/drawing/2014/main" id="{7C109445-F55E-DE60-7D27-858E1DB22C9A}"/>
              </a:ext>
            </a:extLst>
          </p:cNvPr>
          <p:cNvSpPr/>
          <p:nvPr/>
        </p:nvSpPr>
        <p:spPr>
          <a:xfrm>
            <a:off x="31271" y="0"/>
            <a:ext cx="13716000" cy="10287000"/>
          </a:xfrm>
          <a:custGeom>
            <a:avLst/>
            <a:gdLst/>
            <a:ahLst/>
            <a:cxnLst/>
            <a:rect l="l" t="t" r="r" b="b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>
            <a:blip r:embed="rId2"/>
            <a:stretch>
              <a:fillRect t="-5555" b="-5555"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grpSp>
        <p:nvGrpSpPr>
          <p:cNvPr id="12" name="Group 3">
            <a:extLst>
              <a:ext uri="{FF2B5EF4-FFF2-40B4-BE49-F238E27FC236}">
                <a16:creationId xmlns:a16="http://schemas.microsoft.com/office/drawing/2014/main" id="{C6D6A489-F406-3292-97C0-95DDE4EF465D}"/>
              </a:ext>
            </a:extLst>
          </p:cNvPr>
          <p:cNvGrpSpPr/>
          <p:nvPr/>
        </p:nvGrpSpPr>
        <p:grpSpPr>
          <a:xfrm>
            <a:off x="651164" y="835347"/>
            <a:ext cx="12333533" cy="9112972"/>
            <a:chOff x="0" y="0"/>
            <a:chExt cx="3895412" cy="2555175"/>
          </a:xfrm>
        </p:grpSpPr>
        <p:sp>
          <p:nvSpPr>
            <p:cNvPr id="13" name="Freeform 4">
              <a:extLst>
                <a:ext uri="{FF2B5EF4-FFF2-40B4-BE49-F238E27FC236}">
                  <a16:creationId xmlns:a16="http://schemas.microsoft.com/office/drawing/2014/main" id="{A1BA34FA-79AF-67A8-87D2-D7B97195C3F6}"/>
                </a:ext>
              </a:extLst>
            </p:cNvPr>
            <p:cNvSpPr/>
            <p:nvPr/>
          </p:nvSpPr>
          <p:spPr>
            <a:xfrm>
              <a:off x="0" y="0"/>
              <a:ext cx="3895412" cy="2555175"/>
            </a:xfrm>
            <a:custGeom>
              <a:avLst/>
              <a:gdLst/>
              <a:ahLst/>
              <a:cxnLst/>
              <a:rect l="l" t="t" r="r" b="b"/>
              <a:pathLst>
                <a:path w="3895412" h="2555175">
                  <a:moveTo>
                    <a:pt x="6703" y="0"/>
                  </a:moveTo>
                  <a:lnTo>
                    <a:pt x="3888710" y="0"/>
                  </a:lnTo>
                  <a:cubicBezTo>
                    <a:pt x="3892411" y="0"/>
                    <a:pt x="3895412" y="3001"/>
                    <a:pt x="3895412" y="6703"/>
                  </a:cubicBezTo>
                  <a:lnTo>
                    <a:pt x="3895412" y="2548473"/>
                  </a:lnTo>
                  <a:cubicBezTo>
                    <a:pt x="3895412" y="2550250"/>
                    <a:pt x="3894706" y="2551955"/>
                    <a:pt x="3893449" y="2553212"/>
                  </a:cubicBezTo>
                  <a:cubicBezTo>
                    <a:pt x="3892192" y="2554469"/>
                    <a:pt x="3890487" y="2555175"/>
                    <a:pt x="3888710" y="2555175"/>
                  </a:cubicBezTo>
                  <a:lnTo>
                    <a:pt x="6703" y="2555175"/>
                  </a:lnTo>
                  <a:cubicBezTo>
                    <a:pt x="4925" y="2555175"/>
                    <a:pt x="3220" y="2554469"/>
                    <a:pt x="1963" y="2553212"/>
                  </a:cubicBezTo>
                  <a:cubicBezTo>
                    <a:pt x="706" y="2551955"/>
                    <a:pt x="0" y="2550250"/>
                    <a:pt x="0" y="2548473"/>
                  </a:cubicBezTo>
                  <a:lnTo>
                    <a:pt x="0" y="6703"/>
                  </a:lnTo>
                  <a:cubicBezTo>
                    <a:pt x="0" y="4925"/>
                    <a:pt x="706" y="3220"/>
                    <a:pt x="1963" y="1963"/>
                  </a:cubicBezTo>
                  <a:cubicBezTo>
                    <a:pt x="3220" y="706"/>
                    <a:pt x="4925" y="0"/>
                    <a:pt x="6703" y="0"/>
                  </a:cubicBezTo>
                  <a:close/>
                </a:path>
              </a:pathLst>
            </a:custGeom>
            <a:solidFill>
              <a:srgbClr val="FFFFFF"/>
            </a:solidFill>
            <a:ln w="19050">
              <a:solidFill>
                <a:srgbClr val="000000"/>
              </a:solidFill>
            </a:ln>
          </p:spPr>
          <p:txBody>
            <a:bodyPr/>
            <a:lstStyle/>
            <a:p>
              <a:pPr defTabSz="685834">
                <a:defRPr/>
              </a:pPr>
              <a:endParaRPr lang="fr-MA"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  <p:sp>
          <p:nvSpPr>
            <p:cNvPr id="15" name="TextBox 5">
              <a:extLst>
                <a:ext uri="{FF2B5EF4-FFF2-40B4-BE49-F238E27FC236}">
                  <a16:creationId xmlns:a16="http://schemas.microsoft.com/office/drawing/2014/main" id="{861A9722-8353-9D8F-0B17-E4548BBF22FB}"/>
                </a:ext>
              </a:extLst>
            </p:cNvPr>
            <p:cNvSpPr txBox="1"/>
            <p:nvPr/>
          </p:nvSpPr>
          <p:spPr>
            <a:xfrm>
              <a:off x="0" y="-47625"/>
              <a:ext cx="812800" cy="860425"/>
            </a:xfrm>
            <a:prstGeom prst="rect">
              <a:avLst/>
            </a:prstGeom>
          </p:spPr>
          <p:txBody>
            <a:bodyPr lIns="38101" tIns="38101" rIns="38101" bIns="38101" rtlCol="0" anchor="ctr"/>
            <a:lstStyle/>
            <a:p>
              <a:pPr algn="ctr" defTabSz="685834">
                <a:lnSpc>
                  <a:spcPts val="2409"/>
                </a:lnSpc>
                <a:defRPr/>
              </a:pPr>
              <a:endParaRPr sz="1350" dirty="0">
                <a:solidFill>
                  <a:prstClr val="black"/>
                </a:solidFill>
                <a:latin typeface="Dosis" pitchFamily="2" charset="0"/>
              </a:endParaRPr>
            </a:p>
          </p:txBody>
        </p:sp>
      </p:grpSp>
      <p:sp>
        <p:nvSpPr>
          <p:cNvPr id="24" name="Freeform 7">
            <a:extLst>
              <a:ext uri="{FF2B5EF4-FFF2-40B4-BE49-F238E27FC236}">
                <a16:creationId xmlns:a16="http://schemas.microsoft.com/office/drawing/2014/main" id="{8B9C7CEF-D288-3ACF-5EFB-1E516A7EA05C}"/>
              </a:ext>
            </a:extLst>
          </p:cNvPr>
          <p:cNvSpPr/>
          <p:nvPr/>
        </p:nvSpPr>
        <p:spPr>
          <a:xfrm>
            <a:off x="992691" y="338681"/>
            <a:ext cx="929375" cy="892201"/>
          </a:xfrm>
          <a:custGeom>
            <a:avLst/>
            <a:gdLst/>
            <a:ahLst/>
            <a:cxnLst/>
            <a:rect l="l" t="t" r="r" b="b"/>
            <a:pathLst>
              <a:path w="1239167" h="1189600">
                <a:moveTo>
                  <a:pt x="0" y="0"/>
                </a:moveTo>
                <a:lnTo>
                  <a:pt x="1239167" y="0"/>
                </a:lnTo>
                <a:lnTo>
                  <a:pt x="1239167" y="1189600"/>
                </a:lnTo>
                <a:lnTo>
                  <a:pt x="0" y="1189600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pPr defTabSz="685834">
              <a:defRPr/>
            </a:pPr>
            <a:endParaRPr lang="fr-MA" sz="1350" dirty="0">
              <a:solidFill>
                <a:prstClr val="black"/>
              </a:solidFill>
              <a:latin typeface="Dosis" pitchFamily="2" charset="0"/>
            </a:endParaRPr>
          </a:p>
        </p:txBody>
      </p:sp>
      <p:sp>
        <p:nvSpPr>
          <p:cNvPr id="9" name="TextBox 9"/>
          <p:cNvSpPr txBox="1"/>
          <p:nvPr/>
        </p:nvSpPr>
        <p:spPr>
          <a:xfrm>
            <a:off x="3129089" y="963214"/>
            <a:ext cx="7520365" cy="573234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 defTabSz="685800">
              <a:lnSpc>
                <a:spcPts val="4199"/>
              </a:lnSpc>
              <a:defRPr/>
            </a:pPr>
            <a:r>
              <a:rPr lang="ar-MA" sz="4400" b="1" dirty="0">
                <a:solidFill>
                  <a:srgbClr val="1F497D"/>
                </a:solidFill>
                <a:latin typeface="Adobe Arabic" panose="02040503050201020203" pitchFamily="18" charset="-78"/>
                <a:cs typeface="Adobe Arabic" panose="02040503050201020203" pitchFamily="18" charset="-78"/>
              </a:rPr>
              <a:t>هيكلة الحصة</a:t>
            </a:r>
            <a:endParaRPr lang="en-US" sz="4400" b="1" dirty="0">
              <a:solidFill>
                <a:srgbClr val="1F497D"/>
              </a:solidFill>
              <a:latin typeface="Adobe Arabic" panose="02040503050201020203" pitchFamily="18" charset="-78"/>
              <a:cs typeface="Adobe Arabic" panose="02040503050201020203" pitchFamily="18" charset="-78"/>
            </a:endParaRPr>
          </a:p>
        </p:txBody>
      </p:sp>
      <p:sp>
        <p:nvSpPr>
          <p:cNvPr id="21" name="TextBox 10">
            <a:extLst>
              <a:ext uri="{FF2B5EF4-FFF2-40B4-BE49-F238E27FC236}">
                <a16:creationId xmlns:a16="http://schemas.microsoft.com/office/drawing/2014/main" id="{520975FF-C4E0-5D86-270B-BF29A19BF229}"/>
              </a:ext>
            </a:extLst>
          </p:cNvPr>
          <p:cNvSpPr txBox="1"/>
          <p:nvPr/>
        </p:nvSpPr>
        <p:spPr>
          <a:xfrm>
            <a:off x="1457379" y="3699359"/>
            <a:ext cx="4079744" cy="38472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defTabSz="685800">
              <a:lnSpc>
                <a:spcPts val="3026"/>
              </a:lnSpc>
              <a:defRPr/>
            </a:pPr>
            <a:r>
              <a:rPr lang="en-US" sz="2400" dirty="0">
                <a:solidFill>
                  <a:srgbClr val="8DC63F"/>
                </a:solidFill>
                <a:latin typeface="Carelia"/>
              </a:rPr>
              <a:t>   </a:t>
            </a:r>
            <a:endParaRPr lang="en-US" sz="2400" dirty="0">
              <a:solidFill>
                <a:srgbClr val="106585"/>
              </a:solidFill>
              <a:latin typeface="Carelia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62D5657B-BE79-BE5F-8DF7-DAFA860B9E8D}"/>
              </a:ext>
            </a:extLst>
          </p:cNvPr>
          <p:cNvSpPr txBox="1"/>
          <p:nvPr/>
        </p:nvSpPr>
        <p:spPr>
          <a:xfrm>
            <a:off x="1692101" y="5167660"/>
            <a:ext cx="10157725" cy="2949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176690" lvl="1" defTabSz="685800">
              <a:lnSpc>
                <a:spcPts val="2291"/>
              </a:lnSpc>
              <a:spcAft>
                <a:spcPts val="450"/>
              </a:spcAft>
              <a:defRPr/>
            </a:pPr>
            <a:r>
              <a:rPr lang="pt-BR" sz="2400" dirty="0">
                <a:solidFill>
                  <a:prstClr val="black">
                    <a:lumMod val="75000"/>
                    <a:lumOff val="25000"/>
                  </a:prstClr>
                </a:solidFill>
                <a:latin typeface="Dosis" pitchFamily="2" charset="0"/>
                <a:ea typeface="Cambria" panose="02040503050406030204" pitchFamily="18" charset="0"/>
              </a:rPr>
              <a:t>   </a:t>
            </a:r>
            <a:endParaRPr lang="en-US" sz="2550" dirty="0">
              <a:solidFill>
                <a:prstClr val="black">
                  <a:lumMod val="75000"/>
                  <a:lumOff val="25000"/>
                </a:prstClr>
              </a:solidFill>
              <a:latin typeface="Dosis" pitchFamily="2" charset="0"/>
            </a:endParaRPr>
          </a:p>
        </p:txBody>
      </p:sp>
      <p:graphicFrame>
        <p:nvGraphicFramePr>
          <p:cNvPr id="59" name="Tableau 58">
            <a:extLst>
              <a:ext uri="{FF2B5EF4-FFF2-40B4-BE49-F238E27FC236}">
                <a16:creationId xmlns:a16="http://schemas.microsoft.com/office/drawing/2014/main" id="{6F7516E0-5AF9-99B0-509D-DD2CB5191F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63185281"/>
              </p:ext>
            </p:extLst>
          </p:nvPr>
        </p:nvGraphicFramePr>
        <p:xfrm>
          <a:off x="1246909" y="1536448"/>
          <a:ext cx="11166764" cy="8470011"/>
        </p:xfrm>
        <a:graphic>
          <a:graphicData uri="http://schemas.openxmlformats.org/drawingml/2006/table">
            <a:tbl>
              <a:tblPr firstRow="1" bandRow="1">
                <a:tableStyleId>{BC89EF96-8CEA-46FF-86C4-4CE0E7609802}</a:tableStyleId>
              </a:tblPr>
              <a:tblGrid>
                <a:gridCol w="3722255">
                  <a:extLst>
                    <a:ext uri="{9D8B030D-6E8A-4147-A177-3AD203B41FA5}">
                      <a16:colId xmlns:a16="http://schemas.microsoft.com/office/drawing/2014/main" val="3161152025"/>
                    </a:ext>
                  </a:extLst>
                </a:gridCol>
                <a:gridCol w="295591">
                  <a:extLst>
                    <a:ext uri="{9D8B030D-6E8A-4147-A177-3AD203B41FA5}">
                      <a16:colId xmlns:a16="http://schemas.microsoft.com/office/drawing/2014/main" val="3449223050"/>
                    </a:ext>
                  </a:extLst>
                </a:gridCol>
                <a:gridCol w="7148918">
                  <a:extLst>
                    <a:ext uri="{9D8B030D-6E8A-4147-A177-3AD203B41FA5}">
                      <a16:colId xmlns:a16="http://schemas.microsoft.com/office/drawing/2014/main" val="872511244"/>
                    </a:ext>
                  </a:extLst>
                </a:gridCol>
              </a:tblGrid>
              <a:tr h="1555042">
                <a:tc>
                  <a:txBody>
                    <a:bodyPr/>
                    <a:lstStyle/>
                    <a:p>
                      <a:pPr algn="r" rtl="1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افتتاح الحصة: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تعلم سلوك اليوم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التصريح بالهدف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46691148"/>
                  </a:ext>
                </a:extLst>
              </a:tr>
              <a:tr h="115800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AutoNum type="arabicPeriod" startAt="2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نشاط اعتيادي:</a:t>
                      </a:r>
                    </a:p>
                    <a:p>
                      <a:pPr marL="0" marR="0" lvl="0" indent="0" algn="r" defTabSz="1371600" rtl="1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ar-MA" sz="32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إملاء كلمات: خرج– – هواء – حيّ - عنب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61648371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lvl="1" indent="-514350" algn="r" rtl="1">
                        <a:buFont typeface="+mj-lt"/>
                        <a:buAutoNum type="arabicPeriod" startAt="3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تحدث وإغناء المعجم:</a:t>
                      </a:r>
                    </a:p>
                    <a:p>
                      <a:pPr marL="0" lvl="1" indent="0" algn="r" rtl="1">
                        <a:buFont typeface="+mj-lt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الصورة: ملاحظة لوحة الأسرة والمدرسة، والتعبير عنها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86436026"/>
                  </a:ext>
                </a:extLst>
              </a:tr>
              <a:tr h="2481449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4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أنشطة القراءة والكتابة: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تقديم الحروف المبرمجة: </a:t>
                      </a:r>
                      <a:r>
                        <a:rPr lang="he-IL" sz="2800" b="1" dirty="0">
                          <a:solidFill>
                            <a:srgbClr val="106585"/>
                          </a:solidFill>
                          <a:latin typeface="Adobe Arabic" panose="02040503050201020203" pitchFamily="18" charset="-78"/>
                        </a:rPr>
                        <a:t>ص/ض/ظ/ط/د/ذ/</a:t>
                      </a:r>
                      <a:r>
                        <a:rPr lang="ar-MA" sz="2800" b="1" dirty="0">
                          <a:solidFill>
                            <a:srgbClr val="106585"/>
                          </a:solidFill>
                          <a:latin typeface="Adobe Arabic" panose="02040503050201020203" pitchFamily="18" charset="-78"/>
                        </a:rPr>
                        <a:t>كـ/ل</a:t>
                      </a:r>
                      <a:endParaRPr lang="ar-MA" sz="2800" b="0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خريطة الحروف المبرمجة؛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قراءة لوحة الحروف والمقاطع وتركيب كلمات؛</a:t>
                      </a:r>
                    </a:p>
                    <a:p>
                      <a:pPr marL="742950" lvl="1" indent="-285750" algn="r" rtl="1">
                        <a:buFontTx/>
                        <a:buChar char="-"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كتابة: نقل كلمات متضمنة للحروف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267692720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5"/>
                      </a:pPr>
                      <a:r>
                        <a:rPr lang="ar-MA" sz="3200" b="1" dirty="0">
                          <a:latin typeface="Adobe Arabic" panose="02040503050201020203" pitchFamily="18" charset="-78"/>
                          <a:cs typeface="Adobe Arabic" panose="02040503050201020203" pitchFamily="18" charset="-78"/>
                        </a:rPr>
                        <a:t>لعبة: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القفز على الحروف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0246648"/>
                  </a:ext>
                </a:extLst>
              </a:tr>
              <a:tr h="1091837"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r"/>
                      <a:endParaRPr lang="fr-FR" sz="2800" b="1" dirty="0">
                        <a:latin typeface="Adobe Arabic" panose="02040503050201020203" pitchFamily="18" charset="-78"/>
                        <a:cs typeface="Adobe Arabic" panose="02040503050201020203" pitchFamily="18" charset="-78"/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514350" indent="-514350" algn="r" rtl="1">
                        <a:buFont typeface="+mj-lt"/>
                        <a:buAutoNum type="arabicPeriod" startAt="6"/>
                      </a:pPr>
                      <a:r>
                        <a:rPr lang="ar-MA" sz="3200" b="1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اختتام الحصة:</a:t>
                      </a:r>
                      <a:endParaRPr lang="ar-MA" sz="2800" b="0" kern="1200" dirty="0">
                        <a:solidFill>
                          <a:schemeClr val="tx1"/>
                        </a:solidFill>
                        <a:latin typeface="Adobe Arabic" panose="02040503050201020203" pitchFamily="18" charset="-78"/>
                        <a:ea typeface="+mn-ea"/>
                        <a:cs typeface="Adobe Arabic" panose="02040503050201020203" pitchFamily="18" charset="-78"/>
                      </a:endParaRPr>
                    </a:p>
                    <a:p>
                      <a:pPr marL="352425" indent="0" algn="r" rtl="1">
                        <a:buFont typeface="Adobe Arabic" panose="02040503050201020203" pitchFamily="18" charset="-78"/>
                        <a:buNone/>
                      </a:pPr>
                      <a:r>
                        <a:rPr lang="ar-MA" sz="2800" b="0" kern="1200" dirty="0">
                          <a:solidFill>
                            <a:schemeClr val="tx1"/>
                          </a:solidFill>
                          <a:latin typeface="Adobe Arabic" panose="02040503050201020203" pitchFamily="18" charset="-78"/>
                          <a:ea typeface="+mn-ea"/>
                          <a:cs typeface="Adobe Arabic" panose="02040503050201020203" pitchFamily="18" charset="-78"/>
                        </a:rPr>
                        <a:t> - تذكير بالواجبات المنزلية وتبصر الحصة.</a:t>
                      </a: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14548469"/>
                  </a:ext>
                </a:extLst>
              </a:tr>
            </a:tbl>
          </a:graphicData>
        </a:graphic>
      </p:graphicFrame>
      <p:grpSp>
        <p:nvGrpSpPr>
          <p:cNvPr id="66" name="Groupe 65">
            <a:extLst>
              <a:ext uri="{FF2B5EF4-FFF2-40B4-BE49-F238E27FC236}">
                <a16:creationId xmlns:a16="http://schemas.microsoft.com/office/drawing/2014/main" id="{A72B98F2-FFEA-28C6-9769-AF30380503B3}"/>
              </a:ext>
            </a:extLst>
          </p:cNvPr>
          <p:cNvGrpSpPr/>
          <p:nvPr/>
        </p:nvGrpSpPr>
        <p:grpSpPr>
          <a:xfrm flipH="1">
            <a:off x="2399863" y="3087529"/>
            <a:ext cx="2070465" cy="698668"/>
            <a:chOff x="3700831" y="3540342"/>
            <a:chExt cx="896197" cy="385540"/>
          </a:xfrm>
        </p:grpSpPr>
        <p:sp>
          <p:nvSpPr>
            <p:cNvPr id="67" name="Rectangle : coins arrondis 66">
              <a:extLst>
                <a:ext uri="{FF2B5EF4-FFF2-40B4-BE49-F238E27FC236}">
                  <a16:creationId xmlns:a16="http://schemas.microsoft.com/office/drawing/2014/main" id="{34AA3812-3D6C-495B-946C-04A48605C082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68" name="Picture 2">
              <a:extLst>
                <a:ext uri="{FF2B5EF4-FFF2-40B4-BE49-F238E27FC236}">
                  <a16:creationId xmlns:a16="http://schemas.microsoft.com/office/drawing/2014/main" id="{1226C0A4-4292-47EF-1AA1-E63038C221D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69" name="ZoneTexte 68">
              <a:extLst>
                <a:ext uri="{FF2B5EF4-FFF2-40B4-BE49-F238E27FC236}">
                  <a16:creationId xmlns:a16="http://schemas.microsoft.com/office/drawing/2014/main" id="{AA1C6C27-911A-339B-CE39-229DC876F1F1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05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0" name="Groupe 69">
            <a:extLst>
              <a:ext uri="{FF2B5EF4-FFF2-40B4-BE49-F238E27FC236}">
                <a16:creationId xmlns:a16="http://schemas.microsoft.com/office/drawing/2014/main" id="{7F590FEE-F30C-7A4E-47CD-15296B33A39D}"/>
              </a:ext>
            </a:extLst>
          </p:cNvPr>
          <p:cNvGrpSpPr/>
          <p:nvPr/>
        </p:nvGrpSpPr>
        <p:grpSpPr>
          <a:xfrm flipH="1">
            <a:off x="2405223" y="5267569"/>
            <a:ext cx="2010625" cy="698668"/>
            <a:chOff x="3700831" y="3540342"/>
            <a:chExt cx="896197" cy="385540"/>
          </a:xfrm>
        </p:grpSpPr>
        <p:sp>
          <p:nvSpPr>
            <p:cNvPr id="71" name="Rectangle : coins arrondis 70">
              <a:extLst>
                <a:ext uri="{FF2B5EF4-FFF2-40B4-BE49-F238E27FC236}">
                  <a16:creationId xmlns:a16="http://schemas.microsoft.com/office/drawing/2014/main" id="{1BBD44C4-A87E-EA5E-4227-09A0444EB2BE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2" name="Picture 2">
              <a:extLst>
                <a:ext uri="{FF2B5EF4-FFF2-40B4-BE49-F238E27FC236}">
                  <a16:creationId xmlns:a16="http://schemas.microsoft.com/office/drawing/2014/main" id="{EBB4714D-6696-2C59-6083-E19A4577FF6D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3" name="ZoneTexte 72">
              <a:extLst>
                <a:ext uri="{FF2B5EF4-FFF2-40B4-BE49-F238E27FC236}">
                  <a16:creationId xmlns:a16="http://schemas.microsoft.com/office/drawing/2014/main" id="{F5C3A839-097D-DAF4-2346-0E31E5605608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40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4" name="Groupe 73">
            <a:extLst>
              <a:ext uri="{FF2B5EF4-FFF2-40B4-BE49-F238E27FC236}">
                <a16:creationId xmlns:a16="http://schemas.microsoft.com/office/drawing/2014/main" id="{B240C497-93B7-D5A5-CC16-0CCCEF6AFA07}"/>
              </a:ext>
            </a:extLst>
          </p:cNvPr>
          <p:cNvGrpSpPr/>
          <p:nvPr/>
        </p:nvGrpSpPr>
        <p:grpSpPr>
          <a:xfrm flipH="1">
            <a:off x="2374231" y="7765642"/>
            <a:ext cx="2010625" cy="698668"/>
            <a:chOff x="3700831" y="3540342"/>
            <a:chExt cx="896197" cy="385540"/>
          </a:xfrm>
        </p:grpSpPr>
        <p:sp>
          <p:nvSpPr>
            <p:cNvPr id="75" name="Rectangle : coins arrondis 74">
              <a:extLst>
                <a:ext uri="{FF2B5EF4-FFF2-40B4-BE49-F238E27FC236}">
                  <a16:creationId xmlns:a16="http://schemas.microsoft.com/office/drawing/2014/main" id="{DBA96D9A-B1AB-3FC4-18F2-0ABC34CE9F49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76" name="Picture 2">
              <a:extLst>
                <a:ext uri="{FF2B5EF4-FFF2-40B4-BE49-F238E27FC236}">
                  <a16:creationId xmlns:a16="http://schemas.microsoft.com/office/drawing/2014/main" id="{BB23B1FB-A001-330E-9C3A-0366729CC5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77" name="ZoneTexte 76">
              <a:extLst>
                <a:ext uri="{FF2B5EF4-FFF2-40B4-BE49-F238E27FC236}">
                  <a16:creationId xmlns:a16="http://schemas.microsoft.com/office/drawing/2014/main" id="{A1644A5B-2517-F4C3-1BDC-8A68A399B5FE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5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78" name="Groupe 77">
            <a:extLst>
              <a:ext uri="{FF2B5EF4-FFF2-40B4-BE49-F238E27FC236}">
                <a16:creationId xmlns:a16="http://schemas.microsoft.com/office/drawing/2014/main" id="{BF30825B-BC58-435B-A42C-8221948DEC05}"/>
              </a:ext>
            </a:extLst>
          </p:cNvPr>
          <p:cNvGrpSpPr/>
          <p:nvPr/>
        </p:nvGrpSpPr>
        <p:grpSpPr>
          <a:xfrm flipH="1">
            <a:off x="2458974" y="1881385"/>
            <a:ext cx="2010625" cy="698668"/>
            <a:chOff x="3700831" y="3540342"/>
            <a:chExt cx="896197" cy="385540"/>
          </a:xfrm>
        </p:grpSpPr>
        <p:sp>
          <p:nvSpPr>
            <p:cNvPr id="79" name="Rectangle : coins arrondis 78">
              <a:extLst>
                <a:ext uri="{FF2B5EF4-FFF2-40B4-BE49-F238E27FC236}">
                  <a16:creationId xmlns:a16="http://schemas.microsoft.com/office/drawing/2014/main" id="{3B94B07B-2099-8DE4-4396-997AB11F99A6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0" name="Picture 2">
              <a:extLst>
                <a:ext uri="{FF2B5EF4-FFF2-40B4-BE49-F238E27FC236}">
                  <a16:creationId xmlns:a16="http://schemas.microsoft.com/office/drawing/2014/main" id="{751C334E-9D7C-EFC5-6038-42F03FAD9AD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81" name="ZoneTexte 80">
              <a:extLst>
                <a:ext uri="{FF2B5EF4-FFF2-40B4-BE49-F238E27FC236}">
                  <a16:creationId xmlns:a16="http://schemas.microsoft.com/office/drawing/2014/main" id="{BE08A98F-D854-3397-0154-55F80662A1A3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3 دقائق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2" name="Groupe 1">
            <a:extLst>
              <a:ext uri="{FF2B5EF4-FFF2-40B4-BE49-F238E27FC236}">
                <a16:creationId xmlns:a16="http://schemas.microsoft.com/office/drawing/2014/main" id="{6C23A183-CC1F-51C8-8C37-81572760EA95}"/>
              </a:ext>
            </a:extLst>
          </p:cNvPr>
          <p:cNvGrpSpPr/>
          <p:nvPr/>
        </p:nvGrpSpPr>
        <p:grpSpPr>
          <a:xfrm flipH="1">
            <a:off x="2374231" y="8807081"/>
            <a:ext cx="2010625" cy="698668"/>
            <a:chOff x="3700831" y="3540342"/>
            <a:chExt cx="896197" cy="385540"/>
          </a:xfrm>
        </p:grpSpPr>
        <p:sp>
          <p:nvSpPr>
            <p:cNvPr id="3" name="Rectangle : coins arrondis 2">
              <a:extLst>
                <a:ext uri="{FF2B5EF4-FFF2-40B4-BE49-F238E27FC236}">
                  <a16:creationId xmlns:a16="http://schemas.microsoft.com/office/drawing/2014/main" id="{064936FB-F45E-5E99-51D0-38EA46B6D6FC}"/>
                </a:ext>
              </a:extLst>
            </p:cNvPr>
            <p:cNvSpPr/>
            <p:nvPr/>
          </p:nvSpPr>
          <p:spPr>
            <a:xfrm>
              <a:off x="3848841" y="3631230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4" name="Picture 2">
              <a:extLst>
                <a:ext uri="{FF2B5EF4-FFF2-40B4-BE49-F238E27FC236}">
                  <a16:creationId xmlns:a16="http://schemas.microsoft.com/office/drawing/2014/main" id="{52D0B7BF-F2F0-3C83-BAE9-123AE915A27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5" name="ZoneTexte 4">
              <a:extLst>
                <a:ext uri="{FF2B5EF4-FFF2-40B4-BE49-F238E27FC236}">
                  <a16:creationId xmlns:a16="http://schemas.microsoft.com/office/drawing/2014/main" id="{10C4AA61-1EF0-3FFD-E0CD-1292EF045520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دقيقتان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  <p:grpSp>
        <p:nvGrpSpPr>
          <p:cNvPr id="6" name="Groupe 5">
            <a:extLst>
              <a:ext uri="{FF2B5EF4-FFF2-40B4-BE49-F238E27FC236}">
                <a16:creationId xmlns:a16="http://schemas.microsoft.com/office/drawing/2014/main" id="{492F3951-47C6-1681-ED36-634A3C375154}"/>
              </a:ext>
            </a:extLst>
          </p:cNvPr>
          <p:cNvGrpSpPr/>
          <p:nvPr/>
        </p:nvGrpSpPr>
        <p:grpSpPr>
          <a:xfrm flipH="1">
            <a:off x="2399863" y="4091763"/>
            <a:ext cx="2010625" cy="698668"/>
            <a:chOff x="3700831" y="3540342"/>
            <a:chExt cx="896197" cy="385540"/>
          </a:xfrm>
        </p:grpSpPr>
        <p:sp>
          <p:nvSpPr>
            <p:cNvPr id="7" name="Rectangle : coins arrondis 6">
              <a:extLst>
                <a:ext uri="{FF2B5EF4-FFF2-40B4-BE49-F238E27FC236}">
                  <a16:creationId xmlns:a16="http://schemas.microsoft.com/office/drawing/2014/main" id="{CE8C12AD-3698-B6E8-2E7E-4411D28F5B7F}"/>
                </a:ext>
              </a:extLst>
            </p:cNvPr>
            <p:cNvSpPr/>
            <p:nvPr/>
          </p:nvSpPr>
          <p:spPr>
            <a:xfrm>
              <a:off x="3848841" y="3631231"/>
              <a:ext cx="748187" cy="269933"/>
            </a:xfrm>
            <a:prstGeom prst="roundRect">
              <a:avLst/>
            </a:prstGeom>
            <a:solidFill>
              <a:schemeClr val="bg1">
                <a:lumMod val="95000"/>
              </a:schemeClr>
            </a:solidFill>
            <a:ln>
              <a:solidFill>
                <a:srgbClr val="106585"/>
              </a:solidFill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685800">
                <a:defRPr/>
              </a:pPr>
              <a:endParaRPr lang="fr-MA" sz="2000" dirty="0">
                <a:solidFill>
                  <a:prstClr val="white"/>
                </a:solidFill>
                <a:latin typeface="Dosis" pitchFamily="2" charset="0"/>
              </a:endParaRPr>
            </a:p>
          </p:txBody>
        </p:sp>
        <p:pic>
          <p:nvPicPr>
            <p:cNvPr id="8" name="Picture 2">
              <a:extLst>
                <a:ext uri="{FF2B5EF4-FFF2-40B4-BE49-F238E27FC236}">
                  <a16:creationId xmlns:a16="http://schemas.microsoft.com/office/drawing/2014/main" id="{BC8A144F-76BB-4773-C822-28A9FAC32C5B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aturation sat="33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00831" y="3540342"/>
              <a:ext cx="303139" cy="3855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0" name="ZoneTexte 9">
              <a:extLst>
                <a:ext uri="{FF2B5EF4-FFF2-40B4-BE49-F238E27FC236}">
                  <a16:creationId xmlns:a16="http://schemas.microsoft.com/office/drawing/2014/main" id="{C69CFD2E-4DAA-8A69-96C0-B039346841E6}"/>
                </a:ext>
              </a:extLst>
            </p:cNvPr>
            <p:cNvSpPr txBox="1"/>
            <p:nvPr/>
          </p:nvSpPr>
          <p:spPr>
            <a:xfrm>
              <a:off x="3996852" y="3647946"/>
              <a:ext cx="527425" cy="22078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 defTabSz="685800" rtl="1">
                <a:defRPr/>
              </a:pPr>
              <a:r>
                <a:rPr lang="ar-MA" sz="2000" b="1" dirty="0">
                  <a:solidFill>
                    <a:srgbClr val="106585"/>
                  </a:solidFill>
                  <a:latin typeface="Dosis" pitchFamily="2" charset="0"/>
                </a:rPr>
                <a:t>15  دقيقة</a:t>
              </a:r>
              <a:endParaRPr lang="fr-MA" sz="2000" b="1" dirty="0">
                <a:solidFill>
                  <a:srgbClr val="106585"/>
                </a:solidFill>
                <a:latin typeface="Dosis" pitchFamily="2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969077855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FBA84B-FB5B-27A9-0786-D76DF7E31C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0A49F3E-8A48-1E20-E7AA-E9EA94EFDF07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الآن سأعرض عليكم الحروف التي تعرفتم عليها في هذه الحصة وفي الحصتين السابقتين، وعليكم تسميتها.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3" name="Organigramme : Alternative 2">
            <a:extLst>
              <a:ext uri="{FF2B5EF4-FFF2-40B4-BE49-F238E27FC236}">
                <a16:creationId xmlns:a16="http://schemas.microsoft.com/office/drawing/2014/main" id="{D7368353-6B67-5C4B-F613-33774761742E}"/>
              </a:ext>
            </a:extLst>
          </p:cNvPr>
          <p:cNvSpPr/>
          <p:nvPr/>
        </p:nvSpPr>
        <p:spPr>
          <a:xfrm>
            <a:off x="12027562" y="7412084"/>
            <a:ext cx="1204641" cy="1979275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ت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Organigramme : Alternative 4">
            <a:extLst>
              <a:ext uri="{FF2B5EF4-FFF2-40B4-BE49-F238E27FC236}">
                <a16:creationId xmlns:a16="http://schemas.microsoft.com/office/drawing/2014/main" id="{69145873-3C30-F7EB-B2C5-7DA41D7C8EAD}"/>
              </a:ext>
            </a:extLst>
          </p:cNvPr>
          <p:cNvSpPr/>
          <p:nvPr/>
        </p:nvSpPr>
        <p:spPr>
          <a:xfrm>
            <a:off x="12137922" y="2267548"/>
            <a:ext cx="1204639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م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Organigramme : Alternative 6">
            <a:extLst>
              <a:ext uri="{FF2B5EF4-FFF2-40B4-BE49-F238E27FC236}">
                <a16:creationId xmlns:a16="http://schemas.microsoft.com/office/drawing/2014/main" id="{1312A662-3A5A-9B1C-7C6D-E842ECBCF928}"/>
              </a:ext>
            </a:extLst>
          </p:cNvPr>
          <p:cNvSpPr/>
          <p:nvPr/>
        </p:nvSpPr>
        <p:spPr>
          <a:xfrm>
            <a:off x="8882628" y="2252722"/>
            <a:ext cx="1260035" cy="2181733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ث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9" name="Organigramme : Alternative 8">
            <a:extLst>
              <a:ext uri="{FF2B5EF4-FFF2-40B4-BE49-F238E27FC236}">
                <a16:creationId xmlns:a16="http://schemas.microsoft.com/office/drawing/2014/main" id="{781B1793-EA31-CF4F-EAA7-8BD5A0EDE451}"/>
              </a:ext>
            </a:extLst>
          </p:cNvPr>
          <p:cNvSpPr/>
          <p:nvPr/>
        </p:nvSpPr>
        <p:spPr>
          <a:xfrm>
            <a:off x="4875705" y="2403152"/>
            <a:ext cx="1260035" cy="2129539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ب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2" name="Organigramme : Alternative 11">
            <a:extLst>
              <a:ext uri="{FF2B5EF4-FFF2-40B4-BE49-F238E27FC236}">
                <a16:creationId xmlns:a16="http://schemas.microsoft.com/office/drawing/2014/main" id="{D45F6BD1-2F05-67FB-BE49-118BFF33E10F}"/>
              </a:ext>
            </a:extLst>
          </p:cNvPr>
          <p:cNvSpPr/>
          <p:nvPr/>
        </p:nvSpPr>
        <p:spPr>
          <a:xfrm>
            <a:off x="2998332" y="4993051"/>
            <a:ext cx="1260036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ن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rganigramme : Alternative 13">
            <a:extLst>
              <a:ext uri="{FF2B5EF4-FFF2-40B4-BE49-F238E27FC236}">
                <a16:creationId xmlns:a16="http://schemas.microsoft.com/office/drawing/2014/main" id="{0A85791F-BD8D-9180-4A71-64DDADD8875F}"/>
              </a:ext>
            </a:extLst>
          </p:cNvPr>
          <p:cNvSpPr/>
          <p:nvPr/>
        </p:nvSpPr>
        <p:spPr>
          <a:xfrm>
            <a:off x="8368218" y="7412084"/>
            <a:ext cx="128558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ي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AD9CA085-B22F-B9B7-2681-45CC6BFC24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521" y="765397"/>
            <a:ext cx="1547684" cy="1183818"/>
          </a:xfrm>
          <a:prstGeom prst="rect">
            <a:avLst/>
          </a:prstGeom>
        </p:spPr>
      </p:pic>
      <p:sp>
        <p:nvSpPr>
          <p:cNvPr id="4" name="Organigramme : Alternative 3">
            <a:extLst>
              <a:ext uri="{FF2B5EF4-FFF2-40B4-BE49-F238E27FC236}">
                <a16:creationId xmlns:a16="http://schemas.microsoft.com/office/drawing/2014/main" id="{EF14A5F1-4ACC-BCFD-8DA0-2B3BD1D93E2F}"/>
              </a:ext>
            </a:extLst>
          </p:cNvPr>
          <p:cNvSpPr/>
          <p:nvPr/>
        </p:nvSpPr>
        <p:spPr>
          <a:xfrm>
            <a:off x="11864243" y="4993050"/>
            <a:ext cx="1204640" cy="191031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ع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Organigramme : Alternative 9">
            <a:extLst>
              <a:ext uri="{FF2B5EF4-FFF2-40B4-BE49-F238E27FC236}">
                <a16:creationId xmlns:a16="http://schemas.microsoft.com/office/drawing/2014/main" id="{B89AEC6C-C1A2-A58F-A124-C02E3A621DA0}"/>
              </a:ext>
            </a:extLst>
          </p:cNvPr>
          <p:cNvSpPr/>
          <p:nvPr/>
        </p:nvSpPr>
        <p:spPr>
          <a:xfrm>
            <a:off x="1279885" y="5038433"/>
            <a:ext cx="1204640" cy="2071032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غ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rganigramme : Alternative 12">
            <a:extLst>
              <a:ext uri="{FF2B5EF4-FFF2-40B4-BE49-F238E27FC236}">
                <a16:creationId xmlns:a16="http://schemas.microsoft.com/office/drawing/2014/main" id="{39169B97-0589-976E-4D52-6838AA35983E}"/>
              </a:ext>
            </a:extLst>
          </p:cNvPr>
          <p:cNvSpPr/>
          <p:nvPr/>
        </p:nvSpPr>
        <p:spPr>
          <a:xfrm>
            <a:off x="6747060" y="7480445"/>
            <a:ext cx="126003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ح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Organigramme : Alternative 15">
            <a:extLst>
              <a:ext uri="{FF2B5EF4-FFF2-40B4-BE49-F238E27FC236}">
                <a16:creationId xmlns:a16="http://schemas.microsoft.com/office/drawing/2014/main" id="{33EE9098-27DE-8687-2671-E0C75AE3E223}"/>
              </a:ext>
            </a:extLst>
          </p:cNvPr>
          <p:cNvSpPr/>
          <p:nvPr/>
        </p:nvSpPr>
        <p:spPr>
          <a:xfrm>
            <a:off x="3206384" y="2439222"/>
            <a:ext cx="1260035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ج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Organigramme : Alternative 18">
            <a:extLst>
              <a:ext uri="{FF2B5EF4-FFF2-40B4-BE49-F238E27FC236}">
                <a16:creationId xmlns:a16="http://schemas.microsoft.com/office/drawing/2014/main" id="{73C8EB6E-05DE-B75E-7478-428EE650E9E2}"/>
              </a:ext>
            </a:extLst>
          </p:cNvPr>
          <p:cNvSpPr/>
          <p:nvPr/>
        </p:nvSpPr>
        <p:spPr>
          <a:xfrm>
            <a:off x="7597043" y="5038433"/>
            <a:ext cx="1285585" cy="1966636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خ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Organigramme : Alternative 20">
            <a:extLst>
              <a:ext uri="{FF2B5EF4-FFF2-40B4-BE49-F238E27FC236}">
                <a16:creationId xmlns:a16="http://schemas.microsoft.com/office/drawing/2014/main" id="{258655E3-2438-1521-CE27-97E19B3576DA}"/>
              </a:ext>
            </a:extLst>
          </p:cNvPr>
          <p:cNvSpPr/>
          <p:nvPr/>
        </p:nvSpPr>
        <p:spPr>
          <a:xfrm>
            <a:off x="3176207" y="7546879"/>
            <a:ext cx="1320390" cy="2057400"/>
          </a:xfrm>
          <a:prstGeom prst="flowChartAlternateProcess">
            <a:avLst/>
          </a:prstGeom>
          <a:solidFill>
            <a:schemeClr val="accent5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هـ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Organigramme : Alternative 7">
            <a:extLst>
              <a:ext uri="{FF2B5EF4-FFF2-40B4-BE49-F238E27FC236}">
                <a16:creationId xmlns:a16="http://schemas.microsoft.com/office/drawing/2014/main" id="{2A420F39-3BEA-D7C4-1452-675EE984CB1B}"/>
              </a:ext>
            </a:extLst>
          </p:cNvPr>
          <p:cNvSpPr/>
          <p:nvPr/>
        </p:nvSpPr>
        <p:spPr>
          <a:xfrm>
            <a:off x="5326718" y="4965554"/>
            <a:ext cx="1531282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ص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Organigramme : Alternative 14">
            <a:extLst>
              <a:ext uri="{FF2B5EF4-FFF2-40B4-BE49-F238E27FC236}">
                <a16:creationId xmlns:a16="http://schemas.microsoft.com/office/drawing/2014/main" id="{E2DB7369-2160-2F2E-3636-2AEB71591C3C}"/>
              </a:ext>
            </a:extLst>
          </p:cNvPr>
          <p:cNvSpPr/>
          <p:nvPr/>
        </p:nvSpPr>
        <p:spPr>
          <a:xfrm>
            <a:off x="9567323" y="5038433"/>
            <a:ext cx="1531280" cy="1910312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96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ض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8" name="Organigramme : Alternative 17">
            <a:extLst>
              <a:ext uri="{FF2B5EF4-FFF2-40B4-BE49-F238E27FC236}">
                <a16:creationId xmlns:a16="http://schemas.microsoft.com/office/drawing/2014/main" id="{BDE2BD61-4A70-D768-E7FE-8D6A30477532}"/>
              </a:ext>
            </a:extLst>
          </p:cNvPr>
          <p:cNvSpPr/>
          <p:nvPr/>
        </p:nvSpPr>
        <p:spPr>
          <a:xfrm>
            <a:off x="6755993" y="2267549"/>
            <a:ext cx="1612225" cy="2166906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ط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0" name="Organigramme : Alternative 19">
            <a:extLst>
              <a:ext uri="{FF2B5EF4-FFF2-40B4-BE49-F238E27FC236}">
                <a16:creationId xmlns:a16="http://schemas.microsoft.com/office/drawing/2014/main" id="{D138241E-4455-4C46-7DA3-2FC2A07B2449}"/>
              </a:ext>
            </a:extLst>
          </p:cNvPr>
          <p:cNvSpPr/>
          <p:nvPr/>
        </p:nvSpPr>
        <p:spPr>
          <a:xfrm>
            <a:off x="1239412" y="7480445"/>
            <a:ext cx="134646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د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rganigramme : Alternative 22">
            <a:extLst>
              <a:ext uri="{FF2B5EF4-FFF2-40B4-BE49-F238E27FC236}">
                <a16:creationId xmlns:a16="http://schemas.microsoft.com/office/drawing/2014/main" id="{F9163B30-741B-3713-C494-15EF56370611}"/>
              </a:ext>
            </a:extLst>
          </p:cNvPr>
          <p:cNvSpPr/>
          <p:nvPr/>
        </p:nvSpPr>
        <p:spPr>
          <a:xfrm>
            <a:off x="10014927" y="7412084"/>
            <a:ext cx="1478318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ظ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Organigramme : Alternative 24">
            <a:extLst>
              <a:ext uri="{FF2B5EF4-FFF2-40B4-BE49-F238E27FC236}">
                <a16:creationId xmlns:a16="http://schemas.microsoft.com/office/drawing/2014/main" id="{20DB5C60-60FA-DF03-70E7-EB32615F4E44}"/>
              </a:ext>
            </a:extLst>
          </p:cNvPr>
          <p:cNvSpPr/>
          <p:nvPr/>
        </p:nvSpPr>
        <p:spPr>
          <a:xfrm>
            <a:off x="1239412" y="2439222"/>
            <a:ext cx="1285586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كـ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7" name="Organigramme : Alternative 26">
            <a:extLst>
              <a:ext uri="{FF2B5EF4-FFF2-40B4-BE49-F238E27FC236}">
                <a16:creationId xmlns:a16="http://schemas.microsoft.com/office/drawing/2014/main" id="{D63DF8C4-42AF-67C6-E3D2-2737A54F82DC}"/>
              </a:ext>
            </a:extLst>
          </p:cNvPr>
          <p:cNvSpPr/>
          <p:nvPr/>
        </p:nvSpPr>
        <p:spPr>
          <a:xfrm>
            <a:off x="4917454" y="7536417"/>
            <a:ext cx="134646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ذ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1" name="Organigramme : Alternative 10">
            <a:extLst>
              <a:ext uri="{FF2B5EF4-FFF2-40B4-BE49-F238E27FC236}">
                <a16:creationId xmlns:a16="http://schemas.microsoft.com/office/drawing/2014/main" id="{746C2779-33E9-BC9B-047C-A79FE3FF174F}"/>
              </a:ext>
            </a:extLst>
          </p:cNvPr>
          <p:cNvSpPr/>
          <p:nvPr/>
        </p:nvSpPr>
        <p:spPr>
          <a:xfrm>
            <a:off x="10425373" y="2267548"/>
            <a:ext cx="1346460" cy="2057400"/>
          </a:xfrm>
          <a:prstGeom prst="flowChartAlternateProcess">
            <a:avLst/>
          </a:prstGeom>
          <a:solidFill>
            <a:schemeClr val="accent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115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Calibri" panose="020F0502020204030204"/>
                <a:ea typeface="+mn-ea"/>
                <a:cs typeface="Arial" panose="020B0604020202020204" pitchFamily="34" charset="0"/>
              </a:rPr>
              <a:t>ل</a:t>
            </a:r>
            <a:endParaRPr kumimoji="0" lang="fr-FR" sz="16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5334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3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4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5" grpId="0" animBg="1"/>
      <p:bldP spid="7" grpId="0" animBg="1"/>
      <p:bldP spid="9" grpId="0" animBg="1"/>
      <p:bldP spid="12" grpId="0" animBg="1"/>
      <p:bldP spid="14" grpId="0" animBg="1"/>
      <p:bldP spid="4" grpId="0" animBg="1"/>
      <p:bldP spid="10" grpId="0" animBg="1"/>
      <p:bldP spid="13" grpId="0" animBg="1"/>
      <p:bldP spid="16" grpId="0" animBg="1"/>
      <p:bldP spid="19" grpId="0" animBg="1"/>
      <p:bldP spid="21" grpId="0" animBg="1"/>
      <p:bldP spid="8" grpId="0" animBg="1"/>
      <p:bldP spid="15" grpId="0" animBg="1"/>
      <p:bldP spid="18" grpId="0" animBg="1"/>
      <p:bldP spid="20" grpId="0" animBg="1"/>
      <p:bldP spid="23" grpId="0" animBg="1"/>
      <p:bldP spid="25" grpId="0" animBg="1"/>
      <p:bldP spid="27" grpId="0" animBg="1"/>
      <p:bldP spid="11" grpId="0" animBg="1"/>
    </p:bld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/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/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5</a:t>
            </a:r>
            <a:endParaRPr kumimoji="1" lang="ja-JP" altLang="en-US" sz="19500" dirty="0"/>
          </a:p>
        </p:txBody>
      </p:sp>
      <p:sp>
        <p:nvSpPr>
          <p:cNvPr id="9" name="テキスト プレースホルダー 8"/>
          <p:cNvSpPr>
            <a:spLocks noGrp="1"/>
          </p:cNvSpPr>
          <p:nvPr>
            <p:ph type="body" sz="quarter" idx="13"/>
          </p:nvPr>
        </p:nvSpPr>
        <p:spPr>
          <a:xfrm>
            <a:off x="7926519" y="6250870"/>
            <a:ext cx="4800601" cy="2091830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ألعاب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/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86BDE78F-60F8-5B44-2E5D-953BC64D041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6394" y="858983"/>
            <a:ext cx="6092653" cy="8119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8545125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89B6A75A-A5A4-AB83-0054-AFCB3D346A32}"/>
              </a:ext>
            </a:extLst>
          </p:cNvPr>
          <p:cNvSpPr txBox="1"/>
          <p:nvPr/>
        </p:nvSpPr>
        <p:spPr>
          <a:xfrm>
            <a:off x="1157948" y="867934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977900" algn="just" defTabSz="1074738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سنلعب الآن لعبة القفز على الحروف باستخدام بطاقات حروف اليوم فقط.  يسمي اللاعب الحرف، وينطق كلمة تتضمن الحرف بعد كل قفزة. </a:t>
            </a: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4F3A4D2-5D88-7760-40DD-A7291C50F70F}"/>
              </a:ext>
            </a:extLst>
          </p:cNvPr>
          <p:cNvSpPr txBox="1">
            <a:spLocks/>
          </p:cNvSpPr>
          <p:nvPr/>
        </p:nvSpPr>
        <p:spPr>
          <a:xfrm>
            <a:off x="3776524" y="2542812"/>
            <a:ext cx="6487907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يتم التركيز على البعد القرائي من اللعبة؛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6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تعطى الفرصة للمتعثرين في هذا النشاط؛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الحرص على سلامة المتعلمين الجسدية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292211343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5BE0C9-C54B-D2CF-0BC3-1F53EE84F1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52EBB06-CCA6-FAA6-1982-66E4A2420245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0E34D6B8-8522-A58B-32EE-6075A6DCB402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>
          <a:xfrm>
            <a:off x="7926516" y="1925353"/>
            <a:ext cx="4800601" cy="4348082"/>
          </a:xfrm>
        </p:spPr>
        <p:txBody>
          <a:bodyPr/>
          <a:lstStyle/>
          <a:p>
            <a:r>
              <a:rPr kumimoji="1" lang="ar-MA" altLang="ja-JP" sz="19500" dirty="0"/>
              <a:t>6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5C558200-1967-A0A1-6AEE-786EC432BA33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26582" y="6250870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اختتام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3B1347CB-AC3E-7D4D-47A5-D1366EC8B292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09B7A10F-2C0B-6279-2023-749AC3F790A1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5F694CB2-0070-0692-1CCE-226A2B5FF9F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0D7F42AF-2528-8CFC-FCBE-0286A9692C3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C1EB0F3F-76C4-B5CC-5F1E-8CD5BD5AC34B}"/>
              </a:ext>
            </a:extLst>
          </p:cNvPr>
          <p:cNvSpPr txBox="1">
            <a:spLocks/>
          </p:cNvSpPr>
          <p:nvPr/>
        </p:nvSpPr>
        <p:spPr>
          <a:xfrm>
            <a:off x="1241714" y="2114550"/>
            <a:ext cx="5033768" cy="6876254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ar-MA" sz="72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الواجبات المنزلية</a:t>
            </a:r>
          </a:p>
          <a:p>
            <a:pPr marR="0" lvl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lang="ar-MA" sz="72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0" lang="fr-FR" sz="72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</p:spTree>
    <p:extLst>
      <p:ext uri="{BB962C8B-B14F-4D97-AF65-F5344CB8AC3E}">
        <p14:creationId xmlns:p14="http://schemas.microsoft.com/office/powerpoint/2010/main" val="3222612512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70C6D3E-D944-E7DF-6E2F-7037213AB7FF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 rtl="1"/>
            <a:r>
              <a:rPr lang="ar-MA" sz="2400" dirty="0">
                <a:solidFill>
                  <a:schemeClr val="bg1">
                    <a:lumMod val="65000"/>
                  </a:scheme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منازلكم، ستشتغلون على الكراسة الصفحة: 7، سأراقب عملكم بداية حصة يوم الغد إن شاء الله.</a:t>
            </a:r>
            <a:endParaRPr lang="fr-FR" sz="2400" dirty="0">
              <a:solidFill>
                <a:schemeClr val="bg1">
                  <a:lumMod val="65000"/>
                </a:schemeClr>
              </a:solidFill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D012E12E-157F-1F50-18B5-626DB37D1ECA}"/>
              </a:ext>
            </a:extLst>
          </p:cNvPr>
          <p:cNvSpPr txBox="1">
            <a:spLocks/>
          </p:cNvSpPr>
          <p:nvPr/>
        </p:nvSpPr>
        <p:spPr>
          <a:xfrm>
            <a:off x="6567055" y="2350874"/>
            <a:ext cx="5749636" cy="7208762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800" b="1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منزلي سأقوم ب: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1-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المقاطع النشاط 1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2-</a:t>
            </a:r>
            <a:r>
              <a:rPr lang="ar-MA" sz="400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 قراءة لوحة الكلمات النشاط 2 عدة مرات؛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ar-MA" sz="4000" b="0" i="0" u="none" strike="noStrike" kern="1200" cap="none" spc="0" normalizeH="0" baseline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3-</a:t>
            </a:r>
            <a:r>
              <a:rPr kumimoji="0" lang="ar-MA" sz="4000" b="0" i="0" u="none" strike="noStrike" kern="1200" cap="none" spc="0" normalizeH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cs typeface="Microsoft Uighur" panose="02000000000000000000" pitchFamily="2" charset="-78"/>
              </a:rPr>
              <a:t> أقرأ المقاطع والكلمات بدقة وسرعة على أحد أفراد عائلتي؛</a:t>
            </a:r>
          </a:p>
          <a:p>
            <a:pPr marL="0" lvl="0" indent="0" algn="ctr" rtl="1">
              <a:buNone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4- أكتب الكلمات الواردة في النشاط رقم3 على دفتري بخط جميل؛</a:t>
            </a:r>
          </a:p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lang="ar-MA" sz="40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5- أستعد لعرض إنجازي على أستاذي </a:t>
            </a:r>
            <a:r>
              <a:rPr lang="ar-MA" sz="400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Microsoft Uighur" panose="02000000000000000000" pitchFamily="2" charset="-78"/>
                <a:cs typeface="Microsoft Uighur" panose="02000000000000000000" pitchFamily="2" charset="-78"/>
              </a:rPr>
              <a:t>في الحصة الموالية.</a:t>
            </a:r>
            <a:endParaRPr kumimoji="0" lang="fr-FR" sz="4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20C64630-F853-08B0-70B1-E867355C105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40171" y="2582945"/>
            <a:ext cx="5644141" cy="7087528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7A37D185-78C9-BAD3-13C3-A4E3F7FC84B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926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67025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815B2C3-4E5C-88A4-3F5C-59BCF0A876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A6468442-C041-F4C1-05C2-88146A38BFB8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أنهينا حصة اللغة العربية لهذا اليوم، شكرا لحسن تفاعلكم.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4" name="Sous-titre 2">
            <a:extLst>
              <a:ext uri="{FF2B5EF4-FFF2-40B4-BE49-F238E27FC236}">
                <a16:creationId xmlns:a16="http://schemas.microsoft.com/office/drawing/2014/main" id="{42F2735E-45A3-4A19-8BE8-FBDF012F157F}"/>
              </a:ext>
            </a:extLst>
          </p:cNvPr>
          <p:cNvSpPr txBox="1">
            <a:spLocks/>
          </p:cNvSpPr>
          <p:nvPr/>
        </p:nvSpPr>
        <p:spPr>
          <a:xfrm>
            <a:off x="969818" y="3408218"/>
            <a:ext cx="11346873" cy="4488873"/>
          </a:xfrm>
          <a:prstGeom prst="rect">
            <a:avLst/>
          </a:prstGeom>
          <a:solidFill>
            <a:schemeClr val="accent5"/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371600" rtl="1" eaLnBrk="1" fontAlgn="auto" latinLnBrk="0" hangingPunct="1">
              <a:lnSpc>
                <a:spcPct val="90000"/>
              </a:lnSpc>
              <a:spcBef>
                <a:spcPts val="1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ar-MA" sz="6600" b="1" i="0" u="none" strike="noStrike" kern="1200" cap="none" spc="0" normalizeH="0" baseline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إلى اللقاء...</a:t>
            </a:r>
            <a:r>
              <a:rPr kumimoji="0" lang="ar-MA" sz="6600" b="1" i="0" u="none" strike="noStrike" kern="1200" cap="none" spc="0" normalizeH="0" noProof="0" dirty="0">
                <a:ln w="0"/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 نلتقي في الحصة القادمة إن شاء الله</a:t>
            </a:r>
            <a:endParaRPr kumimoji="0" lang="ar-MA" sz="6600" b="1" i="0" u="none" strike="noStrike" kern="1200" cap="none" spc="0" normalizeH="0" baseline="0" noProof="0" dirty="0">
              <a:ln w="0"/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3" name="Image 2">
            <a:extLst>
              <a:ext uri="{FF2B5EF4-FFF2-40B4-BE49-F238E27FC236}">
                <a16:creationId xmlns:a16="http://schemas.microsoft.com/office/drawing/2014/main" id="{568942B6-6A8A-CD6E-BC02-A844AFA2D6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0926" y="717170"/>
            <a:ext cx="1676545" cy="12802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477974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C26C150-565F-E9B6-B941-7FB1AA509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1C89A226-C4D9-76DA-E051-3BDAECEB5A3D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DC7D4EAB-B148-3A9F-D40F-CB0F518F755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073748" y="778324"/>
            <a:ext cx="4400538" cy="1798621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altLang="ja-JP" sz="10125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تبصر الحصة</a:t>
            </a:r>
            <a:endParaRPr kumimoji="1" lang="fr-FR" altLang="ja-JP" sz="10125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2" name="テキスト プレースホルダー 1">
            <a:extLst>
              <a:ext uri="{FF2B5EF4-FFF2-40B4-BE49-F238E27FC236}">
                <a16:creationId xmlns:a16="http://schemas.microsoft.com/office/drawing/2014/main" id="{578337F2-884D-AB4D-5446-BF647AF776A6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3" name="テキスト プレースホルダー 2">
            <a:extLst>
              <a:ext uri="{FF2B5EF4-FFF2-40B4-BE49-F238E27FC236}">
                <a16:creationId xmlns:a16="http://schemas.microsoft.com/office/drawing/2014/main" id="{2E5D6C05-FE43-AF1C-EF22-E34719EAE9AA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4" name="テキスト プレースホルダー 3">
            <a:extLst>
              <a:ext uri="{FF2B5EF4-FFF2-40B4-BE49-F238E27FC236}">
                <a16:creationId xmlns:a16="http://schemas.microsoft.com/office/drawing/2014/main" id="{2D5DD3BA-9463-4504-7BBD-BDF84382148A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5" name="テキスト プレースホルダー 4">
            <a:extLst>
              <a:ext uri="{FF2B5EF4-FFF2-40B4-BE49-F238E27FC236}">
                <a16:creationId xmlns:a16="http://schemas.microsoft.com/office/drawing/2014/main" id="{875C675A-0183-D88B-4CFB-55949492E16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0" name="Sous-titre 2">
            <a:extLst>
              <a:ext uri="{FF2B5EF4-FFF2-40B4-BE49-F238E27FC236}">
                <a16:creationId xmlns:a16="http://schemas.microsoft.com/office/drawing/2014/main" id="{D197CD53-4791-9A7C-F938-0D603394B6DA}"/>
              </a:ext>
            </a:extLst>
          </p:cNvPr>
          <p:cNvSpPr txBox="1">
            <a:spLocks/>
          </p:cNvSpPr>
          <p:nvPr/>
        </p:nvSpPr>
        <p:spPr>
          <a:xfrm>
            <a:off x="323828" y="1243981"/>
            <a:ext cx="7116689" cy="7098723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anchor="ctr">
            <a:normAutofit/>
          </a:bodyPr>
          <a:lstStyle>
            <a:lvl1pPr marL="342900" indent="-342900" algn="l" defTabSz="1371600" rtl="0" eaLnBrk="1" latinLnBrk="0" hangingPunct="1">
              <a:lnSpc>
                <a:spcPct val="90000"/>
              </a:lnSpc>
              <a:spcBef>
                <a:spcPts val="1500"/>
              </a:spcBef>
              <a:buFont typeface="Arial" panose="020B0604020202020204" pitchFamily="34" charset="0"/>
              <a:buChar char="•"/>
              <a:defRPr sz="4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028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714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3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2400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30861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7719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44577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51435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5829300" indent="-342900" algn="l" defTabSz="1371600" rtl="0" eaLnBrk="1" latinLnBrk="0" hangingPunct="1">
              <a:lnSpc>
                <a:spcPct val="90000"/>
              </a:lnSpc>
              <a:spcBef>
                <a:spcPts val="750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يسجل الأستاذ ملاحظاته عن الحصة على المذكرة اليومية، ومدى تفاعل المتعلمين مع مجرياتها؛</a:t>
            </a:r>
          </a:p>
          <a:p>
            <a:pPr lvl="0" algn="ctr" defTabSz="457200" rtl="1">
              <a:lnSpc>
                <a:spcPct val="100000"/>
              </a:lnSpc>
              <a:spcBef>
                <a:spcPts val="0"/>
              </a:spcBef>
              <a:buFontTx/>
              <a:buChar char="-"/>
              <a:defRPr/>
            </a:pPr>
            <a:r>
              <a:rPr lang="ar-MA" sz="540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latin typeface="Aptos" panose="02110004020202020204"/>
              </a:rPr>
              <a:t> يسجل النسبة المئوية التي يقدرها لتحقق أهداف الحصة.</a:t>
            </a:r>
          </a:p>
        </p:txBody>
      </p:sp>
    </p:spTree>
    <p:extLst>
      <p:ext uri="{BB962C8B-B14F-4D97-AF65-F5344CB8AC3E}">
        <p14:creationId xmlns:p14="http://schemas.microsoft.com/office/powerpoint/2010/main" val="17474818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3369194-9E00-752F-DF3C-C38C51892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>
            <a:extLst>
              <a:ext uri="{FF2B5EF4-FFF2-40B4-BE49-F238E27FC236}">
                <a16:creationId xmlns:a16="http://schemas.microsoft.com/office/drawing/2014/main" id="{50FE9AF2-BBC7-3D51-13B4-2B9702AB49E6}"/>
              </a:ext>
            </a:extLst>
          </p:cNvPr>
          <p:cNvSpPr txBox="1"/>
          <p:nvPr/>
        </p:nvSpPr>
        <p:spPr>
          <a:xfrm>
            <a:off x="160421" y="895641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تتذكرو</a:t>
            </a:r>
            <a:r>
              <a:rPr lang="ar-MA" sz="2400" dirty="0">
                <a:solidFill>
                  <a:prstClr val="white">
                    <a:lumMod val="65000"/>
                  </a:prstClr>
                </a:solidFill>
                <a:latin typeface="Microsoft Uighur" panose="02000000000000000000" pitchFamily="2" charset="-78"/>
                <a:cs typeface="Microsoft Uighur" panose="02000000000000000000" pitchFamily="2" charset="-78"/>
              </a:rPr>
              <a:t>ن النشاط المنزلي الذي كلفتكم به نهاية الحصة السابقة</a:t>
            </a: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. سأراقب ما قمتم به، قبل أن نبدأ حصة اليوم.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380DDF7C-DCD4-3AA1-E2A7-89DADA0E37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816" y="674886"/>
            <a:ext cx="1773475" cy="1378244"/>
          </a:xfrm>
          <a:prstGeom prst="rect">
            <a:avLst/>
          </a:prstGeom>
        </p:spPr>
      </p:pic>
      <p:pic>
        <p:nvPicPr>
          <p:cNvPr id="3" name="Image 2">
            <a:extLst>
              <a:ext uri="{FF2B5EF4-FFF2-40B4-BE49-F238E27FC236}">
                <a16:creationId xmlns:a16="http://schemas.microsoft.com/office/drawing/2014/main" id="{B5363C35-65F7-7F8C-741D-FA76C096FE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58000" y="2383930"/>
            <a:ext cx="5909509" cy="7161851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id="{11EDA210-9632-331B-2A63-FFCB75E7076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3927" y="2273885"/>
            <a:ext cx="5909509" cy="7370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234100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3B3E83-6109-E0CC-3675-D3BA2B8993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テキスト プレースホルダー 6">
            <a:extLst>
              <a:ext uri="{FF2B5EF4-FFF2-40B4-BE49-F238E27FC236}">
                <a16:creationId xmlns:a16="http://schemas.microsoft.com/office/drawing/2014/main" id="{5B649852-56F5-6D22-B3D5-9237B25A98FA}"/>
              </a:ext>
            </a:extLst>
          </p:cNvPr>
          <p:cNvSpPr>
            <a:spLocks noGrp="1"/>
          </p:cNvSpPr>
          <p:nvPr>
            <p:ph type="body" sz="quarter" idx="11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8" name="テキスト プレースホルダー 7">
            <a:extLst>
              <a:ext uri="{FF2B5EF4-FFF2-40B4-BE49-F238E27FC236}">
                <a16:creationId xmlns:a16="http://schemas.microsoft.com/office/drawing/2014/main" id="{14206D73-72FA-5A0A-840A-F66D6F75E0CD}"/>
              </a:ext>
            </a:extLst>
          </p:cNvPr>
          <p:cNvSpPr>
            <a:spLocks noGrp="1"/>
          </p:cNvSpPr>
          <p:nvPr>
            <p:ph type="body" sz="quarter" idx="12"/>
          </p:nvPr>
        </p:nvSpPr>
        <p:spPr/>
        <p:txBody>
          <a:bodyPr/>
          <a:lstStyle/>
          <a:p>
            <a:r>
              <a:rPr kumimoji="1" lang="ar-MA" altLang="ja-JP" sz="19500" dirty="0"/>
              <a:t>1</a:t>
            </a:r>
            <a:endParaRPr kumimoji="1" lang="ja-JP" altLang="en-US" sz="19500" dirty="0"/>
          </a:p>
        </p:txBody>
      </p:sp>
      <p:sp>
        <p:nvSpPr>
          <p:cNvPr id="9" name="テキスト プレースホルダー 8">
            <a:extLst>
              <a:ext uri="{FF2B5EF4-FFF2-40B4-BE49-F238E27FC236}">
                <a16:creationId xmlns:a16="http://schemas.microsoft.com/office/drawing/2014/main" id="{8EFB52CE-5E0B-1267-6B4A-214C40CA0850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7925376" y="6225150"/>
            <a:ext cx="4800601" cy="2136496"/>
          </a:xfrm>
          <a:noFill/>
        </p:spPr>
        <p:txBody>
          <a:bodyPr anchor="ctr">
            <a:noAutofit/>
          </a:bodyPr>
          <a:lstStyle/>
          <a:p>
            <a:pPr marL="0" indent="0" rtl="1">
              <a:buNone/>
            </a:pPr>
            <a:r>
              <a:rPr kumimoji="1" lang="ar-MA" sz="8000" b="1" dirty="0">
                <a:latin typeface="Microsoft Uighur" panose="02000000000000000000" pitchFamily="2" charset="-78"/>
                <a:cs typeface="Microsoft Uighur" panose="02000000000000000000" pitchFamily="2" charset="-78"/>
              </a:rPr>
              <a:t>افتتاح الحصة</a:t>
            </a:r>
            <a:endParaRPr kumimoji="1" lang="fr-FR" sz="8000" b="1" dirty="0">
              <a:latin typeface="Microsoft Uighur" panose="02000000000000000000" pitchFamily="2" charset="-78"/>
              <a:cs typeface="Microsoft Uighur" panose="02000000000000000000" pitchFamily="2" charset="-78"/>
            </a:endParaRPr>
          </a:p>
        </p:txBody>
      </p:sp>
      <p:sp>
        <p:nvSpPr>
          <p:cNvPr id="10" name="テキスト プレースホルダー 9">
            <a:extLst>
              <a:ext uri="{FF2B5EF4-FFF2-40B4-BE49-F238E27FC236}">
                <a16:creationId xmlns:a16="http://schemas.microsoft.com/office/drawing/2014/main" id="{E2254ED2-4515-2421-D891-10F1B056EE7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1" name="テキスト プレースホルダー 10">
            <a:extLst>
              <a:ext uri="{FF2B5EF4-FFF2-40B4-BE49-F238E27FC236}">
                <a16:creationId xmlns:a16="http://schemas.microsoft.com/office/drawing/2014/main" id="{011A56B4-2739-712A-8414-00F609FF6905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2" name="テキスト プレースホルダー 11">
            <a:extLst>
              <a:ext uri="{FF2B5EF4-FFF2-40B4-BE49-F238E27FC236}">
                <a16:creationId xmlns:a16="http://schemas.microsoft.com/office/drawing/2014/main" id="{154E63D5-6A4E-3ECB-6476-499C76572C73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  <p:sp>
        <p:nvSpPr>
          <p:cNvPr id="13" name="テキスト プレースホルダー 12">
            <a:extLst>
              <a:ext uri="{FF2B5EF4-FFF2-40B4-BE49-F238E27FC236}">
                <a16:creationId xmlns:a16="http://schemas.microsoft.com/office/drawing/2014/main" id="{EAD9453F-68E3-C39B-3823-F09860BEC9DE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gradFill flip="none" rotWithShape="1">
            <a:gsLst>
              <a:gs pos="0">
                <a:srgbClr val="2683C6">
                  <a:shade val="30000"/>
                  <a:satMod val="115000"/>
                </a:srgbClr>
              </a:gs>
              <a:gs pos="50000">
                <a:srgbClr val="2683C6">
                  <a:shade val="67500"/>
                  <a:satMod val="115000"/>
                </a:srgbClr>
              </a:gs>
              <a:gs pos="100000">
                <a:srgbClr val="2683C6">
                  <a:shade val="100000"/>
                  <a:satMod val="115000"/>
                </a:srgbClr>
              </a:gs>
            </a:gsLst>
            <a:lin ang="2700000" scaled="1"/>
            <a:tileRect/>
          </a:gradFill>
          <a:ln>
            <a:solidFill>
              <a:schemeClr val="bg1"/>
            </a:solidFill>
          </a:ln>
        </p:spPr>
        <p:txBody>
          <a:bodyPr vert="horz" lIns="91440" tIns="45720" rIns="91440" bIns="45720" rtlCol="0">
            <a:normAutofit lnSpcReduction="10000"/>
          </a:bodyPr>
          <a:lstStyle/>
          <a:p>
            <a:pPr marL="0" indent="0">
              <a:buNone/>
            </a:pPr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696521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DBBD2A1A-397F-47FD-07E2-CC7973B4AAA2}"/>
              </a:ext>
            </a:extLst>
          </p:cNvPr>
          <p:cNvSpPr txBox="1"/>
          <p:nvPr/>
        </p:nvSpPr>
        <p:spPr>
          <a:xfrm>
            <a:off x="215839" y="867932"/>
            <a:ext cx="12336380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24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65000"/>
                  </a:prstClr>
                </a:solidFill>
                <a:effectLst/>
                <a:uLnTx/>
                <a:uFillTx/>
                <a:latin typeface="Microsoft Uighur" panose="02000000000000000000" pitchFamily="2" charset="-78"/>
                <a:ea typeface="+mn-ea"/>
                <a:cs typeface="Microsoft Uighur" panose="02000000000000000000" pitchFamily="2" charset="-78"/>
              </a:rPr>
              <a:t>مرحبا بكم، سننطلق في حصة اللغة العربية.</a:t>
            </a:r>
            <a:endParaRPr kumimoji="0" lang="fr-FR" sz="24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65000"/>
                </a:prstClr>
              </a:solidFill>
              <a:effectLst/>
              <a:uLnTx/>
              <a:uFillTx/>
              <a:latin typeface="Microsoft Uighur" panose="02000000000000000000" pitchFamily="2" charset="-78"/>
              <a:ea typeface="+mn-ea"/>
              <a:cs typeface="Microsoft Uighur" panose="02000000000000000000" pitchFamily="2" charset="-78"/>
            </a:endParaRPr>
          </a:p>
        </p:txBody>
      </p: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DF59BCB5-B94F-6202-C02B-273F14871DF2}"/>
              </a:ext>
            </a:extLst>
          </p:cNvPr>
          <p:cNvSpPr/>
          <p:nvPr/>
        </p:nvSpPr>
        <p:spPr>
          <a:xfrm>
            <a:off x="3893127" y="3685309"/>
            <a:ext cx="7841673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سلوك اليوم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0D0A9685-5183-B6A8-663E-E24D55208507}"/>
              </a:ext>
            </a:extLst>
          </p:cNvPr>
          <p:cNvSpPr/>
          <p:nvPr/>
        </p:nvSpPr>
        <p:spPr>
          <a:xfrm>
            <a:off x="1842654" y="6373089"/>
            <a:ext cx="9698182" cy="1276941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349" rtl="1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ar-MA" sz="6000" b="0" i="0" u="none" strike="noStrike" kern="1200" cap="none" spc="0" normalizeH="0" baseline="0" noProof="0" dirty="0">
                <a:ln w="0"/>
                <a:solidFill>
                  <a:prstClr val="black"/>
                </a:solidFill>
                <a:effectLst>
                  <a:outerShdw blurRad="38100" dist="19050" dir="2700000" algn="tl" rotWithShape="0">
                    <a:prstClr val="black">
                      <a:alpha val="40000"/>
                    </a:prstClr>
                  </a:outerShdw>
                </a:effectLst>
                <a:uLnTx/>
                <a:uFillTx/>
                <a:latin typeface="Adobe Arabic" panose="02040503050201020203" pitchFamily="18" charset="-78"/>
                <a:ea typeface="+mn-ea"/>
                <a:cs typeface="Adobe Arabic" panose="02040503050201020203" pitchFamily="18" charset="-78"/>
              </a:rPr>
              <a:t>لنتذكر جميعا دلالات الأيقونات التوجيهية</a:t>
            </a:r>
            <a:endParaRPr kumimoji="0" lang="fr-FR" sz="6000" b="0" i="0" u="none" strike="noStrike" kern="1200" cap="none" spc="0" normalizeH="0" baseline="0" noProof="0" dirty="0">
              <a:ln w="0"/>
              <a:solidFill>
                <a:prstClr val="black"/>
              </a:solidFill>
              <a:effectLst>
                <a:outerShdw blurRad="38100" dist="19050" dir="2700000" algn="tl" rotWithShape="0">
                  <a:prstClr val="black">
                    <a:alpha val="40000"/>
                  </a:prstClr>
                </a:outerShdw>
              </a:effectLst>
              <a:uLnTx/>
              <a:uFillTx/>
              <a:latin typeface="Adobe Arabic" panose="02040503050201020203" pitchFamily="18" charset="-78"/>
              <a:ea typeface="+mn-ea"/>
              <a:cs typeface="Adobe Arabic" panose="02040503050201020203" pitchFamily="18" charset="-78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99A8FB38-2A08-58BE-F4D3-733C2CB9E19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4410" y="628066"/>
            <a:ext cx="1835554" cy="1403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270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NUM" val="3"/>
</p:tagLst>
</file>

<file path=ppt/theme/theme1.xml><?xml version="1.0" encoding="utf-8"?>
<a:theme xmlns:a="http://schemas.openxmlformats.org/drawingml/2006/main" name="3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2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1_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4.xml><?xml version="1.0" encoding="utf-8"?>
<a:theme xmlns:a="http://schemas.openxmlformats.org/drawingml/2006/main" name="Conception personnalisé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1_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510</TotalTime>
  <Words>1614</Words>
  <Application>Microsoft Office PowerPoint</Application>
  <PresentationFormat>Personnalisé</PresentationFormat>
  <Paragraphs>358</Paragraphs>
  <Slides>66</Slides>
  <Notes>7</Notes>
  <HiddenSlides>0</HiddenSlides>
  <MMClips>0</MMClips>
  <ScaleCrop>false</ScaleCrop>
  <HeadingPairs>
    <vt:vector size="6" baseType="variant">
      <vt:variant>
        <vt:lpstr>Polices utilisées</vt:lpstr>
      </vt:variant>
      <vt:variant>
        <vt:i4>14</vt:i4>
      </vt:variant>
      <vt:variant>
        <vt:lpstr>Thème</vt:lpstr>
      </vt:variant>
      <vt:variant>
        <vt:i4>6</vt:i4>
      </vt:variant>
      <vt:variant>
        <vt:lpstr>Titres des diapositives</vt:lpstr>
      </vt:variant>
      <vt:variant>
        <vt:i4>66</vt:i4>
      </vt:variant>
    </vt:vector>
  </HeadingPairs>
  <TitlesOfParts>
    <vt:vector size="86" baseType="lpstr">
      <vt:lpstr>Adobe Arabic</vt:lpstr>
      <vt:lpstr>Air Strip Arabic</vt:lpstr>
      <vt:lpstr>Aptos</vt:lpstr>
      <vt:lpstr>Aptos Display</vt:lpstr>
      <vt:lpstr>Arial</vt:lpstr>
      <vt:lpstr>Calibri</vt:lpstr>
      <vt:lpstr>Calibri Light</vt:lpstr>
      <vt:lpstr>Carelia</vt:lpstr>
      <vt:lpstr>Dosis</vt:lpstr>
      <vt:lpstr>Georgia</vt:lpstr>
      <vt:lpstr>GeosansLight</vt:lpstr>
      <vt:lpstr>Microsoft Uighur</vt:lpstr>
      <vt:lpstr>Times New Roman</vt:lpstr>
      <vt:lpstr>Wingdings</vt:lpstr>
      <vt:lpstr>3_Conception personnalisée</vt:lpstr>
      <vt:lpstr>2_Conception personnalisée</vt:lpstr>
      <vt:lpstr>1_Conception personnalisée</vt:lpstr>
      <vt:lpstr>Conception personnalisée</vt:lpstr>
      <vt:lpstr>Thème Office 2013 – 2022</vt:lpstr>
      <vt:lpstr>1_Thème Office 2013 – 2022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SimpleSmart</dc:creator>
  <cp:lastModifiedBy>FERHANE EL MOSTAFA</cp:lastModifiedBy>
  <cp:revision>2191</cp:revision>
  <dcterms:created xsi:type="dcterms:W3CDTF">2014-10-09T07:32:24Z</dcterms:created>
  <dcterms:modified xsi:type="dcterms:W3CDTF">2025-09-04T23:02:47Z</dcterms:modified>
</cp:coreProperties>
</file>