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9"/>
  </p:notesMasterIdLst>
  <p:handoutMasterIdLst>
    <p:handoutMasterId r:id="rId70"/>
  </p:handoutMasterIdLst>
  <p:sldIdLst>
    <p:sldId id="257" r:id="rId6"/>
    <p:sldId id="2134804867" r:id="rId7"/>
    <p:sldId id="2134805101" r:id="rId8"/>
    <p:sldId id="2134808516" r:id="rId9"/>
    <p:sldId id="2134805392" r:id="rId10"/>
    <p:sldId id="2134805155" r:id="rId11"/>
    <p:sldId id="2134808504" r:id="rId12"/>
    <p:sldId id="2134808454" r:id="rId13"/>
    <p:sldId id="953" r:id="rId14"/>
    <p:sldId id="2134808449" r:id="rId15"/>
    <p:sldId id="2134808453" r:id="rId16"/>
    <p:sldId id="2134808515" r:id="rId17"/>
    <p:sldId id="542" r:id="rId18"/>
    <p:sldId id="988" r:id="rId19"/>
    <p:sldId id="2134808455" r:id="rId20"/>
    <p:sldId id="2134808456" r:id="rId21"/>
    <p:sldId id="2134808463" r:id="rId22"/>
    <p:sldId id="2134808464" r:id="rId23"/>
    <p:sldId id="2134808465" r:id="rId24"/>
    <p:sldId id="2134808466" r:id="rId25"/>
    <p:sldId id="2134808467" r:id="rId26"/>
    <p:sldId id="2134808448" r:id="rId27"/>
    <p:sldId id="989" r:id="rId28"/>
    <p:sldId id="2134808474" r:id="rId29"/>
    <p:sldId id="2134808468" r:id="rId30"/>
    <p:sldId id="2134808469" r:id="rId31"/>
    <p:sldId id="597" r:id="rId32"/>
    <p:sldId id="2134808445" r:id="rId33"/>
    <p:sldId id="2134808485" r:id="rId34"/>
    <p:sldId id="2134808511" r:id="rId35"/>
    <p:sldId id="2134808486" r:id="rId36"/>
    <p:sldId id="2134808487" r:id="rId37"/>
    <p:sldId id="2134808488" r:id="rId38"/>
    <p:sldId id="2134808489" r:id="rId39"/>
    <p:sldId id="2134808484" r:id="rId40"/>
    <p:sldId id="2134808490" r:id="rId41"/>
    <p:sldId id="2134808491" r:id="rId42"/>
    <p:sldId id="2134808483" r:id="rId43"/>
    <p:sldId id="2134808482" r:id="rId44"/>
    <p:sldId id="2134808492" r:id="rId45"/>
    <p:sldId id="2134808512" r:id="rId46"/>
    <p:sldId id="2134808513" r:id="rId47"/>
    <p:sldId id="2134808480" r:id="rId48"/>
    <p:sldId id="2134808505" r:id="rId49"/>
    <p:sldId id="2134808494" r:id="rId50"/>
    <p:sldId id="2134808479" r:id="rId51"/>
    <p:sldId id="2134808495" r:id="rId52"/>
    <p:sldId id="2134808514" r:id="rId53"/>
    <p:sldId id="2134808497" r:id="rId54"/>
    <p:sldId id="2134808496" r:id="rId55"/>
    <p:sldId id="2134808477" r:id="rId56"/>
    <p:sldId id="2134808499" r:id="rId57"/>
    <p:sldId id="2134808498" r:id="rId58"/>
    <p:sldId id="2134808500" r:id="rId59"/>
    <p:sldId id="2134808476" r:id="rId60"/>
    <p:sldId id="2134808510" r:id="rId61"/>
    <p:sldId id="2134808546" r:id="rId62"/>
    <p:sldId id="838" r:id="rId63"/>
    <p:sldId id="2134808446" r:id="rId64"/>
    <p:sldId id="2134808501" r:id="rId65"/>
    <p:sldId id="2134808447" r:id="rId66"/>
    <p:sldId id="2134808503" r:id="rId67"/>
    <p:sldId id="2134808502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6"/>
            <p14:sldId id="2134805392"/>
            <p14:sldId id="2134805155"/>
            <p14:sldId id="2134808504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453"/>
            <p14:sldId id="2134808515"/>
          </p14:sldIdLst>
        </p14:section>
        <p14:section name="نشاط اعتيادي" id="{3822E05A-48B7-466A-9806-AC1514DAD3AF}">
          <p14:sldIdLst>
            <p14:sldId id="542"/>
            <p14:sldId id="988"/>
            <p14:sldId id="2134808455"/>
            <p14:sldId id="2134808456"/>
            <p14:sldId id="2134808463"/>
            <p14:sldId id="2134808464"/>
            <p14:sldId id="2134808465"/>
            <p14:sldId id="2134808466"/>
            <p14:sldId id="2134808467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487"/>
            <p14:sldId id="2134808488"/>
            <p14:sldId id="2134808489"/>
            <p14:sldId id="2134808484"/>
            <p14:sldId id="2134808490"/>
            <p14:sldId id="2134808491"/>
            <p14:sldId id="2134808483"/>
            <p14:sldId id="2134808482"/>
            <p14:sldId id="2134808492"/>
            <p14:sldId id="2134808512"/>
            <p14:sldId id="2134808513"/>
            <p14:sldId id="2134808480"/>
            <p14:sldId id="2134808505"/>
            <p14:sldId id="2134808494"/>
            <p14:sldId id="2134808479"/>
            <p14:sldId id="2134808495"/>
            <p14:sldId id="2134808514"/>
            <p14:sldId id="2134808497"/>
            <p14:sldId id="2134808496"/>
            <p14:sldId id="2134808477"/>
            <p14:sldId id="2134808499"/>
            <p14:sldId id="2134808498"/>
            <p14:sldId id="2134808500"/>
            <p14:sldId id="2134808476"/>
            <p14:sldId id="2134808510"/>
            <p14:sldId id="2134808546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CA75D2-350A-4F8E-90FF-F525E0FE28E8}" v="10" dt="2025-09-04T15:57:47.0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77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microsoft.com/office/2016/11/relationships/changesInfo" Target="changesInfos/changesInfo1.xml"/><Relationship Id="rId7" Type="http://schemas.openxmlformats.org/officeDocument/2006/relationships/slide" Target="slides/slide2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3FCA75D2-350A-4F8E-90FF-F525E0FE28E8}"/>
    <pc:docChg chg="custSel addSld delSld modSld modSection">
      <pc:chgData name="FERHANE EL MOSTAFA" userId="612e3f77-08f4-424c-9bd0-6ac275dcda07" providerId="ADAL" clId="{3FCA75D2-350A-4F8E-90FF-F525E0FE28E8}" dt="2025-08-30T08:28:49.925" v="46"/>
      <pc:docMkLst>
        <pc:docMk/>
      </pc:docMkLst>
      <pc:sldChg chg="del">
        <pc:chgData name="FERHANE EL MOSTAFA" userId="612e3f77-08f4-424c-9bd0-6ac275dcda07" providerId="ADAL" clId="{3FCA75D2-350A-4F8E-90FF-F525E0FE28E8}" dt="2025-08-30T08:25:01.661" v="1" actId="47"/>
        <pc:sldMkLst>
          <pc:docMk/>
          <pc:sldMk cId="2635296759" sldId="2134808443"/>
        </pc:sldMkLst>
      </pc:sldChg>
      <pc:sldChg chg="addSp delSp modSp mod delAnim modAnim">
        <pc:chgData name="FERHANE EL MOSTAFA" userId="612e3f77-08f4-424c-9bd0-6ac275dcda07" providerId="ADAL" clId="{3FCA75D2-350A-4F8E-90FF-F525E0FE28E8}" dt="2025-08-30T08:28:49.925" v="46"/>
        <pc:sldMkLst>
          <pc:docMk/>
          <pc:sldMk cId="2058177563" sldId="2134808453"/>
        </pc:sldMkLst>
        <pc:spChg chg="mod">
          <ac:chgData name="FERHANE EL MOSTAFA" userId="612e3f77-08f4-424c-9bd0-6ac275dcda07" providerId="ADAL" clId="{3FCA75D2-350A-4F8E-90FF-F525E0FE28E8}" dt="2025-08-30T08:26:13.625" v="25" actId="20577"/>
          <ac:spMkLst>
            <pc:docMk/>
            <pc:sldMk cId="2058177563" sldId="2134808453"/>
            <ac:spMk id="4" creationId="{9D0552B8-1FC3-C00B-DBC0-339409F8C031}"/>
          </ac:spMkLst>
        </pc:spChg>
        <pc:spChg chg="mod">
          <ac:chgData name="FERHANE EL MOSTAFA" userId="612e3f77-08f4-424c-9bd0-6ac275dcda07" providerId="ADAL" clId="{3FCA75D2-350A-4F8E-90FF-F525E0FE28E8}" dt="2025-08-30T08:26:41.332" v="28"/>
          <ac:spMkLst>
            <pc:docMk/>
            <pc:sldMk cId="2058177563" sldId="2134808453"/>
            <ac:spMk id="5" creationId="{E94C4235-0876-FC07-209A-80E4CB05EFB8}"/>
          </ac:spMkLst>
        </pc:spChg>
        <pc:picChg chg="add mod">
          <ac:chgData name="FERHANE EL MOSTAFA" userId="612e3f77-08f4-424c-9bd0-6ac275dcda07" providerId="ADAL" clId="{3FCA75D2-350A-4F8E-90FF-F525E0FE28E8}" dt="2025-08-30T08:26:01.246" v="3"/>
          <ac:picMkLst>
            <pc:docMk/>
            <pc:sldMk cId="2058177563" sldId="2134808453"/>
            <ac:picMk id="2" creationId="{76131F29-B32D-7B38-7377-CBF87C491745}"/>
          </ac:picMkLst>
        </pc:picChg>
        <pc:picChg chg="add mod">
          <ac:chgData name="FERHANE EL MOSTAFA" userId="612e3f77-08f4-424c-9bd0-6ac275dcda07" providerId="ADAL" clId="{3FCA75D2-350A-4F8E-90FF-F525E0FE28E8}" dt="2025-08-30T08:26:26.359" v="27"/>
          <ac:picMkLst>
            <pc:docMk/>
            <pc:sldMk cId="2058177563" sldId="2134808453"/>
            <ac:picMk id="6" creationId="{D6C819F9-B6BF-668F-90B5-54D677C27564}"/>
          </ac:picMkLst>
        </pc:picChg>
      </pc:sldChg>
      <pc:sldChg chg="add">
        <pc:chgData name="FERHANE EL MOSTAFA" userId="612e3f77-08f4-424c-9bd0-6ac275dcda07" providerId="ADAL" clId="{3FCA75D2-350A-4F8E-90FF-F525E0FE28E8}" dt="2025-08-30T08:24:58.416" v="0"/>
        <pc:sldMkLst>
          <pc:docMk/>
          <pc:sldMk cId="2533095450" sldId="2134808516"/>
        </pc:sldMkLst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8-02T22:37:44.013" v="5589" actId="14100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 modAnim">
        <pc:chgData name="FERHANE EL MOSTAFA" userId="612e3f77-08f4-424c-9bd0-6ac275dcda07" providerId="ADAL" clId="{FBF55798-61E7-42D5-9473-5297C2DEFFD9}" dt="2025-08-02T22:25:54.782" v="5365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8-01T11:14:39.544" v="5058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8-02T22:20:19.953" v="5323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8-02T22:21:24.428" v="5343" actId="1076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8-01T11:15:51.774" v="5082" actId="5793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8-01T11:27:30.029" v="5308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delSp modSp add mod modAnim">
        <pc:chgData name="FERHANE EL MOSTAFA" userId="612e3f77-08f4-424c-9bd0-6ac275dcda07" providerId="ADAL" clId="{FBF55798-61E7-42D5-9473-5297C2DEFFD9}" dt="2025-08-02T22:29:34.946" v="5512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8-01T11:15:10.468" v="5077" actId="20577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8-02T22:31:44.110" v="5533" actId="20577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8-02T22:31:22.945" v="5515" actId="1076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8-02T22:34:01.605" v="5540"/>
        <pc:sldMkLst>
          <pc:docMk/>
          <pc:sldMk cId="2442209310" sldId="2134808480"/>
        </pc:sldMkLst>
      </pc:sldChg>
      <pc:sldChg chg="addSp modSp add del mod">
        <pc:chgData name="FERHANE EL MOSTAFA" userId="612e3f77-08f4-424c-9bd0-6ac275dcda07" providerId="ADAL" clId="{FBF55798-61E7-42D5-9473-5297C2DEFFD9}" dt="2025-08-01T11:21:33.056" v="5179" actId="4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8-01T08:09:32.965" v="4990" actId="1076"/>
        <pc:sldMkLst>
          <pc:docMk/>
          <pc:sldMk cId="814815207" sldId="2134808484"/>
        </pc:sldMkLst>
      </pc:sldChg>
      <pc:sldChg chg="addSp delSp modSp add mod delAnim modAnim">
        <pc:chgData name="FERHANE EL MOSTAFA" userId="612e3f77-08f4-424c-9bd0-6ac275dcda07" providerId="ADAL" clId="{FBF55798-61E7-42D5-9473-5297C2DEFFD9}" dt="2025-08-01T08:00:17.285" v="4883" actId="1076"/>
        <pc:sldMkLst>
          <pc:docMk/>
          <pc:sldMk cId="2750693596" sldId="2134808485"/>
        </pc:sldMkLst>
      </pc:sldChg>
      <pc:sldChg chg="addSp modSp add mod">
        <pc:chgData name="FERHANE EL MOSTAFA" userId="612e3f77-08f4-424c-9bd0-6ac275dcda07" providerId="ADAL" clId="{FBF55798-61E7-42D5-9473-5297C2DEFFD9}" dt="2025-08-01T08:01:11.030" v="4887"/>
        <pc:sldMkLst>
          <pc:docMk/>
          <pc:sldMk cId="4039521206" sldId="2134808486"/>
        </pc:sldMkLst>
      </pc:sldChg>
      <pc:sldChg chg="addSp modSp add mod">
        <pc:chgData name="FERHANE EL MOSTAFA" userId="612e3f77-08f4-424c-9bd0-6ac275dcda07" providerId="ADAL" clId="{FBF55798-61E7-42D5-9473-5297C2DEFFD9}" dt="2025-08-01T08:08:51.999" v="4983" actId="1076"/>
        <pc:sldMkLst>
          <pc:docMk/>
          <pc:sldMk cId="3557580989" sldId="2134808487"/>
        </pc:sldMkLst>
      </pc:sldChg>
      <pc:sldChg chg="addSp modSp add mod">
        <pc:chgData name="FERHANE EL MOSTAFA" userId="612e3f77-08f4-424c-9bd0-6ac275dcda07" providerId="ADAL" clId="{FBF55798-61E7-42D5-9473-5297C2DEFFD9}" dt="2025-08-02T22:32:34.066" v="5534" actId="20577"/>
        <pc:sldMkLst>
          <pc:docMk/>
          <pc:sldMk cId="3317626527" sldId="2134808488"/>
        </pc:sldMkLst>
      </pc:sldChg>
      <pc:sldChg chg="addSp modSp add mod">
        <pc:chgData name="FERHANE EL MOSTAFA" userId="612e3f77-08f4-424c-9bd0-6ac275dcda07" providerId="ADAL" clId="{FBF55798-61E7-42D5-9473-5297C2DEFFD9}" dt="2025-08-01T08:09:24.255" v="4988" actId="1076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addSp modSp add mod modAnim">
        <pc:chgData name="FERHANE EL MOSTAFA" userId="612e3f77-08f4-424c-9bd0-6ac275dcda07" providerId="ADAL" clId="{FBF55798-61E7-42D5-9473-5297C2DEFFD9}" dt="2025-08-02T22:33:00.603" v="5535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del mod">
        <pc:chgData name="FERHANE EL MOSTAFA" userId="612e3f77-08f4-424c-9bd0-6ac275dcda07" providerId="ADAL" clId="{FBF55798-61E7-42D5-9473-5297C2DEFFD9}" dt="2025-08-01T11:21:41.422" v="5180" actId="47"/>
        <pc:sldMkLst>
          <pc:docMk/>
          <pc:sldMk cId="4130891120" sldId="2134808493"/>
        </pc:sldMkLst>
      </pc:sldChg>
      <pc:sldChg chg="addSp modSp add mod modAnim">
        <pc:chgData name="FERHANE EL MOSTAFA" userId="612e3f77-08f4-424c-9bd0-6ac275dcda07" providerId="ADAL" clId="{FBF55798-61E7-42D5-9473-5297C2DEFFD9}" dt="2025-08-02T22:34:49.800" v="5556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8-01T11:23:49.459" v="5182" actId="6549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8-01T11:25:54.465" v="5273" actId="20577"/>
        <pc:sldMkLst>
          <pc:docMk/>
          <pc:sldMk cId="1533113094" sldId="2134808496"/>
        </pc:sldMkLst>
      </pc:sldChg>
      <pc:sldChg chg="modSp add mod modAnim">
        <pc:chgData name="FERHANE EL MOSTAFA" userId="612e3f77-08f4-424c-9bd0-6ac275dcda07" providerId="ADAL" clId="{FBF55798-61E7-42D5-9473-5297C2DEFFD9}" dt="2025-08-02T22:35:51.765" v="5577" actId="20577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8-02T22:37:44.013" v="5589" actId="14100"/>
        <pc:sldMkLst>
          <pc:docMk/>
          <pc:sldMk cId="4179121087" sldId="2134808498"/>
        </pc:sldMkLst>
      </pc:sldChg>
      <pc:sldChg chg="addSp modSp add mod modAnim">
        <pc:chgData name="FERHANE EL MOSTAFA" userId="612e3f77-08f4-424c-9bd0-6ac275dcda07" providerId="ADAL" clId="{FBF55798-61E7-42D5-9473-5297C2DEFFD9}" dt="2025-08-01T11:26:15.719" v="5274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Chg chg="modSp add mod modAnim">
        <pc:chgData name="FERHANE EL MOSTAFA" userId="612e3f77-08f4-424c-9bd0-6ac275dcda07" providerId="ADAL" clId="{FBF55798-61E7-42D5-9473-5297C2DEFFD9}" dt="2025-08-01T11:16:20.171" v="5085" actId="20577"/>
        <pc:sldMkLst>
          <pc:docMk/>
          <pc:sldMk cId="1209427918" sldId="2134808511"/>
        </pc:sldMkLst>
      </pc:sldChg>
      <pc:sldChg chg="modSp add mod">
        <pc:chgData name="FERHANE EL MOSTAFA" userId="612e3f77-08f4-424c-9bd0-6ac275dcda07" providerId="ADAL" clId="{FBF55798-61E7-42D5-9473-5297C2DEFFD9}" dt="2025-08-01T11:18:55.989" v="5099" actId="20577"/>
        <pc:sldMkLst>
          <pc:docMk/>
          <pc:sldMk cId="2779961803" sldId="2134808512"/>
        </pc:sldMkLst>
      </pc:sldChg>
      <pc:sldChg chg="addSp delSp modSp add mod modAnim">
        <pc:chgData name="FERHANE EL MOSTAFA" userId="612e3f77-08f4-424c-9bd0-6ac275dcda07" providerId="ADAL" clId="{FBF55798-61E7-42D5-9473-5297C2DEFFD9}" dt="2025-08-01T11:21:19.339" v="5178"/>
        <pc:sldMkLst>
          <pc:docMk/>
          <pc:sldMk cId="1934738655" sldId="2134808513"/>
        </pc:sldMkLst>
      </pc:sldChg>
      <pc:sldChg chg="addSp delSp modSp add mod">
        <pc:chgData name="FERHANE EL MOSTAFA" userId="612e3f77-08f4-424c-9bd0-6ac275dcda07" providerId="ADAL" clId="{FBF55798-61E7-42D5-9473-5297C2DEFFD9}" dt="2025-08-01T11:25:24.157" v="5240" actId="1076"/>
        <pc:sldMkLst>
          <pc:docMk/>
          <pc:sldMk cId="4144883743" sldId="2134808514"/>
        </pc:sldMkLst>
      </pc:sldChg>
      <pc:sldChg chg="add">
        <pc:chgData name="FERHANE EL MOSTAFA" userId="612e3f77-08f4-424c-9bd0-6ac275dcda07" providerId="ADAL" clId="{FBF55798-61E7-42D5-9473-5297C2DEFFD9}" dt="2025-08-02T22:25:05.371" v="5349"/>
        <pc:sldMkLst>
          <pc:docMk/>
          <pc:sldMk cId="1643866256" sldId="213480851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15:57:47.003" v="55"/>
      <pc:docMkLst>
        <pc:docMk/>
      </pc:docMkLst>
      <pc:sldChg chg="addSp modSp mod">
        <pc:chgData name="FERHANE EL MOSTAFA" userId="612e3f77-08f4-424c-9bd0-6ac275dcda07" providerId="ADAL" clId="{0E1024C3-58F3-4E60-9D56-58152775B348}" dt="2025-09-03T10:02:49.525" v="3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02:49.525" v="3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delSp modSp mod">
        <pc:chgData name="FERHANE EL MOSTAFA" userId="612e3f77-08f4-424c-9bd0-6ac275dcda07" providerId="ADAL" clId="{0E1024C3-58F3-4E60-9D56-58152775B348}" dt="2025-08-31T20:11:55.354" v="1" actId="1076"/>
        <pc:sldMkLst>
          <pc:docMk/>
          <pc:sldMk cId="2922113435" sldId="2134808446"/>
        </pc:sldMkLst>
        <pc:spChg chg="mod">
          <ac:chgData name="FERHANE EL MOSTAFA" userId="612e3f77-08f4-424c-9bd0-6ac275dcda07" providerId="ADAL" clId="{0E1024C3-58F3-4E60-9D56-58152775B348}" dt="2025-08-31T20:11:55.354" v="1" actId="1076"/>
          <ac:spMkLst>
            <pc:docMk/>
            <pc:sldMk cId="2922113435" sldId="2134808446"/>
            <ac:spMk id="4" creationId="{D4F3A4D2-5D88-7760-40DD-A7291C50F70F}"/>
          </ac:spMkLst>
        </pc:spChg>
      </pc:sldChg>
      <pc:sldChg chg="modSp mod">
        <pc:chgData name="FERHANE EL MOSTAFA" userId="612e3f77-08f4-424c-9bd0-6ac275dcda07" providerId="ADAL" clId="{0E1024C3-58F3-4E60-9D56-58152775B348}" dt="2025-09-04T15:53:07.184" v="5" actId="1076"/>
        <pc:sldMkLst>
          <pc:docMk/>
          <pc:sldMk cId="2710047628" sldId="2134808476"/>
        </pc:sldMkLst>
        <pc:picChg chg="mod">
          <ac:chgData name="FERHANE EL MOSTAFA" userId="612e3f77-08f4-424c-9bd0-6ac275dcda07" providerId="ADAL" clId="{0E1024C3-58F3-4E60-9D56-58152775B348}" dt="2025-09-04T15:53:07.184" v="5" actId="1076"/>
          <ac:picMkLst>
            <pc:docMk/>
            <pc:sldMk cId="2710047628" sldId="2134808476"/>
            <ac:picMk id="5" creationId="{4F531C0E-D8B5-E77A-8915-7F74257D24EA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04T15:53:15.231" v="7" actId="1076"/>
        <pc:sldMkLst>
          <pc:docMk/>
          <pc:sldMk cId="3380457647" sldId="2134808510"/>
        </pc:sldMkLst>
        <pc:picChg chg="del">
          <ac:chgData name="FERHANE EL MOSTAFA" userId="612e3f77-08f4-424c-9bd0-6ac275dcda07" providerId="ADAL" clId="{0E1024C3-58F3-4E60-9D56-58152775B348}" dt="2025-09-04T15:52:56.167" v="4" actId="478"/>
          <ac:picMkLst>
            <pc:docMk/>
            <pc:sldMk cId="3380457647" sldId="2134808510"/>
            <ac:picMk id="3" creationId="{FF25DB45-FBBD-ED15-5FF8-F0A8BDBF0D1B}"/>
          </ac:picMkLst>
        </pc:picChg>
        <pc:picChg chg="add mod">
          <ac:chgData name="FERHANE EL MOSTAFA" userId="612e3f77-08f4-424c-9bd0-6ac275dcda07" providerId="ADAL" clId="{0E1024C3-58F3-4E60-9D56-58152775B348}" dt="2025-09-04T15:53:15.231" v="7" actId="1076"/>
          <ac:picMkLst>
            <pc:docMk/>
            <pc:sldMk cId="3380457647" sldId="2134808510"/>
            <ac:picMk id="5" creationId="{37EF8BDB-DBC2-00DD-11DF-CE5FB27D762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4T15:57:47.003" v="55"/>
        <pc:sldMkLst>
          <pc:docMk/>
          <pc:sldMk cId="45334825" sldId="2134808546"/>
        </pc:sldMkLst>
        <pc:spChg chg="mod">
          <ac:chgData name="FERHANE EL MOSTAFA" userId="612e3f77-08f4-424c-9bd0-6ac275dcda07" providerId="ADAL" clId="{0E1024C3-58F3-4E60-9D56-58152775B348}" dt="2025-09-04T15:55:03.630" v="26" actId="20577"/>
          <ac:spMkLst>
            <pc:docMk/>
            <pc:sldMk cId="45334825" sldId="2134808546"/>
            <ac:spMk id="2" creationId="{A0A49F3E-8A48-1E20-E7AA-E9EA94EFDF07}"/>
          </ac:spMkLst>
        </pc:spChg>
        <pc:spChg chg="mod">
          <ac:chgData name="FERHANE EL MOSTAFA" userId="612e3f77-08f4-424c-9bd0-6ac275dcda07" providerId="ADAL" clId="{0E1024C3-58F3-4E60-9D56-58152775B348}" dt="2025-09-04T15:56:58" v="45" actId="207"/>
          <ac:spMkLst>
            <pc:docMk/>
            <pc:sldMk cId="45334825" sldId="2134808546"/>
            <ac:spMk id="3" creationId="{D7368353-6B67-5C4B-F613-33774761742E}"/>
          </ac:spMkLst>
        </pc:spChg>
        <pc:spChg chg="add mod">
          <ac:chgData name="FERHANE EL MOSTAFA" userId="612e3f77-08f4-424c-9bd0-6ac275dcda07" providerId="ADAL" clId="{0E1024C3-58F3-4E60-9D56-58152775B348}" dt="2025-09-04T15:56:44.940" v="44" actId="207"/>
          <ac:spMkLst>
            <pc:docMk/>
            <pc:sldMk cId="45334825" sldId="2134808546"/>
            <ac:spMk id="4" creationId="{EF14A5F1-4ACC-BCFD-8DA0-2B3BD1D93E2F}"/>
          </ac:spMkLst>
        </pc:spChg>
        <pc:spChg chg="mod">
          <ac:chgData name="FERHANE EL MOSTAFA" userId="612e3f77-08f4-424c-9bd0-6ac275dcda07" providerId="ADAL" clId="{0E1024C3-58F3-4E60-9D56-58152775B348}" dt="2025-09-04T15:57:24.653" v="49" actId="1076"/>
          <ac:spMkLst>
            <pc:docMk/>
            <pc:sldMk cId="45334825" sldId="2134808546"/>
            <ac:spMk id="5" creationId="{69145873-3C30-F7EB-B2C5-7DA41D7C8EAD}"/>
          </ac:spMkLst>
        </pc:spChg>
        <pc:spChg chg="mod">
          <ac:chgData name="FERHANE EL MOSTAFA" userId="612e3f77-08f4-424c-9bd0-6ac275dcda07" providerId="ADAL" clId="{0E1024C3-58F3-4E60-9D56-58152775B348}" dt="2025-09-04T15:56:58" v="45" actId="207"/>
          <ac:spMkLst>
            <pc:docMk/>
            <pc:sldMk cId="45334825" sldId="2134808546"/>
            <ac:spMk id="7" creationId="{1312A662-3A5A-9B1C-7C6D-E842ECBCF928}"/>
          </ac:spMkLst>
        </pc:spChg>
        <pc:spChg chg="mod">
          <ac:chgData name="FERHANE EL MOSTAFA" userId="612e3f77-08f4-424c-9bd0-6ac275dcda07" providerId="ADAL" clId="{0E1024C3-58F3-4E60-9D56-58152775B348}" dt="2025-09-04T15:56:58" v="45" actId="207"/>
          <ac:spMkLst>
            <pc:docMk/>
            <pc:sldMk cId="45334825" sldId="2134808546"/>
            <ac:spMk id="9" creationId="{781B1793-EA31-CF4F-EAA7-8BD5A0EDE451}"/>
          </ac:spMkLst>
        </pc:spChg>
        <pc:spChg chg="mod topLvl">
          <ac:chgData name="FERHANE EL MOSTAFA" userId="612e3f77-08f4-424c-9bd0-6ac275dcda07" providerId="ADAL" clId="{0E1024C3-58F3-4E60-9D56-58152775B348}" dt="2025-09-04T15:57:12.962" v="46" actId="478"/>
          <ac:spMkLst>
            <pc:docMk/>
            <pc:sldMk cId="45334825" sldId="2134808546"/>
            <ac:spMk id="10" creationId="{B89AEC6C-C1A2-A58F-A124-C02E3A621DA0}"/>
          </ac:spMkLst>
        </pc:spChg>
        <pc:spChg chg="mod">
          <ac:chgData name="FERHANE EL MOSTAFA" userId="612e3f77-08f4-424c-9bd0-6ac275dcda07" providerId="ADAL" clId="{0E1024C3-58F3-4E60-9D56-58152775B348}" dt="2025-09-04T15:56:58" v="45" actId="207"/>
          <ac:spMkLst>
            <pc:docMk/>
            <pc:sldMk cId="45334825" sldId="2134808546"/>
            <ac:spMk id="12" creationId="{D45F6BD1-2F05-67FB-BE49-118BFF33E10F}"/>
          </ac:spMkLst>
        </pc:spChg>
        <pc:spChg chg="add mod">
          <ac:chgData name="FERHANE EL MOSTAFA" userId="612e3f77-08f4-424c-9bd0-6ac275dcda07" providerId="ADAL" clId="{0E1024C3-58F3-4E60-9D56-58152775B348}" dt="2025-09-04T15:56:44.940" v="44" actId="207"/>
          <ac:spMkLst>
            <pc:docMk/>
            <pc:sldMk cId="45334825" sldId="2134808546"/>
            <ac:spMk id="13" creationId="{39169B97-0589-976E-4D52-6838AA35983E}"/>
          </ac:spMkLst>
        </pc:spChg>
        <pc:spChg chg="mod">
          <ac:chgData name="FERHANE EL MOSTAFA" userId="612e3f77-08f4-424c-9bd0-6ac275dcda07" providerId="ADAL" clId="{0E1024C3-58F3-4E60-9D56-58152775B348}" dt="2025-09-04T15:56:58" v="45" actId="207"/>
          <ac:spMkLst>
            <pc:docMk/>
            <pc:sldMk cId="45334825" sldId="2134808546"/>
            <ac:spMk id="14" creationId="{0A85791F-BD8D-9180-4A71-64DDADD8875F}"/>
          </ac:spMkLst>
        </pc:spChg>
        <pc:spChg chg="mod topLvl">
          <ac:chgData name="FERHANE EL MOSTAFA" userId="612e3f77-08f4-424c-9bd0-6ac275dcda07" providerId="ADAL" clId="{0E1024C3-58F3-4E60-9D56-58152775B348}" dt="2025-09-04T15:57:17.251" v="48" actId="478"/>
          <ac:spMkLst>
            <pc:docMk/>
            <pc:sldMk cId="45334825" sldId="2134808546"/>
            <ac:spMk id="16" creationId="{33EE9098-27DE-8687-2671-E0C75AE3E223}"/>
          </ac:spMkLst>
        </pc:spChg>
        <pc:spChg chg="mod topLvl">
          <ac:chgData name="FERHANE EL MOSTAFA" userId="612e3f77-08f4-424c-9bd0-6ac275dcda07" providerId="ADAL" clId="{0E1024C3-58F3-4E60-9D56-58152775B348}" dt="2025-09-04T15:57:15.212" v="47" actId="478"/>
          <ac:spMkLst>
            <pc:docMk/>
            <pc:sldMk cId="45334825" sldId="2134808546"/>
            <ac:spMk id="19" creationId="{73C8EB6E-05DE-B75E-7478-428EE650E9E2}"/>
          </ac:spMkLst>
        </pc:spChg>
        <pc:spChg chg="add mod">
          <ac:chgData name="FERHANE EL MOSTAFA" userId="612e3f77-08f4-424c-9bd0-6ac275dcda07" providerId="ADAL" clId="{0E1024C3-58F3-4E60-9D56-58152775B348}" dt="2025-09-04T15:56:44.940" v="44" actId="207"/>
          <ac:spMkLst>
            <pc:docMk/>
            <pc:sldMk cId="45334825" sldId="2134808546"/>
            <ac:spMk id="21" creationId="{258655E3-2438-1521-CE27-97E19B3576DA}"/>
          </ac:spMkLst>
        </pc:spChg>
        <pc:grpChg chg="del mod">
          <ac:chgData name="FERHANE EL MOSTAFA" userId="612e3f77-08f4-424c-9bd0-6ac275dcda07" providerId="ADAL" clId="{0E1024C3-58F3-4E60-9D56-58152775B348}" dt="2025-09-04T15:57:12.962" v="46" actId="478"/>
          <ac:grpSpMkLst>
            <pc:docMk/>
            <pc:sldMk cId="45334825" sldId="2134808546"/>
            <ac:grpSpMk id="8" creationId="{DB4E4BB4-ED10-20AC-2F37-0E376861E8A7}"/>
          </ac:grpSpMkLst>
        </pc:grpChg>
        <pc:grpChg chg="del mod">
          <ac:chgData name="FERHANE EL MOSTAFA" userId="612e3f77-08f4-424c-9bd0-6ac275dcda07" providerId="ADAL" clId="{0E1024C3-58F3-4E60-9D56-58152775B348}" dt="2025-09-04T15:57:17.251" v="48" actId="478"/>
          <ac:grpSpMkLst>
            <pc:docMk/>
            <pc:sldMk cId="45334825" sldId="2134808546"/>
            <ac:grpSpMk id="15" creationId="{9E9F25E9-63A1-BF7A-512C-AE3272123B34}"/>
          </ac:grpSpMkLst>
        </pc:grpChg>
        <pc:grpChg chg="add del mod">
          <ac:chgData name="FERHANE EL MOSTAFA" userId="612e3f77-08f4-424c-9bd0-6ac275dcda07" providerId="ADAL" clId="{0E1024C3-58F3-4E60-9D56-58152775B348}" dt="2025-09-04T15:57:15.212" v="47" actId="478"/>
          <ac:grpSpMkLst>
            <pc:docMk/>
            <pc:sldMk cId="45334825" sldId="2134808546"/>
            <ac:grpSpMk id="18" creationId="{356DBCB1-69C7-27DD-71B6-18655BF2C671}"/>
          </ac:grpSpMkLst>
        </pc:grpChg>
        <pc:picChg chg="del mod topLvl">
          <ac:chgData name="FERHANE EL MOSTAFA" userId="612e3f77-08f4-424c-9bd0-6ac275dcda07" providerId="ADAL" clId="{0E1024C3-58F3-4E60-9D56-58152775B348}" dt="2025-09-04T15:57:12.962" v="46" actId="478"/>
          <ac:picMkLst>
            <pc:docMk/>
            <pc:sldMk cId="45334825" sldId="2134808546"/>
            <ac:picMk id="11" creationId="{DFABAC98-93A8-4839-2E80-03C26D64F74C}"/>
          </ac:picMkLst>
        </pc:picChg>
        <pc:picChg chg="del mod topLvl">
          <ac:chgData name="FERHANE EL MOSTAFA" userId="612e3f77-08f4-424c-9bd0-6ac275dcda07" providerId="ADAL" clId="{0E1024C3-58F3-4E60-9D56-58152775B348}" dt="2025-09-04T15:57:17.251" v="48" actId="478"/>
          <ac:picMkLst>
            <pc:docMk/>
            <pc:sldMk cId="45334825" sldId="2134808546"/>
            <ac:picMk id="17" creationId="{C849A621-4158-A3F7-7164-169C2867240D}"/>
          </ac:picMkLst>
        </pc:picChg>
        <pc:picChg chg="del mod topLvl">
          <ac:chgData name="FERHANE EL MOSTAFA" userId="612e3f77-08f4-424c-9bd0-6ac275dcda07" providerId="ADAL" clId="{0E1024C3-58F3-4E60-9D56-58152775B348}" dt="2025-09-04T15:57:15.212" v="47" actId="478"/>
          <ac:picMkLst>
            <pc:docMk/>
            <pc:sldMk cId="45334825" sldId="2134808546"/>
            <ac:picMk id="20" creationId="{10D9775E-CD74-1253-2A49-C35B607C98C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هَـ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هِـ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هُـ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هَـ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هِـ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هُـ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هَـ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هِـ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هُـ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هَـ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هِـ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هُـ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8.png"/><Relationship Id="rId4" Type="http://schemas.openxmlformats.org/officeDocument/2006/relationships/image" Target="../media/image47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9.png"/><Relationship Id="rId4" Type="http://schemas.openxmlformats.org/officeDocument/2006/relationships/image" Target="../media/image47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0.png"/><Relationship Id="rId4" Type="http://schemas.openxmlformats.org/officeDocument/2006/relationships/image" Target="../media/image47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4" Type="http://schemas.openxmlformats.org/officeDocument/2006/relationships/image" Target="../media/image4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7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دلالات الأيقونات التي تعلمناها في الحصة السابقة.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07128" y="3976253"/>
            <a:ext cx="9407236" cy="303414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كل أيقونة تعبر عن سلوك معين:</a:t>
            </a:r>
          </a:p>
          <a:p>
            <a:pPr marL="857250" indent="-857250" algn="ctr" rtl="1">
              <a:buFont typeface="Wingdings" panose="05000000000000000000" pitchFamily="2" charset="2"/>
              <a:buChar char="§"/>
            </a:pP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سأعرض عليكم الأيقونات، وأنتم تذكرون السلوك المناسب لها؛ هيا بنا: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99F5D4-CAB3-CE30-B664-8A9A78A8D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3" y="628496"/>
            <a:ext cx="183505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0E569-C38B-5BEC-9812-8C2835E7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09A1F92A-4889-3DC1-0419-6FA205E4E004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DB2C5B23-AFCD-8C5C-FCDA-8FB5E8A8A9A5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2B4D3A69-1FC2-D93D-54E0-4B23E112A67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676D0058-4D0F-39D8-C163-C4E5A12C35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3B0D92EB-3940-6DB2-7B11-627B7C3FA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A7A5B47-7508-D1FE-5512-64DCB92845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36C78804-CC76-2587-18E9-26895E730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0FDD8D3E-FC77-3D8C-7F8C-5A077C855057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67960530-7FCD-F897-4C7C-354A2D043A90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B5765501-B161-8604-861A-FF60780CE9DB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EE812AE3-AB48-C946-AF77-28A72C82C84B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02242142-F1B7-8F0D-C5F7-6E9FDCDD16E5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1D72F8F3-2B41-75B2-A12C-417E00B75A9D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697349-52B3-86D9-81F5-4078EE09B80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0552B8-1FC3-C00B-DBC0-339409F8C031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4C4235-0876-FC07-209A-80E4CB05EFB8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ACE6A2E-3565-D4D7-963C-00C3D921B0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08D4AC8-5B53-7827-637C-80F7CC1B70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6131F29-B32D-7B38-7377-CBF87C4917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C819F9-B6BF-668F-90B5-54D677C275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7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كلمات سبق أن رأيناها في الحصة السابقة. خذوا ألواحكم واستعدوا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بات</a:t>
            </a:r>
          </a:p>
          <a:p>
            <a:pPr algn="r" rtl="1"/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باتَ</a:t>
            </a:r>
            <a:endParaRPr lang="fr-FR" sz="239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لاحظوا جيدا وصححوا: 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تكتب (بات) بـمد بالألف بعد الباء، وبتاء مبسوطة. ولا نضع الفتحة مع المد بالألف. تتكون الكلمة من مقطعين: </a:t>
            </a:r>
            <a:r>
              <a:rPr lang="ar-MA" sz="6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با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/تَ</a:t>
            </a: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49B87-5644-2A57-2D48-589A5D1E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8C53A3-B9E9-4A83-137F-561DAE849EF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ثوم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6EE7F8-7C3D-2B59-8531-2F76E3FD3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0C459F-5D87-41FD-5CB4-C8D5A32D7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76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A2CBD-8AEA-C382-BCA2-98F260DFB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65BDA2E-A159-1FFC-3A85-EA5D50AA275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BC3A0E-0044-835E-4B77-FC54AA03C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23CE42-5C69-F976-708D-002DA202042B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ثَوْمٌ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7902F9-162E-6A21-5697-1254066C5EC8}"/>
              </a:ext>
            </a:extLst>
          </p:cNvPr>
          <p:cNvSpPr/>
          <p:nvPr/>
        </p:nvSpPr>
        <p:spPr>
          <a:xfrm>
            <a:off x="817419" y="6884073"/>
            <a:ext cx="12150436" cy="17565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وصححوا: 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(ثوم) بثاء</a:t>
            </a:r>
            <a:r>
              <a:rPr kumimoji="0" lang="ar-MA" sz="6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فوقها فتحة، وواو ساكنة، وميم فوقها ضمتان. تتكون الكلمة من مقطعين: ثَوْ/مٌ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10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41C75-B8A6-2375-9DB7-7DC6F9E84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F2A62F8-A8EC-CDEA-9768-CEA2CB497CB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نبات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02142A-432D-97D5-43E4-38F652DD0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772100-EC98-AF21-5251-5A657FB57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70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71FF-E053-3F43-1697-58A5426E7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E6B42B2-AA06-38E1-A2EB-6F5BBB6D01C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07B6EF9-88E2-E694-8A99-10E465CB7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6B0C88-10C8-5BA9-5437-BF3DE7784A9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نَباتٌ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A936A1-6547-263F-4786-DD3F65C936B2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وصححوا: 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(نبات) بـمد بالألف بعد الباء، وبتاء مبسوطة. ولا نضع الفتحة مع المد بالألف. تتكون الكلمة من ثلاثة مقاطع: نَـ/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با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/تٌ</a:t>
            </a:r>
          </a:p>
        </p:txBody>
      </p:sp>
    </p:spTree>
    <p:extLst>
      <p:ext uri="{BB962C8B-B14F-4D97-AF65-F5344CB8AC3E}">
        <p14:creationId xmlns:p14="http://schemas.microsoft.com/office/powerpoint/2010/main" val="21747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89BA2-AC1E-6F4A-DDFA-71C0CF14A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A166257-C743-9C97-3EBB-587635D2C60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بناية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80CE80-BDF6-8875-B8B4-0BC8B4879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47D59A-A6E3-972F-BA1A-3B3837BB6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79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41F5A-50AA-8647-8D8B-010C88ABC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69B7FD-2563-B1BD-B058-06334B96297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A554E70-5A5D-0ECC-06A1-AE792DFE1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2CE6F0A-831C-BFC7-539E-3CD9AFF3D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بِنايَةٌ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1DA92CA-CA7D-AA73-7322-67CF885D2F91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وصححوا: 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(بناية) بـمد بالألف بعد النون، وبتاء مربوطة. ولا نضع الفتحة مع المد بالألف. تتكون الكلمة من أربعة مقاطع: بِـ/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ن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ا/يَـ/ـةٌ</a:t>
            </a:r>
          </a:p>
        </p:txBody>
      </p:sp>
    </p:spTree>
    <p:extLst>
      <p:ext uri="{BB962C8B-B14F-4D97-AF65-F5344CB8AC3E}">
        <p14:creationId xmlns:p14="http://schemas.microsoft.com/office/powerpoint/2010/main" val="418782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سأقوم بملاحظة الصورة، ثم أشير إلى عنصر جديد منها، وأعبر عنه بكلمة واحدة.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F107445-C76C-8A42-EC14-B42348505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603" y="1756929"/>
            <a:ext cx="5996757" cy="819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 جديد  من عناصر الصورة بكلمة واحدة.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33361-2089-8726-992B-9263B9E1E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603" y="1756929"/>
            <a:ext cx="5996757" cy="819505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0E56C71-4D65-DD57-6693-F7DBA66AF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55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الجديدة على السبورة بخط واضح.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على ستة 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 – ح – خ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 – غ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هـ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جَلَسَ؟</a:t>
            </a:r>
          </a:p>
          <a:p>
            <a:pPr marL="977900" algn="just" defTabSz="1074738" rtl="1"/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تكتب الكلمة ويتم جرد الحرف مع حركته، بإشراك المتعلمين.</a:t>
            </a: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9199418" y="4776355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لَسَ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528327" y="550025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669473" y="477635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جَـ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AB4E390-73B3-8B85-46E8-1BC4FE73F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3266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415636" y="1180449"/>
            <a:ext cx="12443114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32703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564004" y="5143500"/>
            <a:ext cx="10972800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بسيط حول الأسرة والمدرسة لكتابة كلمات؛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الحروف: ج – ح – خ – ع – غ – هـ ، وقراءتها مع المقاطع، وضمن كلمات.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كلمات متضمنة للحروف المستهدفة.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3903505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618700" y="237066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جَـ</a:t>
            </a: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لَسَ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983846" y="2542199"/>
            <a:ext cx="1680044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2036439" y="4413887"/>
            <a:ext cx="1627451" cy="136045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85C2B8-04B2-4BC9-0B31-0AA0A9114B65}"/>
              </a:ext>
            </a:extLst>
          </p:cNvPr>
          <p:cNvSpPr/>
          <p:nvPr/>
        </p:nvSpPr>
        <p:spPr>
          <a:xfrm>
            <a:off x="1931255" y="6171830"/>
            <a:ext cx="1705202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2009006" y="7929144"/>
            <a:ext cx="1627451" cy="136045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F99F22-F1EB-8692-87BB-E26E978E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618700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سَ</a:t>
            </a: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جَـ</a:t>
            </a: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دَ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5B52639-A892-7331-B2FF-FEC8DA93B877}"/>
              </a:ext>
            </a:extLst>
          </p:cNvPr>
          <p:cNvSpPr/>
          <p:nvPr/>
        </p:nvSpPr>
        <p:spPr>
          <a:xfrm>
            <a:off x="9618700" y="593829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ـجَّ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618700" y="7861072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خَرَ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جَ</a:t>
            </a:r>
            <a:endParaRPr lang="fr-FR" sz="8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2C410CC-E0ED-177A-EB28-2AB43EB38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761604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يستمر الأستاذ بالطريقة نفسها مع باقي الحروف: 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حيٌّ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يّ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71B7EB7-200C-7E5A-2161-538470502E38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716F477-DA28-4D10-E662-2805AE8CC0D8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ـحـ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298DA77-C6D1-9366-90C4-7B3EC5A4B0E6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37DF5EF-850A-7024-A995-5ECADAF841C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B819B0D-BAFC-AAFD-D0FE-63D3D4C98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خرج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رَجَ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07E268-57F1-6D29-991F-CFCD6FBAD291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38AA8B4-20A2-C678-4C6A-F7BDC2108FBD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B813EC9-D205-9E83-26A1-56261D778F25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9436908-A826-187F-2B02-DA3EAD656CE1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BEB47FC-D625-8238-AF49-FE101F388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E50D7-861B-CA12-9B12-2027D406D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2CD401-3537-D929-33A2-55FE4BF34C91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علم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BD2FF28-4047-5FC0-A25E-4C868C039485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لَمٌ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90D5C09C-68F4-7D6B-B366-493072C2E2AD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B18B6FE-CDED-B90F-83F5-7951DE1A1ACD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D6DFB3-3CFD-ED95-9D4C-5778CCC71553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AA0CA9C-36BC-F46C-E7BB-AAA49B5A71D7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9674B70-784F-E978-CF60-A14BA8FC6980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C3B7B9F-99F6-B621-4E28-C3D5B2BE2B48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13E850-FF25-B099-A356-59452EE5E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2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0552D-0548-E79B-AB11-F9BB4F7E9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1C52CFE-8300-C970-3FB0-82F22C39A71A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هواء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EE84FEA1-BDFE-4A51-0B96-81C99E1F934F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واءٌ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606EEC93-2D7F-6A74-08CF-57D154DBA601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6271A2D-7276-4DA3-E4DC-5F9DA02B2688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55D5CE5-583E-482C-7146-4C263B17FD07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05F9C01-6457-4637-6DC2-5C5165A2406B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1C95334-CB72-CBFD-163D-D4A893391AD5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351B872-6D61-839F-28E5-A888EB98210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9BCF143-352C-3374-9D81-86F6BA7E6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36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5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الحروف. سأنطق الصوت، وعليكم تحديده على السبورة بسرعة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864D83D-1EF8-7A4E-3B0D-CFCEC23FFF7A}"/>
              </a:ext>
            </a:extLst>
          </p:cNvPr>
          <p:cNvSpPr/>
          <p:nvPr/>
        </p:nvSpPr>
        <p:spPr>
          <a:xfrm>
            <a:off x="3200400" y="27813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9398E50-60F5-7619-6FC4-558C3D3A2797}"/>
              </a:ext>
            </a:extLst>
          </p:cNvPr>
          <p:cNvGrpSpPr/>
          <p:nvPr/>
        </p:nvGrpSpPr>
        <p:grpSpPr>
          <a:xfrm>
            <a:off x="8534400" y="2781300"/>
            <a:ext cx="2133600" cy="2057400"/>
            <a:chOff x="3352800" y="4451684"/>
            <a:chExt cx="2133600" cy="2057400"/>
          </a:xfrm>
        </p:grpSpPr>
        <p:sp>
          <p:nvSpPr>
            <p:cNvPr id="5" name="Organigramme : Alternative 4">
              <a:extLst>
                <a:ext uri="{FF2B5EF4-FFF2-40B4-BE49-F238E27FC236}">
                  <a16:creationId xmlns:a16="http://schemas.microsoft.com/office/drawing/2014/main" id="{F7163656-B099-6CD8-27A8-1C3E72C039A1}"/>
                </a:ext>
              </a:extLst>
            </p:cNvPr>
            <p:cNvSpPr/>
            <p:nvPr/>
          </p:nvSpPr>
          <p:spPr>
            <a:xfrm>
              <a:off x="3352800" y="4451684"/>
              <a:ext cx="2133600" cy="2057400"/>
            </a:xfrm>
            <a:prstGeom prst="flowChartAlternateProcess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rtl="1"/>
              <a:r>
                <a:rPr lang="ar-MA" sz="115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غ</a:t>
              </a:r>
              <a:endPara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CBAA05F2-85DC-DA8E-D574-0124AD28C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4977" t="49996" r="26616" b="40005"/>
            <a:stretch>
              <a:fillRect/>
            </a:stretch>
          </p:blipFill>
          <p:spPr>
            <a:xfrm>
              <a:off x="4114800" y="4790573"/>
              <a:ext cx="914400" cy="381000"/>
            </a:xfrm>
            <a:prstGeom prst="rect">
              <a:avLst/>
            </a:prstGeom>
          </p:spPr>
        </p:pic>
      </p:grp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239B9F8-FA24-33B7-F150-179775B9AA06}"/>
              </a:ext>
            </a:extLst>
          </p:cNvPr>
          <p:cNvSpPr/>
          <p:nvPr/>
        </p:nvSpPr>
        <p:spPr>
          <a:xfrm>
            <a:off x="5867400" y="5446296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98984CE-245D-66F6-F8AB-7C009F32D856}"/>
              </a:ext>
            </a:extLst>
          </p:cNvPr>
          <p:cNvGrpSpPr/>
          <p:nvPr/>
        </p:nvGrpSpPr>
        <p:grpSpPr>
          <a:xfrm>
            <a:off x="1676400" y="5446296"/>
            <a:ext cx="2133600" cy="2057400"/>
            <a:chOff x="1676400" y="4451684"/>
            <a:chExt cx="2133600" cy="2057400"/>
          </a:xfrm>
        </p:grpSpPr>
        <p:sp>
          <p:nvSpPr>
            <p:cNvPr id="9" name="Organigramme : Alternative 8">
              <a:extLst>
                <a:ext uri="{FF2B5EF4-FFF2-40B4-BE49-F238E27FC236}">
                  <a16:creationId xmlns:a16="http://schemas.microsoft.com/office/drawing/2014/main" id="{6094DACC-C029-0946-C990-F69C97C60F90}"/>
                </a:ext>
              </a:extLst>
            </p:cNvPr>
            <p:cNvSpPr/>
            <p:nvPr/>
          </p:nvSpPr>
          <p:spPr>
            <a:xfrm>
              <a:off x="1676400" y="4451684"/>
              <a:ext cx="2133600" cy="2057400"/>
            </a:xfrm>
            <a:prstGeom prst="flowChartAlternateProcess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rtl="1"/>
              <a:r>
                <a:rPr lang="ar-MA" sz="115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ج</a:t>
              </a:r>
              <a:endPara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9DEB5D4-883E-772E-9C11-04C20543E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4977" t="49996" r="26616" b="40005"/>
            <a:stretch>
              <a:fillRect/>
            </a:stretch>
          </p:blipFill>
          <p:spPr>
            <a:xfrm>
              <a:off x="2602832" y="5676900"/>
              <a:ext cx="914400" cy="381000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1B065F3-BAD3-C124-780B-9B87F6CCA59A}"/>
              </a:ext>
            </a:extLst>
          </p:cNvPr>
          <p:cNvGrpSpPr/>
          <p:nvPr/>
        </p:nvGrpSpPr>
        <p:grpSpPr>
          <a:xfrm>
            <a:off x="9982200" y="5446296"/>
            <a:ext cx="2133600" cy="2057400"/>
            <a:chOff x="9982200" y="4451684"/>
            <a:chExt cx="2133600" cy="2057400"/>
          </a:xfrm>
        </p:grpSpPr>
        <p:sp>
          <p:nvSpPr>
            <p:cNvPr id="12" name="Organigramme : Alternative 11">
              <a:extLst>
                <a:ext uri="{FF2B5EF4-FFF2-40B4-BE49-F238E27FC236}">
                  <a16:creationId xmlns:a16="http://schemas.microsoft.com/office/drawing/2014/main" id="{4A684E93-A58C-FD82-3196-DB5D2FCD330C}"/>
                </a:ext>
              </a:extLst>
            </p:cNvPr>
            <p:cNvSpPr/>
            <p:nvPr/>
          </p:nvSpPr>
          <p:spPr>
            <a:xfrm>
              <a:off x="9982200" y="4451684"/>
              <a:ext cx="2133600" cy="2057400"/>
            </a:xfrm>
            <a:prstGeom prst="flowChartAlternateProcess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rtl="1"/>
              <a:r>
                <a:rPr lang="ar-MA" sz="115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خ</a:t>
              </a:r>
              <a:endPara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6AA3790-F6BC-CC48-3A42-5F56D99DC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4977" t="49996" r="26616" b="40005"/>
            <a:stretch>
              <a:fillRect/>
            </a:stretch>
          </p:blipFill>
          <p:spPr>
            <a:xfrm>
              <a:off x="10844463" y="4953000"/>
              <a:ext cx="914400" cy="381000"/>
            </a:xfrm>
            <a:prstGeom prst="rect">
              <a:avLst/>
            </a:prstGeom>
          </p:spPr>
        </p:pic>
      </p:grp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2C4A94A-4DD3-5F4F-605F-3A1D61C010B5}"/>
              </a:ext>
            </a:extLst>
          </p:cNvPr>
          <p:cNvSpPr/>
          <p:nvPr/>
        </p:nvSpPr>
        <p:spPr>
          <a:xfrm>
            <a:off x="5829300" y="7962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هـ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EEEBAFB-205D-835D-BF77-853827686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08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C0A06-80C2-A35D-07AB-B7AD85597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FE964BF-BA8F-8095-3FCC-00141469D5B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حرفا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وعليكم كتابتها بسرعة.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سنصحح مباشرة بعد رفع الألواح.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BC863FC-AB10-2BBE-0A5B-0512579E931D}"/>
              </a:ext>
            </a:extLst>
          </p:cNvPr>
          <p:cNvSpPr/>
          <p:nvPr/>
        </p:nvSpPr>
        <p:spPr>
          <a:xfrm>
            <a:off x="3200400" y="27813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53FFC04-BA4E-E21C-E89E-12AE86E41073}"/>
              </a:ext>
            </a:extLst>
          </p:cNvPr>
          <p:cNvGrpSpPr/>
          <p:nvPr/>
        </p:nvGrpSpPr>
        <p:grpSpPr>
          <a:xfrm>
            <a:off x="8534400" y="2781300"/>
            <a:ext cx="2133600" cy="2057400"/>
            <a:chOff x="3352800" y="4451684"/>
            <a:chExt cx="2133600" cy="2057400"/>
          </a:xfrm>
        </p:grpSpPr>
        <p:sp>
          <p:nvSpPr>
            <p:cNvPr id="5" name="Organigramme : Alternative 4">
              <a:extLst>
                <a:ext uri="{FF2B5EF4-FFF2-40B4-BE49-F238E27FC236}">
                  <a16:creationId xmlns:a16="http://schemas.microsoft.com/office/drawing/2014/main" id="{A876A8E7-1F95-5958-D295-85763801A870}"/>
                </a:ext>
              </a:extLst>
            </p:cNvPr>
            <p:cNvSpPr/>
            <p:nvPr/>
          </p:nvSpPr>
          <p:spPr>
            <a:xfrm>
              <a:off x="3352800" y="4451684"/>
              <a:ext cx="2133600" cy="2057400"/>
            </a:xfrm>
            <a:prstGeom prst="flowChartAlternateProcess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1500" b="0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غ</a:t>
              </a:r>
              <a:endParaRPr kumimoji="0" lang="fr-FR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4E75996B-5B98-7278-E79C-6DB394374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4977" t="49996" r="26616" b="40005"/>
            <a:stretch>
              <a:fillRect/>
            </a:stretch>
          </p:blipFill>
          <p:spPr>
            <a:xfrm>
              <a:off x="4114800" y="4790573"/>
              <a:ext cx="914400" cy="381000"/>
            </a:xfrm>
            <a:prstGeom prst="rect">
              <a:avLst/>
            </a:prstGeom>
          </p:spPr>
        </p:pic>
      </p:grp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D7E91B5-6888-0C03-EA21-29DD0CF98899}"/>
              </a:ext>
            </a:extLst>
          </p:cNvPr>
          <p:cNvSpPr/>
          <p:nvPr/>
        </p:nvSpPr>
        <p:spPr>
          <a:xfrm>
            <a:off x="5867400" y="5446296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685E7A3-CD71-86C2-0CA8-4231EA68BE60}"/>
              </a:ext>
            </a:extLst>
          </p:cNvPr>
          <p:cNvGrpSpPr/>
          <p:nvPr/>
        </p:nvGrpSpPr>
        <p:grpSpPr>
          <a:xfrm>
            <a:off x="1676400" y="5446296"/>
            <a:ext cx="2133600" cy="2057400"/>
            <a:chOff x="1676400" y="4451684"/>
            <a:chExt cx="2133600" cy="2057400"/>
          </a:xfrm>
        </p:grpSpPr>
        <p:sp>
          <p:nvSpPr>
            <p:cNvPr id="9" name="Organigramme : Alternative 8">
              <a:extLst>
                <a:ext uri="{FF2B5EF4-FFF2-40B4-BE49-F238E27FC236}">
                  <a16:creationId xmlns:a16="http://schemas.microsoft.com/office/drawing/2014/main" id="{185BEC9A-5B16-D3A1-9F6F-D21162B3C83B}"/>
                </a:ext>
              </a:extLst>
            </p:cNvPr>
            <p:cNvSpPr/>
            <p:nvPr/>
          </p:nvSpPr>
          <p:spPr>
            <a:xfrm>
              <a:off x="1676400" y="4451684"/>
              <a:ext cx="2133600" cy="2057400"/>
            </a:xfrm>
            <a:prstGeom prst="flowChartAlternateProcess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1500" b="0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ج</a:t>
              </a:r>
              <a:endParaRPr kumimoji="0" lang="fr-FR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A01292D-C3D1-F322-AD49-7D964FACC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4977" t="49996" r="26616" b="40005"/>
            <a:stretch>
              <a:fillRect/>
            </a:stretch>
          </p:blipFill>
          <p:spPr>
            <a:xfrm>
              <a:off x="2602832" y="5676900"/>
              <a:ext cx="914400" cy="381000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43661A8-1544-34D6-6B3D-1CB75467865C}"/>
              </a:ext>
            </a:extLst>
          </p:cNvPr>
          <p:cNvGrpSpPr/>
          <p:nvPr/>
        </p:nvGrpSpPr>
        <p:grpSpPr>
          <a:xfrm>
            <a:off x="9982200" y="5446296"/>
            <a:ext cx="2133600" cy="2057400"/>
            <a:chOff x="9982200" y="4451684"/>
            <a:chExt cx="2133600" cy="2057400"/>
          </a:xfrm>
        </p:grpSpPr>
        <p:sp>
          <p:nvSpPr>
            <p:cNvPr id="12" name="Organigramme : Alternative 11">
              <a:extLst>
                <a:ext uri="{FF2B5EF4-FFF2-40B4-BE49-F238E27FC236}">
                  <a16:creationId xmlns:a16="http://schemas.microsoft.com/office/drawing/2014/main" id="{C5AB1745-B542-3848-4380-5CC2120AA0C2}"/>
                </a:ext>
              </a:extLst>
            </p:cNvPr>
            <p:cNvSpPr/>
            <p:nvPr/>
          </p:nvSpPr>
          <p:spPr>
            <a:xfrm>
              <a:off x="9982200" y="4451684"/>
              <a:ext cx="2133600" cy="2057400"/>
            </a:xfrm>
            <a:prstGeom prst="flowChartAlternateProcess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1500" b="0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خ</a:t>
              </a:r>
              <a:endParaRPr kumimoji="0" lang="fr-FR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6922248-5B74-8216-56BE-71208F9EF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4977" t="49996" r="26616" b="40005"/>
            <a:stretch>
              <a:fillRect/>
            </a:stretch>
          </p:blipFill>
          <p:spPr>
            <a:xfrm>
              <a:off x="10844463" y="4953000"/>
              <a:ext cx="914400" cy="381000"/>
            </a:xfrm>
            <a:prstGeom prst="rect">
              <a:avLst/>
            </a:prstGeom>
          </p:spPr>
        </p:pic>
      </p:grp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49FDF703-E8D3-300A-C035-3D3F07989596}"/>
              </a:ext>
            </a:extLst>
          </p:cNvPr>
          <p:cNvSpPr/>
          <p:nvPr/>
        </p:nvSpPr>
        <p:spPr>
          <a:xfrm>
            <a:off x="5829300" y="7962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E4B7297-7BDF-81A6-CEF5-C9D41C1EC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37" y="70886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3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الهاء، 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 – ح – خ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 – غ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9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هــ</a:t>
            </a:r>
            <a:endParaRPr kumimoji="0" lang="fr-FR" sz="9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BA467B-9F75-0170-C498-F5E02E0C8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تبتدئ بحرف الهاء ورأيناها في قراءة الصورة هي: هواء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8991600" y="4533900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واءࣱ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295400" y="4533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هَـ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 الأستاذ خريطة حرف الهاء مع الحركات القصيرة، ويسمي كل مقطع، ويقدم كلمة تبتدئ به</a:t>
            </a:r>
            <a:r>
              <a:rPr lang="ar-MA" sz="4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0988478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6600825" y="208108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هَـ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واءٌ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8610600" y="318908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هِـ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لالࣱ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9677401" y="479029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هُـ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روبࣱ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161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412D-7428-BE36-EDAE-A3AEC5D5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BCD076-B8B6-8DBB-AFF8-87B6241B6546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سنتمم ملء الخريطة مع الحركات الطويلة </a:t>
            </a:r>
            <a:r>
              <a:rPr kumimoji="0" lang="ar-MA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والتنوينات</a:t>
            </a:r>
            <a:r>
              <a:rPr lang="ar-MA" sz="4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61840D-1C61-9957-B360-88533B3C3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1222849"/>
              </p:ext>
            </p:extLst>
          </p:nvPr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181A27F-8BD8-6C04-C7EE-0F922F867DB1}"/>
              </a:ext>
            </a:extLst>
          </p:cNvPr>
          <p:cNvSpPr txBox="1"/>
          <p:nvPr/>
        </p:nvSpPr>
        <p:spPr>
          <a:xfrm>
            <a:off x="6600825" y="208108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C71D7-9433-DC40-8B1D-525C449D5D48}"/>
              </a:ext>
            </a:extLst>
          </p:cNvPr>
          <p:cNvSpPr txBox="1"/>
          <p:nvPr/>
        </p:nvSpPr>
        <p:spPr>
          <a:xfrm>
            <a:off x="8610600" y="318908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لالࣱ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015ADD-1608-AC47-44CD-DAD5C640783B}"/>
              </a:ext>
            </a:extLst>
          </p:cNvPr>
          <p:cNvSpPr txBox="1"/>
          <p:nvPr/>
        </p:nvSpPr>
        <p:spPr>
          <a:xfrm>
            <a:off x="9677401" y="479029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روبࣱ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B8EB7-9542-69F0-2C1D-29324697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C529266-94E0-4470-4737-64D0A893EF2A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ها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5413134-3A7A-AD8A-9CE4-999B029AA0B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ـــهيـ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A138F8-97BD-4927-92FB-560D15519B23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E27BFE-D9C6-C0D8-DD0A-0B9C0012F17E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هـا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تِفࣱ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1E1B9-4EBA-71EA-5122-0CBB54328FDF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شَـ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هـيـ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221AD5-8690-04CD-FFA3-9242064A49C1}"/>
              </a:ext>
            </a:extLst>
          </p:cNvPr>
          <p:cNvSpPr txBox="1"/>
          <p:nvPr/>
        </p:nvSpPr>
        <p:spPr>
          <a:xfrm>
            <a:off x="2895600" y="872025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هـو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B9A865A-936D-E19D-E6F8-8B78C5090983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80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ـهٍ</a:t>
            </a:r>
            <a:endParaRPr lang="fr-FR" sz="8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0A4900E-CC36-7377-FDB3-EF2BA62BBA1F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lvl="0" indent="0" algn="ctr" defTabSz="3200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kern="1200" dirty="0">
                <a:latin typeface="Microsoft Uighur" panose="02000000000000000000" pitchFamily="2" charset="-78"/>
                <a:cs typeface="+mn-cs"/>
              </a:rPr>
              <a:t>هࣱ</a:t>
            </a:r>
            <a:endParaRPr lang="fr-FR" sz="7200" kern="1200" dirty="0">
              <a:latin typeface="Microsoft Uighur" panose="02000000000000000000" pitchFamily="2" charset="-78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748D3C2-5CE5-4074-47BF-70B39BDDA6A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80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ـهاً</a:t>
            </a:r>
            <a:endParaRPr lang="fr-FR" sz="8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63FE05-45DC-29E3-9B44-979673FA577C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مُنَبِّ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ـهاً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F83C1-A379-7A17-35F2-76B234E5420D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نَبي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ـهٍ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AA1E4D-179F-44BA-AE10-DD091CC2588C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شِفا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هࣱ</a:t>
            </a:r>
            <a:endParaRPr lang="fr-FR" sz="6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625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62534-DAE2-EC9B-EFF6-804EC6798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FD28DA4-EC6D-14FF-2C25-A65BC2852E7D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خريطة الحرف: رددوا من ورائي جماعة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39FFF3E-07EC-8442-6D83-4EFE443A2504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C4278F-5A52-F832-CB30-314A73ADE489}"/>
              </a:ext>
            </a:extLst>
          </p:cNvPr>
          <p:cNvSpPr txBox="1"/>
          <p:nvPr/>
        </p:nvSpPr>
        <p:spPr>
          <a:xfrm>
            <a:off x="6600825" y="208108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BA0F5D-0931-A8A0-1ADC-B095A08C7B94}"/>
              </a:ext>
            </a:extLst>
          </p:cNvPr>
          <p:cNvSpPr txBox="1"/>
          <p:nvPr/>
        </p:nvSpPr>
        <p:spPr>
          <a:xfrm>
            <a:off x="8610600" y="318908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لالࣱ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1621649-8BA2-4F5B-8684-082985B40A77}"/>
              </a:ext>
            </a:extLst>
          </p:cNvPr>
          <p:cNvSpPr txBox="1"/>
          <p:nvPr/>
        </p:nvSpPr>
        <p:spPr>
          <a:xfrm>
            <a:off x="9677401" y="479029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روبࣱ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0C7B15D-DAF8-E520-84EB-DC59D75B80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94C8CFC-A776-A409-BCDC-83F9B12013F6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3C152BE7-3C67-7D21-77FE-33E457BFECED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ـــهيـ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C47B724-A7B7-4886-D844-E51E0CB10D79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2E95A4C-0EC2-C65F-422C-E7E993753A2D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تِفࣱ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7ABA95F-B64A-0FCD-C7ED-053815C72416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9DAAB5D-8636-F8CB-02A6-F0BF77441590}"/>
              </a:ext>
            </a:extLst>
          </p:cNvPr>
          <p:cNvSpPr txBox="1"/>
          <p:nvPr/>
        </p:nvSpPr>
        <p:spPr>
          <a:xfrm>
            <a:off x="2895600" y="872025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D9435014-840D-BDBE-0A52-3AE8ADB778F2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22270D3F-F829-9AD4-75CA-B781C448FF85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هࣱ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CBF68337-B80B-4A81-7F36-CB602565CF75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8604E77-5051-C2D7-7E00-4B6F681C7A66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مُنَبِّ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6E41C48-330B-6A8C-DC07-0EA88152F74C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نَبي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2B989B2-15DA-44BA-5187-66365B4DFDCD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شِفا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996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FE312-E6CB-363F-96D7-0111B5D29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C44E07-C1F0-11E1-297B-583BD59AE22B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مع التصحيح، كل متعلم يقرأ جزءا من الخريطة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30A257C-D21D-B9CF-0CF2-26D37AF60EAF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933A7A0-3032-A253-D880-836610804911}"/>
              </a:ext>
            </a:extLst>
          </p:cNvPr>
          <p:cNvSpPr txBox="1"/>
          <p:nvPr/>
        </p:nvSpPr>
        <p:spPr>
          <a:xfrm>
            <a:off x="6600825" y="208108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EFA46E-0944-FBA2-AD8A-CA8D17747885}"/>
              </a:ext>
            </a:extLst>
          </p:cNvPr>
          <p:cNvSpPr txBox="1"/>
          <p:nvPr/>
        </p:nvSpPr>
        <p:spPr>
          <a:xfrm>
            <a:off x="8610600" y="318908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لالࣱ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8B6216-9E6E-2DD8-D84F-E78A1A44B4F8}"/>
              </a:ext>
            </a:extLst>
          </p:cNvPr>
          <p:cNvSpPr txBox="1"/>
          <p:nvPr/>
        </p:nvSpPr>
        <p:spPr>
          <a:xfrm>
            <a:off x="9677401" y="479029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روبࣱ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403B436-208A-087E-E8F2-C26B543DD09E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769B1DC3-32F7-78CB-6BE5-63C640A57413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ـــهيـ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0AB603B8-78B0-347B-B1D0-2C8D0DF83677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604558E-9A94-F1E3-7C49-51F48B6BB45D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تِفࣱ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FA9D0C-830B-F44A-B750-6C54F67DC3FB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3C406B8-85E9-1EF4-F030-A51C02A89275}"/>
              </a:ext>
            </a:extLst>
          </p:cNvPr>
          <p:cNvSpPr txBox="1"/>
          <p:nvPr/>
        </p:nvSpPr>
        <p:spPr>
          <a:xfrm>
            <a:off x="2895600" y="872025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065409D-8F34-9A6D-9863-A4FCD165C47D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7DEBEEF6-EF04-0EF2-C686-77B8B8743885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هࣱ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7F272A0A-388A-1733-D10C-7C50AA6D4B3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BD69572-B94B-CB63-B5EF-30CF58ED5468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مُنَبِّ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BA5366-8B55-5C7C-A528-62E6E9CDF051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نَبي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B5A0D4C-70E2-0CCC-7F0A-724F51CF9C1B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شِفا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9BEC7D-D762-F83F-AB4A-AA953049E1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55414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386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68019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خمس مجموعات، كل مجموعة تنشئ خريطة أحد الحروف: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ح،خ،ج،ع،غ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انتبهوا؛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F41D12-73B3-A8C5-C17D-A71970B42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36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اليوم، وستقومون بقراءتها أيضا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DDD41EE-49C3-E639-B020-CB952E41A6C4}"/>
              </a:ext>
            </a:extLst>
          </p:cNvPr>
          <p:cNvGrpSpPr/>
          <p:nvPr/>
        </p:nvGrpSpPr>
        <p:grpSpPr>
          <a:xfrm>
            <a:off x="1649659" y="2247900"/>
            <a:ext cx="10416681" cy="7946483"/>
            <a:chOff x="906850" y="647092"/>
            <a:chExt cx="7492329" cy="5715608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17823C26-07BD-21F0-C22F-4D7BAFAB850F}"/>
                </a:ext>
              </a:extLst>
            </p:cNvPr>
            <p:cNvGrpSpPr/>
            <p:nvPr/>
          </p:nvGrpSpPr>
          <p:grpSpPr>
            <a:xfrm>
              <a:off x="906851" y="647092"/>
              <a:ext cx="7492328" cy="4133737"/>
              <a:chOff x="464798" y="1890459"/>
              <a:chExt cx="7492328" cy="4133737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1B736B37-8C3B-92B9-2F41-81CDDBE452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62048"/>
              <a:stretch>
                <a:fillRect/>
              </a:stretch>
            </p:blipFill>
            <p:spPr>
              <a:xfrm>
                <a:off x="464798" y="2732082"/>
                <a:ext cx="7492328" cy="3292114"/>
              </a:xfrm>
              <a:prstGeom prst="rect">
                <a:avLst/>
              </a:prstGeom>
            </p:spPr>
          </p:pic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8A006DBF-D75D-9E7D-4C5F-79434FD410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b="90033"/>
              <a:stretch>
                <a:fillRect/>
              </a:stretch>
            </p:blipFill>
            <p:spPr>
              <a:xfrm>
                <a:off x="464798" y="1890459"/>
                <a:ext cx="7492328" cy="864530"/>
              </a:xfrm>
              <a:prstGeom prst="rect">
                <a:avLst/>
              </a:prstGeom>
            </p:spPr>
          </p:pic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BBCF692-D92E-7B67-1626-810B75B86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799" b="88161"/>
            <a:stretch>
              <a:fillRect/>
            </a:stretch>
          </p:blipFill>
          <p:spPr>
            <a:xfrm>
              <a:off x="906850" y="4591772"/>
              <a:ext cx="7492329" cy="914400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56C824A-864D-4CD7-2237-AAD435877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1159" b="28318"/>
            <a:stretch>
              <a:fillRect/>
            </a:stretch>
          </p:blipFill>
          <p:spPr>
            <a:xfrm>
              <a:off x="906851" y="5448300"/>
              <a:ext cx="7492328" cy="914400"/>
            </a:xfrm>
            <a:prstGeom prst="rect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D975D-0EF9-9521-D5D0-340A8425A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33E7B70-A493-1100-2C8A-220CC136B612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F9B2F7-3EEC-E1D2-B6C0-D799205C0DF6}"/>
              </a:ext>
            </a:extLst>
          </p:cNvPr>
          <p:cNvGrpSpPr/>
          <p:nvPr/>
        </p:nvGrpSpPr>
        <p:grpSpPr>
          <a:xfrm>
            <a:off x="1649659" y="2247900"/>
            <a:ext cx="10416681" cy="7946483"/>
            <a:chOff x="906850" y="647092"/>
            <a:chExt cx="7492329" cy="5715608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33424133-FC38-F0ED-B7A7-30B92643B913}"/>
                </a:ext>
              </a:extLst>
            </p:cNvPr>
            <p:cNvGrpSpPr/>
            <p:nvPr/>
          </p:nvGrpSpPr>
          <p:grpSpPr>
            <a:xfrm>
              <a:off x="906851" y="647092"/>
              <a:ext cx="7492328" cy="4133737"/>
              <a:chOff x="464798" y="1890459"/>
              <a:chExt cx="7492328" cy="4133737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0C742B60-9071-FE6E-AD32-36F9BD286A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62048"/>
              <a:stretch>
                <a:fillRect/>
              </a:stretch>
            </p:blipFill>
            <p:spPr>
              <a:xfrm>
                <a:off x="464798" y="2732082"/>
                <a:ext cx="7492328" cy="3292114"/>
              </a:xfrm>
              <a:prstGeom prst="rect">
                <a:avLst/>
              </a:prstGeom>
            </p:spPr>
          </p:pic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3AF8A339-822E-CA3F-EFD0-9FAEBE0672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b="90033"/>
              <a:stretch>
                <a:fillRect/>
              </a:stretch>
            </p:blipFill>
            <p:spPr>
              <a:xfrm>
                <a:off x="464798" y="1890459"/>
                <a:ext cx="7492328" cy="864530"/>
              </a:xfrm>
              <a:prstGeom prst="rect">
                <a:avLst/>
              </a:prstGeom>
            </p:spPr>
          </p:pic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2F37C99-F024-7DCE-E3FE-420817E37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799" b="88161"/>
            <a:stretch>
              <a:fillRect/>
            </a:stretch>
          </p:blipFill>
          <p:spPr>
            <a:xfrm>
              <a:off x="906850" y="4591772"/>
              <a:ext cx="7492329" cy="914400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378198A-8EDE-79B1-FC32-6FC9F2779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1159" b="28318"/>
            <a:stretch>
              <a:fillRect/>
            </a:stretch>
          </p:blipFill>
          <p:spPr>
            <a:xfrm>
              <a:off x="906851" y="5448300"/>
              <a:ext cx="7492328" cy="914400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0041F3E7-F562-5670-45CC-2CD70CE21C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112" y="658043"/>
            <a:ext cx="2009433" cy="132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686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A3229-5BF9-4CD9-BB0E-40AC02963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EAE809-1B1A-6A7C-5108-568B37A26665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بالتناوب،مع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تغيير اتجاهات القراءة، وتصحيح الأخطاء. 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A337FAF-5528-94F5-2840-35DCDF61D5F2}"/>
              </a:ext>
            </a:extLst>
          </p:cNvPr>
          <p:cNvGrpSpPr/>
          <p:nvPr/>
        </p:nvGrpSpPr>
        <p:grpSpPr>
          <a:xfrm>
            <a:off x="1649659" y="2247900"/>
            <a:ext cx="10416681" cy="7946483"/>
            <a:chOff x="906850" y="647092"/>
            <a:chExt cx="7492329" cy="5715608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5E798C4B-DA0B-2129-F932-F0E4C7C77368}"/>
                </a:ext>
              </a:extLst>
            </p:cNvPr>
            <p:cNvGrpSpPr/>
            <p:nvPr/>
          </p:nvGrpSpPr>
          <p:grpSpPr>
            <a:xfrm>
              <a:off x="906851" y="647092"/>
              <a:ext cx="7492328" cy="4133737"/>
              <a:chOff x="464798" y="1890459"/>
              <a:chExt cx="7492328" cy="4133737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E6F56BC5-CA90-F855-B314-C4AB00587B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62048"/>
              <a:stretch>
                <a:fillRect/>
              </a:stretch>
            </p:blipFill>
            <p:spPr>
              <a:xfrm>
                <a:off x="464798" y="2732082"/>
                <a:ext cx="7492328" cy="3292114"/>
              </a:xfrm>
              <a:prstGeom prst="rect">
                <a:avLst/>
              </a:prstGeom>
            </p:spPr>
          </p:pic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D82EA7DB-D12F-C845-C276-0F8C9D529D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b="90033"/>
              <a:stretch>
                <a:fillRect/>
              </a:stretch>
            </p:blipFill>
            <p:spPr>
              <a:xfrm>
                <a:off x="464798" y="1890459"/>
                <a:ext cx="7492328" cy="864530"/>
              </a:xfrm>
              <a:prstGeom prst="rect">
                <a:avLst/>
              </a:prstGeom>
            </p:spPr>
          </p:pic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6C12C0E-1FE2-C98A-C264-05DC4BC97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799" b="88161"/>
            <a:stretch>
              <a:fillRect/>
            </a:stretch>
          </p:blipFill>
          <p:spPr>
            <a:xfrm>
              <a:off x="906850" y="4591772"/>
              <a:ext cx="7492329" cy="914400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12DB65F-2759-DF0F-2AD0-ED746C9C2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1159" b="28318"/>
            <a:stretch>
              <a:fillRect/>
            </a:stretch>
          </p:blipFill>
          <p:spPr>
            <a:xfrm>
              <a:off x="906851" y="5448300"/>
              <a:ext cx="7492328" cy="914400"/>
            </a:xfrm>
            <a:prstGeom prst="rect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D0ABA266-672B-BBA5-EBFA-9A26E2293F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284" y="54761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837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FA7F-A0FA-7613-46C3-1260FDAA9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CD3D38-89FB-CBAF-DCAD-71222080288C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ركزوا معي الآن؛ سأركب كلمة انطلاقا من لوحة الحروف والمقاطع: جاع.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E38CBE4-CC30-2398-EEE6-9227CAAB5843}"/>
              </a:ext>
            </a:extLst>
          </p:cNvPr>
          <p:cNvGrpSpPr/>
          <p:nvPr/>
        </p:nvGrpSpPr>
        <p:grpSpPr>
          <a:xfrm>
            <a:off x="1649659" y="2247900"/>
            <a:ext cx="10416681" cy="7946483"/>
            <a:chOff x="906850" y="647092"/>
            <a:chExt cx="7492329" cy="5715608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4E3BD68D-9151-1198-224F-721F9DAD0E80}"/>
                </a:ext>
              </a:extLst>
            </p:cNvPr>
            <p:cNvGrpSpPr/>
            <p:nvPr/>
          </p:nvGrpSpPr>
          <p:grpSpPr>
            <a:xfrm>
              <a:off x="906851" y="647092"/>
              <a:ext cx="7492328" cy="4133737"/>
              <a:chOff x="464798" y="1890459"/>
              <a:chExt cx="7492328" cy="4133737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E639A9BD-BA91-84A2-E04B-3BECE098BC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62048"/>
              <a:stretch>
                <a:fillRect/>
              </a:stretch>
            </p:blipFill>
            <p:spPr>
              <a:xfrm>
                <a:off x="464798" y="2732082"/>
                <a:ext cx="7492328" cy="3292114"/>
              </a:xfrm>
              <a:prstGeom prst="rect">
                <a:avLst/>
              </a:prstGeom>
            </p:spPr>
          </p:pic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721EAC46-6C81-9537-095E-DDFBA996AE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b="90033"/>
              <a:stretch>
                <a:fillRect/>
              </a:stretch>
            </p:blipFill>
            <p:spPr>
              <a:xfrm>
                <a:off x="464798" y="1890459"/>
                <a:ext cx="7492328" cy="864530"/>
              </a:xfrm>
              <a:prstGeom prst="rect">
                <a:avLst/>
              </a:prstGeom>
            </p:spPr>
          </p:pic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05F02E6-0449-0BD2-A899-A275C0407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799" b="88161"/>
            <a:stretch>
              <a:fillRect/>
            </a:stretch>
          </p:blipFill>
          <p:spPr>
            <a:xfrm>
              <a:off x="906850" y="4591772"/>
              <a:ext cx="7492329" cy="914400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35E800B-1671-921D-C208-E2B60CF37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1159" b="28318"/>
            <a:stretch>
              <a:fillRect/>
            </a:stretch>
          </p:blipFill>
          <p:spPr>
            <a:xfrm>
              <a:off x="906851" y="5448300"/>
              <a:ext cx="7492328" cy="914400"/>
            </a:xfrm>
            <a:prstGeom prst="rect">
              <a:avLst/>
            </a:prstGeom>
          </p:spPr>
        </p:pic>
      </p:grpSp>
      <p:sp>
        <p:nvSpPr>
          <p:cNvPr id="10" name="Cadre 9">
            <a:extLst>
              <a:ext uri="{FF2B5EF4-FFF2-40B4-BE49-F238E27FC236}">
                <a16:creationId xmlns:a16="http://schemas.microsoft.com/office/drawing/2014/main" id="{0B5B0A52-68FD-FA06-D812-43B9D3DE2E2E}"/>
              </a:ext>
            </a:extLst>
          </p:cNvPr>
          <p:cNvSpPr/>
          <p:nvPr/>
        </p:nvSpPr>
        <p:spPr>
          <a:xfrm>
            <a:off x="6328611" y="4936023"/>
            <a:ext cx="914400" cy="914400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8A1FDA8-72A6-F7EB-97B4-09EFA7070C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5137" y="6805567"/>
            <a:ext cx="926672" cy="92667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942A482-4CEE-74E2-A243-3A0881187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0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3882025" y="2775952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8BA99-A17C-187D-FC21-7F1D97CEA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774BBFE-3C1C-7C34-3668-F7C57ED79706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تركب أكبر عدد من الكلمات انطلاقا من لوحة المقاطع التي أمامكم. يمكن إضافة مقاطع أخرى تعرفونها.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471AED3-B80C-F4EF-D84E-BF5610A3C640}"/>
              </a:ext>
            </a:extLst>
          </p:cNvPr>
          <p:cNvGrpSpPr/>
          <p:nvPr/>
        </p:nvGrpSpPr>
        <p:grpSpPr>
          <a:xfrm>
            <a:off x="1649659" y="2247900"/>
            <a:ext cx="10416681" cy="7946483"/>
            <a:chOff x="906850" y="647092"/>
            <a:chExt cx="7492329" cy="5715608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68930B28-DEA2-C244-A65C-7CF99D8321E6}"/>
                </a:ext>
              </a:extLst>
            </p:cNvPr>
            <p:cNvGrpSpPr/>
            <p:nvPr/>
          </p:nvGrpSpPr>
          <p:grpSpPr>
            <a:xfrm>
              <a:off x="906851" y="647092"/>
              <a:ext cx="7492328" cy="4133737"/>
              <a:chOff x="464798" y="1890459"/>
              <a:chExt cx="7492328" cy="4133737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2F59F532-BDCF-4722-6D14-1AD41B7104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62048"/>
              <a:stretch>
                <a:fillRect/>
              </a:stretch>
            </p:blipFill>
            <p:spPr>
              <a:xfrm>
                <a:off x="464798" y="2732082"/>
                <a:ext cx="7492328" cy="3292114"/>
              </a:xfrm>
              <a:prstGeom prst="rect">
                <a:avLst/>
              </a:prstGeom>
            </p:spPr>
          </p:pic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0D8168C9-5683-36C5-DD1C-AF03964A97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b="90033"/>
              <a:stretch>
                <a:fillRect/>
              </a:stretch>
            </p:blipFill>
            <p:spPr>
              <a:xfrm>
                <a:off x="464798" y="1890459"/>
                <a:ext cx="7492328" cy="864530"/>
              </a:xfrm>
              <a:prstGeom prst="rect">
                <a:avLst/>
              </a:prstGeom>
            </p:spPr>
          </p:pic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F8F65EB-D238-C7C3-4160-B14425BDA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799" b="88161"/>
            <a:stretch>
              <a:fillRect/>
            </a:stretch>
          </p:blipFill>
          <p:spPr>
            <a:xfrm>
              <a:off x="906850" y="4591772"/>
              <a:ext cx="7492329" cy="914400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E7D1AD31-9CB8-D60D-6356-5D521925E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1159" b="28318"/>
            <a:stretch>
              <a:fillRect/>
            </a:stretch>
          </p:blipFill>
          <p:spPr>
            <a:xfrm>
              <a:off x="906851" y="5448300"/>
              <a:ext cx="7492328" cy="914400"/>
            </a:xfrm>
            <a:prstGeom prst="rect">
              <a:avLst/>
            </a:prstGeom>
          </p:spPr>
        </p:pic>
      </p:grpSp>
      <p:sp>
        <p:nvSpPr>
          <p:cNvPr id="10" name="Cadre 9">
            <a:extLst>
              <a:ext uri="{FF2B5EF4-FFF2-40B4-BE49-F238E27FC236}">
                <a16:creationId xmlns:a16="http://schemas.microsoft.com/office/drawing/2014/main" id="{C91969D1-F143-D2B2-5526-208B9B580630}"/>
              </a:ext>
            </a:extLst>
          </p:cNvPr>
          <p:cNvSpPr/>
          <p:nvPr/>
        </p:nvSpPr>
        <p:spPr>
          <a:xfrm>
            <a:off x="6328611" y="4936023"/>
            <a:ext cx="914400" cy="914400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9503316-68EA-0B85-1CCC-D9A7CBCD4D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5137" y="6805567"/>
            <a:ext cx="926672" cy="9266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8C12CBC-9774-9E99-95FC-F1AB41BA76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13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من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كراسلتم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الصفحة رقم: 06 لاحظوا النشاط رقم: 03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انطلاقا من المقاطع ركبوا خمس كلمات أخرى مثل: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خوخ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واكتبوها مكان النقط. سأمر بين الصفوف لتقديم المساعدة.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A810E1D-755A-CFB1-7823-79BC612D8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40" y="2909455"/>
            <a:ext cx="12865205" cy="595745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DE52D5-4ACD-768F-695A-9E9374FCB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1B98AB4-BC29-3CE2-2BC0-40E23C9B321E}"/>
              </a:ext>
            </a:extLst>
          </p:cNvPr>
          <p:cNvCxnSpPr>
            <a:cxnSpLocks/>
          </p:cNvCxnSpPr>
          <p:nvPr/>
        </p:nvCxnSpPr>
        <p:spPr>
          <a:xfrm>
            <a:off x="10474036" y="4807527"/>
            <a:ext cx="540328" cy="969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16DEA56-1994-2B9F-9529-51635B4E7215}"/>
              </a:ext>
            </a:extLst>
          </p:cNvPr>
          <p:cNvCxnSpPr>
            <a:cxnSpLocks/>
          </p:cNvCxnSpPr>
          <p:nvPr/>
        </p:nvCxnSpPr>
        <p:spPr>
          <a:xfrm>
            <a:off x="6858000" y="4807527"/>
            <a:ext cx="3796145" cy="1080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B8961-9776-CC95-ECA4-4EEC27E5C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7B8A627-864A-D79C-868E-DF90535A884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سنصحح جميعا، ماهي الكلمات التي توصلتم إليها. تقبل جميع الكلمات الصحيحة.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E09B02-5599-0CF9-1471-B2391BFCC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76" y="2895599"/>
            <a:ext cx="12570729" cy="582109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77EFD0B-8420-8E3D-4DBB-56BEF05A8F8A}"/>
              </a:ext>
            </a:extLst>
          </p:cNvPr>
          <p:cNvSpPr/>
          <p:nvPr/>
        </p:nvSpPr>
        <p:spPr>
          <a:xfrm>
            <a:off x="8596747" y="5584471"/>
            <a:ext cx="1336962" cy="7446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عِنَبٌ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9869758-E676-0023-BC86-F12CDCC4DB4C}"/>
              </a:ext>
            </a:extLst>
          </p:cNvPr>
          <p:cNvSpPr/>
          <p:nvPr/>
        </p:nvSpPr>
        <p:spPr>
          <a:xfrm>
            <a:off x="6858000" y="5613270"/>
            <a:ext cx="1336962" cy="7446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كِتابٌ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401F5C8-6791-621D-F97E-8D05E89D6C4D}"/>
              </a:ext>
            </a:extLst>
          </p:cNvPr>
          <p:cNvSpPr/>
          <p:nvPr/>
        </p:nvSpPr>
        <p:spPr>
          <a:xfrm>
            <a:off x="5064314" y="5613270"/>
            <a:ext cx="1336962" cy="7446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تاجٌ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9D19EFD-8475-3289-7A6B-656A2153F075}"/>
              </a:ext>
            </a:extLst>
          </p:cNvPr>
          <p:cNvSpPr/>
          <p:nvPr/>
        </p:nvSpPr>
        <p:spPr>
          <a:xfrm>
            <a:off x="3397674" y="5613270"/>
            <a:ext cx="1336962" cy="7446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بابٌ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5CD8EE4-E9D5-2087-C8E8-ACA5AB5BD703}"/>
              </a:ext>
            </a:extLst>
          </p:cNvPr>
          <p:cNvSpPr/>
          <p:nvPr/>
        </p:nvSpPr>
        <p:spPr>
          <a:xfrm>
            <a:off x="1658927" y="5584471"/>
            <a:ext cx="1336962" cy="7446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غابَةٌ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0149F86-6F1B-CFEF-B009-B28B2737E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04" y="701813"/>
            <a:ext cx="1713938" cy="131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0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9DE3C-9E38-D2D2-4AC4-B71EE455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74D834-4477-E8AC-55EE-211BF3A1534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سأقرأ أولا، ثم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قرأون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المقاطع والكلمات على كراساتكم النشاطان 1 و2. قراءة هامسة، سأمر بين الصفوف لتتبع قراءاتكم.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314CE8-735A-F6DA-C8DE-6A0E447C0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927" y="2316234"/>
            <a:ext cx="6179128" cy="770060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531C0E-D8B5-E77A-8915-7F74257D2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476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جهرية، مع التصحيح (النشاطان 1 و2). ينتدب الأستاذ بعض المتعلمين للقراءة، كل متعلم يقرأ سطرا واحدا.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AF673D-AFD3-D1DB-47FE-C16DF00F0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327" y="2443469"/>
            <a:ext cx="6579237" cy="769991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7EF8BDB-DBC2-00DD-11DF-CE5FB27D7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A84B-FB5B-27A9-0786-D76DF7E3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A49F3E-8A48-1E20-E7AA-E9EA94EFDF0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 التي تعرفتم عليها في هذه الحصة وفي الحصة السابقة، وعليكم تسميتها.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7368353-6B67-5C4B-F613-33774761742E}"/>
              </a:ext>
            </a:extLst>
          </p:cNvPr>
          <p:cNvSpPr/>
          <p:nvPr/>
        </p:nvSpPr>
        <p:spPr>
          <a:xfrm>
            <a:off x="373438" y="2367083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9145873-3C30-F7EB-B2C5-7DA41D7C8EAD}"/>
              </a:ext>
            </a:extLst>
          </p:cNvPr>
          <p:cNvSpPr/>
          <p:nvPr/>
        </p:nvSpPr>
        <p:spPr>
          <a:xfrm>
            <a:off x="11208962" y="2267548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312A662-3A5A-9B1C-7C6D-E842ECBCF928}"/>
              </a:ext>
            </a:extLst>
          </p:cNvPr>
          <p:cNvSpPr/>
          <p:nvPr/>
        </p:nvSpPr>
        <p:spPr>
          <a:xfrm>
            <a:off x="5791200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1B1793-EA31-CF4F-EAA7-8BD5A0EDE451}"/>
              </a:ext>
            </a:extLst>
          </p:cNvPr>
          <p:cNvSpPr/>
          <p:nvPr/>
        </p:nvSpPr>
        <p:spPr>
          <a:xfrm>
            <a:off x="414908" y="4932544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45F6BD1-2F05-67FB-BE49-118BFF33E10F}"/>
              </a:ext>
            </a:extLst>
          </p:cNvPr>
          <p:cNvSpPr/>
          <p:nvPr/>
        </p:nvSpPr>
        <p:spPr>
          <a:xfrm>
            <a:off x="11170045" y="4918912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A85791F-BD8D-9180-4A71-64DDADD8875F}"/>
              </a:ext>
            </a:extLst>
          </p:cNvPr>
          <p:cNvSpPr/>
          <p:nvPr/>
        </p:nvSpPr>
        <p:spPr>
          <a:xfrm>
            <a:off x="8667477" y="757027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يــ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9CA085-B22F-B9B7-2681-45CC6BFC2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F14A5F1-4ACC-BCFD-8DA0-2B3BD1D93E2F}"/>
              </a:ext>
            </a:extLst>
          </p:cNvPr>
          <p:cNvSpPr/>
          <p:nvPr/>
        </p:nvSpPr>
        <p:spPr>
          <a:xfrm>
            <a:off x="3177161" y="2367083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89AEC6C-C1A2-A58F-A124-C02E3A621DA0}"/>
              </a:ext>
            </a:extLst>
          </p:cNvPr>
          <p:cNvSpPr/>
          <p:nvPr/>
        </p:nvSpPr>
        <p:spPr>
          <a:xfrm>
            <a:off x="8594923" y="2267548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غ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9169B97-0589-976E-4D52-6838AA35983E}"/>
              </a:ext>
            </a:extLst>
          </p:cNvPr>
          <p:cNvSpPr/>
          <p:nvPr/>
        </p:nvSpPr>
        <p:spPr>
          <a:xfrm>
            <a:off x="5927923" y="4932544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33EE9098-27DE-8687-2671-E0C75AE3E223}"/>
              </a:ext>
            </a:extLst>
          </p:cNvPr>
          <p:cNvSpPr/>
          <p:nvPr/>
        </p:nvSpPr>
        <p:spPr>
          <a:xfrm>
            <a:off x="3230662" y="4918912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73C8EB6E-05DE-B75E-7478-428EE650E9E2}"/>
              </a:ext>
            </a:extLst>
          </p:cNvPr>
          <p:cNvSpPr/>
          <p:nvPr/>
        </p:nvSpPr>
        <p:spPr>
          <a:xfrm>
            <a:off x="8743677" y="4893859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58655E3-2438-1521-CE27-97E19B3576DA}"/>
              </a:ext>
            </a:extLst>
          </p:cNvPr>
          <p:cNvSpPr/>
          <p:nvPr/>
        </p:nvSpPr>
        <p:spPr>
          <a:xfrm>
            <a:off x="3260923" y="7570276"/>
            <a:ext cx="22098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  <p:bldP spid="14" grpId="0" animBg="1"/>
      <p:bldP spid="4" grpId="0" animBg="1"/>
      <p:bldP spid="13" grpId="0" animBg="1"/>
      <p:bldP spid="2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الحروف باستخدام بطاقات حروف اليوم فقط.  يسمي اللاعب الحرف، وينطق كلمة تبتدئ به بعد كل قفزة.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515075" y="2542812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753815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ثوم – بات – نبات - بناية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 الأسرة والمدرسة،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ج – ح – خ – ع – غ – هـ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تركيب كلمات ونقلها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365554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8063214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3138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4231" y="9029409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الصفحة: 6 سأراقب عملكم بداية حصة يوم الغد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659A93-2FB4-625F-143A-57B91528C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218" y="2282286"/>
            <a:ext cx="5570170" cy="6944842"/>
          </a:xfrm>
          <a:prstGeom prst="rect">
            <a:avLst/>
          </a:prstGeom>
        </p:spPr>
      </p:pic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</a:t>
            </a:r>
            <a:r>
              <a:rPr lang="ar-MA" sz="4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الكلمات النشاط 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3-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أقرأ المقاطع والكلمات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أبحث عن كلمات أخرى وأكتبها انطلاقا من المقاطع المسجلة في النشاط رقم 3،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إضافة مقاطع أخرى أعرفها؛</a:t>
            </a:r>
            <a:endParaRPr lang="ar-MA" sz="4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69194-9E00-752F-DF3C-C38C51892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FE9AF2-BBC7-3D51-13B4-2B9702AB49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النشاط المنزلي الذي كلفتكم به نهاية الحصة السابقة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F6F4946D-A0E2-EF92-169A-D92361ACB70D}"/>
              </a:ext>
            </a:extLst>
          </p:cNvPr>
          <p:cNvSpPr txBox="1">
            <a:spLocks/>
          </p:cNvSpPr>
          <p:nvPr/>
        </p:nvSpPr>
        <p:spPr>
          <a:xfrm>
            <a:off x="6594763" y="2350873"/>
            <a:ext cx="5721927" cy="7388871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قراءة لوحة الكلمات النشاط 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المقاطع والكلمات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الكمات الثلاث (النشاط3) بخط جميل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CBE514-E838-46DA-89DB-753072F91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83" y="2100601"/>
            <a:ext cx="5492607" cy="76391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0DDF7C-DCD4-3AA1-E2A7-89DADA0E3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41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96981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لنتذكر جميعا دلالات الأيقونات التوجيهية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A8FB38-2A08-58BE-F4D3-733C2CB9E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10" y="628066"/>
            <a:ext cx="1835554" cy="14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1630</Words>
  <Application>Microsoft Office PowerPoint</Application>
  <PresentationFormat>Personnalisé</PresentationFormat>
  <Paragraphs>344</Paragraphs>
  <Slides>63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63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2191</cp:revision>
  <dcterms:created xsi:type="dcterms:W3CDTF">2014-10-09T07:32:24Z</dcterms:created>
  <dcterms:modified xsi:type="dcterms:W3CDTF">2025-09-04T15:57:54Z</dcterms:modified>
</cp:coreProperties>
</file>