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6"/>
  </p:notesMasterIdLst>
  <p:handoutMasterIdLst>
    <p:handoutMasterId r:id="rId67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449" r:id="rId14"/>
    <p:sldId id="2134808515" r:id="rId15"/>
    <p:sldId id="2134808513" r:id="rId16"/>
    <p:sldId id="542" r:id="rId17"/>
    <p:sldId id="988" r:id="rId18"/>
    <p:sldId id="2134808455" r:id="rId19"/>
    <p:sldId id="2134808456" r:id="rId20"/>
    <p:sldId id="2134808463" r:id="rId21"/>
    <p:sldId id="2134808464" r:id="rId22"/>
    <p:sldId id="2134808465" r:id="rId23"/>
    <p:sldId id="2134808448" r:id="rId24"/>
    <p:sldId id="989" r:id="rId25"/>
    <p:sldId id="2134808474" r:id="rId26"/>
    <p:sldId id="2134808468" r:id="rId27"/>
    <p:sldId id="2134808469" r:id="rId28"/>
    <p:sldId id="597" r:id="rId29"/>
    <p:sldId id="2134808445" r:id="rId30"/>
    <p:sldId id="2134808485" r:id="rId31"/>
    <p:sldId id="2134808511" r:id="rId32"/>
    <p:sldId id="2134808486" r:id="rId33"/>
    <p:sldId id="2134808487" r:id="rId34"/>
    <p:sldId id="2134808488" r:id="rId35"/>
    <p:sldId id="2134808489" r:id="rId36"/>
    <p:sldId id="2134808506" r:id="rId37"/>
    <p:sldId id="2134808484" r:id="rId38"/>
    <p:sldId id="2134808507" r:id="rId39"/>
    <p:sldId id="2134808491" r:id="rId40"/>
    <p:sldId id="2134808483" r:id="rId41"/>
    <p:sldId id="2134808482" r:id="rId42"/>
    <p:sldId id="2134808492" r:id="rId43"/>
    <p:sldId id="2134808508" r:id="rId44"/>
    <p:sldId id="2134808509" r:id="rId45"/>
    <p:sldId id="2134808480" r:id="rId46"/>
    <p:sldId id="2134808505" r:id="rId47"/>
    <p:sldId id="2134808494" r:id="rId48"/>
    <p:sldId id="2134808479" r:id="rId49"/>
    <p:sldId id="2134808495" r:id="rId50"/>
    <p:sldId id="2134808512" r:id="rId51"/>
    <p:sldId id="2134808497" r:id="rId52"/>
    <p:sldId id="2134808496" r:id="rId53"/>
    <p:sldId id="2134808477" r:id="rId54"/>
    <p:sldId id="2134808499" r:id="rId55"/>
    <p:sldId id="2134808498" r:id="rId56"/>
    <p:sldId id="2134808476" r:id="rId57"/>
    <p:sldId id="2134808510" r:id="rId58"/>
    <p:sldId id="2134808546" r:id="rId59"/>
    <p:sldId id="838" r:id="rId60"/>
    <p:sldId id="2134808446" r:id="rId61"/>
    <p:sldId id="2134808501" r:id="rId62"/>
    <p:sldId id="2134808447" r:id="rId63"/>
    <p:sldId id="2134808503" r:id="rId64"/>
    <p:sldId id="2134808502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5"/>
            <p14:sldId id="2134808513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463"/>
            <p14:sldId id="2134808464"/>
            <p14:sldId id="2134808465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488"/>
            <p14:sldId id="2134808489"/>
            <p14:sldId id="2134808506"/>
            <p14:sldId id="2134808484"/>
            <p14:sldId id="2134808507"/>
            <p14:sldId id="2134808491"/>
            <p14:sldId id="2134808483"/>
            <p14:sldId id="2134808482"/>
            <p14:sldId id="2134808492"/>
            <p14:sldId id="2134808508"/>
            <p14:sldId id="2134808509"/>
            <p14:sldId id="2134808480"/>
            <p14:sldId id="2134808505"/>
            <p14:sldId id="2134808494"/>
            <p14:sldId id="2134808479"/>
            <p14:sldId id="2134808495"/>
            <p14:sldId id="2134808512"/>
            <p14:sldId id="2134808497"/>
            <p14:sldId id="2134808496"/>
            <p14:sldId id="2134808477"/>
            <p14:sldId id="2134808499"/>
            <p14:sldId id="2134808498"/>
            <p14:sldId id="2134808476"/>
            <p14:sldId id="2134808510"/>
            <p14:sldId id="2134808546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2DB0C6-1BA2-45AF-9965-6553262AD47E}" v="61" dt="2025-09-04T15:54:25.1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2" d="100"/>
          <a:sy n="52" d="100"/>
        </p:scale>
        <p:origin x="1766" y="6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74" Type="http://schemas.microsoft.com/office/2015/10/relationships/revisionInfo" Target="revisionInfo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  <pc:spChg chg="mod">
          <ac:chgData name="FERHANE EL MOSTAFA" userId="612e3f77-08f4-424c-9bd0-6ac275dcda07" providerId="ADAL" clId="{E22DB0C6-1BA2-45AF-9965-6553262AD47E}" dt="2025-08-30T08:23:19.974" v="4" actId="1076"/>
          <ac:spMkLst>
            <pc:docMk/>
            <pc:sldMk cId="2278540487" sldId="2134808449"/>
            <ac:spMk id="13" creationId="{4E211CE3-A137-A055-3542-3A1813328669}"/>
          </ac:spMkLst>
        </pc:spChg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custSel addSld delSld modSld modSection">
      <pc:chgData name="FERHANE EL MOSTAFA" userId="612e3f77-08f4-424c-9bd0-6ac275dcda07" providerId="ADAL" clId="{0E1024C3-58F3-4E60-9D56-58152775B348}" dt="2025-09-04T15:54:25.185" v="242" actId="20577"/>
      <pc:docMkLst>
        <pc:docMk/>
      </pc:docMkLst>
      <pc:sldChg chg="addSp modSp mod modAnim">
        <pc:chgData name="FERHANE EL MOSTAFA" userId="612e3f77-08f4-424c-9bd0-6ac275dcda07" providerId="ADAL" clId="{0E1024C3-58F3-4E60-9D56-58152775B348}" dt="2025-08-02T22:07:41.650" v="48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8-02T22:11:14.277" v="119" actId="20577"/>
        <pc:sldMkLst>
          <pc:docMk/>
          <pc:sldMk cId="1702143944" sldId="989"/>
        </pc:sldMkLst>
      </pc:sldChg>
      <pc:sldChg chg="addSp modSp mod">
        <pc:chgData name="FERHANE EL MOSTAFA" userId="612e3f77-08f4-424c-9bd0-6ac275dcda07" providerId="ADAL" clId="{0E1024C3-58F3-4E60-9D56-58152775B348}" dt="2025-09-03T10:02:15.197" v="192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2:15.197" v="192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modSp mod">
        <pc:chgData name="FERHANE EL MOSTAFA" userId="612e3f77-08f4-424c-9bd0-6ac275dcda07" providerId="ADAL" clId="{0E1024C3-58F3-4E60-9D56-58152775B348}" dt="2025-08-02T22:05:48.539" v="37" actId="20577"/>
        <pc:sldMkLst>
          <pc:docMk/>
          <pc:sldMk cId="969077855" sldId="2134805155"/>
        </pc:sldMkLst>
      </pc:sldChg>
      <pc:sldChg chg="delSp modSp mod">
        <pc:chgData name="FERHANE EL MOSTAFA" userId="612e3f77-08f4-424c-9bd0-6ac275dcda07" providerId="ADAL" clId="{0E1024C3-58F3-4E60-9D56-58152775B348}" dt="2025-08-31T20:17:29.014" v="190" actId="1076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8-31T20:17:29.014" v="190" actId="1076"/>
          <ac:spMkLst>
            <pc:docMk/>
            <pc:sldMk cId="2922113435" sldId="2134808446"/>
            <ac:spMk id="4" creationId="{D4F3A4D2-5D88-7760-40DD-A7291C50F70F}"/>
          </ac:spMkLst>
        </pc:spChg>
      </pc:sldChg>
      <pc:sldChg chg="addSp modSp mod modAnim">
        <pc:chgData name="FERHANE EL MOSTAFA" userId="612e3f77-08f4-424c-9bd0-6ac275dcda07" providerId="ADAL" clId="{0E1024C3-58F3-4E60-9D56-58152775B348}" dt="2025-08-02T22:08:06.983" v="53"/>
        <pc:sldMkLst>
          <pc:docMk/>
          <pc:sldMk cId="2278540487" sldId="2134808449"/>
        </pc:sldMkLst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8-02T22:07:00.954" v="44" actId="14100"/>
        <pc:sldMkLst>
          <pc:docMk/>
          <pc:sldMk cId="1418471261" sldId="2134808474"/>
        </pc:sldMkLst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addSp modSp modAnim">
        <pc:chgData name="FERHANE EL MOSTAFA" userId="612e3f77-08f4-424c-9bd0-6ac275dcda07" providerId="ADAL" clId="{0E1024C3-58F3-4E60-9D56-58152775B348}" dt="2025-08-02T22:18:21.359" v="183" actId="20577"/>
        <pc:sldMkLst>
          <pc:docMk/>
          <pc:sldMk cId="1533113094" sldId="2134808496"/>
        </pc:sldMkLst>
      </pc:sldChg>
      <pc:sldChg chg="modSp mod modAnim">
        <pc:chgData name="FERHANE EL MOSTAFA" userId="612e3f77-08f4-424c-9bd0-6ac275dcda07" providerId="ADAL" clId="{0E1024C3-58F3-4E60-9D56-58152775B348}" dt="2025-08-02T22:17:26.122" v="170" actId="20577"/>
        <pc:sldMkLst>
          <pc:docMk/>
          <pc:sldMk cId="1182404594" sldId="2134808497"/>
        </pc:sldMkLst>
      </pc:sldChg>
      <pc:sldChg chg="modAnim">
        <pc:chgData name="FERHANE EL MOSTAFA" userId="612e3f77-08f4-424c-9bd0-6ac275dcda07" providerId="ADAL" clId="{0E1024C3-58F3-4E60-9D56-58152775B348}" dt="2025-08-02T22:18:52.201" v="184"/>
        <pc:sldMkLst>
          <pc:docMk/>
          <pc:sldMk cId="705810160" sldId="2134808499"/>
        </pc:sldMkLst>
      </pc:sldChg>
      <pc:sldChg chg="addSp delSp modSp mod">
        <pc:chgData name="FERHANE EL MOSTAFA" userId="612e3f77-08f4-424c-9bd0-6ac275dcda07" providerId="ADAL" clId="{0E1024C3-58F3-4E60-9D56-58152775B348}" dt="2025-09-04T15:49:47.074" v="195"/>
        <pc:sldMkLst>
          <pc:docMk/>
          <pc:sldMk cId="3380457647" sldId="2134808510"/>
        </pc:sldMkLst>
        <pc:picChg chg="del">
          <ac:chgData name="FERHANE EL MOSTAFA" userId="612e3f77-08f4-424c-9bd0-6ac275dcda07" providerId="ADAL" clId="{0E1024C3-58F3-4E60-9D56-58152775B348}" dt="2025-09-04T15:49:32.793" v="194" actId="478"/>
          <ac:picMkLst>
            <pc:docMk/>
            <pc:sldMk cId="3380457647" sldId="2134808510"/>
            <ac:picMk id="3" creationId="{FF25DB45-FBBD-ED15-5FF8-F0A8BDBF0D1B}"/>
          </ac:picMkLst>
        </pc:picChg>
        <pc:picChg chg="add mod">
          <ac:chgData name="FERHANE EL MOSTAFA" userId="612e3f77-08f4-424c-9bd0-6ac275dcda07" providerId="ADAL" clId="{0E1024C3-58F3-4E60-9D56-58152775B348}" dt="2025-09-04T15:49:47.074" v="195"/>
          <ac:picMkLst>
            <pc:docMk/>
            <pc:sldMk cId="3380457647" sldId="2134808510"/>
            <ac:picMk id="4" creationId="{368897EC-72A0-8404-16C0-8F84B0416EED}"/>
          </ac:picMkLst>
        </pc:picChg>
      </pc:sldChg>
      <pc:sldChg chg="modSp">
        <pc:chgData name="FERHANE EL MOSTAFA" userId="612e3f77-08f4-424c-9bd0-6ac275dcda07" providerId="ADAL" clId="{0E1024C3-58F3-4E60-9D56-58152775B348}" dt="2025-08-31T20:06:38.978" v="188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8-31T20:06:29.824" v="186" actId="2057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8-31T20:06:34.167" v="187" actId="20577"/>
          <ac:spMkLst>
            <pc:docMk/>
            <pc:sldMk cId="1209427918" sldId="2134808511"/>
            <ac:spMk id="8" creationId="{A085C2B8-04B2-4BC9-0B31-0AA0A9114B65}"/>
          </ac:spMkLst>
        </pc:spChg>
        <pc:spChg chg="mod">
          <ac:chgData name="FERHANE EL MOSTAFA" userId="612e3f77-08f4-424c-9bd0-6ac275dcda07" providerId="ADAL" clId="{0E1024C3-58F3-4E60-9D56-58152775B348}" dt="2025-08-31T20:06:38.978" v="188" actId="20577"/>
          <ac:spMkLst>
            <pc:docMk/>
            <pc:sldMk cId="1209427918" sldId="2134808511"/>
            <ac:spMk id="9" creationId="{DED21E88-FFF4-55B9-42E8-738E5D30F048}"/>
          </ac:spMkLst>
        </pc:spChg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modSp add del mod">
        <pc:chgData name="FERHANE EL MOSTAFA" userId="612e3f77-08f4-424c-9bd0-6ac275dcda07" providerId="ADAL" clId="{0E1024C3-58F3-4E60-9D56-58152775B348}" dt="2025-09-04T15:53:36.310" v="206" actId="47"/>
        <pc:sldMkLst>
          <pc:docMk/>
          <pc:sldMk cId="1460021082" sldId="2134808545"/>
        </pc:sldMkLst>
        <pc:spChg chg="mod">
          <ac:chgData name="FERHANE EL MOSTAFA" userId="612e3f77-08f4-424c-9bd0-6ac275dcda07" providerId="ADAL" clId="{0E1024C3-58F3-4E60-9D56-58152775B348}" dt="2025-09-04T15:50:02.881" v="196" actId="20577"/>
          <ac:spMkLst>
            <pc:docMk/>
            <pc:sldMk cId="1460021082" sldId="2134808545"/>
            <ac:spMk id="2" creationId="{E04F5AB7-7CA6-DAC2-47F5-CB717506A57B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15:54:25.185" v="242" actId="20577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4T15:54:25.185" v="242" actId="20577"/>
          <ac:spMkLst>
            <pc:docMk/>
            <pc:sldMk cId="45334825" sldId="2134808546"/>
            <ac:spMk id="2" creationId="{A0A49F3E-8A48-1E20-E7AA-E9EA94EFDF07}"/>
          </ac:spMkLst>
        </pc:spChg>
        <pc:spChg chg="mod">
          <ac:chgData name="FERHANE EL MOSTAFA" userId="612e3f77-08f4-424c-9bd0-6ac275dcda07" providerId="ADAL" clId="{0E1024C3-58F3-4E60-9D56-58152775B348}" dt="2025-09-04T15:52:03.812" v="205" actId="207"/>
          <ac:spMkLst>
            <pc:docMk/>
            <pc:sldMk cId="45334825" sldId="2134808546"/>
            <ac:spMk id="3" creationId="{D7368353-6B67-5C4B-F613-33774761742E}"/>
          </ac:spMkLst>
        </pc:spChg>
        <pc:spChg chg="mod">
          <ac:chgData name="FERHANE EL MOSTAFA" userId="612e3f77-08f4-424c-9bd0-6ac275dcda07" providerId="ADAL" clId="{0E1024C3-58F3-4E60-9D56-58152775B348}" dt="2025-09-04T15:52:03.812" v="205" actId="207"/>
          <ac:spMkLst>
            <pc:docMk/>
            <pc:sldMk cId="45334825" sldId="2134808546"/>
            <ac:spMk id="5" creationId="{69145873-3C30-F7EB-B2C5-7DA41D7C8EAD}"/>
          </ac:spMkLst>
        </pc:spChg>
        <pc:spChg chg="mod">
          <ac:chgData name="FERHANE EL MOSTAFA" userId="612e3f77-08f4-424c-9bd0-6ac275dcda07" providerId="ADAL" clId="{0E1024C3-58F3-4E60-9D56-58152775B348}" dt="2025-09-04T15:52:03.812" v="205" actId="207"/>
          <ac:spMkLst>
            <pc:docMk/>
            <pc:sldMk cId="45334825" sldId="2134808546"/>
            <ac:spMk id="7" creationId="{1312A662-3A5A-9B1C-7C6D-E842ECBCF928}"/>
          </ac:spMkLst>
        </pc:spChg>
        <pc:spChg chg="mod">
          <ac:chgData name="FERHANE EL MOSTAFA" userId="612e3f77-08f4-424c-9bd0-6ac275dcda07" providerId="ADAL" clId="{0E1024C3-58F3-4E60-9D56-58152775B348}" dt="2025-09-04T15:52:03.812" v="205" actId="207"/>
          <ac:spMkLst>
            <pc:docMk/>
            <pc:sldMk cId="45334825" sldId="2134808546"/>
            <ac:spMk id="9" creationId="{781B1793-EA31-CF4F-EAA7-8BD5A0EDE451}"/>
          </ac:spMkLst>
        </pc:spChg>
        <pc:spChg chg="mod">
          <ac:chgData name="FERHANE EL MOSTAFA" userId="612e3f77-08f4-424c-9bd0-6ac275dcda07" providerId="ADAL" clId="{0E1024C3-58F3-4E60-9D56-58152775B348}" dt="2025-09-04T15:52:03.812" v="205" actId="207"/>
          <ac:spMkLst>
            <pc:docMk/>
            <pc:sldMk cId="45334825" sldId="2134808546"/>
            <ac:spMk id="12" creationId="{D45F6BD1-2F05-67FB-BE49-118BFF33E10F}"/>
          </ac:spMkLst>
        </pc:spChg>
        <pc:spChg chg="mod">
          <ac:chgData name="FERHANE EL MOSTAFA" userId="612e3f77-08f4-424c-9bd0-6ac275dcda07" providerId="ADAL" clId="{0E1024C3-58F3-4E60-9D56-58152775B348}" dt="2025-09-04T15:52:03.812" v="205" actId="207"/>
          <ac:spMkLst>
            <pc:docMk/>
            <pc:sldMk cId="45334825" sldId="2134808546"/>
            <ac:spMk id="14" creationId="{0A85791F-BD8D-9180-4A71-64DDADD8875F}"/>
          </ac:spMkLst>
        </pc:spChg>
        <pc:picChg chg="del">
          <ac:chgData name="FERHANE EL MOSTAFA" userId="612e3f77-08f4-424c-9bd0-6ac275dcda07" providerId="ADAL" clId="{0E1024C3-58F3-4E60-9D56-58152775B348}" dt="2025-09-04T15:50:52.469" v="198" actId="478"/>
          <ac:picMkLst>
            <pc:docMk/>
            <pc:sldMk cId="45334825" sldId="2134808546"/>
            <ac:picMk id="4" creationId="{BE7CB804-962F-E5D1-85FF-CF2051361A2F}"/>
          </ac:picMkLst>
        </pc:picChg>
        <pc:picChg chg="add mod">
          <ac:chgData name="FERHANE EL MOSTAFA" userId="612e3f77-08f4-424c-9bd0-6ac275dcda07" providerId="ADAL" clId="{0E1024C3-58F3-4E60-9D56-58152775B348}" dt="2025-09-04T15:50:54.705" v="199"/>
          <ac:picMkLst>
            <pc:docMk/>
            <pc:sldMk cId="45334825" sldId="2134808546"/>
            <ac:picMk id="6" creationId="{AD9CA085-B22F-B9B7-2681-45CC6BFC245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مـ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مـ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هـ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مـ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مَـ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مِـ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مُـ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هـ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مُـ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7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بعض الكلمات البسيطة.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باب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بابٌ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لاحظوا جيدا وصححوا: 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تكتب (باب) بـمد بالألف بعد الباء، وباء منونة تنوين الضم. ولا نضع الفتحة مع المد بالألف. تتكون الكلمة من مقطعين: </a:t>
            </a:r>
            <a:r>
              <a:rPr lang="ar-MA" sz="60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/بٌ</a:t>
            </a: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نام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2CBD-8AEA-C382-BCA2-98F260DFB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5BDA2E-A159-1FFC-3A85-EA5D50AA27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BC3A0E-0044-835E-4B77-FC54AA03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23CE42-5C69-F976-708D-002DA202042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نامَ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7902F9-162E-6A21-5697-1254066C5EC8}"/>
              </a:ext>
            </a:extLst>
          </p:cNvPr>
          <p:cNvSpPr/>
          <p:nvPr/>
        </p:nvSpPr>
        <p:spPr>
          <a:xfrm>
            <a:off x="817419" y="6884073"/>
            <a:ext cx="12150436" cy="1756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(نامَ) بمد بالألف بعد النون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، وميم فوقها فتحة. تتكون الكلمة من مقطعين: </a:t>
            </a:r>
            <a:r>
              <a:rPr kumimoji="0" lang="ar-MA" sz="60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نا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/م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َ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توت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71FF-E053-3F43-1697-58A5426E7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E6B42B2-AA06-38E1-A2EB-6F5BBB6D01C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7B6EF9-88E2-E694-8A99-10E465CB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6B0C88-10C8-5BA9-5437-BF3DE7784A9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تو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A936A1-6547-263F-4786-DD3F65C936B2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(توت) بـمد بالواو بعد التاء الأولى، وبتاء مبسوطة فوقها ضمتان. ولا نضع الضمة مع المد بالواو. تتكون الكلمة من مقطعين: تو/تٌ</a:t>
            </a:r>
          </a:p>
        </p:txBody>
      </p:sp>
    </p:spTree>
    <p:extLst>
      <p:ext uri="{BB962C8B-B14F-4D97-AF65-F5344CB8AC3E}">
        <p14:creationId xmlns:p14="http://schemas.microsoft.com/office/powerpoint/2010/main" val="21747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منها، وأعبر عنه بكلمة واحدة. مثلا: شرطية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F107445-C76C-8A42-EC14-B42348505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من عناصر الصورة بكلمة واحدة.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33361-2089-8726-992B-9263B9E1E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ستة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 – ت -  ث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م - ن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ي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 بَناتٌ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8" y="4014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ناتٌ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3099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ناتٌ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787237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787237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ــبَ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787237" y="6171830"/>
            <a:ext cx="1849220" cy="11949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87238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أَكْ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ـبَـ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كَـتَ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أَ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تَمْرٌ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مْرٌ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1B7EB7-200C-7E5A-2161-538470502E38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716F477-DA28-4D10-E662-2805AE8CC0D8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298DA77-C6D1-9366-90C4-7B3EC5A4B0E6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37DF5EF-850A-7024-A995-5ECADAF841C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ثَوْمٌ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وْمٌ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07E268-57F1-6D29-991F-CFCD6FBAD29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38AA8B4-20A2-C678-4C6A-F7BDC2108FBD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B813EC9-D205-9E83-26A1-56261D778F2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9436908-A826-187F-2B02-DA3EAD656CE1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بسيط حول الأسرة والمدرسة لكتابة كلمات؛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الحروف:</a:t>
                </a:r>
                <a:r>
                  <a:rPr lang="ar-MA" sz="32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he-IL" sz="2800" b="1" dirty="0">
                    <a:solidFill>
                      <a:srgbClr val="106585"/>
                    </a:solidFill>
                    <a:latin typeface="Adobe Arabic" panose="02040503050201020203" pitchFamily="18" charset="-78"/>
                  </a:rPr>
                  <a:t>ب/ت/ث/ن/م/ي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، وقراءتها مع المقاطع، وضمن كلمات.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متضمنة للحروف المستهدفة.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3945068" y="2078848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مدرسة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D2FF28-4047-5FC0-A25E-4C868C039485}"/>
              </a:ext>
            </a:extLst>
          </p:cNvPr>
          <p:cNvSpPr/>
          <p:nvPr/>
        </p:nvSpPr>
        <p:spPr>
          <a:xfrm>
            <a:off x="8451273" y="2767446"/>
            <a:ext cx="4461163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دْرَسَةٌ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90D5C09C-68F4-7D6B-B366-493072C2E2AD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0CA9C-36BC-F46C-E7BB-AAA49B5A71D7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C3B7B9F-99F6-B621-4E28-C3D5B2BE2B48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7E0655-448E-A862-82A3-619EB38C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9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0552D-0548-E79B-AB11-F9BB4F7E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C52CFE-8300-C970-3FB0-82F22C39A71A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نقْلٌ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E84FEA1-BDFE-4A51-0B96-81C99E1F934F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06EEC93-2D7F-6A74-08CF-57D154DBA601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271A2D-7276-4DA3-E4DC-5F9DA02B2688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55D5CE5-583E-482C-7146-4C263B17FD07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05F9C01-6457-4637-6DC2-5C5165A2406B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1C95334-CB72-CBFD-163D-D4A893391AD5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351B872-6D61-839F-28E5-A888EB98210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64D9085-9EB0-221A-B0E5-B13209C8A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5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64D6-48F9-5423-B47E-AEB5490AA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1A249A-D03B-D485-91DA-D323B2B8C1E5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يَدٌ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8FAA4E3-42C1-29A8-688D-219CC37F90A9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3E3D9629-9779-FC46-1252-2623907D8703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7ABF8B4-5AA1-3425-59CD-0DA590152316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B78AFF4-504F-1796-1AE0-0D06F37A369E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41F2378A-E5A0-C1D9-07C6-BDE0140BA147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A69B113-14CC-4B83-0705-9220DBED7071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F3D0090-4BBF-5BEC-E713-603759CDB8CD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45BF0B4-02B2-81F4-045F-EA45583D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الحروف. سأنطق الصوت، وعليكم تحديده على السبورة بسرعة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864D83D-1EF8-7A4E-3B0D-CFCEC23FFF7A}"/>
              </a:ext>
            </a:extLst>
          </p:cNvPr>
          <p:cNvSpPr/>
          <p:nvPr/>
        </p:nvSpPr>
        <p:spPr>
          <a:xfrm>
            <a:off x="3810000" y="258588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7163656-B099-6CD8-27A8-1C3E72C039A1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مـ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239B9F8-FA24-33B7-F150-179775B9AA06}"/>
              </a:ext>
            </a:extLst>
          </p:cNvPr>
          <p:cNvSpPr/>
          <p:nvPr/>
        </p:nvSpPr>
        <p:spPr>
          <a:xfrm>
            <a:off x="6172200" y="4918912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ث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094DACC-C029-0946-C990-F69C97C60F90}"/>
              </a:ext>
            </a:extLst>
          </p:cNvPr>
          <p:cNvSpPr/>
          <p:nvPr/>
        </p:nvSpPr>
        <p:spPr>
          <a:xfrm>
            <a:off x="850232" y="464328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A684E93-A58C-FD82-3196-DB5D2FCD330C}"/>
              </a:ext>
            </a:extLst>
          </p:cNvPr>
          <p:cNvSpPr/>
          <p:nvPr/>
        </p:nvSpPr>
        <p:spPr>
          <a:xfrm>
            <a:off x="9982200" y="544629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2C4A94A-4DD3-5F4F-605F-3A1D61C010B5}"/>
              </a:ext>
            </a:extLst>
          </p:cNvPr>
          <p:cNvSpPr/>
          <p:nvPr/>
        </p:nvSpPr>
        <p:spPr>
          <a:xfrm>
            <a:off x="3927764" y="750369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يــ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742533-036C-7E3E-1315-18D84274B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3810000" y="258588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6172200" y="4918912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850232" y="464328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2960994-CA44-EB53-6EF3-9BE6AA763C84}"/>
              </a:ext>
            </a:extLst>
          </p:cNvPr>
          <p:cNvSpPr/>
          <p:nvPr/>
        </p:nvSpPr>
        <p:spPr>
          <a:xfrm>
            <a:off x="9982200" y="544629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A8B04C0-F2E1-6628-59F1-B42D37C64D9B}"/>
              </a:ext>
            </a:extLst>
          </p:cNvPr>
          <p:cNvSpPr/>
          <p:nvPr/>
        </p:nvSpPr>
        <p:spPr>
          <a:xfrm>
            <a:off x="3927764" y="750369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يــ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الميم،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ت – ث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9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ن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تبتدئ بحرف الميم ورأيناها في قراءة الصورة هي: مدرسة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7633855" y="4533900"/>
            <a:ext cx="53062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دْرَسَةٌ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الميم مع الحركات القصيرة، ويسمي كل مقطع، ويقدم كلمة تبتدئ به</a:t>
            </a:r>
            <a:r>
              <a:rPr lang="ar-MA" sz="4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259217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7072312" y="185295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دْرَسَةٌ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8610600" y="318908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نْقَلَةٌ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9677401" y="4790296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عَلِّمٌ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lang="ar-MA" sz="4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4076826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7007048" y="1862623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دْرَسَةٌ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8963024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نْقَلَةٌ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ـــميـ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7200" kern="1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ءٌ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سـ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مـيـ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مو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دࣱ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ـمٍ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lvl="0" indent="0" algn="ctr" defTabSz="3200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>
                <a:latin typeface="Microsoft Uighur" panose="02000000000000000000" pitchFamily="2" charset="-78"/>
              </a:rPr>
              <a:t>مٌ</a:t>
            </a:r>
            <a:endParaRPr lang="fr-FR" sz="7200" kern="1200" dirty="0">
              <a:latin typeface="Microsoft Uighur" panose="02000000000000000000" pitchFamily="2" charset="-78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ـماً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سُلَّ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ـماً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نَعي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ـمٍ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رَسّا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مٌ</a:t>
            </a:r>
            <a:endParaRPr lang="fr-FR" sz="6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02A9E-35AD-8B91-967F-FA904C883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0C6F-AE59-383E-708C-BF21090B8BBB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EE0AE59-DD90-8184-0E25-9137F600A38C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CE13722-456E-7AAD-32C8-8CC8E8DD5D58}"/>
              </a:ext>
            </a:extLst>
          </p:cNvPr>
          <p:cNvSpPr txBox="1"/>
          <p:nvPr/>
        </p:nvSpPr>
        <p:spPr>
          <a:xfrm>
            <a:off x="7007048" y="1862623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دْرَسَةٌ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D90BE3-C15B-4434-70EE-A96E15876623}"/>
              </a:ext>
            </a:extLst>
          </p:cNvPr>
          <p:cNvSpPr txBox="1"/>
          <p:nvPr/>
        </p:nvSpPr>
        <p:spPr>
          <a:xfrm>
            <a:off x="8963024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نْقَلَةٌ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AF3155-A57D-5E2A-4A15-7A0D1BB048F6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AEC47A-A48D-257D-D92F-328F730E17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5EEA5A4-1EF9-D5B6-4C69-F91F48B06035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248482DB-4610-9176-5960-11B5935936CE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ـــميـ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6846A88-F826-8B53-06BF-2CDDE20F3E27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2EE94CE-3858-F222-B947-6598765A9E96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4F89EA2-A1FB-1CDC-D508-90A37E234767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DE7993F-B2B4-7181-A2BC-47686A373367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5741878-A7A9-2044-0FFC-DA1A5B187E7B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B0126E13-643B-28FA-7B87-AA5CBA4ABDAD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مٌ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983F86F4-64A1-CEA6-32DA-F81FDBFA6C06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FE09A75-834F-CA99-D435-BB5AC6D86F4F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سُلَّ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F4B7CA8-924D-7B6B-0363-54BBC56B054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نَعي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D8CF37E-B965-DEB6-E6DD-B2200064E156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رَسّا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583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C9A3E-124A-E6F2-CF86-D5248046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0AB8B1-BBFE-01D9-C0F9-3A4989DFB1A0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ستقرأون بشكل ثنائي، ثم فرديا. ونصحح الأخطاء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A76229A-05C2-DAEE-0F82-C1AD964234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4743036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454AE74-1657-980C-8A33-6709073BBF1C}"/>
              </a:ext>
            </a:extLst>
          </p:cNvPr>
          <p:cNvSpPr txBox="1"/>
          <p:nvPr/>
        </p:nvSpPr>
        <p:spPr>
          <a:xfrm>
            <a:off x="7007048" y="1862623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دْرَسَةٌ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C120BC-BCF7-A09D-904C-8D5285184C5C}"/>
              </a:ext>
            </a:extLst>
          </p:cNvPr>
          <p:cNvSpPr txBox="1"/>
          <p:nvPr/>
        </p:nvSpPr>
        <p:spPr>
          <a:xfrm>
            <a:off x="8963024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نْقَلَةٌ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E0AC5A-5E48-A655-456E-B6F635504AEA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عَلِّمٌ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FFD31EB-1019-130D-FE5F-28DB9E38D5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406C9401-683D-168C-85C5-525F1786D330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73B75F8-DCFE-B9FC-F391-A52C4EA9306D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ـــميـ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51BE44B5-D721-C2B1-1842-FE3AE6D5F8B1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ECEC4A-DA3A-541F-8D2F-2FC08098B202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ءٌ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2AC0CD8-FCD5-FF4C-CDE3-5CCCE1586DFA}"/>
              </a:ext>
            </a:extLst>
          </p:cNvPr>
          <p:cNvSpPr txBox="1"/>
          <p:nvPr/>
        </p:nvSpPr>
        <p:spPr>
          <a:xfrm>
            <a:off x="7904996" y="8833008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36CFCA-BDAA-BBF3-665D-C4408B48A088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A0470170-D6D0-F578-FC08-72317EDC3FD0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D82B0266-CE49-AABD-855D-B6B43F4CF360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مٌ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D01B2C5-B430-536A-FCBA-D5C5B3176BC9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2B09CC6-C7A9-7044-979C-1A20D9CFEB45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سُلَّ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EAE5E9C-1401-C1B3-D5BC-E509B3C01663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نَعي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ـمٍ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97774DB-4090-77A8-8462-59CCBB50A2DE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رَسّا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327832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خمس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،ث،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1026" name="Picture 2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A4CB4CAA-9561-75CD-F862-EA4E1BB09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47" y="2563091"/>
            <a:ext cx="11306944" cy="61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DB1958-0AAD-CF90-8629-CE8B9D0BD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418" y="8745681"/>
            <a:ext cx="10285159" cy="94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975D-0EF9-9521-D5D0-340A8425A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3E7B70-A493-1100-2C8A-220CC136B612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041F3E7-F562-5670-45CC-2CD70CE21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  <p:pic>
        <p:nvPicPr>
          <p:cNvPr id="2050" name="Picture 2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29393082-0ACA-83FA-83C7-60B060769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56" y="1987743"/>
            <a:ext cx="10377052" cy="658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7F7CE1B-E213-3FF6-79DD-CCEB5DC3F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874" y="8645364"/>
            <a:ext cx="9484512" cy="87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686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A86F9-9EDC-3404-2A65-BA4A103B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39D1215-478A-9FA0-1D46-EB23A78EB30C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بالتناوب، مع تغيير اتجاهات القراءة، وتصحيح الأخطاء.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EBFA2131-A30E-0EB8-9374-CAD50E5F7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56" y="1987743"/>
            <a:ext cx="10377052" cy="658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375411-DF1C-15D2-99A9-F60590961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874" y="8645364"/>
            <a:ext cx="9484512" cy="87335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56F7E2-0F8D-5039-37B3-BEC73B994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739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جيدا؛ سأركب كلمة انطلاقا من لوحة الحروف والمقاطع: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بابٌ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42A482-4CEE-74E2-A243-3A0881187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3074" name="Picture 2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9EB02889-C3CE-E497-8D3B-63E1DD638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819" y="2371724"/>
            <a:ext cx="10474036" cy="578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5D4F311-41CB-6FEB-1C8E-464905EE8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5501" y="3862746"/>
            <a:ext cx="926672" cy="92667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B2A7EFC-098A-8532-12CF-30B6675FF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609" y="3862746"/>
            <a:ext cx="926672" cy="9266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A3AB7F-9B7B-9C9E-390C-66F2759BF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6727" y="8191500"/>
            <a:ext cx="9643049" cy="88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0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8BA99-A17C-187D-FC21-7F1D97CEA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774BBFE-3C1C-7C34-3668-F7C57ED79706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8C12CBC-9774-9E99-95FC-F1AB41BA7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  <p:pic>
        <p:nvPicPr>
          <p:cNvPr id="4098" name="Picture 2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CEFC1361-089A-3447-CB76-DE5B9CB13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56" y="2828925"/>
            <a:ext cx="11263744" cy="502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FE92DB-F436-AC58-F9CB-E6E0B5A92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618" y="4216828"/>
            <a:ext cx="753489" cy="75348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36BAAB-0887-6E7D-141A-9CAFB52ED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856" y="4162202"/>
            <a:ext cx="753489" cy="7534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A84A493-2576-7791-CB83-EF89BD72B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5345" y="7852062"/>
            <a:ext cx="10274221" cy="94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13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3882025" y="2775952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كراسلتم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الصفحة رقم: 5، لاحظوا النشاط رقم: 03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المكتوبة في النشاط 3 ص5، اقرؤوا الكلمات، وقوموا بنقلها على الكراسة، سأمر بين الصفوف لأراقب عملكم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D19D05D-4BB2-6D09-4066-6C1C4B4C6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496" y="2757055"/>
            <a:ext cx="11837008" cy="62345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3A684A-6F4D-ED12-1037-0B240CB1A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894" y="67936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9DE3C-9E38-D2D2-4AC4-B71EE455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74D834-4477-E8AC-55EE-211BF3A1534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على الصفحة5، سأقرأ أولا، ثم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قرأون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المقاطع والكلمات على كراساتكم النشاطان 1 و2. قراءة هامسة، سأمر بين الصفوف لتتبع قراءاتكم.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3FCAE8C-CC94-09DF-DCE8-97B3479B7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846" y="2468647"/>
            <a:ext cx="7089299" cy="76508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38F1634-0C89-BDBE-0C68-252DE4B8D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476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قراءات فردية جهرية، مع التصحيح (النشاطان 1 و2)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ينتدب الأستاذ بعض المتعلمين للقراءة، كل متعلم يقرأ سطرا واحدا.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2CEE9F8-084A-F35C-9D2C-E9FABEC9A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137" y="2427083"/>
            <a:ext cx="7089299" cy="76508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8897EC-72A0-8404-16C0-8F84B0416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الحروف التي تعرفتم عليها في هذه الحصة، وعليكم تسميتها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3810000" y="2585881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6172200" y="4918912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1B1793-EA31-CF4F-EAA7-8BD5A0EDE451}"/>
              </a:ext>
            </a:extLst>
          </p:cNvPr>
          <p:cNvSpPr/>
          <p:nvPr/>
        </p:nvSpPr>
        <p:spPr>
          <a:xfrm>
            <a:off x="850232" y="4643281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9982200" y="5446296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A85791F-BD8D-9180-4A71-64DDADD8875F}"/>
              </a:ext>
            </a:extLst>
          </p:cNvPr>
          <p:cNvSpPr/>
          <p:nvPr/>
        </p:nvSpPr>
        <p:spPr>
          <a:xfrm>
            <a:off x="3927764" y="7503696"/>
            <a:ext cx="22098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يــ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اليوم فقط.  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الصفحة5 ، سأراقب عملكم بداية </a:t>
            </a:r>
            <a:r>
              <a:rPr lang="ar-MA" sz="240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الحصة الموالية إن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</a:t>
            </a:r>
            <a:r>
              <a:rPr lang="ar-MA" sz="4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الكلمات النشاط 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3-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أقرأ المقاطع والكلمات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رقم3 على دفتري بخط جميل؛</a:t>
            </a:r>
            <a:endParaRPr lang="ar-MA" sz="4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381485-C9E2-60A4-8FDD-1F76BF012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91" y="2495565"/>
            <a:ext cx="5299463" cy="737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348106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باب – نام – توت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 الأسرة والمدرسة،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ب – ت – ث – ن – م – ي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34970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دلالات الأيقونات التوجيهية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دلالات الأيقونات التي سنوظفها في دروسنا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80411" y="4505029"/>
            <a:ext cx="9407236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كل أيقونة تعبر عن سلوك معين؛ لاحظوا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1454</Words>
  <Application>Microsoft Office PowerPoint</Application>
  <PresentationFormat>Personnalisé</PresentationFormat>
  <Paragraphs>327</Paragraphs>
  <Slides>60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60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2190</cp:revision>
  <dcterms:created xsi:type="dcterms:W3CDTF">2014-10-09T07:32:24Z</dcterms:created>
  <dcterms:modified xsi:type="dcterms:W3CDTF">2025-09-04T15:54:33Z</dcterms:modified>
</cp:coreProperties>
</file>