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52"/>
  </p:notesMasterIdLst>
  <p:handoutMasterIdLst>
    <p:handoutMasterId r:id="rId53"/>
  </p:handoutMasterIdLst>
  <p:sldIdLst>
    <p:sldId id="2134808444" r:id="rId7"/>
    <p:sldId id="2134808445" r:id="rId8"/>
    <p:sldId id="2134808446" r:id="rId9"/>
    <p:sldId id="2134808447" r:id="rId10"/>
    <p:sldId id="2134808448" r:id="rId11"/>
    <p:sldId id="2134805155" r:id="rId12"/>
    <p:sldId id="2134808818" r:id="rId13"/>
    <p:sldId id="2134808454" r:id="rId14"/>
    <p:sldId id="2134808733" r:id="rId15"/>
    <p:sldId id="2134808801" r:id="rId16"/>
    <p:sldId id="2134808531" r:id="rId17"/>
    <p:sldId id="542" r:id="rId18"/>
    <p:sldId id="2134808532" r:id="rId19"/>
    <p:sldId id="2134808563" r:id="rId20"/>
    <p:sldId id="2134808690" r:id="rId21"/>
    <p:sldId id="2134808691" r:id="rId22"/>
    <p:sldId id="2134808692" r:id="rId23"/>
    <p:sldId id="2134808693" r:id="rId24"/>
    <p:sldId id="2134808694" r:id="rId25"/>
    <p:sldId id="2134808695" r:id="rId26"/>
    <p:sldId id="2134808805" r:id="rId27"/>
    <p:sldId id="2134808539" r:id="rId28"/>
    <p:sldId id="2134808474" r:id="rId29"/>
    <p:sldId id="597" r:id="rId30"/>
    <p:sldId id="2134808671" r:id="rId31"/>
    <p:sldId id="2134808815" r:id="rId32"/>
    <p:sldId id="2134808822" r:id="rId33"/>
    <p:sldId id="2134808710" r:id="rId34"/>
    <p:sldId id="2134808714" r:id="rId35"/>
    <p:sldId id="2134808715" r:id="rId36"/>
    <p:sldId id="2134808808" r:id="rId37"/>
    <p:sldId id="2134808823" r:id="rId38"/>
    <p:sldId id="2134808698" r:id="rId39"/>
    <p:sldId id="2134808602" r:id="rId40"/>
    <p:sldId id="2134808641" r:id="rId41"/>
    <p:sldId id="2134808547" r:id="rId42"/>
    <p:sldId id="2134808627" r:id="rId43"/>
    <p:sldId id="2134808678" r:id="rId44"/>
    <p:sldId id="838" r:id="rId45"/>
    <p:sldId id="989" r:id="rId46"/>
    <p:sldId id="2134808821" r:id="rId47"/>
    <p:sldId id="2134808501" r:id="rId48"/>
    <p:sldId id="2134808809" r:id="rId49"/>
    <p:sldId id="2134808810" r:id="rId50"/>
    <p:sldId id="2134808502" r:id="rId5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447"/>
            <p14:sldId id="2134808448"/>
            <p14:sldId id="2134805155"/>
            <p14:sldId id="2134808818"/>
          </p14:sldIdLst>
        </p14:section>
        <p14:section name="افتتاح الحصة" id="{B4CCA7F9-F5CC-4171-9420-75CE68236B45}">
          <p14:sldIdLst>
            <p14:sldId id="2134808454"/>
            <p14:sldId id="2134808733"/>
            <p14:sldId id="213480880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  <p14:sldId id="2134808805"/>
            <p14:sldId id="2134808539"/>
            <p14:sldId id="2134808474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815"/>
            <p14:sldId id="2134808822"/>
            <p14:sldId id="2134808710"/>
            <p14:sldId id="2134808714"/>
            <p14:sldId id="2134808715"/>
            <p14:sldId id="2134808808"/>
            <p14:sldId id="2134808823"/>
            <p14:sldId id="2134808698"/>
            <p14:sldId id="2134808602"/>
            <p14:sldId id="2134808641"/>
            <p14:sldId id="2134808547"/>
            <p14:sldId id="2134808627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821"/>
          </p14:sldIdLst>
        </p14:section>
        <p14:section name="اختتام الحصة" id="{CFAC160B-4D15-40C5-8575-18C3947DD0CB}">
          <p14:sldIdLst>
            <p14:sldId id="2134808501"/>
            <p14:sldId id="2134808809"/>
            <p14:sldId id="2134808810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theme" Target="theme/theme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28.809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0,'1596'0'0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3T16:46:00.73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3T16:46:21.216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0,'1815'0'0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4T08:57:17.336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0,'1832'0,"-1809"2,1 0,-1 1,27 8,-22-4,48 4,-41-9,-4-1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4T08:57:29.443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0,'1756'0'0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28.809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0,'1596'0'0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44.507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35 0,'1419'0'0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0:35:58.14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75 0,'1904'-75'0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0:36:07.376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39 0,'1569'-39'0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3:25:04.269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1 0,'1489'52'0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3:25:26.526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52 0,'1308'-52'0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44.507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35 0,'1419'0'0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3:29:11.775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25 0,'1411'-25'0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3T16:45:27.561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2,'100'-2,"114"5,-179 2,55 15,-23-4,6 0,-27-5,0-2,55 3,259-10,-174-4,-168 2,1 1,33 6,-13 3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3T16:45:37.59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 49,'75'1,"-32"1,1-2,0-2,0-2,49-10,-43 3,0 3,86-4,106 13,-108 1,1135-2,-1230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3T16:46:00.73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3T16:46:21.216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0,'1815'0'0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4T08:57:17.336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0,'1832'0,"-1809"2,1 0,-1 1,27 8,-22-4,48 4,-41-9,-4-1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4T08:57:29.443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0,'1756'0'0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0:35:58.14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75 0,'1904'-75'0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0:36:07.376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39 0,'1569'-39'0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3:25:04.269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1 0,'1489'52'0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3:25:26.526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52 0,'1308'-52'0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3:29:11.775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25 0,'1411'-25'0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3T16:45:27.561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2,'100'-2,"114"5,-179 2,55 15,-23-4,6 0,-27-5,0-2,55 3,259-10,-174-4,-168 2,1 1,33 6,-13 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3T16:45:37.59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 49,'75'1,"-32"1,1-2,0-2,0-2,49-10,-43 3,0 3,86-4,106 13,-108 1,1135-2,-1230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4.png"/><Relationship Id="rId3" Type="http://schemas.openxmlformats.org/officeDocument/2006/relationships/customXml" Target="../ink/ink1.xml"/><Relationship Id="rId21" Type="http://schemas.openxmlformats.org/officeDocument/2006/relationships/image" Target="../media/image38.png"/><Relationship Id="rId34" Type="http://schemas.openxmlformats.org/officeDocument/2006/relationships/customXml" Target="../ink/ink12.xml"/><Relationship Id="rId7" Type="http://schemas.openxmlformats.org/officeDocument/2006/relationships/customXml" Target="../ink/ink3.xml"/><Relationship Id="rId17" Type="http://schemas.openxmlformats.org/officeDocument/2006/relationships/customXml" Target="../ink/ink5.xml"/><Relationship Id="rId33" Type="http://schemas.openxmlformats.org/officeDocument/2006/relationships/image" Target="../media/image33.png"/><Relationship Id="rId2" Type="http://schemas.openxmlformats.org/officeDocument/2006/relationships/image" Target="../media/image31.png"/><Relationship Id="rId16" Type="http://schemas.openxmlformats.org/officeDocument/2006/relationships/image" Target="../media/image37.png"/><Relationship Id="rId20" Type="http://schemas.openxmlformats.org/officeDocument/2006/relationships/customXml" Target="../ink/ink6.xml"/><Relationship Id="rId29" Type="http://schemas.openxmlformats.org/officeDocument/2006/relationships/customXml" Target="../ink/ink10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40.png"/><Relationship Id="rId24" Type="http://schemas.openxmlformats.org/officeDocument/2006/relationships/customXml" Target="../ink/ink8.xml"/><Relationship Id="rId32" Type="http://schemas.openxmlformats.org/officeDocument/2006/relationships/image" Target="../media/image44.png"/><Relationship Id="rId37" Type="http://schemas.openxmlformats.org/officeDocument/2006/relationships/image" Target="../media/image46.png"/><Relationship Id="rId5" Type="http://schemas.openxmlformats.org/officeDocument/2006/relationships/customXml" Target="../ink/ink2.xml"/><Relationship Id="rId15" Type="http://schemas.openxmlformats.org/officeDocument/2006/relationships/customXml" Target="../ink/ink4.xml"/><Relationship Id="rId23" Type="http://schemas.openxmlformats.org/officeDocument/2006/relationships/image" Target="../media/image41.png"/><Relationship Id="rId28" Type="http://schemas.openxmlformats.org/officeDocument/2006/relationships/image" Target="../media/image42.png"/><Relationship Id="rId36" Type="http://schemas.openxmlformats.org/officeDocument/2006/relationships/customXml" Target="../ink/ink13.xml"/><Relationship Id="rId19" Type="http://schemas.openxmlformats.org/officeDocument/2006/relationships/image" Target="../media/image35.png"/><Relationship Id="rId31" Type="http://schemas.openxmlformats.org/officeDocument/2006/relationships/customXml" Target="../ink/ink11.xml"/><Relationship Id="rId4" Type="http://schemas.openxmlformats.org/officeDocument/2006/relationships/image" Target="../media/image39.png"/><Relationship Id="rId14" Type="http://schemas.openxmlformats.org/officeDocument/2006/relationships/image" Target="../media/image36.png"/><Relationship Id="rId22" Type="http://schemas.openxmlformats.org/officeDocument/2006/relationships/customXml" Target="../ink/ink7.xml"/><Relationship Id="rId27" Type="http://schemas.openxmlformats.org/officeDocument/2006/relationships/customXml" Target="../ink/ink9.xml"/><Relationship Id="rId30" Type="http://schemas.openxmlformats.org/officeDocument/2006/relationships/image" Target="../media/image43.png"/><Relationship Id="rId35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customXml" Target="../ink/ink19.xml"/><Relationship Id="rId18" Type="http://schemas.openxmlformats.org/officeDocument/2006/relationships/image" Target="../media/image54.png"/><Relationship Id="rId26" Type="http://schemas.openxmlformats.org/officeDocument/2006/relationships/customXml" Target="../ink/ink25.xml"/><Relationship Id="rId21" Type="http://schemas.openxmlformats.org/officeDocument/2006/relationships/customXml" Target="../ink/ink23.xml"/><Relationship Id="rId7" Type="http://schemas.openxmlformats.org/officeDocument/2006/relationships/customXml" Target="../ink/ink16.xml"/><Relationship Id="rId12" Type="http://schemas.openxmlformats.org/officeDocument/2006/relationships/image" Target="../media/image51.png"/><Relationship Id="rId17" Type="http://schemas.openxmlformats.org/officeDocument/2006/relationships/customXml" Target="../ink/ink21.xml"/><Relationship Id="rId25" Type="http://schemas.openxmlformats.org/officeDocument/2006/relationships/image" Target="../media/image33.png"/><Relationship Id="rId2" Type="http://schemas.openxmlformats.org/officeDocument/2006/relationships/customXml" Target="../ink/ink14.xml"/><Relationship Id="rId16" Type="http://schemas.openxmlformats.org/officeDocument/2006/relationships/image" Target="../media/image53.png"/><Relationship Id="rId20" Type="http://schemas.openxmlformats.org/officeDocument/2006/relationships/image" Target="../media/image55.png"/><Relationship Id="rId29" Type="http://schemas.openxmlformats.org/officeDocument/2006/relationships/image" Target="../media/image46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48.png"/><Relationship Id="rId11" Type="http://schemas.openxmlformats.org/officeDocument/2006/relationships/customXml" Target="../ink/ink18.xml"/><Relationship Id="rId24" Type="http://schemas.openxmlformats.org/officeDocument/2006/relationships/image" Target="../media/image57.png"/><Relationship Id="rId5" Type="http://schemas.openxmlformats.org/officeDocument/2006/relationships/customXml" Target="../ink/ink15.xml"/><Relationship Id="rId15" Type="http://schemas.openxmlformats.org/officeDocument/2006/relationships/customXml" Target="../ink/ink20.xml"/><Relationship Id="rId23" Type="http://schemas.openxmlformats.org/officeDocument/2006/relationships/customXml" Target="../ink/ink24.xml"/><Relationship Id="rId28" Type="http://schemas.openxmlformats.org/officeDocument/2006/relationships/customXml" Target="../ink/ink26.xml"/><Relationship Id="rId10" Type="http://schemas.openxmlformats.org/officeDocument/2006/relationships/image" Target="../media/image50.png"/><Relationship Id="rId19" Type="http://schemas.openxmlformats.org/officeDocument/2006/relationships/customXml" Target="../ink/ink22.xml"/><Relationship Id="rId4" Type="http://schemas.openxmlformats.org/officeDocument/2006/relationships/image" Target="../media/image47.png"/><Relationship Id="rId9" Type="http://schemas.openxmlformats.org/officeDocument/2006/relationships/customXml" Target="../ink/ink17.xml"/><Relationship Id="rId14" Type="http://schemas.openxmlformats.org/officeDocument/2006/relationships/image" Target="../media/image52.png"/><Relationship Id="rId22" Type="http://schemas.openxmlformats.org/officeDocument/2006/relationships/image" Target="../media/image56.png"/><Relationship Id="rId27" Type="http://schemas.openxmlformats.org/officeDocument/2006/relationships/image" Target="../media/image58.png"/><Relationship Id="rId30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4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6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السلوكات المتعلقة بتقبل الاختلاف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07043" y="1714570"/>
            <a:ext cx="12153972" cy="9488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أحترم زملائي رغم اختلافي معهم؛</a:t>
            </a: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لا أقلل من شأن أحد من زملائي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أقدم المساعدة لزملائي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من ذوي الاحتياجات الخاصة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أحارب التنمر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ولا أتقبله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أحترم رأي الآخر؛</a:t>
            </a: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لا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أميز بين زملائي بأي شكل </a:t>
            </a:r>
            <a:r>
              <a:rPr kumimoji="0" lang="ar-MA" sz="44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من الأشكال.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7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1969733"/>
            <a:ext cx="9407236" cy="15354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837652-99DD-9870-6668-0086ED8032FB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بألف مقصورة أو ممدودة. 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مستشفى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985655" y="389030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مُسْتَشْفى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مرايا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985655" y="4528262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مَرايا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يشقى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 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985655" y="403916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يَشْقى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985655" y="4634587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نَما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الصورة: لوحة أسفار و رحلات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لعب الأدوار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قوموا باختيار مشهد من المشاهد وتخيلوا الحوار الدائر بين شخصياته.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للمتعلمين فرصة للتفكير.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A484292-8982-8BDB-685B-B4B5F148C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810" y="2640112"/>
            <a:ext cx="11929730" cy="764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يشخص المشهد أمامنا جميعا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61B82A-79D9-E1B8-F0A7-62F086C61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723" y="2405496"/>
            <a:ext cx="11930906" cy="76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20436" y="2956260"/>
            <a:ext cx="6720083" cy="32090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83408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مرادفات  الكلمات الآتية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يقرأ الأستاذ الكلمات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ثم يتناوب المتعلمون على قراءتها.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808314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عادَ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600" b="1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رَجَعَ</a:t>
                      </a:r>
                      <a:endParaRPr lang="fr-FR" sz="6600" b="1" kern="1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اِسْتَمَعَ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600" b="1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أَصْغى</a:t>
                      </a:r>
                      <a:endParaRPr lang="fr-FR" sz="6600" b="1" kern="1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حَكيمٌ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600" b="1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عاقِلٌ</a:t>
                      </a:r>
                      <a:endParaRPr lang="fr-FR" sz="6600" b="1" kern="1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E6120-B45D-742B-A592-38DE8B606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6CE9639-4B7E-B570-1153-34F310B46126}"/>
              </a:ext>
            </a:extLst>
          </p:cNvPr>
          <p:cNvSpPr txBox="1"/>
          <p:nvPr/>
        </p:nvSpPr>
        <p:spPr>
          <a:xfrm>
            <a:off x="215839" y="95719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ابحثوا عن مرادفات الكلمات التالية في النص، ثم اعرض عملك على زميلك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C63FEE-3D5D-FE8C-E4DF-10A1150E54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47139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يُحِبُّ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تَعَبٌ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اِخْتَفى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C444A62-9977-B34D-EF0E-257D31CAB696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1EE212FD-79B2-120C-6407-DB69DAAE44B4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54C2737C-E3DA-FAD0-A796-F39E4DFFE875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B007DB14-BA2E-2855-7157-237DBA215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41690" y="602294"/>
            <a:ext cx="2090053" cy="138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725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64B83-A82E-4A73-47EC-1BB3186BE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2F1C4AB-8535-053F-73CE-B61102B37EC6}"/>
              </a:ext>
            </a:extLst>
          </p:cNvPr>
          <p:cNvSpPr txBox="1"/>
          <p:nvPr/>
        </p:nvSpPr>
        <p:spPr>
          <a:xfrm>
            <a:off x="215839" y="95719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سنصحح جماعة على السبورة. من يقرأ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980C80-6D05-1316-BF1F-1E857CFC14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270614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يُحِبُّ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يَهْوى</a:t>
                      </a:r>
                      <a:endParaRPr lang="fr-FR" sz="3200" b="1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تَعَبٌ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عَياءٌ</a:t>
                      </a:r>
                      <a:endParaRPr lang="fr-FR" sz="7200" b="1" kern="1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اِخْتَفَتْ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تَوارَتْ</a:t>
                      </a:r>
                      <a:endParaRPr lang="fr-FR" sz="7200" b="1" kern="1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A7B613C8-704A-58F2-CAE4-0FD313A058EA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1C287E45-C2FB-727E-1FF4-6B1EF945DD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77BA1868-B2CE-023D-7DAD-22FF1DAC2D0D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137E87-4537-756D-33D3-959406365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5707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958B3-2A03-4395-BA66-E8ABB29F2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6F75272-04B9-823F-F3F8-1944767E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43F73D2-9151-4A3B-95E4-784578D3A796}"/>
              </a:ext>
            </a:extLst>
          </p:cNvPr>
          <p:cNvSpPr txBox="1"/>
          <p:nvPr/>
        </p:nvSpPr>
        <p:spPr>
          <a:xfrm>
            <a:off x="215839" y="83408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توقعات مضمون النص انطلاقا من عنوانه، تابعوا كيف سأفعل ذلك؟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ينمذج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الأستاذ  طرح توقع ما حول مضمون القصة ويفسح المجال أمام المتعلمين لطرح فرضيات أخرى.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63517C2-1923-64CB-586C-252DE355B49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قرية الأحلام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EA03F6E-E42A-D944-B351-9D4191785D9D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قرية</a:t>
            </a: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79B8263-ECF2-73EA-F7DB-3A192F5EC306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أحلام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BCAD15A-6F3D-4410-ACF3-E15690B52B7D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1356FB-1A32-41E4-9E05-13176ECAB017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EFB6E7-6528-F9DA-53F0-5758A06A88E0}"/>
              </a:ext>
            </a:extLst>
          </p:cNvPr>
          <p:cNvSpPr/>
          <p:nvPr/>
        </p:nvSpPr>
        <p:spPr>
          <a:xfrm>
            <a:off x="4096049" y="2368117"/>
            <a:ext cx="521022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قرية جميلة.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E7DCC5-4AB9-C96C-7B85-286C18B30785}"/>
              </a:ext>
            </a:extLst>
          </p:cNvPr>
          <p:cNvSpPr/>
          <p:nvPr/>
        </p:nvSpPr>
        <p:spPr>
          <a:xfrm>
            <a:off x="7778457" y="6954234"/>
            <a:ext cx="5452633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قَدْ يَتَحَدَّثُ ٱلنَّصُّ عَنْ الأحلام السعيدة.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3E3A9C-1CE1-FFD1-FFC5-648AA7D04F2E}"/>
              </a:ext>
            </a:extLst>
          </p:cNvPr>
          <p:cNvSpPr/>
          <p:nvPr/>
        </p:nvSpPr>
        <p:spPr>
          <a:xfrm>
            <a:off x="727321" y="6954234"/>
            <a:ext cx="521022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أَظُنُّ أَنَّ ٱلنَّصَّ سَيَتَحَدَّثُ عَنْ قرية عجيبة.</a:t>
            </a:r>
            <a:endParaRPr lang="fr-MA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8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5" grpId="0" animBg="1"/>
      <p:bldP spid="11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F463588-3B22-EBE1-D198-097D40B85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580" y="2339163"/>
            <a:ext cx="11929731" cy="674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</a:t>
                </a:r>
                <a:r>
                  <a:rPr kumimoji="0" lang="fr-FR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6483927" y="3519851"/>
            <a:ext cx="6865214" cy="12725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أَظُنُّ أَنَّ ٱلنَّصَّ سَيَتَحَدَّثُ عَنْ قرية عجيبة.</a:t>
            </a:r>
            <a:endParaRPr lang="fr-MA" sz="3200" b="1" dirty="0">
              <a:solidFill>
                <a:schemeClr val="tx1"/>
              </a:solidFill>
            </a:endParaRPr>
          </a:p>
          <a:p>
            <a:pPr lvl="0" algn="ctr"/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6483927" y="5089582"/>
            <a:ext cx="6865214" cy="16775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قرية جميلة.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6483927" y="7064290"/>
            <a:ext cx="6865214" cy="13828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3200" b="1" dirty="0">
                <a:solidFill>
                  <a:schemeClr val="tx1"/>
                </a:solidFill>
              </a:rPr>
              <a:t>قَدْ يَتَحَدَّثُ ٱلنَّصُّ عَنْ الأحلام السعيدة.</a:t>
            </a:r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471165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7298491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676DAC-F7A0-FDCD-45B6-0FC561BACFC8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7" grpId="0" animBg="1"/>
      <p:bldP spid="9" grpId="0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00739-19AE-5455-275A-D7EB530AE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FBC3E1-71CF-4504-0AE4-9E3BFE0E8F37}"/>
              </a:ext>
            </a:extLst>
          </p:cNvPr>
          <p:cNvSpPr txBox="1"/>
          <p:nvPr/>
        </p:nvSpPr>
        <p:spPr>
          <a:xfrm>
            <a:off x="215839" y="83408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الكراسات، الصفحة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43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، سنحدد موقع الكلمات بقراءة مسحية سريعة للنص.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لاحظوا كيف سأفعل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ذلك.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FE45CE4-30E3-2B42-E269-7957D41BE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6" name="Signe Moins 5">
            <a:extLst>
              <a:ext uri="{FF2B5EF4-FFF2-40B4-BE49-F238E27FC236}">
                <a16:creationId xmlns:a16="http://schemas.microsoft.com/office/drawing/2014/main" id="{51A2FD7C-D7D9-335F-D994-706E77F78DDB}"/>
              </a:ext>
            </a:extLst>
          </p:cNvPr>
          <p:cNvSpPr/>
          <p:nvPr/>
        </p:nvSpPr>
        <p:spPr>
          <a:xfrm>
            <a:off x="9919854" y="5293667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56ADB5F-E16E-761A-20F1-1A0F7A0908E7}"/>
              </a:ext>
            </a:extLst>
          </p:cNvPr>
          <p:cNvSpPr/>
          <p:nvPr/>
        </p:nvSpPr>
        <p:spPr>
          <a:xfrm>
            <a:off x="9441712" y="6443330"/>
            <a:ext cx="478142" cy="55289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06277B9-0301-2724-93B8-CFF5E868DFB3}"/>
                  </a:ext>
                </a:extLst>
              </p14:cNvPr>
              <p14:cNvContentPartPr/>
              <p14:nvPr/>
            </p14:nvContentPartPr>
            <p14:xfrm>
              <a:off x="9526437" y="6995704"/>
              <a:ext cx="57492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706277B9-0301-2724-93B8-CFF5E868DFB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72437" y="6887704"/>
                <a:ext cx="6825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78CCC065-8F6C-F6DC-A79B-33C4AC2184D7}"/>
                  </a:ext>
                </a:extLst>
              </p14:cNvPr>
              <p14:cNvContentPartPr/>
              <p14:nvPr/>
            </p14:nvContentPartPr>
            <p14:xfrm>
              <a:off x="7846677" y="6932344"/>
              <a:ext cx="511200" cy="72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78CCC065-8F6C-F6DC-A79B-33C4AC2184D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92677" y="6716344"/>
                <a:ext cx="61884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76B74669-9CE8-03E1-850F-95F61950A495}"/>
                  </a:ext>
                </a:extLst>
              </p14:cNvPr>
              <p14:cNvContentPartPr/>
              <p14:nvPr/>
            </p14:nvContentPartPr>
            <p14:xfrm>
              <a:off x="7341988" y="6723402"/>
              <a:ext cx="68580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76B74669-9CE8-03E1-850F-95F61950A49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305988" y="6651402"/>
                <a:ext cx="75744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401C28C7-808C-D00E-B75D-F824F5D1F6FE}"/>
                  </a:ext>
                </a:extLst>
              </p14:cNvPr>
              <p14:cNvContentPartPr/>
              <p14:nvPr/>
            </p14:nvContentPartPr>
            <p14:xfrm>
              <a:off x="5741788" y="6682722"/>
              <a:ext cx="565200" cy="1404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401C28C7-808C-D00E-B75D-F824F5D1F6F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705788" y="6610722"/>
                <a:ext cx="636840" cy="15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2B0A2C65-02E4-CA3C-E393-999D51B97DAA}"/>
                  </a:ext>
                </a:extLst>
              </p14:cNvPr>
              <p14:cNvContentPartPr/>
              <p14:nvPr/>
            </p14:nvContentPartPr>
            <p14:xfrm>
              <a:off x="9549967" y="5716927"/>
              <a:ext cx="536400" cy="19080"/>
            </p14:xfrm>
          </p:contentPart>
        </mc:Choice>
        <mc:Fallback xmlns=""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2B0A2C65-02E4-CA3C-E393-999D51B97DAA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513967" y="5645287"/>
                <a:ext cx="60804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0" name="Encre 19">
                <a:extLst>
                  <a:ext uri="{FF2B5EF4-FFF2-40B4-BE49-F238E27FC236}">
                    <a16:creationId xmlns:a16="http://schemas.microsoft.com/office/drawing/2014/main" id="{D5462A6A-264F-0C6E-5814-46B3B53DC631}"/>
                  </a:ext>
                </a:extLst>
              </p14:cNvPr>
              <p14:cNvContentPartPr/>
              <p14:nvPr/>
            </p14:nvContentPartPr>
            <p14:xfrm>
              <a:off x="9282487" y="6215887"/>
              <a:ext cx="471240" cy="19080"/>
            </p14:xfrm>
          </p:contentPart>
        </mc:Choice>
        <mc:Fallback xmlns="">
          <p:pic>
            <p:nvPicPr>
              <p:cNvPr id="20" name="Encre 19">
                <a:extLst>
                  <a:ext uri="{FF2B5EF4-FFF2-40B4-BE49-F238E27FC236}">
                    <a16:creationId xmlns:a16="http://schemas.microsoft.com/office/drawing/2014/main" id="{D5462A6A-264F-0C6E-5814-46B3B53DC631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228487" y="6107887"/>
                <a:ext cx="578880" cy="2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FFBE594D-9E7D-325D-BE44-7FB40F54BD91}"/>
                  </a:ext>
                </a:extLst>
              </p14:cNvPr>
              <p14:cNvContentPartPr/>
              <p14:nvPr/>
            </p14:nvContentPartPr>
            <p14:xfrm>
              <a:off x="8035447" y="6991687"/>
              <a:ext cx="508320" cy="9360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FFBE594D-9E7D-325D-BE44-7FB40F54BD91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981447" y="6883687"/>
                <a:ext cx="615960" cy="22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748C41C3-2C11-7FEE-A50B-651BDF543CE0}"/>
                  </a:ext>
                </a:extLst>
              </p14:cNvPr>
              <p14:cNvContentPartPr/>
              <p14:nvPr/>
            </p14:nvContentPartPr>
            <p14:xfrm>
              <a:off x="9830057" y="5812560"/>
              <a:ext cx="520920" cy="3960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748C41C3-2C11-7FEE-A50B-651BDF543CE0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9794057" y="5740560"/>
                <a:ext cx="592560" cy="18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3C6BB41C-B251-22BB-C6C5-D58C6B81C0A3}"/>
                  </a:ext>
                </a:extLst>
              </p14:cNvPr>
              <p14:cNvContentPartPr/>
              <p14:nvPr/>
            </p14:nvContentPartPr>
            <p14:xfrm>
              <a:off x="10270337" y="6219720"/>
              <a:ext cx="815040" cy="1908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3C6BB41C-B251-22BB-C6C5-D58C6B81C0A3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10234697" y="6148080"/>
                <a:ext cx="88668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331075AA-12A2-1233-8287-5934F994FB91}"/>
                  </a:ext>
                </a:extLst>
              </p14:cNvPr>
              <p14:cNvContentPartPr/>
              <p14:nvPr/>
            </p14:nvContentPartPr>
            <p14:xfrm>
              <a:off x="5306297" y="6580440"/>
              <a:ext cx="360" cy="36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331075AA-12A2-1233-8287-5934F994FB91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5270657" y="650880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72535418-1183-0347-D4CE-0AE3E4DA681C}"/>
                  </a:ext>
                </a:extLst>
              </p14:cNvPr>
              <p14:cNvContentPartPr/>
              <p14:nvPr/>
            </p14:nvContentPartPr>
            <p14:xfrm>
              <a:off x="5355617" y="6563520"/>
              <a:ext cx="653760" cy="36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72535418-1183-0347-D4CE-0AE3E4DA681C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319617" y="6491520"/>
                <a:ext cx="725400" cy="144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Image 11">
            <a:extLst>
              <a:ext uri="{FF2B5EF4-FFF2-40B4-BE49-F238E27FC236}">
                <a16:creationId xmlns:a16="http://schemas.microsoft.com/office/drawing/2014/main" id="{5846454C-6709-D5BC-58A9-D30CE1E518BD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411941" y="2609450"/>
            <a:ext cx="10797988" cy="724652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2EE2B2EC-D156-1AF5-01CB-694172860DCF}"/>
                  </a:ext>
                </a:extLst>
              </p14:cNvPr>
              <p14:cNvContentPartPr/>
              <p14:nvPr/>
            </p14:nvContentPartPr>
            <p14:xfrm>
              <a:off x="9843268" y="7759122"/>
              <a:ext cx="764640" cy="1440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2EE2B2EC-D156-1AF5-01CB-694172860DCF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9789628" y="7651122"/>
                <a:ext cx="872280" cy="23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4804AD62-4FEC-C560-E90F-88EB4598689F}"/>
                  </a:ext>
                </a:extLst>
              </p14:cNvPr>
              <p14:cNvContentPartPr/>
              <p14:nvPr/>
            </p14:nvContentPartPr>
            <p14:xfrm>
              <a:off x="7476268" y="6763362"/>
              <a:ext cx="632520" cy="360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4804AD62-4FEC-C560-E90F-88EB4598689F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422268" y="6655362"/>
                <a:ext cx="74016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3097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68EEB-4AE7-80C7-EC5A-71B2E0EAB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89791D3-FF26-ED5F-7D34-6064D6AC4DB6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الآن، ضعوا سطرا بقلم الرصاص تحت باقي الكلمات. ناقش جوابك مع زميلك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Signe Moins 5">
            <a:extLst>
              <a:ext uri="{FF2B5EF4-FFF2-40B4-BE49-F238E27FC236}">
                <a16:creationId xmlns:a16="http://schemas.microsoft.com/office/drawing/2014/main" id="{CEE82D1F-4F5F-1895-B40C-249C93F28F42}"/>
              </a:ext>
            </a:extLst>
          </p:cNvPr>
          <p:cNvSpPr/>
          <p:nvPr/>
        </p:nvSpPr>
        <p:spPr>
          <a:xfrm>
            <a:off x="9919854" y="5293667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E75074C-D7AF-EC02-3285-C27DA73DE672}"/>
              </a:ext>
            </a:extLst>
          </p:cNvPr>
          <p:cNvSpPr/>
          <p:nvPr/>
        </p:nvSpPr>
        <p:spPr>
          <a:xfrm>
            <a:off x="9441712" y="6443330"/>
            <a:ext cx="478142" cy="55289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E56D9C38-0453-B7F5-138D-5B0763555961}"/>
                  </a:ext>
                </a:extLst>
              </p14:cNvPr>
              <p14:cNvContentPartPr/>
              <p14:nvPr/>
            </p14:nvContentPartPr>
            <p14:xfrm>
              <a:off x="9526437" y="6995704"/>
              <a:ext cx="57492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E56D9C38-0453-B7F5-138D-5B076355596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72437" y="6887704"/>
                <a:ext cx="6825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C090AE42-3E0B-AF77-9E1B-80A9B2BE9D60}"/>
                  </a:ext>
                </a:extLst>
              </p14:cNvPr>
              <p14:cNvContentPartPr/>
              <p14:nvPr/>
            </p14:nvContentPartPr>
            <p14:xfrm>
              <a:off x="7846677" y="6932344"/>
              <a:ext cx="511200" cy="72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C090AE42-3E0B-AF77-9E1B-80A9B2BE9D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92677" y="6716344"/>
                <a:ext cx="61884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6D2F54BD-D2A1-1DED-57FC-C0B487EEBE27}"/>
                  </a:ext>
                </a:extLst>
              </p14:cNvPr>
              <p14:cNvContentPartPr/>
              <p14:nvPr/>
            </p14:nvContentPartPr>
            <p14:xfrm>
              <a:off x="7341988" y="6723402"/>
              <a:ext cx="68580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6D2F54BD-D2A1-1DED-57FC-C0B487EEBE2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305988" y="6652349"/>
                <a:ext cx="757440" cy="1687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A17BA242-08E9-CBD2-59A6-7FEF359E526D}"/>
                  </a:ext>
                </a:extLst>
              </p14:cNvPr>
              <p14:cNvContentPartPr/>
              <p14:nvPr/>
            </p14:nvContentPartPr>
            <p14:xfrm>
              <a:off x="5741788" y="6682722"/>
              <a:ext cx="565200" cy="1404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A17BA242-08E9-CBD2-59A6-7FEF359E526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705788" y="6612522"/>
                <a:ext cx="636840" cy="1540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38EADAE7-D591-0487-9487-FF65A4EB2B53}"/>
                  </a:ext>
                </a:extLst>
              </p14:cNvPr>
              <p14:cNvContentPartPr/>
              <p14:nvPr/>
            </p14:nvContentPartPr>
            <p14:xfrm>
              <a:off x="9549967" y="5716927"/>
              <a:ext cx="536400" cy="19080"/>
            </p14:xfrm>
          </p:contentPart>
        </mc:Choice>
        <mc:Fallback xmlns=""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38EADAE7-D591-0487-9487-FF65A4EB2B5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3967" y="5644927"/>
                <a:ext cx="60804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0" name="Encre 19">
                <a:extLst>
                  <a:ext uri="{FF2B5EF4-FFF2-40B4-BE49-F238E27FC236}">
                    <a16:creationId xmlns:a16="http://schemas.microsoft.com/office/drawing/2014/main" id="{17704308-4F1E-AD3C-C6F1-46A8D1C1DD78}"/>
                  </a:ext>
                </a:extLst>
              </p14:cNvPr>
              <p14:cNvContentPartPr/>
              <p14:nvPr/>
            </p14:nvContentPartPr>
            <p14:xfrm>
              <a:off x="9282487" y="6215887"/>
              <a:ext cx="471240" cy="19080"/>
            </p14:xfrm>
          </p:contentPart>
        </mc:Choice>
        <mc:Fallback xmlns="">
          <p:pic>
            <p:nvPicPr>
              <p:cNvPr id="20" name="Encre 19">
                <a:extLst>
                  <a:ext uri="{FF2B5EF4-FFF2-40B4-BE49-F238E27FC236}">
                    <a16:creationId xmlns:a16="http://schemas.microsoft.com/office/drawing/2014/main" id="{17704308-4F1E-AD3C-C6F1-46A8D1C1DD7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228487" y="6107887"/>
                <a:ext cx="578880" cy="2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D5EA24DF-2E00-5549-EBFB-5AA2212C2F98}"/>
                  </a:ext>
                </a:extLst>
              </p14:cNvPr>
              <p14:cNvContentPartPr/>
              <p14:nvPr/>
            </p14:nvContentPartPr>
            <p14:xfrm>
              <a:off x="8035447" y="6991687"/>
              <a:ext cx="508320" cy="9360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D5EA24DF-2E00-5549-EBFB-5AA2212C2F98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81447" y="6883687"/>
                <a:ext cx="615960" cy="22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5C267E90-9AE8-6FA3-F4E5-5B2C8CC9F494}"/>
                  </a:ext>
                </a:extLst>
              </p14:cNvPr>
              <p14:cNvContentPartPr/>
              <p14:nvPr/>
            </p14:nvContentPartPr>
            <p14:xfrm>
              <a:off x="9830057" y="5812560"/>
              <a:ext cx="520920" cy="3960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5C267E90-9AE8-6FA3-F4E5-5B2C8CC9F494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794057" y="5741209"/>
                <a:ext cx="592560" cy="1819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B45C5292-0957-DD01-0DDB-8D1D248E077C}"/>
                  </a:ext>
                </a:extLst>
              </p14:cNvPr>
              <p14:cNvContentPartPr/>
              <p14:nvPr/>
            </p14:nvContentPartPr>
            <p14:xfrm>
              <a:off x="10270337" y="6219720"/>
              <a:ext cx="815040" cy="1908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B45C5292-0957-DD01-0DDB-8D1D248E077C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0234337" y="6146335"/>
                <a:ext cx="886680" cy="1654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F616B96E-F3E4-7CA5-19A8-D7D2923B7201}"/>
                  </a:ext>
                </a:extLst>
              </p14:cNvPr>
              <p14:cNvContentPartPr/>
              <p14:nvPr/>
            </p14:nvContentPartPr>
            <p14:xfrm>
              <a:off x="5306297" y="6580440"/>
              <a:ext cx="360" cy="36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F616B96E-F3E4-7CA5-19A8-D7D2923B7201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270297" y="650844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BA7A10A0-5266-197F-EBFF-56CC08FFAAD0}"/>
                  </a:ext>
                </a:extLst>
              </p14:cNvPr>
              <p14:cNvContentPartPr/>
              <p14:nvPr/>
            </p14:nvContentPartPr>
            <p14:xfrm>
              <a:off x="5355617" y="6563520"/>
              <a:ext cx="653760" cy="36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BA7A10A0-5266-197F-EBFF-56CC08FFAAD0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319617" y="6491520"/>
                <a:ext cx="725400" cy="144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Image 11">
            <a:extLst>
              <a:ext uri="{FF2B5EF4-FFF2-40B4-BE49-F238E27FC236}">
                <a16:creationId xmlns:a16="http://schemas.microsoft.com/office/drawing/2014/main" id="{80FE7B2D-9632-1699-5828-4A292E32312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411941" y="2609450"/>
            <a:ext cx="10797988" cy="724652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A00639BF-9126-7FCE-A2A6-ACE3B1C5D383}"/>
                  </a:ext>
                </a:extLst>
              </p14:cNvPr>
              <p14:cNvContentPartPr/>
              <p14:nvPr/>
            </p14:nvContentPartPr>
            <p14:xfrm>
              <a:off x="9843268" y="7759122"/>
              <a:ext cx="764640" cy="1440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A00639BF-9126-7FCE-A2A6-ACE3B1C5D383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789243" y="7651122"/>
                <a:ext cx="872331" cy="23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BE12E99F-16EE-7114-0E55-8B5FA15FA302}"/>
                  </a:ext>
                </a:extLst>
              </p14:cNvPr>
              <p14:cNvContentPartPr/>
              <p14:nvPr/>
            </p14:nvContentPartPr>
            <p14:xfrm>
              <a:off x="7476268" y="6763362"/>
              <a:ext cx="632520" cy="360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BE12E99F-16EE-7114-0E55-8B5FA15FA302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7422268" y="6655362"/>
                <a:ext cx="74016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96C3E0E-EA56-60D3-E0FB-7A115A35EA5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41690" y="602294"/>
            <a:ext cx="2090053" cy="138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50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458A9E0-9592-B9B5-69DC-AFFA0F196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195" y="2594344"/>
            <a:ext cx="11759610" cy="642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زميلكم.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2F23ECA-2800-9D80-0202-AC7E692F5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192" y="2882452"/>
            <a:ext cx="11766300" cy="641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على الصفحة 43، اشتغلوا في مجموعات و أجيبوا عن أسئلة الفهم.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F8DF7C-23ED-2334-C674-9FDEC6138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06" y="724378"/>
            <a:ext cx="1780186" cy="11827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3B9090B-6667-84BB-123D-5D017F157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7795" y="3139266"/>
            <a:ext cx="10540410" cy="642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سنصحح.</a:t>
            </a:r>
          </a:p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المجموعات التي أجابت بشكل صحيح عن كل الأسئلة.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من يعيد قراءة النص كله بدقة وسرعة؟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4E9F287-DE15-BA14-8AC9-B248C75CE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850" y="3049784"/>
            <a:ext cx="11766300" cy="641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تكملة قصة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 التفاعلي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 ، تخيلوا تكملة لقصة "قرية الأحلام". سأعطيكم الجملة الأولى.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704109" y="250641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حَلَمَتْ لَيْلى أَنَّ لَها جَناحَيْنِ...............................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570B2-76B4-D03D-6235-687AB27C9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29B541-19B6-68DD-F8B0-CBF329612878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B5532DA-33B2-29D8-1D58-70033525E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0D372844-3EBA-4BC8-E1BA-5EC9858B78CD}"/>
              </a:ext>
            </a:extLst>
          </p:cNvPr>
          <p:cNvSpPr/>
          <p:nvPr/>
        </p:nvSpPr>
        <p:spPr>
          <a:xfrm>
            <a:off x="1704109" y="250641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حَلَمَتْ لَيْلى أَنَّ لَها جَناحَيْنِ...............................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9772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697FB359-EA96-17E0-EAF9-565227061325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lvl="0" indent="0" algn="ctr" rtl="1">
              <a:buNone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الأقصوصة بسرعة ودقة؛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أنسج قصة على منوال قصة: القطة الفنانة وأنقلها على دفتري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1856A73-E372-E794-79B5-7070E4952C04}"/>
              </a:ext>
            </a:extLst>
          </p:cNvPr>
          <p:cNvSpPr txBox="1"/>
          <p:nvPr/>
        </p:nvSpPr>
        <p:spPr>
          <a:xfrm>
            <a:off x="4405745" y="921378"/>
            <a:ext cx="77563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42،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6B073A8-8D4C-82AF-5C56-3FF4FCA01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745" y="2350873"/>
            <a:ext cx="4877223" cy="722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814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B8011DDA-EA3E-330F-D8CD-9876C2E79D2C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EB7FE9C-45A4-82C4-E756-422FE13A916E}"/>
              </a:ext>
            </a:extLst>
          </p:cNvPr>
          <p:cNvSpPr txBox="1"/>
          <p:nvPr/>
        </p:nvSpPr>
        <p:spPr>
          <a:xfrm>
            <a:off x="8275899" y="943999"/>
            <a:ext cx="4511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58646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F4B9C04-0F98-9AEB-5AFD-1374336F34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3557" y="2567423"/>
            <a:ext cx="2376189" cy="296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590815"/>
              </p:ext>
            </p:extLst>
          </p:nvPr>
        </p:nvGraphicFramePr>
        <p:xfrm>
          <a:off x="1860223" y="2203580"/>
          <a:ext cx="9989603" cy="67360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تنتهي بألف مقصورة أو ممدودة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الأقصوصة؛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تكملة قصة.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30970" y="531462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69D5F-F508-C432-E35E-AD61A44F9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82B0B7C1-74D3-7817-211F-B644E03542B2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الأقصوصة بسرعة ودقة؛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أنسج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قصة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منوال قصة: النملة الصغيرة وأنقلها على دفتري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5A99A-C530-0FFD-28C8-5699C388B6AF}"/>
              </a:ext>
            </a:extLst>
          </p:cNvPr>
          <p:cNvSpPr txBox="1"/>
          <p:nvPr/>
        </p:nvSpPr>
        <p:spPr>
          <a:xfrm>
            <a:off x="2296633" y="921378"/>
            <a:ext cx="98654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80767DE-8569-2AB4-EF49-4F810FDEE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745" y="2516907"/>
            <a:ext cx="4743099" cy="70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68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تقبل الاختلاف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8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1390</TotalTime>
  <Words>971</Words>
  <Application>Microsoft Office PowerPoint</Application>
  <PresentationFormat>Personnalisé</PresentationFormat>
  <Paragraphs>197</Paragraphs>
  <Slides>45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45</vt:i4>
      </vt:variant>
    </vt:vector>
  </HeadingPairs>
  <TitlesOfParts>
    <vt:vector size="6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2219</cp:revision>
  <dcterms:created xsi:type="dcterms:W3CDTF">2014-10-09T07:32:24Z</dcterms:created>
  <dcterms:modified xsi:type="dcterms:W3CDTF">2025-10-06T15:44:42Z</dcterms:modified>
</cp:coreProperties>
</file>