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3"/>
  </p:notesMasterIdLst>
  <p:handoutMasterIdLst>
    <p:handoutMasterId r:id="rId54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18" r:id="rId13"/>
    <p:sldId id="2134808454" r:id="rId14"/>
    <p:sldId id="2134808733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2134808805" r:id="rId27"/>
    <p:sldId id="2134808539" r:id="rId28"/>
    <p:sldId id="2134808474" r:id="rId29"/>
    <p:sldId id="597" r:id="rId30"/>
    <p:sldId id="2134808671" r:id="rId31"/>
    <p:sldId id="2134808815" r:id="rId32"/>
    <p:sldId id="2134808819" r:id="rId33"/>
    <p:sldId id="2134808732" r:id="rId34"/>
    <p:sldId id="2134808710" r:id="rId35"/>
    <p:sldId id="2134808714" r:id="rId36"/>
    <p:sldId id="2134808715" r:id="rId37"/>
    <p:sldId id="2134808808" r:id="rId38"/>
    <p:sldId id="2134808820" r:id="rId39"/>
    <p:sldId id="2134808698" r:id="rId40"/>
    <p:sldId id="2134808602" r:id="rId41"/>
    <p:sldId id="2134808641" r:id="rId42"/>
    <p:sldId id="2134808547" r:id="rId43"/>
    <p:sldId id="2134808627" r:id="rId44"/>
    <p:sldId id="2134808678" r:id="rId45"/>
    <p:sldId id="838" r:id="rId46"/>
    <p:sldId id="989" r:id="rId47"/>
    <p:sldId id="2134808821" r:id="rId48"/>
    <p:sldId id="2134808501" r:id="rId49"/>
    <p:sldId id="2134808809" r:id="rId50"/>
    <p:sldId id="2134808810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18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815"/>
            <p14:sldId id="2134808819"/>
            <p14:sldId id="2134808732"/>
            <p14:sldId id="2134808710"/>
            <p14:sldId id="2134808714"/>
            <p14:sldId id="2134808715"/>
            <p14:sldId id="2134808808"/>
            <p14:sldId id="2134808820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821"/>
          </p14:sldIdLst>
        </p14:section>
        <p14:section name="اختتام الحصة" id="{CFAC160B-4D15-40C5-8575-18C3947DD0CB}">
          <p14:sldIdLst>
            <p14:sldId id="2134808501"/>
            <p14:sldId id="2134808809"/>
            <p14:sldId id="2134808810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commentAuthors" Target="commentAuthor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6:00.73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3T16:46:21.21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0,'1815'0'0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28.80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0,'1596'0'0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27.561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2,'100'-2,"114"5,-179 2,55 15,-23-4,6 0,-27-5,0-2,55 3,259-10,-174-4,-168 2,1 1,33 6,-13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30T19:39:44.507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35 0,'1419'0'0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37.59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49,'75'1,"-32"1,1-2,0-2,0-2,49-10,-43 3,0 3,86-4,106 13,-108 1,1135-2,-1230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6:00.73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3T16:46:21.21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0,'1815'0'0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5:58.14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75 0,'1904'-75'0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0:36:07.3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39 0,'1569'-39'0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04.269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1 0,'1489'52'0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5:26.52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 0,'1308'-52'0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02T23:29:11.77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 0,'1411'-25'0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27.561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2,'100'-2,"114"5,-179 2,55 15,-23-4,6 0,-27-5,0-2,55 3,259-10,-174-4,-168 2,1 1,33 6,-13 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3T16:45:37.590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49,'75'1,"-32"1,1-2,0-2,0-2,49-10,-43 3,0 3,86-4,106 13,-108 1,1135-2,-1230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.png"/><Relationship Id="rId3" Type="http://schemas.openxmlformats.org/officeDocument/2006/relationships/customXml" Target="../ink/ink1.xml"/><Relationship Id="rId21" Type="http://schemas.openxmlformats.org/officeDocument/2006/relationships/image" Target="../media/image38.png"/><Relationship Id="rId7" Type="http://schemas.openxmlformats.org/officeDocument/2006/relationships/customXml" Target="../ink/ink3.xml"/><Relationship Id="rId17" Type="http://schemas.openxmlformats.org/officeDocument/2006/relationships/customXml" Target="../ink/ink5.xml"/><Relationship Id="rId25" Type="http://schemas.openxmlformats.org/officeDocument/2006/relationships/customXml" Target="../ink/ink8.xml"/><Relationship Id="rId2" Type="http://schemas.openxmlformats.org/officeDocument/2006/relationships/image" Target="../media/image31.png"/><Relationship Id="rId16" Type="http://schemas.openxmlformats.org/officeDocument/2006/relationships/image" Target="../media/image37.png"/><Relationship Id="rId20" Type="http://schemas.openxmlformats.org/officeDocument/2006/relationships/customXml" Target="../ink/ink6.xml"/><Relationship Id="rId29" Type="http://schemas.openxmlformats.org/officeDocument/2006/relationships/customXml" Target="../ink/ink10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24" Type="http://schemas.openxmlformats.org/officeDocument/2006/relationships/image" Target="../media/image33.png"/><Relationship Id="rId32" Type="http://schemas.openxmlformats.org/officeDocument/2006/relationships/image" Target="../media/image44.png"/><Relationship Id="rId5" Type="http://schemas.openxmlformats.org/officeDocument/2006/relationships/customXml" Target="../ink/ink2.xml"/><Relationship Id="rId15" Type="http://schemas.openxmlformats.org/officeDocument/2006/relationships/customXml" Target="../ink/ink4.xml"/><Relationship Id="rId23" Type="http://schemas.openxmlformats.org/officeDocument/2006/relationships/image" Target="../media/image41.png"/><Relationship Id="rId28" Type="http://schemas.openxmlformats.org/officeDocument/2006/relationships/image" Target="../media/image42.png"/><Relationship Id="rId19" Type="http://schemas.openxmlformats.org/officeDocument/2006/relationships/image" Target="../media/image35.png"/><Relationship Id="rId31" Type="http://schemas.openxmlformats.org/officeDocument/2006/relationships/customXml" Target="../ink/ink11.xml"/><Relationship Id="rId4" Type="http://schemas.openxmlformats.org/officeDocument/2006/relationships/image" Target="../media/image39.png"/><Relationship Id="rId14" Type="http://schemas.openxmlformats.org/officeDocument/2006/relationships/image" Target="../media/image36.png"/><Relationship Id="rId22" Type="http://schemas.openxmlformats.org/officeDocument/2006/relationships/customXml" Target="../ink/ink7.xml"/><Relationship Id="rId27" Type="http://schemas.openxmlformats.org/officeDocument/2006/relationships/customXml" Target="../ink/ink9.xml"/><Relationship Id="rId30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customXml" Target="../ink/ink17.xml"/><Relationship Id="rId18" Type="http://schemas.openxmlformats.org/officeDocument/2006/relationships/customXml" Target="../ink/ink19.xml"/><Relationship Id="rId26" Type="http://schemas.openxmlformats.org/officeDocument/2006/relationships/image" Target="../media/image16.png"/><Relationship Id="rId21" Type="http://schemas.openxmlformats.org/officeDocument/2006/relationships/image" Target="../media/image53.png"/><Relationship Id="rId7" Type="http://schemas.openxmlformats.org/officeDocument/2006/relationships/customXml" Target="../ink/ink14.xml"/><Relationship Id="rId12" Type="http://schemas.openxmlformats.org/officeDocument/2006/relationships/image" Target="../media/image49.png"/><Relationship Id="rId17" Type="http://schemas.openxmlformats.org/officeDocument/2006/relationships/image" Target="../media/image33.png"/><Relationship Id="rId25" Type="http://schemas.openxmlformats.org/officeDocument/2006/relationships/image" Target="../media/image44.png"/><Relationship Id="rId2" Type="http://schemas.openxmlformats.org/officeDocument/2006/relationships/customXml" Target="../ink/ink12.xml"/><Relationship Id="rId16" Type="http://schemas.openxmlformats.org/officeDocument/2006/relationships/image" Target="../media/image51.png"/><Relationship Id="rId20" Type="http://schemas.openxmlformats.org/officeDocument/2006/relationships/customXml" Target="../ink/ink20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6.png"/><Relationship Id="rId11" Type="http://schemas.openxmlformats.org/officeDocument/2006/relationships/customXml" Target="../ink/ink16.xml"/><Relationship Id="rId24" Type="http://schemas.openxmlformats.org/officeDocument/2006/relationships/customXml" Target="../ink/ink22.xml"/><Relationship Id="rId5" Type="http://schemas.openxmlformats.org/officeDocument/2006/relationships/customXml" Target="../ink/ink13.xml"/><Relationship Id="rId15" Type="http://schemas.openxmlformats.org/officeDocument/2006/relationships/customXml" Target="../ink/ink18.xml"/><Relationship Id="rId23" Type="http://schemas.openxmlformats.org/officeDocument/2006/relationships/image" Target="../media/image43.png"/><Relationship Id="rId10" Type="http://schemas.openxmlformats.org/officeDocument/2006/relationships/image" Target="../media/image48.png"/><Relationship Id="rId19" Type="http://schemas.openxmlformats.org/officeDocument/2006/relationships/image" Target="../media/image52.png"/><Relationship Id="rId4" Type="http://schemas.openxmlformats.org/officeDocument/2006/relationships/image" Target="../media/image45.png"/><Relationship Id="rId9" Type="http://schemas.openxmlformats.org/officeDocument/2006/relationships/customXml" Target="../ink/ink15.xml"/><Relationship Id="rId14" Type="http://schemas.openxmlformats.org/officeDocument/2006/relationships/image" Target="../media/image50.png"/><Relationship Id="rId22" Type="http://schemas.openxmlformats.org/officeDocument/2006/relationships/customXml" Target="../ink/ink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5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المتعلقة بالنظافة والهندام، يمكنكم إضافة سلوكات أخرى ترونها ضرورية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6669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أغتسل مرتين في الأسبوع؛</a:t>
            </a: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 أعتني بنظافة أسناني كل يوم؛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أحلق شعري ( الذكور) مرة في الشهر؛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أقلم أظافري مرة في الأسبوع؛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ألبس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ملابس نظيفة.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مدفأة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مِدْفَأَةٌ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بِئْرٌ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بِئْرٌ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بؤبؤ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بُؤْبُؤٌ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سئم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سَئِمَ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لعب الأدوار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قوموا باختيار مشهد من المشاهد وتخيلوا الحوار الدائر بين شخصياته.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للمتعلمين فرصة للتفكير.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يشخص المشهد أمامنا جميعا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مرادفات  الكلمات الآتية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يقرأ الأستاذ الكلمات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ثم يتناوب المتعلمون على قراءتها.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914007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أَسْرَعَ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هَرَعَ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أَمْسَكَ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قَبَضَ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يُعِدُّ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600" b="1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يُحَضِّرُ</a:t>
                      </a:r>
                      <a:endParaRPr lang="fr-FR" sz="6600" b="1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6120-B45D-742B-A592-38DE8B606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6CE9639-4B7E-B570-1153-34F310B4612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ابحثوا عن مرادفات الكلمات التالية في النص، ثم اعرض عملك على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C63FEE-3D5D-FE8C-E4DF-10A1150E5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117560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عَبَثَ بِهِ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لَطَّخَ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قَلِقَ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C444A62-9977-B34D-EF0E-257D31CAB69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1EE212FD-79B2-120C-6407-DB69DAAE44B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4C2737C-E3DA-FAD0-A796-F39E4DFFE87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B007DB14-BA2E-2855-7157-237DBA215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1690" y="602294"/>
            <a:ext cx="2090053" cy="13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725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14C8D-8A29-8D52-FA05-E8C3934B6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4E855E5-BA7F-F5B4-2DD7-088F4195D150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سنصحح جماعة على السبورة. من يقرأ؟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382467-F154-DFDE-2F5E-0562E7AE6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10378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عَبَثَ بِهِ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أَفْسَدَهُ</a:t>
                      </a:r>
                      <a:endParaRPr lang="fr-FR" sz="3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لَطَّخَ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وَسَّخَ</a:t>
                      </a:r>
                      <a:endParaRPr lang="fr-FR" sz="72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قَلِقَ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rgbClr val="FF000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غَضِبَ</a:t>
                      </a:r>
                      <a:endParaRPr lang="fr-FR" sz="7200" kern="12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CA9C1250-DF71-EB05-31EC-744C66E8EF2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38CDB7-1F2A-213A-C42D-BFB7045D846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5876298-96E0-6A8F-84AD-0A999694466A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B5A3A4-876C-CA4B-318D-8296A55D3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45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لَطَّخَ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هَرَعَ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طَّةُ الْفَنّانَةُ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اَلْقِطَّةُ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اَلْفَنّانَةُ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4096049" y="2368117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قِطَّةٍ تُحِبُّ الرَّقْصَ.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7" y="6954234"/>
            <a:ext cx="5452633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قِطَّةٍ تُحِبُّ الرَّسْمَ.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727321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قِطَّةٍ تُحِبُّ الْموسيقى.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5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3373332-3217-1706-4B9B-31A3A09FE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1" y="2906486"/>
            <a:ext cx="10401300" cy="558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483927" y="3519851"/>
            <a:ext cx="6865214" cy="12725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أَظُنُّ أَنَّ ٱلنَّصَّ سَيَتَحَدَّثُ عَنْ قِطَّةٍ تُحِبُّ الْموسيقى.</a:t>
            </a:r>
            <a:endParaRPr lang="fr-MA" sz="3200" b="1" dirty="0">
              <a:solidFill>
                <a:schemeClr val="tx1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483927" y="5089582"/>
            <a:ext cx="6865214" cy="16775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قِطَّةٍ تُحِبُّ الرَّقْصَ.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483927" y="7064290"/>
            <a:ext cx="6865214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قِطَّةٍ تُحِبُّ الرَّسْمَ.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00739-19AE-5455-275A-D7EB530AE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FBC3E1-71CF-4504-0AE4-9E3BFE0E8F37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الكراسات، الصفحة 42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سأفعل ذلك مع الكلمات: يعد – منهمك – عبثت (يعد هي الكلمة الرابعة في السطر الأول)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FE45CE4-30E3-2B42-E269-7957D41BE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51A2FD7C-D7D9-335F-D994-706E77F78DDB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6ADB5F-E16E-761A-20F1-1A0F7A0908E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706277B9-0301-2724-93B8-CFF5E868DFB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78CCC065-8F6C-F6DC-A79B-33C4AC2184D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76B74669-9CE8-03E1-850F-95F61950A49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05988" y="6651402"/>
                <a:ext cx="75744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401C28C7-808C-D00E-B75D-F824F5D1F6F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05788" y="6610722"/>
                <a:ext cx="63684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2B0A2C65-02E4-CA3C-E393-999D51B97DA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513967" y="564528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D5462A6A-264F-0C6E-5814-46B3B53DC63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FFBE594D-9E7D-325D-BE44-7FB40F54BD91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FED69116-ECE4-C60C-F042-4EC4F9505BD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1461" y="2367642"/>
            <a:ext cx="10650757" cy="60415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748C41C3-2C11-7FEE-A50B-651BDF543CE0}"/>
                  </a:ext>
                </a:extLst>
              </p14:cNvPr>
              <p14:cNvContentPartPr/>
              <p14:nvPr/>
            </p14:nvContentPartPr>
            <p14:xfrm>
              <a:off x="9830057" y="5812560"/>
              <a:ext cx="520920" cy="3960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748C41C3-2C11-7FEE-A50B-651BDF543CE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794057" y="5740560"/>
                <a:ext cx="59256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3C6BB41C-B251-22BB-C6C5-D58C6B81C0A3}"/>
                  </a:ext>
                </a:extLst>
              </p14:cNvPr>
              <p14:cNvContentPartPr/>
              <p14:nvPr/>
            </p14:nvContentPartPr>
            <p14:xfrm>
              <a:off x="10270337" y="6219720"/>
              <a:ext cx="815040" cy="1908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3C6BB41C-B251-22BB-C6C5-D58C6B81C0A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0234697" y="6148080"/>
                <a:ext cx="88668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331075AA-12A2-1233-8287-5934F994FB91}"/>
                  </a:ext>
                </a:extLst>
              </p14:cNvPr>
              <p14:cNvContentPartPr/>
              <p14:nvPr/>
            </p14:nvContentPartPr>
            <p14:xfrm>
              <a:off x="5306297" y="6580440"/>
              <a:ext cx="360" cy="36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331075AA-12A2-1233-8287-5934F994FB91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270657" y="650880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72535418-1183-0347-D4CE-0AE3E4DA681C}"/>
                  </a:ext>
                </a:extLst>
              </p14:cNvPr>
              <p14:cNvContentPartPr/>
              <p14:nvPr/>
            </p14:nvContentPartPr>
            <p14:xfrm>
              <a:off x="5355617" y="6563520"/>
              <a:ext cx="65376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72535418-1183-0347-D4CE-0AE3E4DA681C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319617" y="6491520"/>
                <a:ext cx="725400" cy="14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097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CAD28-0B19-D664-B57B-80F444BE4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7B130C-2110-5B78-F96B-69A2DA7EA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ضعوا سطرا بقلم الرصاص تحت باقي الكلمات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ناقش جوابك مع زميلك.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E6590060-DBFC-13BB-5D89-1C7AECB0D860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3EAEB7B-591E-035D-F435-32764A4F2C1D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1DEA24-7525-7701-4027-5DBF4484F11B}"/>
                  </a:ext>
                </a:extLst>
              </p14:cNvPr>
              <p14:cNvContentPartPr/>
              <p14:nvPr/>
            </p14:nvContentPartPr>
            <p14:xfrm>
              <a:off x="9526437" y="6995704"/>
              <a:ext cx="57492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1DEA24-7525-7701-4027-5DBF4484F1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72437" y="6887704"/>
                <a:ext cx="682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4737761-DD02-9311-88E9-7C8CD7113C25}"/>
                  </a:ext>
                </a:extLst>
              </p14:cNvPr>
              <p14:cNvContentPartPr/>
              <p14:nvPr/>
            </p14:nvContentPartPr>
            <p14:xfrm>
              <a:off x="7846677" y="6932344"/>
              <a:ext cx="511200" cy="72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4737761-DD02-9311-88E9-7C8CD7113C2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92677" y="6716344"/>
                <a:ext cx="6188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5A08284A-EB56-F0B1-C3DD-0701224CFF8F}"/>
                  </a:ext>
                </a:extLst>
              </p14:cNvPr>
              <p14:cNvContentPartPr/>
              <p14:nvPr/>
            </p14:nvContentPartPr>
            <p14:xfrm>
              <a:off x="7341988" y="6723402"/>
              <a:ext cx="68580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5A08284A-EB56-F0B1-C3DD-0701224CFF8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305988" y="6652349"/>
                <a:ext cx="757440" cy="168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222D33A5-6161-469F-C450-005C24A6BCDD}"/>
                  </a:ext>
                </a:extLst>
              </p14:cNvPr>
              <p14:cNvContentPartPr/>
              <p14:nvPr/>
            </p14:nvContentPartPr>
            <p14:xfrm>
              <a:off x="5741788" y="6682722"/>
              <a:ext cx="565200" cy="1404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222D33A5-6161-469F-C450-005C24A6BCD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05788" y="6612522"/>
                <a:ext cx="636840" cy="1540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2360C202-F6FF-043C-7666-7AF4350C66D1}"/>
                  </a:ext>
                </a:extLst>
              </p14:cNvPr>
              <p14:cNvContentPartPr/>
              <p14:nvPr/>
            </p14:nvContentPartPr>
            <p14:xfrm>
              <a:off x="9549967" y="5716927"/>
              <a:ext cx="536400" cy="190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2360C202-F6FF-043C-7666-7AF4350C66D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3967" y="5644927"/>
                <a:ext cx="6080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2081E140-F666-C57F-3667-265E7CE1734E}"/>
                  </a:ext>
                </a:extLst>
              </p14:cNvPr>
              <p14:cNvContentPartPr/>
              <p14:nvPr/>
            </p14:nvContentPartPr>
            <p14:xfrm>
              <a:off x="9282487" y="6215887"/>
              <a:ext cx="471240" cy="1908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2081E140-F666-C57F-3667-265E7CE1734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228487" y="6107887"/>
                <a:ext cx="5788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A995EDC-483F-B7FF-591E-9E697E68F250}"/>
                  </a:ext>
                </a:extLst>
              </p14:cNvPr>
              <p14:cNvContentPartPr/>
              <p14:nvPr/>
            </p14:nvContentPartPr>
            <p14:xfrm>
              <a:off x="8035447" y="6991687"/>
              <a:ext cx="508320" cy="936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9A995EDC-483F-B7FF-591E-9E697E68F25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81447" y="6883687"/>
                <a:ext cx="615960" cy="225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9E90AEF2-4FE1-F679-2A90-DE027869597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1461" y="2367642"/>
            <a:ext cx="10650757" cy="60415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84414AB0-F0B9-4824-530E-41B99D7F8162}"/>
                  </a:ext>
                </a:extLst>
              </p14:cNvPr>
              <p14:cNvContentPartPr/>
              <p14:nvPr/>
            </p14:nvContentPartPr>
            <p14:xfrm>
              <a:off x="9830057" y="5812560"/>
              <a:ext cx="520920" cy="3960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84414AB0-F0B9-4824-530E-41B99D7F816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794057" y="5741209"/>
                <a:ext cx="592560" cy="1819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4E35755-47E8-1E2B-ECE0-2F4BCE117470}"/>
                  </a:ext>
                </a:extLst>
              </p14:cNvPr>
              <p14:cNvContentPartPr/>
              <p14:nvPr/>
            </p14:nvContentPartPr>
            <p14:xfrm>
              <a:off x="10270337" y="6219720"/>
              <a:ext cx="815040" cy="1908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4E35755-47E8-1E2B-ECE0-2F4BCE11747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234337" y="6146335"/>
                <a:ext cx="886680" cy="1654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24A110ED-C979-45B4-46E8-7B0227435FD8}"/>
                  </a:ext>
                </a:extLst>
              </p14:cNvPr>
              <p14:cNvContentPartPr/>
              <p14:nvPr/>
            </p14:nvContentPartPr>
            <p14:xfrm>
              <a:off x="5306297" y="6580440"/>
              <a:ext cx="360" cy="36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24A110ED-C979-45B4-46E8-7B0227435FD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270297" y="650844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B6884ADF-65EC-38C8-435C-968B8DE223B4}"/>
                  </a:ext>
                </a:extLst>
              </p14:cNvPr>
              <p14:cNvContentPartPr/>
              <p14:nvPr/>
            </p14:nvContentPartPr>
            <p14:xfrm>
              <a:off x="5355617" y="6563520"/>
              <a:ext cx="65376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B6884ADF-65EC-38C8-435C-968B8DE223B4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319617" y="6491520"/>
                <a:ext cx="725400" cy="144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A95A2B6-9EDC-90CE-9118-24AD34BA58D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1690" y="602294"/>
            <a:ext cx="2090053" cy="138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7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5A8BCE-CCF9-600C-B22B-A568A001C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1" y="2906486"/>
            <a:ext cx="10401300" cy="558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0A0BA1-54FE-2658-223E-0082D61EA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1" y="2432957"/>
            <a:ext cx="11707586" cy="638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42، اشتغلوا في مجموعات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51651D-DDCB-1464-C226-759FBD447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230" y="2971800"/>
            <a:ext cx="9601200" cy="475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سنصحح.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التي أجابت بشكل صحيح عن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وسرعة؟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1FF47B-CB02-D022-32BE-DA9383844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212" y="2411492"/>
            <a:ext cx="11711431" cy="638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 ، تخيلوا تكملة لقصة "القطة الفنانة". سأعطيكم الجملة الأولى.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قَرَّرَ سُلَيْمانُ أَنْ يُشْرِكَ قِطَّتَهُ في لَوَحاتِهِ الْمُسْتَقَبَلِيّةِ....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570B2-76B4-D03D-6235-687AB27C9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29B541-19B6-68DD-F8B0-CBF329612878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5532DA-33B2-29D8-1D58-70033525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92B797E-701D-0307-EE34-C2DDA1EFA7D1}"/>
              </a:ext>
            </a:extLst>
          </p:cNvPr>
          <p:cNvSpPr/>
          <p:nvPr/>
        </p:nvSpPr>
        <p:spPr>
          <a:xfrm>
            <a:off x="1704109" y="250641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قَرَّرَ سُلَيْمانُ أَنْ يُشْرِكَ قِطَّتَهُ في لَوَحاتِهِ الْمُسْتَقَبَلِيّةِ....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977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97FB359-EA96-17E0-EAF9-565227061325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قصة على منوال قصة: القطة الفنانة وأنقلها على دفتري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856A73-E372-E794-79B5-7070E4952C04}"/>
              </a:ext>
            </a:extLst>
          </p:cNvPr>
          <p:cNvSpPr txBox="1"/>
          <p:nvPr/>
        </p:nvSpPr>
        <p:spPr>
          <a:xfrm>
            <a:off x="4405745" y="921378"/>
            <a:ext cx="7756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47D169-4A77-8699-D56C-EE71D3CC1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817" y="2350873"/>
            <a:ext cx="4740051" cy="64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81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8011DDA-EA3E-330F-D8CD-9876C2E79D2C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EB7FE9C-45A4-82C4-E756-422FE13A916E}"/>
              </a:ext>
            </a:extLst>
          </p:cNvPr>
          <p:cNvSpPr txBox="1"/>
          <p:nvPr/>
        </p:nvSpPr>
        <p:spPr>
          <a:xfrm>
            <a:off x="8275899" y="943999"/>
            <a:ext cx="4511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5864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4B9C04-0F98-9AEB-5AFD-1374336F3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557" y="2567423"/>
            <a:ext cx="2376189" cy="296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142751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الهمزة المتوسطة.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تكملة قصة.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69D5F-F508-C432-E35E-AD61A44F9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2B0B7C1-74D3-7817-211F-B644E03542B2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أنسج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قصة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منوال قصة: النملة الصغيرة وأنقلها على دفتري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5A99A-C530-0FFD-28C8-5699C388B6AF}"/>
              </a:ext>
            </a:extLst>
          </p:cNvPr>
          <p:cNvSpPr txBox="1"/>
          <p:nvPr/>
        </p:nvSpPr>
        <p:spPr>
          <a:xfrm>
            <a:off x="2296633" y="921378"/>
            <a:ext cx="98654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FF689D-557C-F6E1-32AE-0A2AAABA1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732430" cy="63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6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الاعتناء بالنظافة الشخصية والهندام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1022</Words>
  <Application>Microsoft Office PowerPoint</Application>
  <PresentationFormat>Personnalisé</PresentationFormat>
  <Paragraphs>199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46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2215</cp:revision>
  <dcterms:created xsi:type="dcterms:W3CDTF">2014-10-09T07:32:24Z</dcterms:created>
  <dcterms:modified xsi:type="dcterms:W3CDTF">2025-10-03T17:33:50Z</dcterms:modified>
</cp:coreProperties>
</file>