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54"/>
  </p:notesMasterIdLst>
  <p:handoutMasterIdLst>
    <p:handoutMasterId r:id="rId55"/>
  </p:handoutMasterIdLst>
  <p:sldIdLst>
    <p:sldId id="2134808444" r:id="rId7"/>
    <p:sldId id="2134808445" r:id="rId8"/>
    <p:sldId id="2134808446" r:id="rId9"/>
    <p:sldId id="2134808447" r:id="rId10"/>
    <p:sldId id="2134808448" r:id="rId11"/>
    <p:sldId id="2134805155" r:id="rId12"/>
    <p:sldId id="2134808806" r:id="rId13"/>
    <p:sldId id="2134808454" r:id="rId14"/>
    <p:sldId id="2134808733" r:id="rId15"/>
    <p:sldId id="2134808801" r:id="rId16"/>
    <p:sldId id="2134808531" r:id="rId17"/>
    <p:sldId id="542" r:id="rId18"/>
    <p:sldId id="2134808532" r:id="rId19"/>
    <p:sldId id="2134808563" r:id="rId20"/>
    <p:sldId id="2134808690" r:id="rId21"/>
    <p:sldId id="2134808691" r:id="rId22"/>
    <p:sldId id="2134808692" r:id="rId23"/>
    <p:sldId id="2134808693" r:id="rId24"/>
    <p:sldId id="2134808694" r:id="rId25"/>
    <p:sldId id="2134808695" r:id="rId26"/>
    <p:sldId id="2134808805" r:id="rId27"/>
    <p:sldId id="2134808539" r:id="rId28"/>
    <p:sldId id="2134808474" r:id="rId29"/>
    <p:sldId id="597" r:id="rId30"/>
    <p:sldId id="2134808818" r:id="rId31"/>
    <p:sldId id="2134808703" r:id="rId32"/>
    <p:sldId id="2134808704" r:id="rId33"/>
    <p:sldId id="2134808734" r:id="rId34"/>
    <p:sldId id="2134808732" r:id="rId35"/>
    <p:sldId id="2134808710" r:id="rId36"/>
    <p:sldId id="2134808714" r:id="rId37"/>
    <p:sldId id="2134808715" r:id="rId38"/>
    <p:sldId id="2134808808" r:id="rId39"/>
    <p:sldId id="2134808816" r:id="rId40"/>
    <p:sldId id="2134808698" r:id="rId41"/>
    <p:sldId id="2134808602" r:id="rId42"/>
    <p:sldId id="2134808641" r:id="rId43"/>
    <p:sldId id="2134808547" r:id="rId44"/>
    <p:sldId id="2134808627" r:id="rId45"/>
    <p:sldId id="2134808678" r:id="rId46"/>
    <p:sldId id="838" r:id="rId47"/>
    <p:sldId id="989" r:id="rId48"/>
    <p:sldId id="2134808817" r:id="rId49"/>
    <p:sldId id="2134808501" r:id="rId50"/>
    <p:sldId id="2134808809" r:id="rId51"/>
    <p:sldId id="2134808810" r:id="rId52"/>
    <p:sldId id="2134808502" r:id="rId53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447"/>
            <p14:sldId id="2134808448"/>
            <p14:sldId id="2134805155"/>
            <p14:sldId id="2134808806"/>
          </p14:sldIdLst>
        </p14:section>
        <p14:section name="افتتاح الحصة" id="{B4CCA7F9-F5CC-4171-9420-75CE68236B45}">
          <p14:sldIdLst>
            <p14:sldId id="2134808454"/>
            <p14:sldId id="2134808733"/>
            <p14:sldId id="213480880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  <p14:sldId id="2134808805"/>
            <p14:sldId id="2134808539"/>
            <p14:sldId id="2134808474"/>
          </p14:sldIdLst>
        </p14:section>
        <p14:section name="أنشطة القراءةوالكتابة" id="{A25CF4A3-DA66-4B51-A640-2EC4C5A8918F}">
          <p14:sldIdLst>
            <p14:sldId id="597"/>
            <p14:sldId id="2134808818"/>
            <p14:sldId id="2134808703"/>
            <p14:sldId id="2134808704"/>
            <p14:sldId id="2134808734"/>
            <p14:sldId id="2134808732"/>
            <p14:sldId id="2134808710"/>
            <p14:sldId id="2134808714"/>
            <p14:sldId id="2134808715"/>
            <p14:sldId id="2134808808"/>
            <p14:sldId id="2134808816"/>
            <p14:sldId id="2134808698"/>
            <p14:sldId id="2134808602"/>
            <p14:sldId id="2134808641"/>
            <p14:sldId id="2134808547"/>
            <p14:sldId id="2134808627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817"/>
          </p14:sldIdLst>
        </p14:section>
        <p14:section name="اختتام الحصة" id="{CFAC160B-4D15-40C5-8575-18C3947DD0CB}">
          <p14:sldIdLst>
            <p14:sldId id="2134808501"/>
            <p14:sldId id="2134808809"/>
            <p14:sldId id="2134808810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commentAuthors" Target="commentAuthor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presProps" Target="presProps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30T19:39:28.809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0,'1596'0'0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0:35:58.140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75 0,'1904'-75'0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0:36:07.376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39 0,'1569'-39'0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3:25:04.269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1 0,'1489'52'0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3:25:26.526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52 0,'1308'-52'0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3:29:11.775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25 0,'1411'-25'0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30T19:39:44.507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35 0,'1419'0'0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0:35:58.140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75 0,'1904'-75'0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0:36:07.376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39 0,'1569'-39'0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3:25:04.269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1 0,'1489'52'0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3:25:26.526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52 0,'1308'-52'0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3:29:11.775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25 0,'1411'-25'0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30T19:39:28.809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0,'1596'0'0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30T19:39:44.507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35 0,'1419'0'0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3.xml.rels><?xml version="1.0" encoding="UTF-8" standalone="yes"?>
<Relationships xmlns="http://schemas.openxmlformats.org/package/2006/relationships"><Relationship Id="rId18" Type="http://schemas.openxmlformats.org/officeDocument/2006/relationships/customXml" Target="../ink/ink5.xml"/><Relationship Id="rId3" Type="http://schemas.openxmlformats.org/officeDocument/2006/relationships/customXml" Target="../ink/ink1.xml"/><Relationship Id="rId21" Type="http://schemas.openxmlformats.org/officeDocument/2006/relationships/image" Target="../media/image380.png"/><Relationship Id="rId7" Type="http://schemas.openxmlformats.org/officeDocument/2006/relationships/customXml" Target="../ink/ink3.xml"/><Relationship Id="rId17" Type="http://schemas.openxmlformats.org/officeDocument/2006/relationships/image" Target="../media/image38.png"/><Relationship Id="rId2" Type="http://schemas.openxmlformats.org/officeDocument/2006/relationships/image" Target="../media/image32.png"/><Relationship Id="rId16" Type="http://schemas.openxmlformats.org/officeDocument/2006/relationships/image" Target="../media/image37.png"/><Relationship Id="rId20" Type="http://schemas.openxmlformats.org/officeDocument/2006/relationships/customXml" Target="../ink/ink6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40.png"/><Relationship Id="rId5" Type="http://schemas.openxmlformats.org/officeDocument/2006/relationships/customXml" Target="../ink/ink2.xml"/><Relationship Id="rId15" Type="http://schemas.openxmlformats.org/officeDocument/2006/relationships/customXml" Target="../ink/ink4.xml"/><Relationship Id="rId23" Type="http://schemas.openxmlformats.org/officeDocument/2006/relationships/image" Target="../media/image41.png"/><Relationship Id="rId19" Type="http://schemas.openxmlformats.org/officeDocument/2006/relationships/image" Target="../media/image46.png"/><Relationship Id="rId4" Type="http://schemas.openxmlformats.org/officeDocument/2006/relationships/image" Target="../media/image39.png"/><Relationship Id="rId14" Type="http://schemas.openxmlformats.org/officeDocument/2006/relationships/image" Target="../media/image360.png"/><Relationship Id="rId22" Type="http://schemas.openxmlformats.org/officeDocument/2006/relationships/customXml" Target="../ink/ink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6.png"/><Relationship Id="rId18" Type="http://schemas.openxmlformats.org/officeDocument/2006/relationships/image" Target="../media/image46.png"/><Relationship Id="rId7" Type="http://schemas.openxmlformats.org/officeDocument/2006/relationships/customXml" Target="../ink/ink10.xml"/><Relationship Id="rId12" Type="http://schemas.openxmlformats.org/officeDocument/2006/relationships/customXml" Target="../ink/ink12.xml"/><Relationship Id="rId17" Type="http://schemas.openxmlformats.org/officeDocument/2006/relationships/image" Target="../media/image41.png"/><Relationship Id="rId2" Type="http://schemas.openxmlformats.org/officeDocument/2006/relationships/customXml" Target="../ink/ink8.xml"/><Relationship Id="rId16" Type="http://schemas.openxmlformats.org/officeDocument/2006/relationships/customXml" Target="../ink/ink14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43.png"/><Relationship Id="rId11" Type="http://schemas.openxmlformats.org/officeDocument/2006/relationships/image" Target="../media/image38.png"/><Relationship Id="rId5" Type="http://schemas.openxmlformats.org/officeDocument/2006/relationships/customXml" Target="../ink/ink9.xml"/><Relationship Id="rId15" Type="http://schemas.openxmlformats.org/officeDocument/2006/relationships/image" Target="../media/image380.png"/><Relationship Id="rId10" Type="http://schemas.openxmlformats.org/officeDocument/2006/relationships/image" Target="../media/image45.png"/><Relationship Id="rId4" Type="http://schemas.openxmlformats.org/officeDocument/2006/relationships/image" Target="../media/image42.png"/><Relationship Id="rId9" Type="http://schemas.openxmlformats.org/officeDocument/2006/relationships/customXml" Target="../ink/ink11.xml"/><Relationship Id="rId14" Type="http://schemas.openxmlformats.org/officeDocument/2006/relationships/customXml" Target="../ink/ink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4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4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سنتعرف على السلوكات المتعلقة بالاعتناء بالنظافة والهندام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07043" y="1714570"/>
            <a:ext cx="12153972" cy="6669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أغتسل مرتين في الأسبوع؛</a:t>
            </a: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أعتني بنظافة أسناني كل يوم؛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أحلق شعري ( الذكور) مرة في الشهر؛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أقلم أظافري مرة في الأسبوع؛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ألبس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ملابس نظيفة.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7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1969733"/>
            <a:ext cx="9407236" cy="15354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837652-99DD-9870-6668-0086ED8032FB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بها همزة متوسطة. اكتبوا: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مَأدبة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985655" y="3890308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مَأْدُبَةٌ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سُؤالٌ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985655" y="4528262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سُؤالٌ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مِئْذَنَةٌ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 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985655" y="403916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مِئْذَنَةٌ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ذِئب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985655" y="4634587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لُؤْلُؤٌ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الصورة: لوحة أسفار و رحلات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لعب الأدوار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قوموا باختيار مشهد من المشاهد وتخيلوا الحوار الدائر بين شخصياته.</a:t>
            </a:r>
          </a:p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المتعلمون فرصة للتفكير.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A484292-8982-8BDB-685B-B4B5F148C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810" y="2640112"/>
            <a:ext cx="11929730" cy="764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يشخص المشهد أمامنا جميعا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61B82A-79D9-E1B8-F0A7-62F086C61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723" y="2405496"/>
            <a:ext cx="11930906" cy="76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20436" y="2956260"/>
            <a:ext cx="6720083" cy="320901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كيف سأجد ضد كلمة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كبيرة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في النص. (ضدها سيدل على الصغر)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CD7BDAE-24C6-5C41-4A63-86090D8A5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73" y="2826327"/>
            <a:ext cx="13450592" cy="482138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7EE324E-1E5A-1183-66C9-4BF2636E35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3418" y="3588327"/>
            <a:ext cx="1080655" cy="70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99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EE945-F099-E399-8ECD-0667DE60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40D4D9C-A8BD-92A4-0433-2D5CDDE6B91A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في ثنائيات ابحثوا في النص عن أضداد الكلمات الآتية: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F965684-DE6D-DE8F-2F5E-6801324ED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1F8B134-95BF-21F2-12BC-8A9AC3FB9746}"/>
              </a:ext>
            </a:extLst>
          </p:cNvPr>
          <p:cNvGraphicFramePr>
            <a:graphicFrameLocks noGrp="1"/>
          </p:cNvGraphicFramePr>
          <p:nvPr/>
        </p:nvGraphicFramePr>
        <p:xfrm>
          <a:off x="2698485" y="2022802"/>
          <a:ext cx="8770966" cy="7628036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385483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385483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5626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 مِنَ النَّصِّ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11314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قَصيراً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11314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تَفْقِدُ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ثَقيلَةٌ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أَجابَتْ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تَكْرَهُ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524266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أَقْبَحَ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57060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31671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A924E-4324-612C-E650-14A45C484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660E9FC-9C6D-3301-7371-2BE6F775995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سنصحح جماعة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785F55E-D220-8E2D-349F-97F42E817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E14FF2B-7886-A724-E458-EAB67B33E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73" y="2826327"/>
            <a:ext cx="13450592" cy="482138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D99AB51-C7DB-D966-2D88-D4B6B4E8B4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4814" y="4201391"/>
            <a:ext cx="1011382" cy="74814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89EC016-F4ED-9F32-C0F6-AFC3B85339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6291" y="4949537"/>
            <a:ext cx="846226" cy="63384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7244D3F-A8DD-F389-E530-865AAEC7F6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9709" y="5583383"/>
            <a:ext cx="1129695" cy="63384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E6F59C4-50E3-A44F-9B48-07548920E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4831" y="4201391"/>
            <a:ext cx="1011382" cy="63623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719E953-CDC9-6A6B-B2DC-EF919A2AF0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05855" y="4892388"/>
            <a:ext cx="692847" cy="69099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A4C876E-B022-8848-E36E-EA974E9841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9013" y="6198831"/>
            <a:ext cx="1011382" cy="63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9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54932-6B92-35A5-6012-5C80A40E5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823E693-064E-29E6-4898-E4DD99E3BD9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 للكلمات وضدِّها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19D98A6-274A-564F-A39A-2CEE27DAC3B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A5C3C61-350B-ADBE-96DF-EDBE7DD2D103}"/>
              </a:ext>
            </a:extLst>
          </p:cNvPr>
          <p:cNvGraphicFramePr>
            <a:graphicFrameLocks noGrp="1"/>
          </p:cNvGraphicFramePr>
          <p:nvPr/>
        </p:nvGraphicFramePr>
        <p:xfrm>
          <a:off x="2698485" y="2022802"/>
          <a:ext cx="8770966" cy="7628036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385483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385483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5626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11314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قَصيراً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11314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تَفْقِدُ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ثَقيلَةٌ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أَجابَتْ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تَكْرَهُ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524266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أَقْبَحَ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5706049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1D8B54E7-49FF-AA56-E4FC-B636C0AF5053}"/>
              </a:ext>
            </a:extLst>
          </p:cNvPr>
          <p:cNvSpPr txBox="1"/>
          <p:nvPr/>
        </p:nvSpPr>
        <p:spPr>
          <a:xfrm>
            <a:off x="3751664" y="2791278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طَويلاً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04355F-9F3F-B8C2-23F6-C94E01E18C63}"/>
              </a:ext>
            </a:extLst>
          </p:cNvPr>
          <p:cNvSpPr txBox="1"/>
          <p:nvPr/>
        </p:nvSpPr>
        <p:spPr>
          <a:xfrm>
            <a:off x="3751664" y="4114717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تَجِدُ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809DDCB-82F2-FE70-CAD6-AB9E49615755}"/>
              </a:ext>
            </a:extLst>
          </p:cNvPr>
          <p:cNvSpPr txBox="1"/>
          <p:nvPr/>
        </p:nvSpPr>
        <p:spPr>
          <a:xfrm>
            <a:off x="3796133" y="5195811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خَفيفَةٌ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EE57987-0CF8-CB53-94B0-76CE59799DED}"/>
              </a:ext>
            </a:extLst>
          </p:cNvPr>
          <p:cNvSpPr txBox="1"/>
          <p:nvPr/>
        </p:nvSpPr>
        <p:spPr>
          <a:xfrm>
            <a:off x="3751664" y="6342230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سَأَلَتْ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8380AAD-BBD6-5BB6-5695-36D5A8051B43}"/>
              </a:ext>
            </a:extLst>
          </p:cNvPr>
          <p:cNvSpPr txBox="1"/>
          <p:nvPr/>
        </p:nvSpPr>
        <p:spPr>
          <a:xfrm>
            <a:off x="3796132" y="7416745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تَوَدُّ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3F96248-DD6A-B44C-A124-B0BBAC10B457}"/>
              </a:ext>
            </a:extLst>
          </p:cNvPr>
          <p:cNvSpPr txBox="1"/>
          <p:nvPr/>
        </p:nvSpPr>
        <p:spPr>
          <a:xfrm>
            <a:off x="3858471" y="8491260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أَجْمَلَ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405601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9AC3-5D3A-797D-3BF3-19BE40139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8899C6C-7DAC-5740-1A21-FA13CE1BAAB1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كتابة ضدها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BCD353-CCCC-24F9-E445-103FE4C215BD}"/>
              </a:ext>
            </a:extLst>
          </p:cNvPr>
          <p:cNvSpPr txBox="1"/>
          <p:nvPr/>
        </p:nvSpPr>
        <p:spPr>
          <a:xfrm>
            <a:off x="2362200" y="407770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تَجِدُ</a:t>
            </a:r>
            <a:endParaRPr kumimoji="0" lang="fr-FR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51097DD-170E-0156-09D3-D2CD56A5D99A}"/>
              </a:ext>
            </a:extLst>
          </p:cNvPr>
          <p:cNvSpPr txBox="1"/>
          <p:nvPr/>
        </p:nvSpPr>
        <p:spPr>
          <a:xfrm>
            <a:off x="9137072" y="407770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أَجابَتْ</a:t>
            </a:r>
            <a:endParaRPr kumimoji="0" lang="fr-FR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951B883-E406-0D97-F686-63474A306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74FEEA5-F6F9-1265-AD73-F003359322D1}"/>
              </a:ext>
            </a:extLst>
          </p:cNvPr>
          <p:cNvSpPr txBox="1"/>
          <p:nvPr/>
        </p:nvSpPr>
        <p:spPr>
          <a:xfrm>
            <a:off x="5825836" y="677934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تَكْرَهُ</a:t>
            </a:r>
            <a:endParaRPr kumimoji="0" lang="fr-FR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8547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</a:t>
                </a:r>
                <a:r>
                  <a:rPr kumimoji="0" lang="fr-FR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958B3-2A03-4395-BA66-E8ABB29F2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6F75272-04B9-823F-F3F8-1944767E0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43F73D2-9151-4A3B-95E4-784578D3A796}"/>
              </a:ext>
            </a:extLst>
          </p:cNvPr>
          <p:cNvSpPr txBox="1"/>
          <p:nvPr/>
        </p:nvSpPr>
        <p:spPr>
          <a:xfrm>
            <a:off x="215839" y="83408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سنحدد توقعات مضمون النص انطلاقا من عنوانه، تابعوا كيف سأفعل ذلك؟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ينمذج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الأستاذ  طرح توقع ما حول مضمون القصة ويفسح المجال أمام المتعلمين لطرح فرضيات أخرى.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563517C2-1923-64CB-586C-252DE355B49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اَلنّملة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r>
              <a:rPr lang="ar-MA" sz="6000" b="1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الصّغيرةُ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0EA03F6E-E42A-D944-B351-9D4191785D9D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النملة  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879B8263-ECF2-73EA-F7DB-3A192F5EC306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الصغيرة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BCAD15A-6F3D-4410-ACF3-E15690B52B7D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41356FB-1A32-41E4-9E05-13176ECAB017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EFB6E7-6528-F9DA-53F0-5758A06A88E0}"/>
              </a:ext>
            </a:extLst>
          </p:cNvPr>
          <p:cNvSpPr/>
          <p:nvPr/>
        </p:nvSpPr>
        <p:spPr>
          <a:xfrm>
            <a:off x="4096049" y="2368117"/>
            <a:ext cx="5210222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 عنْ نملةٍ صغيرةٍ تائهةٍ.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E7DCC5-4AB9-C96C-7B85-286C18B30785}"/>
              </a:ext>
            </a:extLst>
          </p:cNvPr>
          <p:cNvSpPr/>
          <p:nvPr/>
        </p:nvSpPr>
        <p:spPr>
          <a:xfrm>
            <a:off x="7778458" y="6954234"/>
            <a:ext cx="5210222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قَدْ يَتَحَدَّثُ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عنْ نملةٍ صغيرةٍ شُجاعةٍ.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3E3A9C-1CE1-FFD1-FFC5-648AA7D04F2E}"/>
              </a:ext>
            </a:extLst>
          </p:cNvPr>
          <p:cNvSpPr/>
          <p:nvPr/>
        </p:nvSpPr>
        <p:spPr>
          <a:xfrm>
            <a:off x="727321" y="6954234"/>
            <a:ext cx="5210222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ربما سَيَتَحَدَّثُ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عنْ نملةٍ صَغيرةٍ وأصْدِقائها.</a:t>
            </a:r>
            <a:endParaRPr lang="fr-MA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8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5" grpId="0" animBg="1"/>
      <p:bldP spid="11" grpId="0" animBg="1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D20A4B0-29DC-AB1B-F42C-07E8B41325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625" y="3459333"/>
            <a:ext cx="11440594" cy="566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6497782" y="3714019"/>
            <a:ext cx="6851359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عن نملةٍ صغيرةٍ تائهةٍ</a:t>
            </a:r>
            <a:r>
              <a:rPr lang="ar-MA" sz="3200" b="1" dirty="0">
                <a:solidFill>
                  <a:prstClr val="black"/>
                </a:solidFill>
              </a:rPr>
              <a:t>.</a:t>
            </a:r>
            <a:endParaRPr lang="fr-MA" sz="3200" b="1" dirty="0">
              <a:solidFill>
                <a:prstClr val="black"/>
              </a:solidFill>
            </a:endParaRPr>
          </a:p>
          <a:p>
            <a:pPr lvl="0" algn="ctr"/>
            <a:endParaRPr lang="fr-MA" sz="3200" b="1" dirty="0">
              <a:solidFill>
                <a:prstClr val="black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6497782" y="5089582"/>
            <a:ext cx="6851359" cy="16775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قَدْ يَتَحَدَّثُ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عنْ نملةٍ صَغيرةٍ شُجاعةٍ.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DC2E2C0-6C3D-9DF1-09C0-7FB97790FBC8}"/>
              </a:ext>
            </a:extLst>
          </p:cNvPr>
          <p:cNvSpPr/>
          <p:nvPr/>
        </p:nvSpPr>
        <p:spPr>
          <a:xfrm>
            <a:off x="6497782" y="7064290"/>
            <a:ext cx="6851359" cy="13828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MA" sz="3200" b="1" dirty="0">
                <a:solidFill>
                  <a:schemeClr val="tx1"/>
                </a:solidFill>
              </a:rPr>
              <a:t>ربما سَيَتَحَدَّثُ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عنْ نملةٍ صغيرةٍ وأصْدِقائها</a:t>
            </a:r>
            <a:r>
              <a:rPr lang="ar-MA" sz="3200" b="1" dirty="0">
                <a:solidFill>
                  <a:prstClr val="black"/>
                </a:solidFill>
              </a:rPr>
              <a:t>.</a:t>
            </a:r>
            <a:endParaRPr lang="fr-MA" sz="32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2916668" y="5471165"/>
            <a:ext cx="1420378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7298491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676DAC-F7A0-FDCD-45B6-0FC561BACFC8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7" grpId="0" animBg="1"/>
      <p:bldP spid="9" grpId="0" animBg="1"/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00739-19AE-5455-275A-D7EB530AE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FBC3E1-71CF-4504-0AE4-9E3BFE0E8F37}"/>
              </a:ext>
            </a:extLst>
          </p:cNvPr>
          <p:cNvSpPr txBox="1"/>
          <p:nvPr/>
        </p:nvSpPr>
        <p:spPr>
          <a:xfrm>
            <a:off x="215839" y="834084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خذوا الكراسة الصفحة 41 ، سنحدد موقع الكلمات بقراءة مسحية سريعة للنص.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ينمذج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الأستاذ النشاط.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FE45CE4-30E3-2B42-E269-7957D41BE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6" name="Signe Moins 5">
            <a:extLst>
              <a:ext uri="{FF2B5EF4-FFF2-40B4-BE49-F238E27FC236}">
                <a16:creationId xmlns:a16="http://schemas.microsoft.com/office/drawing/2014/main" id="{51A2FD7C-D7D9-335F-D994-706E77F78DDB}"/>
              </a:ext>
            </a:extLst>
          </p:cNvPr>
          <p:cNvSpPr/>
          <p:nvPr/>
        </p:nvSpPr>
        <p:spPr>
          <a:xfrm>
            <a:off x="9919854" y="5293667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56ADB5F-E16E-761A-20F1-1A0F7A0908E7}"/>
              </a:ext>
            </a:extLst>
          </p:cNvPr>
          <p:cNvSpPr/>
          <p:nvPr/>
        </p:nvSpPr>
        <p:spPr>
          <a:xfrm>
            <a:off x="9441712" y="6443330"/>
            <a:ext cx="478142" cy="55289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706277B9-0301-2724-93B8-CFF5E868DFB3}"/>
                  </a:ext>
                </a:extLst>
              </p14:cNvPr>
              <p14:cNvContentPartPr/>
              <p14:nvPr/>
            </p14:nvContentPartPr>
            <p14:xfrm>
              <a:off x="9526437" y="6995704"/>
              <a:ext cx="57492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706277B9-0301-2724-93B8-CFF5E868DFB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472437" y="6887704"/>
                <a:ext cx="6825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78CCC065-8F6C-F6DC-A79B-33C4AC2184D7}"/>
                  </a:ext>
                </a:extLst>
              </p14:cNvPr>
              <p14:cNvContentPartPr/>
              <p14:nvPr/>
            </p14:nvContentPartPr>
            <p14:xfrm>
              <a:off x="7846677" y="6932344"/>
              <a:ext cx="511200" cy="72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78CCC065-8F6C-F6DC-A79B-33C4AC2184D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92677" y="6716344"/>
                <a:ext cx="61884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76B74669-9CE8-03E1-850F-95F61950A495}"/>
                  </a:ext>
                </a:extLst>
              </p14:cNvPr>
              <p14:cNvContentPartPr/>
              <p14:nvPr/>
            </p14:nvContentPartPr>
            <p14:xfrm>
              <a:off x="7341988" y="6723402"/>
              <a:ext cx="68580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76B74669-9CE8-03E1-850F-95F61950A49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305988" y="6651402"/>
                <a:ext cx="75744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401C28C7-808C-D00E-B75D-F824F5D1F6FE}"/>
                  </a:ext>
                </a:extLst>
              </p14:cNvPr>
              <p14:cNvContentPartPr/>
              <p14:nvPr/>
            </p14:nvContentPartPr>
            <p14:xfrm>
              <a:off x="5741788" y="6682722"/>
              <a:ext cx="565200" cy="1404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401C28C7-808C-D00E-B75D-F824F5D1F6F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705788" y="6610722"/>
                <a:ext cx="636840" cy="15768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Image 11">
            <a:extLst>
              <a:ext uri="{FF2B5EF4-FFF2-40B4-BE49-F238E27FC236}">
                <a16:creationId xmlns:a16="http://schemas.microsoft.com/office/drawing/2014/main" id="{50E74EFC-5095-7320-1484-80903129254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20828" y="2342907"/>
            <a:ext cx="9274344" cy="560118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8" name="Encre 17">
                <a:extLst>
                  <a:ext uri="{FF2B5EF4-FFF2-40B4-BE49-F238E27FC236}">
                    <a16:creationId xmlns:a16="http://schemas.microsoft.com/office/drawing/2014/main" id="{2B0A2C65-02E4-CA3C-E393-999D51B97DAA}"/>
                  </a:ext>
                </a:extLst>
              </p14:cNvPr>
              <p14:cNvContentPartPr/>
              <p14:nvPr/>
            </p14:nvContentPartPr>
            <p14:xfrm>
              <a:off x="9549967" y="5716927"/>
              <a:ext cx="536400" cy="19080"/>
            </p14:xfrm>
          </p:contentPart>
        </mc:Choice>
        <mc:Fallback xmlns="">
          <p:pic>
            <p:nvPicPr>
              <p:cNvPr id="18" name="Encre 17">
                <a:extLst>
                  <a:ext uri="{FF2B5EF4-FFF2-40B4-BE49-F238E27FC236}">
                    <a16:creationId xmlns:a16="http://schemas.microsoft.com/office/drawing/2014/main" id="{2B0A2C65-02E4-CA3C-E393-999D51B97DAA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513967" y="5645287"/>
                <a:ext cx="60804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0" name="Encre 19">
                <a:extLst>
                  <a:ext uri="{FF2B5EF4-FFF2-40B4-BE49-F238E27FC236}">
                    <a16:creationId xmlns:a16="http://schemas.microsoft.com/office/drawing/2014/main" id="{D5462A6A-264F-0C6E-5814-46B3B53DC631}"/>
                  </a:ext>
                </a:extLst>
              </p14:cNvPr>
              <p14:cNvContentPartPr/>
              <p14:nvPr/>
            </p14:nvContentPartPr>
            <p14:xfrm>
              <a:off x="9282487" y="6215887"/>
              <a:ext cx="471240" cy="19080"/>
            </p14:xfrm>
          </p:contentPart>
        </mc:Choice>
        <mc:Fallback xmlns="">
          <p:pic>
            <p:nvPicPr>
              <p:cNvPr id="20" name="Encre 19">
                <a:extLst>
                  <a:ext uri="{FF2B5EF4-FFF2-40B4-BE49-F238E27FC236}">
                    <a16:creationId xmlns:a16="http://schemas.microsoft.com/office/drawing/2014/main" id="{D5462A6A-264F-0C6E-5814-46B3B53DC631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9228487" y="6107887"/>
                <a:ext cx="578880" cy="23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FFBE594D-9E7D-325D-BE44-7FB40F54BD91}"/>
                  </a:ext>
                </a:extLst>
              </p14:cNvPr>
              <p14:cNvContentPartPr/>
              <p14:nvPr/>
            </p14:nvContentPartPr>
            <p14:xfrm>
              <a:off x="8035447" y="6991687"/>
              <a:ext cx="508320" cy="9360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FFBE594D-9E7D-325D-BE44-7FB40F54BD91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981447" y="6883687"/>
                <a:ext cx="615960" cy="225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3097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4B0A0-BCDB-0F01-DB4F-57C2155B2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520BE05-F47E-0F20-D043-EFDB21888446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أ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تمموا العمل على الكراسات بقلم الرصاص. ناقش جوابك مع زميلك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Signe Moins 5">
            <a:extLst>
              <a:ext uri="{FF2B5EF4-FFF2-40B4-BE49-F238E27FC236}">
                <a16:creationId xmlns:a16="http://schemas.microsoft.com/office/drawing/2014/main" id="{076DA0B4-348E-66E1-C1D4-B3A08E24477F}"/>
              </a:ext>
            </a:extLst>
          </p:cNvPr>
          <p:cNvSpPr/>
          <p:nvPr/>
        </p:nvSpPr>
        <p:spPr>
          <a:xfrm>
            <a:off x="9919854" y="5293667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D58AA94E-2EAF-14D7-823A-462D757FDFBD}"/>
              </a:ext>
            </a:extLst>
          </p:cNvPr>
          <p:cNvSpPr/>
          <p:nvPr/>
        </p:nvSpPr>
        <p:spPr>
          <a:xfrm>
            <a:off x="9441712" y="6443330"/>
            <a:ext cx="478142" cy="55289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0155A66-658A-4F2D-7B74-70524F7FD93F}"/>
                  </a:ext>
                </a:extLst>
              </p14:cNvPr>
              <p14:cNvContentPartPr/>
              <p14:nvPr/>
            </p14:nvContentPartPr>
            <p14:xfrm>
              <a:off x="9526437" y="6995704"/>
              <a:ext cx="57492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0155A66-658A-4F2D-7B74-70524F7FD93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472437" y="6887704"/>
                <a:ext cx="6825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E453B675-6577-9382-B706-90173F4D1E97}"/>
                  </a:ext>
                </a:extLst>
              </p14:cNvPr>
              <p14:cNvContentPartPr/>
              <p14:nvPr/>
            </p14:nvContentPartPr>
            <p14:xfrm>
              <a:off x="7846677" y="6932344"/>
              <a:ext cx="511200" cy="72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E453B675-6577-9382-B706-90173F4D1E9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92677" y="6716344"/>
                <a:ext cx="61884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CAD12E2F-F70E-870A-46DF-FC44B512A001}"/>
                  </a:ext>
                </a:extLst>
              </p14:cNvPr>
              <p14:cNvContentPartPr/>
              <p14:nvPr/>
            </p14:nvContentPartPr>
            <p14:xfrm>
              <a:off x="7341988" y="6723402"/>
              <a:ext cx="68580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CAD12E2F-F70E-870A-46DF-FC44B512A00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305988" y="6652349"/>
                <a:ext cx="757440" cy="1687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BED883D2-863D-7BEF-5723-4F00DDAD710E}"/>
                  </a:ext>
                </a:extLst>
              </p14:cNvPr>
              <p14:cNvContentPartPr/>
              <p14:nvPr/>
            </p14:nvContentPartPr>
            <p14:xfrm>
              <a:off x="5741788" y="6682722"/>
              <a:ext cx="565200" cy="1404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BED883D2-863D-7BEF-5723-4F00DDAD710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705788" y="6612522"/>
                <a:ext cx="636840" cy="154089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Image 11">
            <a:extLst>
              <a:ext uri="{FF2B5EF4-FFF2-40B4-BE49-F238E27FC236}">
                <a16:creationId xmlns:a16="http://schemas.microsoft.com/office/drawing/2014/main" id="{E197DE83-B0D1-69EF-9D1C-5783E8EA5D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91948" y="2342907"/>
            <a:ext cx="9274344" cy="560118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8" name="Encre 17">
                <a:extLst>
                  <a:ext uri="{FF2B5EF4-FFF2-40B4-BE49-F238E27FC236}">
                    <a16:creationId xmlns:a16="http://schemas.microsoft.com/office/drawing/2014/main" id="{EBC0ED8D-DBED-9EB7-96AD-2E7FCEE502A4}"/>
                  </a:ext>
                </a:extLst>
              </p14:cNvPr>
              <p14:cNvContentPartPr/>
              <p14:nvPr/>
            </p14:nvContentPartPr>
            <p14:xfrm>
              <a:off x="9549967" y="5716927"/>
              <a:ext cx="536400" cy="19080"/>
            </p14:xfrm>
          </p:contentPart>
        </mc:Choice>
        <mc:Fallback xmlns="">
          <p:pic>
            <p:nvPicPr>
              <p:cNvPr id="18" name="Encre 17">
                <a:extLst>
                  <a:ext uri="{FF2B5EF4-FFF2-40B4-BE49-F238E27FC236}">
                    <a16:creationId xmlns:a16="http://schemas.microsoft.com/office/drawing/2014/main" id="{EBC0ED8D-DBED-9EB7-96AD-2E7FCEE502A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513967" y="5644927"/>
                <a:ext cx="60804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0" name="Encre 19">
                <a:extLst>
                  <a:ext uri="{FF2B5EF4-FFF2-40B4-BE49-F238E27FC236}">
                    <a16:creationId xmlns:a16="http://schemas.microsoft.com/office/drawing/2014/main" id="{5CBD7A10-5919-AFB3-C187-6FD5B7947D5C}"/>
                  </a:ext>
                </a:extLst>
              </p14:cNvPr>
              <p14:cNvContentPartPr/>
              <p14:nvPr/>
            </p14:nvContentPartPr>
            <p14:xfrm>
              <a:off x="9282487" y="6215887"/>
              <a:ext cx="471240" cy="19080"/>
            </p14:xfrm>
          </p:contentPart>
        </mc:Choice>
        <mc:Fallback xmlns="">
          <p:pic>
            <p:nvPicPr>
              <p:cNvPr id="20" name="Encre 19">
                <a:extLst>
                  <a:ext uri="{FF2B5EF4-FFF2-40B4-BE49-F238E27FC236}">
                    <a16:creationId xmlns:a16="http://schemas.microsoft.com/office/drawing/2014/main" id="{5CBD7A10-5919-AFB3-C187-6FD5B7947D5C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228487" y="6107887"/>
                <a:ext cx="578880" cy="23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667C2D9B-D234-DFFD-5477-6C6B9017EE96}"/>
                  </a:ext>
                </a:extLst>
              </p14:cNvPr>
              <p14:cNvContentPartPr/>
              <p14:nvPr/>
            </p14:nvContentPartPr>
            <p14:xfrm>
              <a:off x="8035447" y="6991687"/>
              <a:ext cx="508320" cy="9360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667C2D9B-D234-DFFD-5477-6C6B9017EE96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981447" y="6883687"/>
                <a:ext cx="615960" cy="2250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EF985950-6204-C129-78C0-610C40B1DDA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84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D835110-2003-9841-3DED-9D461A6969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0960" y="2438400"/>
            <a:ext cx="11115040" cy="625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زميلكم.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A0C2F0B-B773-4699-0C8C-E2FA41CF2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0960" y="2438400"/>
            <a:ext cx="11115040" cy="625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على الصفحة 41، اشتغلوا في مجموعات  وأجيبوا عن أسئلة الفهم.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F8DF7C-23ED-2334-C674-9FDEC6138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06" y="724378"/>
            <a:ext cx="1780186" cy="11827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BE65242-293B-33FB-2425-AB3D91ADAB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9920" y="2753360"/>
            <a:ext cx="9398000" cy="552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سنصحح.</a:t>
            </a:r>
          </a:p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 المجموعات التي أجابت بشكل صحيح عن الأسئلة.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 التفاعلي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من يعيد قراءة النص كله بدقة وسرعة؟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B79DC9B-B58E-6D9D-B5F2-66FA0ABCE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966" y="2531092"/>
            <a:ext cx="11120068" cy="626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تكملة قصة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مجموعات ، تخيلوا تكملة لقصة "النملة الصغيرة". سأعطيكم الجملة الأولى.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704109" y="250641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قالَتِ النَّمْلَةُ : "سَأَرُدُّ لَكِ الْجَميلَ يَوْمًا ما"............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</a:p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2CDCC-89A8-3141-3A0C-01CE1D24A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343F584-DA9F-06F6-4885-C3255D660C9F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 بدون أخطاء.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428634C-5E98-29D3-34B6-C4F7C6E25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0684C063-E550-B99A-C3EF-58C39A2E424B}"/>
              </a:ext>
            </a:extLst>
          </p:cNvPr>
          <p:cNvSpPr/>
          <p:nvPr/>
        </p:nvSpPr>
        <p:spPr>
          <a:xfrm>
            <a:off x="1704109" y="250641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قالَتِ النَّمْلَةُ :" سَأَرُدُّ لَكِ الْجَميلَ يَوْمًا ما."............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</a:p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2939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697FB359-EA96-17E0-EAF9-565227061325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lvl="0" indent="0" algn="ctr" rtl="1">
              <a:buNone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الأقصوصة بسرعة ودقة؛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أنسج قصة على منوال النملة الصغيرة بتغيير شخصيات القصة واكتبها على دفترك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1856A73-E372-E794-79B5-7070E4952C04}"/>
              </a:ext>
            </a:extLst>
          </p:cNvPr>
          <p:cNvSpPr txBox="1"/>
          <p:nvPr/>
        </p:nvSpPr>
        <p:spPr>
          <a:xfrm>
            <a:off x="5257801" y="921378"/>
            <a:ext cx="69042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41،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0C636EC-3395-DBB1-E9F6-813B0AC55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745" y="2350873"/>
            <a:ext cx="4732430" cy="63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1814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B8011DDA-EA3E-330F-D8CD-9876C2E79D2C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EB7FE9C-45A4-82C4-E756-422FE13A916E}"/>
              </a:ext>
            </a:extLst>
          </p:cNvPr>
          <p:cNvSpPr txBox="1"/>
          <p:nvPr/>
        </p:nvSpPr>
        <p:spPr>
          <a:xfrm>
            <a:off x="8275899" y="943999"/>
            <a:ext cx="4511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158646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02397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A824748-77C3-E2A3-28B2-B350D2E811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3557" y="2567423"/>
            <a:ext cx="2376189" cy="296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284786"/>
              </p:ext>
            </p:extLst>
          </p:nvPr>
        </p:nvGraphicFramePr>
        <p:xfrm>
          <a:off x="1860223" y="2203580"/>
          <a:ext cx="9989603" cy="67360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: الهمزة المتوسطة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الأقصوصة؛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تكملة قصة.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30970" y="531462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0A0FA-1173-4042-7032-975A38C5D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1581C6-DD18-06E9-D7EA-4AA919333E55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F2C9F90-9B48-20FD-9651-154F62912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2D6A6B4F-1CB7-FBBA-DA97-D5F09C6E5C68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lvl="0" indent="0" algn="ctr" rtl="1">
              <a:buNone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الأقصوصة بسرعة ودقة؛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أنسج قصة على منوال رسالة عصفور، واكتبها على دفترك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03A665A-A9F2-6C90-A0BB-9913B9AD2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033" y="2350873"/>
            <a:ext cx="4930567" cy="722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319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الاعتناء بالنظافة الشخصية والهندام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38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1170</TotalTime>
  <Words>988</Words>
  <Application>Microsoft Office PowerPoint</Application>
  <PresentationFormat>Personnalisé</PresentationFormat>
  <Paragraphs>201</Paragraphs>
  <Slides>47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47</vt:i4>
      </vt:variant>
    </vt:vector>
  </HeadingPairs>
  <TitlesOfParts>
    <vt:vector size="67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2220</cp:revision>
  <dcterms:created xsi:type="dcterms:W3CDTF">2014-10-09T07:32:24Z</dcterms:created>
  <dcterms:modified xsi:type="dcterms:W3CDTF">2025-10-03T10:31:06Z</dcterms:modified>
</cp:coreProperties>
</file>