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06" r:id="rId1"/>
    <p:sldMasterId id="2147483882" r:id="rId2"/>
    <p:sldMasterId id="2147483824" r:id="rId3"/>
    <p:sldMasterId id="2147483934" r:id="rId4"/>
  </p:sldMasterIdLst>
  <p:notesMasterIdLst>
    <p:notesMasterId r:id="rId49"/>
  </p:notesMasterIdLst>
  <p:handoutMasterIdLst>
    <p:handoutMasterId r:id="rId50"/>
  </p:handoutMasterIdLst>
  <p:sldIdLst>
    <p:sldId id="257" r:id="rId5"/>
    <p:sldId id="2134804867" r:id="rId6"/>
    <p:sldId id="2134805101" r:id="rId7"/>
    <p:sldId id="2134808522" r:id="rId8"/>
    <p:sldId id="2134805392" r:id="rId9"/>
    <p:sldId id="2134805155" r:id="rId10"/>
    <p:sldId id="2134808708" r:id="rId11"/>
    <p:sldId id="2134808454" r:id="rId12"/>
    <p:sldId id="2134808687" r:id="rId13"/>
    <p:sldId id="2134808690" r:id="rId14"/>
    <p:sldId id="2134808531" r:id="rId15"/>
    <p:sldId id="2134808691" r:id="rId16"/>
    <p:sldId id="2134808617" r:id="rId17"/>
    <p:sldId id="2134808620" r:id="rId18"/>
    <p:sldId id="2134808532" r:id="rId19"/>
    <p:sldId id="2134808692" r:id="rId20"/>
    <p:sldId id="2134808563" r:id="rId21"/>
    <p:sldId id="2134808537" r:id="rId22"/>
    <p:sldId id="2134808597" r:id="rId23"/>
    <p:sldId id="2134808581" r:id="rId24"/>
    <p:sldId id="2134808598" r:id="rId25"/>
    <p:sldId id="2134808582" r:id="rId26"/>
    <p:sldId id="2134808599" r:id="rId27"/>
    <p:sldId id="2134808448" r:id="rId28"/>
    <p:sldId id="2134808539" r:id="rId29"/>
    <p:sldId id="2134808474" r:id="rId30"/>
    <p:sldId id="2134808468" r:id="rId31"/>
    <p:sldId id="597" r:id="rId32"/>
    <p:sldId id="2134808653" r:id="rId33"/>
    <p:sldId id="2134808678" r:id="rId34"/>
    <p:sldId id="2134808707" r:id="rId35"/>
    <p:sldId id="2134808661" r:id="rId36"/>
    <p:sldId id="2134808700" r:id="rId37"/>
    <p:sldId id="2134808701" r:id="rId38"/>
    <p:sldId id="2134808669" r:id="rId39"/>
    <p:sldId id="2134808680" r:id="rId40"/>
    <p:sldId id="2134808709" r:id="rId41"/>
    <p:sldId id="2134808664" r:id="rId42"/>
    <p:sldId id="2134808705" r:id="rId43"/>
    <p:sldId id="2134808706" r:id="rId44"/>
    <p:sldId id="2134808501" r:id="rId45"/>
    <p:sldId id="2134808561" r:id="rId46"/>
    <p:sldId id="2134808503" r:id="rId47"/>
    <p:sldId id="2134808502" r:id="rId48"/>
  </p:sldIdLst>
  <p:sldSz cx="13716000" cy="10287000"/>
  <p:notesSz cx="6858000" cy="9144000"/>
  <p:defaultTextStyle>
    <a:defPPr>
      <a:defRPr lang="en-US"/>
    </a:defPPr>
    <a:lvl1pPr marL="0" algn="l" defTabSz="914349" rtl="0" eaLnBrk="1" latinLnBrk="0" hangingPunct="1">
      <a:defRPr sz="1800" kern="1200">
        <a:solidFill>
          <a:schemeClr val="tx1"/>
        </a:solidFill>
        <a:latin typeface="+mn-lt"/>
        <a:ea typeface="+mn-ea"/>
        <a:cs typeface="+mn-cs"/>
      </a:defRPr>
    </a:lvl1pPr>
    <a:lvl2pPr marL="457174" algn="l" defTabSz="914349" rtl="0" eaLnBrk="1" latinLnBrk="0" hangingPunct="1">
      <a:defRPr sz="1800" kern="1200">
        <a:solidFill>
          <a:schemeClr val="tx1"/>
        </a:solidFill>
        <a:latin typeface="+mn-lt"/>
        <a:ea typeface="+mn-ea"/>
        <a:cs typeface="+mn-cs"/>
      </a:defRPr>
    </a:lvl2pPr>
    <a:lvl3pPr marL="914349" algn="l" defTabSz="914349" rtl="0" eaLnBrk="1" latinLnBrk="0" hangingPunct="1">
      <a:defRPr sz="1800" kern="1200">
        <a:solidFill>
          <a:schemeClr val="tx1"/>
        </a:solidFill>
        <a:latin typeface="+mn-lt"/>
        <a:ea typeface="+mn-ea"/>
        <a:cs typeface="+mn-cs"/>
      </a:defRPr>
    </a:lvl3pPr>
    <a:lvl4pPr marL="1371523" algn="l" defTabSz="914349" rtl="0" eaLnBrk="1" latinLnBrk="0" hangingPunct="1">
      <a:defRPr sz="1800" kern="1200">
        <a:solidFill>
          <a:schemeClr val="tx1"/>
        </a:solidFill>
        <a:latin typeface="+mn-lt"/>
        <a:ea typeface="+mn-ea"/>
        <a:cs typeface="+mn-cs"/>
      </a:defRPr>
    </a:lvl4pPr>
    <a:lvl5pPr marL="1828697" algn="l" defTabSz="914349" rtl="0" eaLnBrk="1" latinLnBrk="0" hangingPunct="1">
      <a:defRPr sz="1800" kern="1200">
        <a:solidFill>
          <a:schemeClr val="tx1"/>
        </a:solidFill>
        <a:latin typeface="+mn-lt"/>
        <a:ea typeface="+mn-ea"/>
        <a:cs typeface="+mn-cs"/>
      </a:defRPr>
    </a:lvl5pPr>
    <a:lvl6pPr marL="2285872" algn="l" defTabSz="914349" rtl="0" eaLnBrk="1" latinLnBrk="0" hangingPunct="1">
      <a:defRPr sz="1800" kern="1200">
        <a:solidFill>
          <a:schemeClr val="tx1"/>
        </a:solidFill>
        <a:latin typeface="+mn-lt"/>
        <a:ea typeface="+mn-ea"/>
        <a:cs typeface="+mn-cs"/>
      </a:defRPr>
    </a:lvl6pPr>
    <a:lvl7pPr marL="2743046" algn="l" defTabSz="914349" rtl="0" eaLnBrk="1" latinLnBrk="0" hangingPunct="1">
      <a:defRPr sz="1800" kern="1200">
        <a:solidFill>
          <a:schemeClr val="tx1"/>
        </a:solidFill>
        <a:latin typeface="+mn-lt"/>
        <a:ea typeface="+mn-ea"/>
        <a:cs typeface="+mn-cs"/>
      </a:defRPr>
    </a:lvl7pPr>
    <a:lvl8pPr marL="3200221" algn="l" defTabSz="914349" rtl="0" eaLnBrk="1" latinLnBrk="0" hangingPunct="1">
      <a:defRPr sz="1800" kern="1200">
        <a:solidFill>
          <a:schemeClr val="tx1"/>
        </a:solidFill>
        <a:latin typeface="+mn-lt"/>
        <a:ea typeface="+mn-ea"/>
        <a:cs typeface="+mn-cs"/>
      </a:defRPr>
    </a:lvl8pPr>
    <a:lvl9pPr marL="3657395" algn="l" defTabSz="91434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3AD99559-7E31-42D3-BDE0-244043135489}">
          <p14:sldIdLst>
            <p14:sldId id="257"/>
            <p14:sldId id="2134804867"/>
            <p14:sldId id="2134805101"/>
            <p14:sldId id="2134808522"/>
            <p14:sldId id="2134805392"/>
            <p14:sldId id="2134805155"/>
            <p14:sldId id="2134808708"/>
          </p14:sldIdLst>
        </p14:section>
        <p14:section name="افتتاح الحصة" id="{B4CCA7F9-F5CC-4171-9420-75CE68236B45}">
          <p14:sldIdLst>
            <p14:sldId id="2134808454"/>
            <p14:sldId id="2134808687"/>
            <p14:sldId id="2134808690"/>
            <p14:sldId id="2134808531"/>
          </p14:sldIdLst>
        </p14:section>
        <p14:section name="نشاط اعتيادي" id="{3822E05A-48B7-466A-9806-AC1514DAD3AF}">
          <p14:sldIdLst>
            <p14:sldId id="2134808691"/>
            <p14:sldId id="2134808617"/>
            <p14:sldId id="2134808620"/>
            <p14:sldId id="2134808532"/>
            <p14:sldId id="2134808692"/>
            <p14:sldId id="2134808563"/>
            <p14:sldId id="2134808537"/>
            <p14:sldId id="2134808597"/>
            <p14:sldId id="2134808581"/>
            <p14:sldId id="2134808598"/>
            <p14:sldId id="2134808582"/>
            <p14:sldId id="2134808599"/>
          </p14:sldIdLst>
        </p14:section>
        <p14:section name="تحدث وإغناء المعجم" id="{5F742C0B-3E93-40E7-BD04-47EA8F843380}">
          <p14:sldIdLst>
            <p14:sldId id="2134808448"/>
            <p14:sldId id="2134808539"/>
            <p14:sldId id="2134808474"/>
            <p14:sldId id="2134808468"/>
          </p14:sldIdLst>
        </p14:section>
        <p14:section name="أنشطة القراءةوالكتابة" id="{A25CF4A3-DA66-4B51-A640-2EC4C5A8918F}">
          <p14:sldIdLst>
            <p14:sldId id="597"/>
            <p14:sldId id="2134808653"/>
            <p14:sldId id="2134808678"/>
            <p14:sldId id="2134808707"/>
            <p14:sldId id="2134808661"/>
            <p14:sldId id="2134808700"/>
            <p14:sldId id="2134808701"/>
            <p14:sldId id="2134808669"/>
            <p14:sldId id="2134808680"/>
            <p14:sldId id="2134808709"/>
            <p14:sldId id="2134808664"/>
          </p14:sldIdLst>
        </p14:section>
        <p14:section name="ألعاب" id="{66953B43-0502-40BE-9D9D-49C14FC1791C}">
          <p14:sldIdLst>
            <p14:sldId id="2134808705"/>
            <p14:sldId id="2134808706"/>
          </p14:sldIdLst>
        </p14:section>
        <p14:section name="اختتام الحصة" id="{CFAC160B-4D15-40C5-8575-18C3947DD0CB}">
          <p14:sldIdLst>
            <p14:sldId id="2134808501"/>
            <p14:sldId id="2134808561"/>
            <p14:sldId id="2134808503"/>
            <p14:sldId id="2134808502"/>
          </p14:sldIdLst>
        </p14:section>
      </p14:sectionLst>
    </p:ext>
    <p:ext uri="{EFAFB233-063F-42B5-8137-9DF3F51BA10A}">
      <p15:sldGuideLst xmlns:p15="http://schemas.microsoft.com/office/powerpoint/2012/main">
        <p15:guide id="1" orient="horz" pos="3240" userDrawn="1">
          <p15:clr>
            <a:srgbClr val="A4A3A4"/>
          </p15:clr>
        </p15:guide>
        <p15:guide id="2" pos="4320" userDrawn="1">
          <p15:clr>
            <a:srgbClr val="A4A3A4"/>
          </p15:clr>
        </p15:guide>
        <p15:guide id="3" pos="432" userDrawn="1">
          <p15:clr>
            <a:srgbClr val="A4A3A4"/>
          </p15:clr>
        </p15:guide>
        <p15:guide id="4" pos="8208" userDrawn="1">
          <p15:clr>
            <a:srgbClr val="A4A3A4"/>
          </p15:clr>
        </p15:guide>
        <p15:guide id="5" orient="horz" pos="900" userDrawn="1">
          <p15:clr>
            <a:srgbClr val="A4A3A4"/>
          </p15:clr>
        </p15:guide>
        <p15:guide id="6" orient="horz" pos="1296" userDrawn="1">
          <p15:clr>
            <a:srgbClr val="A4A3A4"/>
          </p15:clr>
        </p15:guide>
        <p15:guide id="7" orient="horz" pos="5976" userDrawn="1">
          <p15:clr>
            <a:srgbClr val="A4A3A4"/>
          </p15:clr>
        </p15:guide>
        <p15:guide id="8" orient="horz" pos="5508" userDrawn="1">
          <p15:clr>
            <a:srgbClr val="A4A3A4"/>
          </p15:clr>
        </p15:guide>
        <p15:guide id="10" pos="7992" userDrawn="1">
          <p15:clr>
            <a:srgbClr val="A4A3A4"/>
          </p15:clr>
        </p15:guide>
        <p15:guide id="11" pos="648" userDrawn="1">
          <p15:clr>
            <a:srgbClr val="A4A3A4"/>
          </p15:clr>
        </p15:guide>
        <p15:guide id="12" orient="horz" pos="19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mpleSmart" initials="S" lastIdx="1" clrIdx="0">
    <p:extLst>
      <p:ext uri="{19B8F6BF-5375-455C-9EA6-DF929625EA0E}">
        <p15:presenceInfo xmlns:p15="http://schemas.microsoft.com/office/powerpoint/2012/main" userId="SimpleSmart" providerId="None"/>
      </p:ext>
    </p:extLst>
  </p:cmAuthor>
  <p:cmAuthor id="2" name="OMKELTOUM EL MADANI" initials="OE" lastIdx="1" clrIdx="1">
    <p:extLst>
      <p:ext uri="{19B8F6BF-5375-455C-9EA6-DF929625EA0E}">
        <p15:presenceInfo xmlns:p15="http://schemas.microsoft.com/office/powerpoint/2012/main" userId="dacd0b67ec2b3d9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1B1B"/>
    <a:srgbClr val="10147E"/>
    <a:srgbClr val="8A0000"/>
    <a:srgbClr val="19199B"/>
    <a:srgbClr val="006DB4"/>
    <a:srgbClr val="E74C3C"/>
    <a:srgbClr val="D4EAF3"/>
    <a:srgbClr val="FFFFFF"/>
    <a:srgbClr val="0A0C4C"/>
    <a:srgbClr val="B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Style léger 1 - Accentuation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yle moyen 4 - Accentuation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645" autoAdjust="0"/>
    <p:restoredTop sz="86609" autoAdjust="0"/>
  </p:normalViewPr>
  <p:slideViewPr>
    <p:cSldViewPr snapToGrid="0" showGuides="1">
      <p:cViewPr>
        <p:scale>
          <a:sx n="125" d="100"/>
          <a:sy n="125" d="100"/>
        </p:scale>
        <p:origin x="-3067" y="-29"/>
      </p:cViewPr>
      <p:guideLst>
        <p:guide orient="horz" pos="3240"/>
        <p:guide pos="4320"/>
        <p:guide pos="432"/>
        <p:guide pos="8208"/>
        <p:guide orient="horz" pos="900"/>
        <p:guide orient="horz" pos="1296"/>
        <p:guide orient="horz" pos="5976"/>
        <p:guide orient="horz" pos="5508"/>
        <p:guide pos="7992"/>
        <p:guide pos="648"/>
        <p:guide orient="horz" pos="1908"/>
      </p:guideLst>
    </p:cSldViewPr>
  </p:slideViewPr>
  <p:outlineViewPr>
    <p:cViewPr>
      <p:scale>
        <a:sx n="33" d="100"/>
        <a:sy n="33" d="100"/>
      </p:scale>
      <p:origin x="0" y="-40566"/>
    </p:cViewPr>
  </p:outlineViewPr>
  <p:notesTextViewPr>
    <p:cViewPr>
      <p:scale>
        <a:sx n="1" d="1"/>
        <a:sy n="1" d="1"/>
      </p:scale>
      <p:origin x="0" y="0"/>
    </p:cViewPr>
  </p:notesTextViewPr>
  <p:notesViewPr>
    <p:cSldViewPr snapToGrid="0">
      <p:cViewPr varScale="1">
        <p:scale>
          <a:sx n="45" d="100"/>
          <a:sy n="45" d="100"/>
        </p:scale>
        <p:origin x="2760" y="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239DC6-21CA-4DD8-BB0A-9BFCF5C0BC4A}" type="datetimeFigureOut">
              <a:rPr lang="fr-FR" smtClean="0"/>
              <a:t>26/09/2025</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9C883CC-6FC3-498F-B73F-BDC1E1ECE9F2}" type="slidenum">
              <a:rPr lang="fr-FR" smtClean="0"/>
              <a:t>‹N°›</a:t>
            </a:fld>
            <a:endParaRPr lang="fr-FR"/>
          </a:p>
        </p:txBody>
      </p:sp>
    </p:spTree>
    <p:extLst>
      <p:ext uri="{BB962C8B-B14F-4D97-AF65-F5344CB8AC3E}">
        <p14:creationId xmlns:p14="http://schemas.microsoft.com/office/powerpoint/2010/main" val="3970931863"/>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2950 1 0,'-2950'74'0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3050 200 0,'-2950'74'0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02.696"/>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3176 0 0,'-3175'224'0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10.345"/>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1906 1 0,'-1906'187'0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3050 200 0,'-2950'74'0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00B050"/>
      <inkml:brushProperty name="tip" value="rectangle"/>
      <inkml:brushProperty name="rasterOp" value="maskPen"/>
      <inkml:brushProperty name="ignorePressure" value="1"/>
    </inkml:brush>
  </inkml:definitions>
  <inkml:trace contextRef="#ctx0" brushRef="#br0">3050 200 0,'-2950'74'0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8:56.013"/>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2950 1 0,'-2950'74'0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02.696"/>
    </inkml:context>
    <inkml:brush xml:id="br0">
      <inkml:brushProperty name="width" value="0.2" units="cm"/>
      <inkml:brushProperty name="height" value="0.4" units="cm"/>
      <inkml:brushProperty name="color" value="#FFFF00"/>
      <inkml:brushProperty name="tip" value="rectangle"/>
      <inkml:brushProperty name="rasterOp" value="maskPen"/>
      <inkml:brushProperty name="ignorePressure" value="1"/>
    </inkml:brush>
  </inkml:definitions>
  <inkml:trace contextRef="#ctx0" brushRef="#br0">3176 0 0,'-3175'224'0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18T14:49:10.345"/>
    </inkml:context>
    <inkml:brush xml:id="br0">
      <inkml:brushProperty name="width" value="0.2" units="cm"/>
      <inkml:brushProperty name="height" value="0.4" units="cm"/>
      <inkml:brushProperty name="color" value="#EF0C4D"/>
      <inkml:brushProperty name="tip" value="rectangle"/>
      <inkml:brushProperty name="rasterOp" value="maskPen"/>
      <inkml:brushProperty name="ignorePressure" value="1"/>
    </inkml:brush>
  </inkml:definitions>
  <inkml:trace contextRef="#ctx0" brushRef="#br0">1906 1 0,'-1906'187'0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A9CDD2-8EC3-41FA-915B-CFA363B4E52D}" type="datetimeFigureOut">
              <a:rPr lang="fr-FR" smtClean="0"/>
              <a:t>26/09/2025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F65507-EDDC-4955-A45A-ABE631BC6CC1}" type="slidenum">
              <a:rPr lang="fr-FR" smtClean="0"/>
              <a:t>‹N°›</a:t>
            </a:fld>
            <a:endParaRPr lang="fr-FR"/>
          </a:p>
        </p:txBody>
      </p:sp>
    </p:spTree>
    <p:extLst>
      <p:ext uri="{BB962C8B-B14F-4D97-AF65-F5344CB8AC3E}">
        <p14:creationId xmlns:p14="http://schemas.microsoft.com/office/powerpoint/2010/main" val="2350090034"/>
      </p:ext>
    </p:extLst>
  </p:cSld>
  <p:clrMap bg1="lt1" tx1="dk1" bg2="lt2" tx2="dk2" accent1="accent1" accent2="accent2" accent3="accent3" accent4="accent4" accent5="accent5" accent6="accent6" hlink="hlink" folHlink="folHlink"/>
  <p:hf hdr="0" ftr="0" dt="0"/>
  <p:notesStyle>
    <a:lvl1pPr marL="0" algn="l" defTabSz="914349" rtl="0" eaLnBrk="1" latinLnBrk="0" hangingPunct="1">
      <a:defRPr sz="1200" kern="1200">
        <a:solidFill>
          <a:schemeClr val="tx1"/>
        </a:solidFill>
        <a:latin typeface="+mn-lt"/>
        <a:ea typeface="+mn-ea"/>
        <a:cs typeface="+mn-cs"/>
      </a:defRPr>
    </a:lvl1pPr>
    <a:lvl2pPr marL="457174" algn="l" defTabSz="914349" rtl="0" eaLnBrk="1" latinLnBrk="0" hangingPunct="1">
      <a:defRPr sz="1200" kern="1200">
        <a:solidFill>
          <a:schemeClr val="tx1"/>
        </a:solidFill>
        <a:latin typeface="+mn-lt"/>
        <a:ea typeface="+mn-ea"/>
        <a:cs typeface="+mn-cs"/>
      </a:defRPr>
    </a:lvl2pPr>
    <a:lvl3pPr marL="914349" algn="l" defTabSz="914349" rtl="0" eaLnBrk="1" latinLnBrk="0" hangingPunct="1">
      <a:defRPr sz="1200" kern="1200">
        <a:solidFill>
          <a:schemeClr val="tx1"/>
        </a:solidFill>
        <a:latin typeface="+mn-lt"/>
        <a:ea typeface="+mn-ea"/>
        <a:cs typeface="+mn-cs"/>
      </a:defRPr>
    </a:lvl3pPr>
    <a:lvl4pPr marL="1371523" algn="l" defTabSz="914349" rtl="0" eaLnBrk="1" latinLnBrk="0" hangingPunct="1">
      <a:defRPr sz="1200" kern="1200">
        <a:solidFill>
          <a:schemeClr val="tx1"/>
        </a:solidFill>
        <a:latin typeface="+mn-lt"/>
        <a:ea typeface="+mn-ea"/>
        <a:cs typeface="+mn-cs"/>
      </a:defRPr>
    </a:lvl4pPr>
    <a:lvl5pPr marL="1828697" algn="l" defTabSz="914349" rtl="0" eaLnBrk="1" latinLnBrk="0" hangingPunct="1">
      <a:defRPr sz="1200" kern="1200">
        <a:solidFill>
          <a:schemeClr val="tx1"/>
        </a:solidFill>
        <a:latin typeface="+mn-lt"/>
        <a:ea typeface="+mn-ea"/>
        <a:cs typeface="+mn-cs"/>
      </a:defRPr>
    </a:lvl5pPr>
    <a:lvl6pPr marL="2285872" algn="l" defTabSz="914349" rtl="0" eaLnBrk="1" latinLnBrk="0" hangingPunct="1">
      <a:defRPr sz="1200" kern="1200">
        <a:solidFill>
          <a:schemeClr val="tx1"/>
        </a:solidFill>
        <a:latin typeface="+mn-lt"/>
        <a:ea typeface="+mn-ea"/>
        <a:cs typeface="+mn-cs"/>
      </a:defRPr>
    </a:lvl6pPr>
    <a:lvl7pPr marL="2743046" algn="l" defTabSz="914349" rtl="0" eaLnBrk="1" latinLnBrk="0" hangingPunct="1">
      <a:defRPr sz="1200" kern="1200">
        <a:solidFill>
          <a:schemeClr val="tx1"/>
        </a:solidFill>
        <a:latin typeface="+mn-lt"/>
        <a:ea typeface="+mn-ea"/>
        <a:cs typeface="+mn-cs"/>
      </a:defRPr>
    </a:lvl7pPr>
    <a:lvl8pPr marL="3200221" algn="l" defTabSz="914349" rtl="0" eaLnBrk="1" latinLnBrk="0" hangingPunct="1">
      <a:defRPr sz="1200" kern="1200">
        <a:solidFill>
          <a:schemeClr val="tx1"/>
        </a:solidFill>
        <a:latin typeface="+mn-lt"/>
        <a:ea typeface="+mn-ea"/>
        <a:cs typeface="+mn-cs"/>
      </a:defRPr>
    </a:lvl8pPr>
    <a:lvl9pPr marL="3657395" algn="l" defTabSz="91434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B6E2D-23EA-9898-3184-ADF16EA123C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6E6304-9050-F8FF-15EC-36221E103B8A}"/>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A7EA2831-29AD-C8F5-F734-7EA7738B1E2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7AC731-FA6A-02C8-0222-2730949E997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0116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6177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917F0-FE67-95B8-FCE2-FEDFCB7BF81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F985455-08C1-A605-BDEE-3F6E5463915A}"/>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00AAD798-53F5-E770-E4BD-4F876E872655}"/>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A935D393-7E57-DB4F-1C99-7592521A47C6}"/>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4588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89BE9-4A78-7D81-323D-B2AE9D0A63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FEFA129-6409-B1BA-B450-DD872FE003AC}"/>
              </a:ext>
            </a:extLst>
          </p:cNvPr>
          <p:cNvSpPr>
            <a:spLocks noGrp="1" noRot="1" noChangeAspect="1"/>
          </p:cNvSpPr>
          <p:nvPr>
            <p:ph type="sldImg"/>
          </p:nvPr>
        </p:nvSpPr>
        <p:spPr>
          <a:xfrm>
            <a:off x="1371600" y="1143000"/>
            <a:ext cx="4114800" cy="3086100"/>
          </a:xfrm>
        </p:spPr>
      </p:sp>
      <p:sp>
        <p:nvSpPr>
          <p:cNvPr id="3" name="Espace réservé des commentaires 2">
            <a:extLst>
              <a:ext uri="{FF2B5EF4-FFF2-40B4-BE49-F238E27FC236}">
                <a16:creationId xmlns:a16="http://schemas.microsoft.com/office/drawing/2014/main" id="{71DEFA17-E914-3C21-A9C3-A2F18CBBD954}"/>
              </a:ext>
            </a:extLst>
          </p:cNvPr>
          <p:cNvSpPr>
            <a:spLocks noGrp="1"/>
          </p:cNvSpPr>
          <p:nvPr>
            <p:ph type="body" idx="1"/>
          </p:nvPr>
        </p:nvSpPr>
        <p:spPr/>
        <p:txBody>
          <a:bodyPr/>
          <a:lstStyle/>
          <a:p>
            <a:pPr marL="0" marR="0" indent="0" algn="l" defTabSz="914385" rtl="0" eaLnBrk="1" fontAlgn="auto" latinLnBrk="0" hangingPunct="1">
              <a:lnSpc>
                <a:spcPct val="100000"/>
              </a:lnSpc>
              <a:spcBef>
                <a:spcPts val="0"/>
              </a:spcBef>
              <a:spcAft>
                <a:spcPts val="0"/>
              </a:spcAft>
              <a:buClrTx/>
              <a:buSzTx/>
              <a:buFontTx/>
              <a:buNone/>
              <a:tabLst/>
              <a:defRPr/>
            </a:pPr>
            <a:endParaRPr lang="fr-FR" sz="1200" b="1" kern="1200" dirty="0">
              <a:solidFill>
                <a:schemeClr val="tx1"/>
              </a:solidFill>
              <a:effectLst/>
              <a:latin typeface="+mn-lt"/>
              <a:ea typeface="+mn-ea"/>
              <a:cs typeface="+mn-cs"/>
            </a:endParaRPr>
          </a:p>
        </p:txBody>
      </p:sp>
      <p:sp>
        <p:nvSpPr>
          <p:cNvPr id="4" name="Espace réservé du numéro de diapositive 3">
            <a:extLst>
              <a:ext uri="{FF2B5EF4-FFF2-40B4-BE49-F238E27FC236}">
                <a16:creationId xmlns:a16="http://schemas.microsoft.com/office/drawing/2014/main" id="{5C62F1B3-BAF9-18B5-4324-DBCD96BADD55}"/>
              </a:ext>
            </a:extLst>
          </p:cNvPr>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8464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349" rtl="0" eaLnBrk="1" fontAlgn="auto" latinLnBrk="0" hangingPunct="1">
              <a:lnSpc>
                <a:spcPct val="100000"/>
              </a:lnSpc>
              <a:spcBef>
                <a:spcPts val="0"/>
              </a:spcBef>
              <a:spcAft>
                <a:spcPts val="0"/>
              </a:spcAft>
              <a:buClrTx/>
              <a:buSzTx/>
              <a:buFontTx/>
              <a:buNone/>
              <a:tabLst/>
              <a:defRPr/>
            </a:pPr>
            <a:fld id="{66F65507-EDDC-4955-A45A-ABE631BC6CC1}"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49" rtl="0" eaLnBrk="1" fontAlgn="auto" latinLnBrk="0" hangingPunct="1">
                <a:lnSpc>
                  <a:spcPct val="100000"/>
                </a:lnSpc>
                <a:spcBef>
                  <a:spcPts val="0"/>
                </a:spcBef>
                <a:spcAft>
                  <a:spcPts val="0"/>
                </a:spcAft>
                <a:buClrTx/>
                <a:buSzTx/>
                <a:buFontTx/>
                <a:buNone/>
                <a:tabLst/>
                <a:defRPr/>
              </a:pPr>
              <a:t>12</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994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2A38CD-A9F0-3316-0743-5A5B81CFF3E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A23BA65-5C39-E318-1FB7-80E1C6A54D85}"/>
              </a:ext>
            </a:extLst>
          </p:cNvPr>
          <p:cNvSpPr>
            <a:spLocks noGrp="1" noRot="1" noChangeAspect="1"/>
          </p:cNvSpPr>
          <p:nvPr>
            <p:ph type="sldImg"/>
          </p:nvPr>
        </p:nvSpPr>
        <p:spPr>
          <a:xfrm>
            <a:off x="1371600" y="1143000"/>
            <a:ext cx="4114800" cy="3086100"/>
          </a:xfrm>
        </p:spPr>
      </p:sp>
      <p:sp>
        <p:nvSpPr>
          <p:cNvPr id="3" name="Espace réservé des notes 2">
            <a:extLst>
              <a:ext uri="{FF2B5EF4-FFF2-40B4-BE49-F238E27FC236}">
                <a16:creationId xmlns:a16="http://schemas.microsoft.com/office/drawing/2014/main" id="{861AA754-2CF4-CF6D-F9E7-F79BCD7BFC7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E4E0639-3C3D-84DB-12CC-F6AE0CBBA8DB}"/>
              </a:ext>
            </a:extLst>
          </p:cNvPr>
          <p:cNvSpPr>
            <a:spLocks noGrp="1"/>
          </p:cNvSpPr>
          <p:nvPr>
            <p:ph type="sldNum" sz="quarter" idx="10"/>
          </p:nvPr>
        </p:nvSpPr>
        <p:spPr/>
        <p:txBody>
          <a:bodyPr/>
          <a:lstStyle/>
          <a:p>
            <a:fld id="{66F65507-EDDC-4955-A45A-ABE631BC6CC1}" type="slidenum">
              <a:rPr lang="fr-FR" smtClean="0"/>
              <a:t>24</a:t>
            </a:fld>
            <a:endParaRPr lang="fr-FR"/>
          </a:p>
        </p:txBody>
      </p:sp>
    </p:spTree>
    <p:extLst>
      <p:ext uri="{BB962C8B-B14F-4D97-AF65-F5344CB8AC3E}">
        <p14:creationId xmlns:p14="http://schemas.microsoft.com/office/powerpoint/2010/main" val="1705839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0743AC9-5AC9-B567-B1C4-700C0F9945E6}"/>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14464280-CAEE-C589-017B-BE616CE56C2B}"/>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86EBDF8-E281-5468-5595-061DA5C818E7}"/>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A221F1E3-FC91-EDAC-6AA3-F1DA7AC3D1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5452534-1E9D-60E3-0A61-E3C7B064E0B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4673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DD9B1-4D74-4067-9F19-12E6CDF5CE4E}"/>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8ACFB5A-14C8-1FEA-6693-95930BBF0E5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1B453E3-8782-45A8-AE24-BA2F03A035CB}"/>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AEBA4AB5-4538-F5AF-BDFD-B83CFBFC845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5AA2081-E402-9321-C3F6-2CBC5EEBDBA8}"/>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23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6D0AB40-894A-37E0-BB4A-F68C374AD981}"/>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4333C774-15BA-E1F7-B3B5-53BABB832642}"/>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65B76BD-E390-3112-17AA-703004A6E1F4}"/>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34E66AF4-998D-9C89-68C6-F358FB94093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C64FF6-3766-F959-3398-D5F8A443A8B5}"/>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79888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405954-8B14-0927-3BFD-B0E03B8E40A1}"/>
              </a:ext>
            </a:extLst>
          </p:cNvPr>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a:extLst>
              <a:ext uri="{FF2B5EF4-FFF2-40B4-BE49-F238E27FC236}">
                <a16:creationId xmlns:a16="http://schemas.microsoft.com/office/drawing/2014/main" id="{B6A1E175-A5A8-E3F8-1F50-9ACE76A60CE0}"/>
              </a:ext>
            </a:extLst>
          </p:cNvPr>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EDB011BD-E88B-5BE9-5844-0538F4A6BC96}"/>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DDD9C7E6-35E1-05A6-51A5-CCE58B40DF7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389C54D-1568-EED2-9D38-AF9656B384B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1304726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76CD94-2638-A533-35AC-33F8762C26B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EBC8C267-6A0E-7F85-11DF-E1B8F319590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A4EE0B-4ED7-D3BB-592F-49D678F63D1C}"/>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6ED58435-B360-2F20-F1DB-85A5F0FC7CF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BCB141A-DA4F-A23C-5B4F-FCBDF897FC6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647863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11B11A-57FD-EF6E-D078-216EE9E1BBFF}"/>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3B6DB786-4834-DFBA-7E92-F490A1B25F72}"/>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431C319-FB0C-BD76-4801-6AD79CA82A56}"/>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0B7BEC8B-EB10-AFA9-0647-1F675D24F1D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2F07A89-E44C-0BFC-AE33-5AF3A1C484DE}"/>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911398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8AE2A-EBAB-8535-9929-5C06E773C7E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2089419-3FA4-893D-10CF-896A647639B2}"/>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35FE34-9C03-D735-DAAB-E8B7A26E0798}"/>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C7A7FC32-E480-7299-D479-E039FDC4E84E}"/>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4CE11614-A2EB-22B3-3300-5B1A74B74EF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57DFE78-087C-A4BE-F00A-508C323EE031}"/>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726185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FC4C0A0-C635-D19D-4458-4A475D3E54EC}"/>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226CB9D-0440-B5FD-83E9-8546951909E6}"/>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9571624-52DC-87F5-B8D2-B7D0A0756A5C}"/>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81CC25B-16E3-6CDD-A60D-772A41A9A9BD}"/>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9E8F26D-DA17-C00C-67BC-33DC1C6553D3}"/>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FAEA9E3-1EB2-6526-6A97-642BA3322883}"/>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8" name="Espace réservé du pied de page 7">
            <a:extLst>
              <a:ext uri="{FF2B5EF4-FFF2-40B4-BE49-F238E27FC236}">
                <a16:creationId xmlns:a16="http://schemas.microsoft.com/office/drawing/2014/main" id="{8EF242C2-8321-0011-04BB-85EC1AD922C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B26D719C-FAFF-80D8-A63B-FC5C36DBCD1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5739949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BDF672-8553-FAE5-98C8-D18B6A593552}"/>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8FBFCA1-D8E9-B420-DCF3-C1560D5C5358}"/>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4" name="Espace réservé du pied de page 3">
            <a:extLst>
              <a:ext uri="{FF2B5EF4-FFF2-40B4-BE49-F238E27FC236}">
                <a16:creationId xmlns:a16="http://schemas.microsoft.com/office/drawing/2014/main" id="{BE850D5E-606D-6262-85EA-5D9DFCC7F8F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E8B908B-61CB-F908-98C3-8B8A499990F7}"/>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4275530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6CC75F5-8023-BB5C-50A3-19A5FD2723B1}"/>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3" name="Espace réservé du pied de page 2">
            <a:extLst>
              <a:ext uri="{FF2B5EF4-FFF2-40B4-BE49-F238E27FC236}">
                <a16:creationId xmlns:a16="http://schemas.microsoft.com/office/drawing/2014/main" id="{DA6A0358-8763-B480-6AF5-DCC1E75A33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1B6B293-6E15-1FA4-870E-1B76A4752C4C}"/>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9604304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F28DC3-5288-388D-A838-E0D16E147BCB}"/>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33BDDF1C-2926-51F0-662B-3AC1923CD655}"/>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2B27530-D0A1-B823-7ACA-65DC6AF0F3A8}"/>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F7FC9DF-66D5-2AE0-4A3C-ECF6F3C10241}"/>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1765AABA-F37F-B778-36FD-72195558855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5C3B56-677A-B75C-AFB7-BA3FC9432E0D}"/>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3004425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EFCD83-7B38-EF22-56E8-975506196A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5BBE9861-F7AF-2C24-2680-D644CE814ADD}"/>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4B865-02D0-71AA-9DDF-105FD7F30099}"/>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943797DC-0805-51DE-1DA8-94806C376DF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E568E69-4546-4975-72BC-9BE4A3B207C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1549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C3260F-B79C-85E0-CCAA-168D126FA048}"/>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4154C08C-494D-8FC9-3F26-2972A7C06254}"/>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02B83370-E10A-7E8F-0DA5-3E2D462D7C0C}"/>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B2578CD-6D33-FFBF-B95E-D3EFE3DF1EA4}"/>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747F21A3-F316-F8BB-F698-83DC2F0CF2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4FA0F2C-CBF0-807D-0A9A-6FA9BCE4B72F}"/>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2450728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4FB7C3-6331-1AA1-0B0B-92B48991FBD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1ABF8E9C-ABCA-ADB1-84AD-595D0F58EA2C}"/>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BCD6CC-B805-86AD-045F-3F71DC0E56EE}"/>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2C89ACE6-C578-27CD-A38F-0BB5DC47648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D7A67A-A9B3-EBC0-FCB3-A1A0B75C7AB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362225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C7BB1E6-FA15-9B07-0DA4-3CDFE768DCE2}"/>
              </a:ext>
            </a:extLst>
          </p:cNvPr>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BDF7200-9D1B-0323-12C5-DDD0F72DE438}"/>
              </a:ext>
            </a:extLst>
          </p:cNvPr>
          <p:cNvSpPr>
            <a:spLocks noGrp="1"/>
          </p:cNvSpPr>
          <p:nvPr>
            <p:ph type="body" orient="vert" idx="1"/>
          </p:nvPr>
        </p:nvSpPr>
        <p:spPr>
          <a:xfrm>
            <a:off x="942975" y="547689"/>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025D5D2-14BB-5080-25EB-0FCE12A2B817}"/>
              </a:ext>
            </a:extLst>
          </p:cNvPr>
          <p:cNvSpPr>
            <a:spLocks noGrp="1"/>
          </p:cNvSpPr>
          <p:nvPr>
            <p:ph type="dt" sz="half" idx="10"/>
          </p:nvPr>
        </p:nvSpPr>
        <p:spPr/>
        <p:txBody>
          <a:body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E154F753-5097-CE96-162F-E314E73F6F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3545481-5913-5EDF-799C-F86BF484978A}"/>
              </a:ext>
            </a:extLst>
          </p:cNvPr>
          <p:cNvSpPr>
            <a:spLocks noGrp="1"/>
          </p:cNvSpPr>
          <p:nvPr>
            <p:ph type="sldNum" sz="quarter" idx="12"/>
          </p:nvPr>
        </p:nvSpPr>
        <p:spPr/>
        <p:txBody>
          <a:bodyPr/>
          <a:lstStyle/>
          <a:p>
            <a:fld id="{68F36082-E65D-4844-87F9-3DACD02CE44F}" type="slidenum">
              <a:rPr lang="fr-FR" smtClean="0"/>
              <a:t>‹N°›</a:t>
            </a:fld>
            <a:endParaRPr lang="fr-FR"/>
          </a:p>
        </p:txBody>
      </p:sp>
    </p:spTree>
    <p:extLst>
      <p:ext uri="{BB962C8B-B14F-4D97-AF65-F5344CB8AC3E}">
        <p14:creationId xmlns:p14="http://schemas.microsoft.com/office/powerpoint/2010/main" val="1118693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714500" y="1683545"/>
            <a:ext cx="10287000" cy="3581400"/>
          </a:xfrm>
        </p:spPr>
        <p:txBody>
          <a:bodyPr anchor="b"/>
          <a:lstStyle>
            <a:lvl1pPr algn="ctr">
              <a:defRPr sz="10125"/>
            </a:lvl1pPr>
          </a:lstStyle>
          <a:p>
            <a:r>
              <a:rPr lang="fr-FR"/>
              <a:t>Modifiez le style du titre</a:t>
            </a:r>
          </a:p>
        </p:txBody>
      </p:sp>
      <p:sp>
        <p:nvSpPr>
          <p:cNvPr id="3" name="Sous-titre 2"/>
          <p:cNvSpPr>
            <a:spLocks noGrp="1"/>
          </p:cNvSpPr>
          <p:nvPr>
            <p:ph type="subTitle" idx="1"/>
          </p:nvPr>
        </p:nvSpPr>
        <p:spPr>
          <a:xfrm>
            <a:off x="1714500" y="5403057"/>
            <a:ext cx="10287000" cy="2483643"/>
          </a:xfrm>
        </p:spPr>
        <p:txBody>
          <a:bodyPr/>
          <a:lstStyle>
            <a:lvl1pPr marL="0" indent="0" algn="ctr">
              <a:buNone/>
              <a:defRPr sz="4050"/>
            </a:lvl1pPr>
            <a:lvl2pPr marL="771476" indent="0" algn="ctr">
              <a:buNone/>
              <a:defRPr sz="3375"/>
            </a:lvl2pPr>
            <a:lvl3pPr marL="1542950" indent="0" algn="ctr">
              <a:buNone/>
              <a:defRPr sz="3038"/>
            </a:lvl3pPr>
            <a:lvl4pPr marL="2314425" indent="0" algn="ctr">
              <a:buNone/>
              <a:defRPr sz="2700"/>
            </a:lvl4pPr>
            <a:lvl5pPr marL="3085901" indent="0" algn="ctr">
              <a:buNone/>
              <a:defRPr sz="2700"/>
            </a:lvl5pPr>
            <a:lvl6pPr marL="3857373" indent="0" algn="ctr">
              <a:buNone/>
              <a:defRPr sz="2700"/>
            </a:lvl6pPr>
            <a:lvl7pPr marL="4628850" indent="0" algn="ctr">
              <a:buNone/>
              <a:defRPr sz="2700"/>
            </a:lvl7pPr>
            <a:lvl8pPr marL="5400324" indent="0" algn="ctr">
              <a:buNone/>
              <a:defRPr sz="2700"/>
            </a:lvl8pPr>
            <a:lvl9pPr marL="6171798" indent="0" algn="ctr">
              <a:buNone/>
              <a:defRPr sz="2700"/>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2853762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41229205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p:cNvSpPr>
            <a:spLocks noGrp="1"/>
          </p:cNvSpPr>
          <p:nvPr>
            <p:ph type="body" idx="1"/>
          </p:nvPr>
        </p:nvSpPr>
        <p:spPr>
          <a:xfrm>
            <a:off x="935831" y="6884198"/>
            <a:ext cx="11830050" cy="2250281"/>
          </a:xfrm>
        </p:spPr>
        <p:txBody>
          <a:bodyPr/>
          <a:lstStyle>
            <a:lvl1pPr marL="0" indent="0">
              <a:buNone/>
              <a:defRPr sz="4050">
                <a:solidFill>
                  <a:schemeClr val="tx1">
                    <a:tint val="75000"/>
                  </a:schemeClr>
                </a:solidFill>
              </a:defRPr>
            </a:lvl1pPr>
            <a:lvl2pPr marL="771476" indent="0">
              <a:buNone/>
              <a:defRPr sz="3375">
                <a:solidFill>
                  <a:schemeClr val="tx1">
                    <a:tint val="75000"/>
                  </a:schemeClr>
                </a:solidFill>
              </a:defRPr>
            </a:lvl2pPr>
            <a:lvl3pPr marL="1542950" indent="0">
              <a:buNone/>
              <a:defRPr sz="3038">
                <a:solidFill>
                  <a:schemeClr val="tx1">
                    <a:tint val="75000"/>
                  </a:schemeClr>
                </a:solidFill>
              </a:defRPr>
            </a:lvl3pPr>
            <a:lvl4pPr marL="2314425" indent="0">
              <a:buNone/>
              <a:defRPr sz="2700">
                <a:solidFill>
                  <a:schemeClr val="tx1">
                    <a:tint val="75000"/>
                  </a:schemeClr>
                </a:solidFill>
              </a:defRPr>
            </a:lvl4pPr>
            <a:lvl5pPr marL="3085901" indent="0">
              <a:buNone/>
              <a:defRPr sz="2700">
                <a:solidFill>
                  <a:schemeClr val="tx1">
                    <a:tint val="75000"/>
                  </a:schemeClr>
                </a:solidFill>
              </a:defRPr>
            </a:lvl5pPr>
            <a:lvl6pPr marL="3857373" indent="0">
              <a:buNone/>
              <a:defRPr sz="2700">
                <a:solidFill>
                  <a:schemeClr val="tx1">
                    <a:tint val="75000"/>
                  </a:schemeClr>
                </a:solidFill>
              </a:defRPr>
            </a:lvl6pPr>
            <a:lvl7pPr marL="4628850" indent="0">
              <a:buNone/>
              <a:defRPr sz="2700">
                <a:solidFill>
                  <a:schemeClr val="tx1">
                    <a:tint val="75000"/>
                  </a:schemeClr>
                </a:solidFill>
              </a:defRPr>
            </a:lvl7pPr>
            <a:lvl8pPr marL="5400324" indent="0">
              <a:buNone/>
              <a:defRPr sz="2700">
                <a:solidFill>
                  <a:schemeClr val="tx1">
                    <a:tint val="75000"/>
                  </a:schemeClr>
                </a:solidFill>
              </a:defRPr>
            </a:lvl8pPr>
            <a:lvl9pPr marL="6171798" indent="0">
              <a:buNone/>
              <a:defRPr sz="27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203156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94297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943725" y="2738438"/>
            <a:ext cx="5829300" cy="652700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8192952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4" name="Espace réservé du contenu 3"/>
          <p:cNvSpPr>
            <a:spLocks noGrp="1"/>
          </p:cNvSpPr>
          <p:nvPr>
            <p:ph sz="half" idx="2"/>
          </p:nvPr>
        </p:nvSpPr>
        <p:spPr>
          <a:xfrm>
            <a:off x="944762" y="3757614"/>
            <a:ext cx="5802510"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Modifiez les styles du texte du masque</a:t>
            </a:r>
          </a:p>
        </p:txBody>
      </p:sp>
      <p:sp>
        <p:nvSpPr>
          <p:cNvPr id="6" name="Espace réservé du contenu 5"/>
          <p:cNvSpPr>
            <a:spLocks noGrp="1"/>
          </p:cNvSpPr>
          <p:nvPr>
            <p:ph sz="quarter" idx="4"/>
          </p:nvPr>
        </p:nvSpPr>
        <p:spPr>
          <a:xfrm>
            <a:off x="6943728" y="3757614"/>
            <a:ext cx="5831087" cy="552688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0681321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9037944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4740841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55597-C78D-F28C-DE74-A0E9F12A7761}"/>
              </a:ext>
            </a:extLst>
          </p:cNvPr>
          <p:cNvSpPr>
            <a:spLocks noGrp="1"/>
          </p:cNvSpPr>
          <p:nvPr>
            <p:ph type="title"/>
          </p:nvPr>
        </p:nvSpPr>
        <p:spPr>
          <a:xfrm>
            <a:off x="935831" y="2564611"/>
            <a:ext cx="11830050" cy="4279106"/>
          </a:xfrm>
        </p:spPr>
        <p:txBody>
          <a:bodyPr anchor="b"/>
          <a:lstStyle>
            <a:lvl1pPr>
              <a:defRPr sz="10125"/>
            </a:lvl1pPr>
          </a:lstStyle>
          <a:p>
            <a:r>
              <a:rPr lang="fr-FR"/>
              <a:t>Modifiez le style du titre</a:t>
            </a:r>
          </a:p>
        </p:txBody>
      </p:sp>
      <p:sp>
        <p:nvSpPr>
          <p:cNvPr id="3" name="Espace réservé du texte 2">
            <a:extLst>
              <a:ext uri="{FF2B5EF4-FFF2-40B4-BE49-F238E27FC236}">
                <a16:creationId xmlns:a16="http://schemas.microsoft.com/office/drawing/2014/main" id="{71078719-4082-84B0-EE26-D2C8AAC85FE6}"/>
              </a:ext>
            </a:extLst>
          </p:cNvPr>
          <p:cNvSpPr>
            <a:spLocks noGrp="1"/>
          </p:cNvSpPr>
          <p:nvPr>
            <p:ph type="body" idx="1"/>
          </p:nvPr>
        </p:nvSpPr>
        <p:spPr>
          <a:xfrm>
            <a:off x="935831" y="6884198"/>
            <a:ext cx="11830050" cy="2250281"/>
          </a:xfrm>
        </p:spPr>
        <p:txBody>
          <a:bodyPr/>
          <a:lstStyle>
            <a:lvl1pPr marL="0" indent="0">
              <a:buNone/>
              <a:defRPr sz="4050">
                <a:solidFill>
                  <a:schemeClr val="tx1">
                    <a:tint val="82000"/>
                  </a:schemeClr>
                </a:solidFill>
              </a:defRPr>
            </a:lvl1pPr>
            <a:lvl2pPr marL="771476" indent="0">
              <a:buNone/>
              <a:defRPr sz="3375">
                <a:solidFill>
                  <a:schemeClr val="tx1">
                    <a:tint val="82000"/>
                  </a:schemeClr>
                </a:solidFill>
              </a:defRPr>
            </a:lvl2pPr>
            <a:lvl3pPr marL="1542950" indent="0">
              <a:buNone/>
              <a:defRPr sz="3038">
                <a:solidFill>
                  <a:schemeClr val="tx1">
                    <a:tint val="82000"/>
                  </a:schemeClr>
                </a:solidFill>
              </a:defRPr>
            </a:lvl3pPr>
            <a:lvl4pPr marL="2314425" indent="0">
              <a:buNone/>
              <a:defRPr sz="2700">
                <a:solidFill>
                  <a:schemeClr val="tx1">
                    <a:tint val="82000"/>
                  </a:schemeClr>
                </a:solidFill>
              </a:defRPr>
            </a:lvl4pPr>
            <a:lvl5pPr marL="3085901" indent="0">
              <a:buNone/>
              <a:defRPr sz="2700">
                <a:solidFill>
                  <a:schemeClr val="tx1">
                    <a:tint val="82000"/>
                  </a:schemeClr>
                </a:solidFill>
              </a:defRPr>
            </a:lvl5pPr>
            <a:lvl6pPr marL="3857373" indent="0">
              <a:buNone/>
              <a:defRPr sz="2700">
                <a:solidFill>
                  <a:schemeClr val="tx1">
                    <a:tint val="82000"/>
                  </a:schemeClr>
                </a:solidFill>
              </a:defRPr>
            </a:lvl6pPr>
            <a:lvl7pPr marL="4628850" indent="0">
              <a:buNone/>
              <a:defRPr sz="2700">
                <a:solidFill>
                  <a:schemeClr val="tx1">
                    <a:tint val="82000"/>
                  </a:schemeClr>
                </a:solidFill>
              </a:defRPr>
            </a:lvl7pPr>
            <a:lvl8pPr marL="5400324" indent="0">
              <a:buNone/>
              <a:defRPr sz="2700">
                <a:solidFill>
                  <a:schemeClr val="tx1">
                    <a:tint val="82000"/>
                  </a:schemeClr>
                </a:solidFill>
              </a:defRPr>
            </a:lvl8pPr>
            <a:lvl9pPr marL="6171798" indent="0">
              <a:buNone/>
              <a:defRPr sz="27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C73848E-5D27-E38A-4822-60CFFFD6A199}"/>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9F2A9451-33D1-8968-5BEB-BCC20CC6422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D16CDA-C3EA-8948-22FB-2E5E0A7D747B}"/>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959208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5632727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35852986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17171404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815516" y="547689"/>
            <a:ext cx="2957513" cy="8717757"/>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942975" y="547689"/>
            <a:ext cx="8701088" cy="871775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2BB41D-4523-4E64-89A7-E24FA28A1CDB}" type="slidenum">
              <a:rPr lang="fr-FR" smtClean="0"/>
              <a:t>‹N°›</a:t>
            </a:fld>
            <a:endParaRPr lang="fr-FR"/>
          </a:p>
        </p:txBody>
      </p:sp>
    </p:spTree>
    <p:extLst>
      <p:ext uri="{BB962C8B-B14F-4D97-AF65-F5344CB8AC3E}">
        <p14:creationId xmlns:p14="http://schemas.microsoft.com/office/powerpoint/2010/main" val="7560149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028700" y="1683545"/>
            <a:ext cx="11658600" cy="3581400"/>
          </a:xfrm>
        </p:spPr>
        <p:txBody>
          <a:bodyPr anchor="b"/>
          <a:lstStyle>
            <a:lvl1pPr algn="ctr">
              <a:defRPr sz="9000"/>
            </a:lvl1pPr>
          </a:lstStyle>
          <a:p>
            <a:r>
              <a:rPr lang="fr-FR"/>
              <a:t>Modifiez le style du titre</a:t>
            </a:r>
            <a:endParaRPr lang="en-US" dirty="0"/>
          </a:p>
        </p:txBody>
      </p:sp>
      <p:sp>
        <p:nvSpPr>
          <p:cNvPr id="3" name="Subtitle 2"/>
          <p:cNvSpPr>
            <a:spLocks noGrp="1"/>
          </p:cNvSpPr>
          <p:nvPr>
            <p:ph type="subTitle" idx="1"/>
          </p:nvPr>
        </p:nvSpPr>
        <p:spPr>
          <a:xfrm>
            <a:off x="1714500" y="5403057"/>
            <a:ext cx="10287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255278822"/>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54428449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35832" y="2564609"/>
            <a:ext cx="11830050" cy="4279106"/>
          </a:xfrm>
        </p:spPr>
        <p:txBody>
          <a:bodyPr anchor="b"/>
          <a:lstStyle>
            <a:lvl1pPr>
              <a:defRPr sz="9000"/>
            </a:lvl1pPr>
          </a:lstStyle>
          <a:p>
            <a:r>
              <a:rPr lang="fr-FR"/>
              <a:t>Modifiez le style du titre</a:t>
            </a:r>
            <a:endParaRPr lang="en-US" dirty="0"/>
          </a:p>
        </p:txBody>
      </p:sp>
      <p:sp>
        <p:nvSpPr>
          <p:cNvPr id="3" name="Text Placeholder 2"/>
          <p:cNvSpPr>
            <a:spLocks noGrp="1"/>
          </p:cNvSpPr>
          <p:nvPr>
            <p:ph type="body" idx="1"/>
          </p:nvPr>
        </p:nvSpPr>
        <p:spPr>
          <a:xfrm>
            <a:off x="935832" y="6884197"/>
            <a:ext cx="11830050" cy="2250281"/>
          </a:xfrm>
        </p:spPr>
        <p:txBody>
          <a:bodyPr/>
          <a:lstStyle>
            <a:lvl1pPr marL="0" indent="0">
              <a:buNone/>
              <a:defRPr sz="3600">
                <a:solidFill>
                  <a:schemeClr val="tx1"/>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65725352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78887974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944762" y="547690"/>
            <a:ext cx="11830050" cy="1988345"/>
          </a:xfrm>
        </p:spPr>
        <p:txBody>
          <a:bodyPr/>
          <a:lstStyle/>
          <a:p>
            <a:r>
              <a:rPr lang="fr-FR"/>
              <a:t>Modifiez le style du titre</a:t>
            </a:r>
            <a:endParaRPr lang="en-US" dirty="0"/>
          </a:p>
        </p:txBody>
      </p:sp>
      <p:sp>
        <p:nvSpPr>
          <p:cNvPr id="3" name="Text Placeholder 2"/>
          <p:cNvSpPr>
            <a:spLocks noGrp="1"/>
          </p:cNvSpPr>
          <p:nvPr>
            <p:ph type="body" idx="1"/>
          </p:nvPr>
        </p:nvSpPr>
        <p:spPr>
          <a:xfrm>
            <a:off x="944763" y="2521745"/>
            <a:ext cx="5802510"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4" name="Content Placeholder 3"/>
          <p:cNvSpPr>
            <a:spLocks noGrp="1"/>
          </p:cNvSpPr>
          <p:nvPr>
            <p:ph sz="half" idx="2"/>
          </p:nvPr>
        </p:nvSpPr>
        <p:spPr>
          <a:xfrm>
            <a:off x="944763" y="3757613"/>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943726" y="2521745"/>
            <a:ext cx="5831087"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fr-FR"/>
              <a:t>Cliquez pour modifier les styles du texte du masque</a:t>
            </a:r>
          </a:p>
        </p:txBody>
      </p:sp>
      <p:sp>
        <p:nvSpPr>
          <p:cNvPr id="6" name="Content Placeholder 5"/>
          <p:cNvSpPr>
            <a:spLocks noGrp="1"/>
          </p:cNvSpPr>
          <p:nvPr>
            <p:ph sz="quarter" idx="4"/>
          </p:nvPr>
        </p:nvSpPr>
        <p:spPr>
          <a:xfrm>
            <a:off x="6943726" y="3757613"/>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4243806789"/>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87120748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B709E9-322D-81F7-8380-5D5E3462D074}"/>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6FE923-12A9-6065-9D9B-DB5D779349F1}"/>
              </a:ext>
            </a:extLst>
          </p:cNvPr>
          <p:cNvSpPr>
            <a:spLocks noGrp="1"/>
          </p:cNvSpPr>
          <p:nvPr>
            <p:ph sz="half" idx="1"/>
          </p:nvPr>
        </p:nvSpPr>
        <p:spPr>
          <a:xfrm>
            <a:off x="94297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10767B0-1F3F-BB8A-B4A9-037C38F518EE}"/>
              </a:ext>
            </a:extLst>
          </p:cNvPr>
          <p:cNvSpPr>
            <a:spLocks noGrp="1"/>
          </p:cNvSpPr>
          <p:nvPr>
            <p:ph sz="half" idx="2"/>
          </p:nvPr>
        </p:nvSpPr>
        <p:spPr>
          <a:xfrm>
            <a:off x="6943725" y="2738438"/>
            <a:ext cx="5829300" cy="652700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B6C2448-B15A-4B86-1C44-2E05D2D37996}"/>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053240E5-0914-8546-4853-6693B6E56DF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D8BE2B1-DF36-31A0-2A1A-96B54B448FD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16525438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80574709"/>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Content Placeholder 2"/>
          <p:cNvSpPr>
            <a:spLocks noGrp="1"/>
          </p:cNvSpPr>
          <p:nvPr>
            <p:ph idx="1"/>
          </p:nvPr>
        </p:nvSpPr>
        <p:spPr>
          <a:xfrm>
            <a:off x="5831087" y="1481140"/>
            <a:ext cx="6943725"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280607432"/>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44762" y="685800"/>
            <a:ext cx="4423767" cy="2400300"/>
          </a:xfrm>
        </p:spPr>
        <p:txBody>
          <a:bodyPr anchor="b"/>
          <a:lstStyle>
            <a:lvl1pPr>
              <a:defRPr sz="4800"/>
            </a:lvl1pPr>
          </a:lstStyle>
          <a:p>
            <a:r>
              <a:rPr lang="fr-FR"/>
              <a:t>Modifiez le style du titre</a:t>
            </a:r>
            <a:endParaRPr lang="en-US" dirty="0"/>
          </a:p>
        </p:txBody>
      </p:sp>
      <p:sp>
        <p:nvSpPr>
          <p:cNvPr id="3" name="Picture Placeholder 2"/>
          <p:cNvSpPr>
            <a:spLocks noGrp="1" noChangeAspect="1"/>
          </p:cNvSpPr>
          <p:nvPr>
            <p:ph type="pic" idx="1"/>
          </p:nvPr>
        </p:nvSpPr>
        <p:spPr>
          <a:xfrm>
            <a:off x="5831087" y="1481140"/>
            <a:ext cx="6943725" cy="7310438"/>
          </a:xfrm>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44762" y="3086100"/>
            <a:ext cx="4423767"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681932565"/>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1490843032"/>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815513" y="547688"/>
            <a:ext cx="2957513" cy="871775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942976" y="547688"/>
            <a:ext cx="8701088" cy="871775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9/26/2025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‹N°›</a:t>
            </a:fld>
            <a:endParaRPr lang="en-US" dirty="0"/>
          </a:p>
        </p:txBody>
      </p:sp>
    </p:spTree>
    <p:extLst>
      <p:ext uri="{BB962C8B-B14F-4D97-AF65-F5344CB8AC3E}">
        <p14:creationId xmlns:p14="http://schemas.microsoft.com/office/powerpoint/2010/main" val="300890630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Blank Slide">
    <p:spTree>
      <p:nvGrpSpPr>
        <p:cNvPr id="1" name=""/>
        <p:cNvGrpSpPr/>
        <p:nvPr/>
      </p:nvGrpSpPr>
      <p:grpSpPr>
        <a:xfrm>
          <a:off x="0" y="0"/>
          <a:ext cx="0" cy="0"/>
          <a:chOff x="0" y="0"/>
          <a:chExt cx="0" cy="0"/>
        </a:xfrm>
      </p:grpSpPr>
      <p:sp>
        <p:nvSpPr>
          <p:cNvPr id="3" name="Espace réservé du numéro de diapositive 13">
            <a:extLst>
              <a:ext uri="{FF2B5EF4-FFF2-40B4-BE49-F238E27FC236}">
                <a16:creationId xmlns:a16="http://schemas.microsoft.com/office/drawing/2014/main" id="{0F17F16A-B6B5-EBE9-54FC-727111DB4C1E}"/>
              </a:ext>
            </a:extLst>
          </p:cNvPr>
          <p:cNvSpPr txBox="1">
            <a:spLocks/>
          </p:cNvSpPr>
          <p:nvPr userDrawn="1"/>
        </p:nvSpPr>
        <p:spPr>
          <a:xfrm>
            <a:off x="13145830"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4" name="Rectangle 3">
            <a:extLst>
              <a:ext uri="{FF2B5EF4-FFF2-40B4-BE49-F238E27FC236}">
                <a16:creationId xmlns:a16="http://schemas.microsoft.com/office/drawing/2014/main" id="{78B50A90-6C93-28D2-CCE6-8C4B5464A7E9}"/>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Rectangle 12">
            <a:extLst>
              <a:ext uri="{FF2B5EF4-FFF2-40B4-BE49-F238E27FC236}">
                <a16:creationId xmlns:a16="http://schemas.microsoft.com/office/drawing/2014/main" id="{390E3B97-A86E-0A4F-B999-B6E8CC0D39D0}"/>
              </a:ext>
            </a:extLst>
          </p:cNvPr>
          <p:cNvSpPr/>
          <p:nvPr userDrawn="1"/>
        </p:nvSpPr>
        <p:spPr>
          <a:xfrm>
            <a:off x="2"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aphicFrame>
        <p:nvGraphicFramePr>
          <p:cNvPr id="14" name="Tableau 13">
            <a:extLst>
              <a:ext uri="{FF2B5EF4-FFF2-40B4-BE49-F238E27FC236}">
                <a16:creationId xmlns:a16="http://schemas.microsoft.com/office/drawing/2014/main" id="{E5BDF521-9D27-2E4C-7059-E9980F069FBB}"/>
              </a:ext>
            </a:extLst>
          </p:cNvPr>
          <p:cNvGraphicFramePr>
            <a:graphicFrameLocks noGrp="1"/>
          </p:cNvGraphicFramePr>
          <p:nvPr userDrawn="1">
            <p:extLst>
              <p:ext uri="{D42A27DB-BD31-4B8C-83A1-F6EECF244321}">
                <p14:modId xmlns:p14="http://schemas.microsoft.com/office/powerpoint/2010/main" val="557038322"/>
              </p:ext>
            </p:extLst>
          </p:nvPr>
        </p:nvGraphicFramePr>
        <p:xfrm>
          <a:off x="0" y="0"/>
          <a:ext cx="13716000" cy="594360"/>
        </p:xfrm>
        <a:graphic>
          <a:graphicData uri="http://schemas.openxmlformats.org/drawingml/2006/table">
            <a:tbl>
              <a:tblPr rtl="1" firstRow="1" bandRow="1">
                <a:tableStyleId>{5C22544A-7EE6-4342-B048-85BDC9FD1C3A}</a:tableStyleId>
              </a:tblPr>
              <a:tblGrid>
                <a:gridCol w="2743200">
                  <a:extLst>
                    <a:ext uri="{9D8B030D-6E8A-4147-A177-3AD203B41FA5}">
                      <a16:colId xmlns:a16="http://schemas.microsoft.com/office/drawing/2014/main" val="3583883025"/>
                    </a:ext>
                  </a:extLst>
                </a:gridCol>
                <a:gridCol w="2743200">
                  <a:extLst>
                    <a:ext uri="{9D8B030D-6E8A-4147-A177-3AD203B41FA5}">
                      <a16:colId xmlns:a16="http://schemas.microsoft.com/office/drawing/2014/main" val="3479764065"/>
                    </a:ext>
                  </a:extLst>
                </a:gridCol>
                <a:gridCol w="2743200">
                  <a:extLst>
                    <a:ext uri="{9D8B030D-6E8A-4147-A177-3AD203B41FA5}">
                      <a16:colId xmlns:a16="http://schemas.microsoft.com/office/drawing/2014/main" val="2189079499"/>
                    </a:ext>
                  </a:extLst>
                </a:gridCol>
                <a:gridCol w="2743200">
                  <a:extLst>
                    <a:ext uri="{9D8B030D-6E8A-4147-A177-3AD203B41FA5}">
                      <a16:colId xmlns:a16="http://schemas.microsoft.com/office/drawing/2014/main" val="3798752024"/>
                    </a:ext>
                  </a:extLst>
                </a:gridCol>
                <a:gridCol w="2743200">
                  <a:extLst>
                    <a:ext uri="{9D8B030D-6E8A-4147-A177-3AD203B41FA5}">
                      <a16:colId xmlns:a16="http://schemas.microsoft.com/office/drawing/2014/main" val="1705208081"/>
                    </a:ext>
                  </a:extLst>
                </a:gridCol>
              </a:tblGrid>
              <a:tr h="594360">
                <a:tc>
                  <a:txBody>
                    <a:bodyPr/>
                    <a:lstStyle/>
                    <a:p>
                      <a:pPr algn="ctr" rtl="1"/>
                      <a:r>
                        <a:rPr lang="ar-MA" sz="3000" b="1" dirty="0">
                          <a:latin typeface="Microsoft Uighur" panose="02000000000000000000" pitchFamily="2" charset="-78"/>
                          <a:cs typeface="Microsoft Uighur" panose="02000000000000000000" pitchFamily="2" charset="-78"/>
                        </a:rPr>
                        <a:t>افتتاح الحصة</a:t>
                      </a:r>
                      <a:endParaRPr lang="fr-FR" sz="3000" b="1" dirty="0">
                        <a:latin typeface="Microsoft Uighur" panose="02000000000000000000" pitchFamily="2" charset="-78"/>
                        <a:cs typeface="Microsoft Uighur" panose="02000000000000000000" pitchFamily="2" charset="-78"/>
                      </a:endParaRPr>
                    </a:p>
                  </a:txBody>
                  <a:tcPr marL="102870" marR="102870" marT="68580" marB="68580">
                    <a:solidFill>
                      <a:srgbClr val="006DB4"/>
                    </a:solidFill>
                  </a:tcPr>
                </a:tc>
                <a:tc>
                  <a:txBody>
                    <a:bodyPr/>
                    <a:lstStyle/>
                    <a:p>
                      <a:pPr algn="ctr" rtl="1"/>
                      <a:r>
                        <a:rPr lang="ar-MA" sz="3000" b="0" dirty="0">
                          <a:latin typeface="Microsoft Uighur" panose="02000000000000000000" pitchFamily="2" charset="-78"/>
                          <a:cs typeface="Microsoft Uighur" panose="02000000000000000000" pitchFamily="2" charset="-78"/>
                        </a:rPr>
                        <a:t>نشاط اعتيادي</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أنشطة القراءة والكتابة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ألعاب</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tc>
                  <a:txBody>
                    <a:bodyPr/>
                    <a:lstStyle/>
                    <a:p>
                      <a:pPr algn="ctr" rtl="1"/>
                      <a:r>
                        <a:rPr lang="ar-MA" sz="3000" b="0" dirty="0">
                          <a:latin typeface="Microsoft Uighur" panose="02000000000000000000" pitchFamily="2" charset="-78"/>
                          <a:cs typeface="Microsoft Uighur" panose="02000000000000000000" pitchFamily="2" charset="-78"/>
                        </a:rPr>
                        <a:t>اختتام الحصة</a:t>
                      </a:r>
                      <a:endParaRPr lang="fr-FR" sz="3000" b="0" dirty="0">
                        <a:latin typeface="Microsoft Uighur" panose="02000000000000000000" pitchFamily="2" charset="-78"/>
                        <a:cs typeface="Microsoft Uighur" panose="02000000000000000000" pitchFamily="2" charset="-78"/>
                      </a:endParaRPr>
                    </a:p>
                  </a:txBody>
                  <a:tcPr marL="102870" marR="102870" marT="68580" marB="68580">
                    <a:solidFill>
                      <a:srgbClr val="19199B"/>
                    </a:solidFill>
                  </a:tcPr>
                </a:tc>
                <a:extLst>
                  <a:ext uri="{0D108BD9-81ED-4DB2-BD59-A6C34878D82A}">
                    <a16:rowId xmlns:a16="http://schemas.microsoft.com/office/drawing/2014/main" val="401272804"/>
                  </a:ext>
                </a:extLst>
              </a:tr>
            </a:tbl>
          </a:graphicData>
        </a:graphic>
      </p:graphicFrame>
      <p:grpSp>
        <p:nvGrpSpPr>
          <p:cNvPr id="15" name="Group 17">
            <a:extLst>
              <a:ext uri="{FF2B5EF4-FFF2-40B4-BE49-F238E27FC236}">
                <a16:creationId xmlns:a16="http://schemas.microsoft.com/office/drawing/2014/main" id="{40DD11D2-EE68-A9EC-4F15-614A3385D0D9}"/>
              </a:ext>
            </a:extLst>
          </p:cNvPr>
          <p:cNvGrpSpPr/>
          <p:nvPr userDrawn="1"/>
        </p:nvGrpSpPr>
        <p:grpSpPr>
          <a:xfrm>
            <a:off x="6080531" y="2214833"/>
            <a:ext cx="1561802" cy="70973"/>
            <a:chOff x="5404883" y="1322741"/>
            <a:chExt cx="1388268" cy="47315"/>
          </a:xfrm>
          <a:solidFill>
            <a:srgbClr val="006DB4"/>
          </a:solidFill>
        </p:grpSpPr>
        <p:cxnSp>
          <p:nvCxnSpPr>
            <p:cNvPr id="16" name="Straight Connector 4">
              <a:extLst>
                <a:ext uri="{FF2B5EF4-FFF2-40B4-BE49-F238E27FC236}">
                  <a16:creationId xmlns:a16="http://schemas.microsoft.com/office/drawing/2014/main" id="{AE422F29-1EF9-E191-9803-DE84B04D9D40}"/>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9086356-0D26-8822-73C0-D2636A92FC67}"/>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32A8B079-93E9-EE06-C9E4-AD3DEB14B4FF}"/>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28C2234-931E-C7BC-B53A-A9CA981E6BB9}"/>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0" name="Rectangle 19">
              <a:extLst>
                <a:ext uri="{FF2B5EF4-FFF2-40B4-BE49-F238E27FC236}">
                  <a16:creationId xmlns:a16="http://schemas.microsoft.com/office/drawing/2014/main" id="{833C001F-2EB4-0697-9255-9EC7B323776A}"/>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1" name="Straight Connector 16">
              <a:extLst>
                <a:ext uri="{FF2B5EF4-FFF2-40B4-BE49-F238E27FC236}">
                  <a16:creationId xmlns:a16="http://schemas.microsoft.com/office/drawing/2014/main" id="{CB05C08F-AD28-CF78-9250-A79D6212EF4E}"/>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a16="http://schemas.microsoft.com/office/drawing/2014/main" id="{F5A08C7F-15D1-D433-B4C0-463CAD0FEB9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 name="Graphique 1">
            <a:extLst>
              <a:ext uri="{FF2B5EF4-FFF2-40B4-BE49-F238E27FC236}">
                <a16:creationId xmlns:a16="http://schemas.microsoft.com/office/drawing/2014/main" id="{AD7724E9-3AEE-EC28-6BB9-60CC35F825C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1967628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Section Break 2">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3" y="0"/>
            <a:ext cx="4800601" cy="10287000"/>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4" y="1925354"/>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4" y="6104969"/>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6"/>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5"/>
            <a:ext cx="486000" cy="648101"/>
          </a:xfrm>
          <a:prstGeom prst="rect">
            <a:avLst/>
          </a:prstGeom>
          <a:solidFill>
            <a:schemeClr val="accent2">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243842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ection Break 4">
    <p:spTree>
      <p:nvGrpSpPr>
        <p:cNvPr id="1" name=""/>
        <p:cNvGrpSpPr/>
        <p:nvPr/>
      </p:nvGrpSpPr>
      <p:grpSpPr>
        <a:xfrm>
          <a:off x="0" y="0"/>
          <a:ext cx="0" cy="0"/>
          <a:chOff x="0" y="0"/>
          <a:chExt cx="0" cy="0"/>
        </a:xfrm>
      </p:grpSpPr>
      <p:sp>
        <p:nvSpPr>
          <p:cNvPr id="4" name="図プレースホルダー 3"/>
          <p:cNvSpPr>
            <a:spLocks noGrp="1"/>
          </p:cNvSpPr>
          <p:nvPr>
            <p:ph type="pic" sz="quarter" idx="10" hasCustomPrompt="1"/>
          </p:nvPr>
        </p:nvSpPr>
        <p:spPr>
          <a:xfrm>
            <a:off x="0" y="0"/>
            <a:ext cx="13716000" cy="10287000"/>
          </a:xfrm>
          <a:prstGeom prst="rect">
            <a:avLst/>
          </a:prstGeom>
        </p:spPr>
        <p:txBody>
          <a:bodyPr/>
          <a:lstStyle>
            <a:lvl1pPr>
              <a:defRPr baseline="0"/>
            </a:lvl1pPr>
          </a:lstStyle>
          <a:p>
            <a:r>
              <a:rPr kumimoji="1" lang="en-US" altLang="ja-JP" dirty="0"/>
              <a:t>Add a full screen image</a:t>
            </a:r>
            <a:endParaRPr kumimoji="1" lang="ja-JP" altLang="en-US" dirty="0"/>
          </a:p>
        </p:txBody>
      </p:sp>
      <p:sp>
        <p:nvSpPr>
          <p:cNvPr id="6" name="テキスト プレースホルダー 5"/>
          <p:cNvSpPr>
            <a:spLocks noGrp="1"/>
          </p:cNvSpPr>
          <p:nvPr>
            <p:ph type="body" sz="quarter" idx="11" hasCustomPrompt="1"/>
          </p:nvPr>
        </p:nvSpPr>
        <p:spPr>
          <a:xfrm>
            <a:off x="7926522" y="0"/>
            <a:ext cx="4800601" cy="10287000"/>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7" name="テキスト プレースホルダー 5"/>
          <p:cNvSpPr>
            <a:spLocks noGrp="1"/>
          </p:cNvSpPr>
          <p:nvPr>
            <p:ph type="body" sz="quarter" idx="12" hasCustomPrompt="1"/>
          </p:nvPr>
        </p:nvSpPr>
        <p:spPr>
          <a:xfrm>
            <a:off x="8194221" y="1925353"/>
            <a:ext cx="4265196" cy="4348082"/>
          </a:xfrm>
          <a:prstGeom prst="rect">
            <a:avLst/>
          </a:prstGeom>
          <a:noFill/>
        </p:spPr>
        <p:txBody>
          <a:bodyPr anchor="b">
            <a:noAutofit/>
          </a:bodyPr>
          <a:lstStyle>
            <a:lvl1pPr algn="ctr">
              <a:lnSpc>
                <a:spcPct val="100000"/>
              </a:lnSpc>
              <a:spcBef>
                <a:spcPts val="0"/>
              </a:spcBef>
              <a:defRPr sz="33750">
                <a:solidFill>
                  <a:schemeClr val="bg1"/>
                </a:solidFill>
              </a:defRPr>
            </a:lvl1pPr>
          </a:lstStyle>
          <a:p>
            <a:pPr lvl="0"/>
            <a:r>
              <a:rPr kumimoji="1" lang="en-US" altLang="ja-JP" dirty="0"/>
              <a:t>0</a:t>
            </a:r>
            <a:endParaRPr kumimoji="1" lang="ja-JP" altLang="en-US" dirty="0"/>
          </a:p>
        </p:txBody>
      </p:sp>
      <p:sp>
        <p:nvSpPr>
          <p:cNvPr id="8" name="テキスト プレースホルダー 5"/>
          <p:cNvSpPr>
            <a:spLocks noGrp="1"/>
          </p:cNvSpPr>
          <p:nvPr>
            <p:ph type="body" sz="quarter" idx="13" hasCustomPrompt="1"/>
          </p:nvPr>
        </p:nvSpPr>
        <p:spPr>
          <a:xfrm>
            <a:off x="8194221" y="6104968"/>
            <a:ext cx="4265196" cy="1211366"/>
          </a:xfrm>
          <a:prstGeom prst="rect">
            <a:avLst/>
          </a:prstGeom>
          <a:noFill/>
        </p:spPr>
        <p:txBody>
          <a:bodyPr anchor="t">
            <a:noAutofit/>
          </a:bodyPr>
          <a:lstStyle>
            <a:lvl1pPr algn="ctr">
              <a:lnSpc>
                <a:spcPct val="100000"/>
              </a:lnSpc>
              <a:spcBef>
                <a:spcPts val="0"/>
              </a:spcBef>
              <a:defRPr sz="4950">
                <a:solidFill>
                  <a:schemeClr val="bg1"/>
                </a:solidFill>
              </a:defRPr>
            </a:lvl1pPr>
          </a:lstStyle>
          <a:p>
            <a:pPr lvl="0"/>
            <a:r>
              <a:rPr kumimoji="1" lang="en-US" altLang="ja-JP" dirty="0"/>
              <a:t>Section Name</a:t>
            </a:r>
            <a:endParaRPr kumimoji="1" lang="ja-JP" altLang="en-US" dirty="0"/>
          </a:p>
        </p:txBody>
      </p:sp>
      <p:sp>
        <p:nvSpPr>
          <p:cNvPr id="9" name="テキスト プレースホルダー 5"/>
          <p:cNvSpPr>
            <a:spLocks noGrp="1"/>
          </p:cNvSpPr>
          <p:nvPr>
            <p:ph type="body" sz="quarter" idx="16" hasCustomPrompt="1"/>
          </p:nvPr>
        </p:nvSpPr>
        <p:spPr>
          <a:xfrm>
            <a:off x="7440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0" name="テキスト プレースホルダー 5"/>
          <p:cNvSpPr>
            <a:spLocks noGrp="1"/>
          </p:cNvSpPr>
          <p:nvPr>
            <p:ph type="body" sz="quarter" idx="17" hasCustomPrompt="1"/>
          </p:nvPr>
        </p:nvSpPr>
        <p:spPr>
          <a:xfrm>
            <a:off x="6954519" y="89908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1" name="テキスト プレースホルダー 5"/>
          <p:cNvSpPr>
            <a:spLocks noGrp="1"/>
          </p:cNvSpPr>
          <p:nvPr>
            <p:ph type="body" sz="quarter" idx="18" hasCustomPrompt="1"/>
          </p:nvPr>
        </p:nvSpPr>
        <p:spPr>
          <a:xfrm>
            <a:off x="7440519" y="8342704"/>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
        <p:nvSpPr>
          <p:cNvPr id="12" name="テキスト プレースホルダー 5"/>
          <p:cNvSpPr>
            <a:spLocks noGrp="1"/>
          </p:cNvSpPr>
          <p:nvPr>
            <p:ph type="body" sz="quarter" idx="19" hasCustomPrompt="1"/>
          </p:nvPr>
        </p:nvSpPr>
        <p:spPr>
          <a:xfrm>
            <a:off x="6468519" y="9638903"/>
            <a:ext cx="486000" cy="648101"/>
          </a:xfrm>
          <a:prstGeom prst="rect">
            <a:avLst/>
          </a:prstGeom>
          <a:solidFill>
            <a:schemeClr val="accent4">
              <a:alpha val="70000"/>
            </a:schemeClr>
          </a:solidFill>
        </p:spPr>
        <p:txBody>
          <a:bodyPr/>
          <a:lstStyle/>
          <a:p>
            <a:pPr lvl="0"/>
            <a:r>
              <a:rPr kumimoji="1" lang="en-US" altLang="ja-JP" dirty="0"/>
              <a:t> </a:t>
            </a:r>
            <a:endParaRPr kumimoji="1" lang="ja-JP" altLang="en-US" dirty="0"/>
          </a:p>
        </p:txBody>
      </p:sp>
    </p:spTree>
    <p:extLst>
      <p:ext uri="{BB962C8B-B14F-4D97-AF65-F5344CB8AC3E}">
        <p14:creationId xmlns:p14="http://schemas.microsoft.com/office/powerpoint/2010/main" val="176047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par>
                                <p:cTn id="12" presetID="2" presetClass="entr" presetSubtype="9" decel="100000" fill="hold" grpId="0"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additive="base">
                                        <p:cTn id="14" dur="750" fill="hold"/>
                                        <p:tgtEl>
                                          <p:spTgt spid="9"/>
                                        </p:tgtEl>
                                        <p:attrNameLst>
                                          <p:attrName>ppt_x</p:attrName>
                                        </p:attrNameLst>
                                      </p:cBhvr>
                                      <p:tavLst>
                                        <p:tav tm="0">
                                          <p:val>
                                            <p:strVal val="0-#ppt_w/2"/>
                                          </p:val>
                                        </p:tav>
                                        <p:tav tm="100000">
                                          <p:val>
                                            <p:strVal val="#ppt_x"/>
                                          </p:val>
                                        </p:tav>
                                      </p:tavLst>
                                    </p:anim>
                                    <p:anim calcmode="lin" valueType="num">
                                      <p:cBhvr additive="base">
                                        <p:cTn id="15" dur="750" fill="hold"/>
                                        <p:tgtEl>
                                          <p:spTgt spid="9"/>
                                        </p:tgtEl>
                                        <p:attrNameLst>
                                          <p:attrName>ppt_y</p:attrName>
                                        </p:attrNameLst>
                                      </p:cBhvr>
                                      <p:tavLst>
                                        <p:tav tm="0">
                                          <p:val>
                                            <p:strVal val="0-#ppt_h/2"/>
                                          </p:val>
                                        </p:tav>
                                        <p:tav tm="100000">
                                          <p:val>
                                            <p:strVal val="#ppt_y"/>
                                          </p:val>
                                        </p:tav>
                                      </p:tavLst>
                                    </p:anim>
                                  </p:childTnLst>
                                </p:cTn>
                              </p:par>
                              <p:par>
                                <p:cTn id="16" presetID="2" presetClass="entr" presetSubtype="12" decel="10000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750" fill="hold"/>
                                        <p:tgtEl>
                                          <p:spTgt spid="10"/>
                                        </p:tgtEl>
                                        <p:attrNameLst>
                                          <p:attrName>ppt_x</p:attrName>
                                        </p:attrNameLst>
                                      </p:cBhvr>
                                      <p:tavLst>
                                        <p:tav tm="0">
                                          <p:val>
                                            <p:strVal val="0-#ppt_w/2"/>
                                          </p:val>
                                        </p:tav>
                                        <p:tav tm="100000">
                                          <p:val>
                                            <p:strVal val="#ppt_x"/>
                                          </p:val>
                                        </p:tav>
                                      </p:tavLst>
                                    </p:anim>
                                    <p:anim calcmode="lin" valueType="num">
                                      <p:cBhvr additive="base">
                                        <p:cTn id="19" dur="750" fill="hold"/>
                                        <p:tgtEl>
                                          <p:spTgt spid="10"/>
                                        </p:tgtEl>
                                        <p:attrNameLst>
                                          <p:attrName>ppt_y</p:attrName>
                                        </p:attrNameLst>
                                      </p:cBhvr>
                                      <p:tavLst>
                                        <p:tav tm="0">
                                          <p:val>
                                            <p:strVal val="1+#ppt_h/2"/>
                                          </p:val>
                                        </p:tav>
                                        <p:tav tm="100000">
                                          <p:val>
                                            <p:strVal val="#ppt_y"/>
                                          </p:val>
                                        </p:tav>
                                      </p:tavLst>
                                    </p:anim>
                                  </p:childTnLst>
                                </p:cTn>
                              </p:par>
                              <p:par>
                                <p:cTn id="20" presetID="2" presetClass="entr" presetSubtype="1" decel="10000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750" fill="hold"/>
                                        <p:tgtEl>
                                          <p:spTgt spid="11"/>
                                        </p:tgtEl>
                                        <p:attrNameLst>
                                          <p:attrName>ppt_x</p:attrName>
                                        </p:attrNameLst>
                                      </p:cBhvr>
                                      <p:tavLst>
                                        <p:tav tm="0">
                                          <p:val>
                                            <p:strVal val="#ppt_x"/>
                                          </p:val>
                                        </p:tav>
                                        <p:tav tm="100000">
                                          <p:val>
                                            <p:strVal val="#ppt_x"/>
                                          </p:val>
                                        </p:tav>
                                      </p:tavLst>
                                    </p:anim>
                                    <p:anim calcmode="lin" valueType="num">
                                      <p:cBhvr additive="base">
                                        <p:cTn id="23" dur="750" fill="hold"/>
                                        <p:tgtEl>
                                          <p:spTgt spid="11"/>
                                        </p:tgtEl>
                                        <p:attrNameLst>
                                          <p:attrName>ppt_y</p:attrName>
                                        </p:attrNameLst>
                                      </p:cBhvr>
                                      <p:tavLst>
                                        <p:tav tm="0">
                                          <p:val>
                                            <p:strVal val="0-#ppt_h/2"/>
                                          </p:val>
                                        </p:tav>
                                        <p:tav tm="100000">
                                          <p:val>
                                            <p:strVal val="#ppt_y"/>
                                          </p:val>
                                        </p:tav>
                                      </p:tavLst>
                                    </p:anim>
                                  </p:childTnLst>
                                </p:cTn>
                              </p:par>
                              <p:par>
                                <p:cTn id="24" presetID="2" presetClass="entr" presetSubtype="3" decel="10000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750" fill="hold"/>
                                        <p:tgtEl>
                                          <p:spTgt spid="12"/>
                                        </p:tgtEl>
                                        <p:attrNameLst>
                                          <p:attrName>ppt_x</p:attrName>
                                        </p:attrNameLst>
                                      </p:cBhvr>
                                      <p:tavLst>
                                        <p:tav tm="0">
                                          <p:val>
                                            <p:strVal val="1+#ppt_w/2"/>
                                          </p:val>
                                        </p:tav>
                                        <p:tav tm="100000">
                                          <p:val>
                                            <p:strVal val="#ppt_x"/>
                                          </p:val>
                                        </p:tav>
                                      </p:tavLst>
                                    </p:anim>
                                    <p:anim calcmode="lin" valueType="num">
                                      <p:cBhvr additive="base">
                                        <p:cTn id="27" dur="750" fill="hold"/>
                                        <p:tgtEl>
                                          <p:spTgt spid="12"/>
                                        </p:tgtEl>
                                        <p:attrNameLst>
                                          <p:attrName>ppt_y</p:attrName>
                                        </p:attrNameLst>
                                      </p:cBhvr>
                                      <p:tavLst>
                                        <p:tav tm="0">
                                          <p:val>
                                            <p:strVal val="0-#ppt_h/2"/>
                                          </p:val>
                                        </p:tav>
                                        <p:tav tm="100000">
                                          <p:val>
                                            <p:strVal val="#ppt_y"/>
                                          </p:val>
                                        </p:tav>
                                      </p:tavLst>
                                    </p:anim>
                                  </p:childTnLst>
                                </p:cTn>
                              </p:par>
                            </p:childTnLst>
                          </p:cTn>
                        </p:par>
                        <p:par>
                          <p:cTn id="28" fill="hold">
                            <p:stCondLst>
                              <p:cond delay="1250"/>
                            </p:stCondLst>
                            <p:childTnLst>
                              <p:par>
                                <p:cTn id="29" presetID="2" presetClass="entr" presetSubtype="4" decel="100000" fill="hold" grpId="0" nodeType="after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7">
                                            <p:txEl>
                                              <p:pRg st="0" end="0"/>
                                            </p:txEl>
                                          </p:spTgt>
                                        </p:tgtEl>
                                        <p:attrNameLst>
                                          <p:attrName>ppt_y</p:attrName>
                                        </p:attrNameLst>
                                      </p:cBhvr>
                                      <p:tavLst>
                                        <p:tav tm="0">
                                          <p:val>
                                            <p:strVal val="1+#ppt_h/2"/>
                                          </p:val>
                                        </p:tav>
                                        <p:tav tm="100000">
                                          <p:val>
                                            <p:strVal val="#ppt_y"/>
                                          </p:val>
                                        </p:tav>
                                      </p:tavLst>
                                    </p:anim>
                                  </p:childTnLst>
                                </p:cTn>
                              </p:par>
                              <p:par>
                                <p:cTn id="33" presetID="45" presetClass="entr" presetSubtype="0" fill="hold" grpId="1" nodeType="with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ppt_w</p:attrName>
                                        </p:attrNameLst>
                                      </p:cBhvr>
                                      <p:tavLst>
                                        <p:tav tm="0" fmla="#ppt_w*sin(2.5*pi*$)">
                                          <p:val>
                                            <p:fltVal val="0"/>
                                          </p:val>
                                        </p:tav>
                                        <p:tav tm="100000">
                                          <p:val>
                                            <p:fltVal val="1"/>
                                          </p:val>
                                        </p:tav>
                                      </p:tavLst>
                                    </p:anim>
                                    <p:anim calcmode="lin" valueType="num">
                                      <p:cBhvr>
                                        <p:cTn id="37" dur="1000" fill="hold"/>
                                        <p:tgtEl>
                                          <p:spTgt spid="7">
                                            <p:txEl>
                                              <p:pRg st="0" end="0"/>
                                            </p:txEl>
                                          </p:spTgt>
                                        </p:tgtEl>
                                        <p:attrNameLst>
                                          <p:attrName>ppt_h</p:attrName>
                                        </p:attrNameLst>
                                      </p:cBhvr>
                                      <p:tavLst>
                                        <p:tav tm="0">
                                          <p:val>
                                            <p:strVal val="#ppt_h"/>
                                          </p:val>
                                        </p:tav>
                                        <p:tav tm="100000">
                                          <p:val>
                                            <p:strVal val="#ppt_h"/>
                                          </p:val>
                                        </p:tav>
                                      </p:tavLst>
                                    </p:anim>
                                  </p:childTnLst>
                                </p:cTn>
                              </p:par>
                              <p:par>
                                <p:cTn id="38" presetID="2" presetClass="entr" presetSubtype="4" decel="100000" fill="hold" grpId="0" nodeType="withEffect">
                                  <p:stCondLst>
                                    <p:cond delay="250"/>
                                  </p:stCondLst>
                                  <p:childTnLst>
                                    <p:set>
                                      <p:cBhvr>
                                        <p:cTn id="39" dur="1" fill="hold">
                                          <p:stCondLst>
                                            <p:cond delay="0"/>
                                          </p:stCondLst>
                                        </p:cTn>
                                        <p:tgtEl>
                                          <p:spTgt spid="8">
                                            <p:txEl>
                                              <p:pRg st="0" end="0"/>
                                            </p:txEl>
                                          </p:spTgt>
                                        </p:tgtEl>
                                        <p:attrNameLst>
                                          <p:attrName>style.visibility</p:attrName>
                                        </p:attrNameLst>
                                      </p:cBhvr>
                                      <p:to>
                                        <p:strVal val="visible"/>
                                      </p:to>
                                    </p:set>
                                    <p:anim calcmode="lin" valueType="num">
                                      <p:cBhvr additive="base">
                                        <p:cTn id="40" dur="75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41" dur="75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tmplLst>
          <p:tmpl>
            <p:tnLst>
              <p:par>
                <p:cTn presetID="22" presetClass="entr" presetSubtype="4"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down)">
                      <p:cBhvr>
                        <p:cTn dur="500"/>
                        <p:tgtEl>
                          <p:spTgt spid="6"/>
                        </p:tgtEl>
                      </p:cBhvr>
                    </p:animEffect>
                  </p:childTnLst>
                </p:cTn>
              </p:par>
            </p:tnLst>
          </p:tmpl>
        </p:tmplLst>
      </p:bldP>
      <p:bldP spid="7" grpId="0" build="p">
        <p:tmplLst>
          <p:tmpl lvl="1">
            <p:tnLst>
              <p:par>
                <p:cTn presetID="2" presetClass="entr" presetSubtype="4" decel="100000" fill="hold" nodeType="after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1000" fill="hold"/>
                        <p:tgtEl>
                          <p:spTgt spid="7"/>
                        </p:tgtEl>
                        <p:attrNameLst>
                          <p:attrName>ppt_x</p:attrName>
                        </p:attrNameLst>
                      </p:cBhvr>
                      <p:tavLst>
                        <p:tav tm="0">
                          <p:val>
                            <p:strVal val="#ppt_x"/>
                          </p:val>
                        </p:tav>
                        <p:tav tm="100000">
                          <p:val>
                            <p:strVal val="#ppt_x"/>
                          </p:val>
                        </p:tav>
                      </p:tavLst>
                    </p:anim>
                    <p:anim calcmode="lin" valueType="num">
                      <p:cBhvr additive="base">
                        <p:cTn dur="1000" fill="hold"/>
                        <p:tgtEl>
                          <p:spTgt spid="7"/>
                        </p:tgtEl>
                        <p:attrNameLst>
                          <p:attrName>ppt_y</p:attrName>
                        </p:attrNameLst>
                      </p:cBhvr>
                      <p:tavLst>
                        <p:tav tm="0">
                          <p:val>
                            <p:strVal val="1+#ppt_h/2"/>
                          </p:val>
                        </p:tav>
                        <p:tav tm="100000">
                          <p:val>
                            <p:strVal val="#ppt_y"/>
                          </p:val>
                        </p:tav>
                      </p:tavLst>
                    </p:anim>
                  </p:childTnLst>
                </p:cTn>
              </p:par>
            </p:tnLst>
          </p:tmpl>
        </p:tmplLst>
      </p:bldP>
      <p:bldP spid="7" grpId="1" build="p">
        <p:tmplLst>
          <p:tmpl lvl="1">
            <p:tnLst>
              <p:par>
                <p:cTn presetID="45"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anim calcmode="lin" valueType="num">
                      <p:cBhvr>
                        <p:cTn dur="1000" fill="hold"/>
                        <p:tgtEl>
                          <p:spTgt spid="7"/>
                        </p:tgtEl>
                        <p:attrNameLst>
                          <p:attrName>ppt_w</p:attrName>
                        </p:attrNameLst>
                      </p:cBhvr>
                      <p:tavLst>
                        <p:tav tm="0" fmla="#ppt_w*sin(2.5*pi*$)">
                          <p:val>
                            <p:fltVal val="0"/>
                          </p:val>
                        </p:tav>
                        <p:tav tm="100000">
                          <p:val>
                            <p:fltVal val="1"/>
                          </p:val>
                        </p:tav>
                      </p:tavLst>
                    </p:anim>
                    <p:anim calcmode="lin" valueType="num">
                      <p:cBhvr>
                        <p:cTn dur="1000" fill="hold"/>
                        <p:tgtEl>
                          <p:spTgt spid="7"/>
                        </p:tgtEl>
                        <p:attrNameLst>
                          <p:attrName>ppt_h</p:attrName>
                        </p:attrNameLst>
                      </p:cBhvr>
                      <p:tavLst>
                        <p:tav tm="0">
                          <p:val>
                            <p:strVal val="#ppt_h"/>
                          </p:val>
                        </p:tav>
                        <p:tav tm="100000">
                          <p:val>
                            <p:strVal val="#ppt_h"/>
                          </p:val>
                        </p:tav>
                      </p:tavLst>
                    </p:anim>
                  </p:childTnLst>
                </p:cTn>
              </p:par>
            </p:tnLst>
          </p:tmpl>
        </p:tmplLst>
      </p:bldP>
      <p:bldP spid="8" grpId="0" build="p">
        <p:tmplLst>
          <p:tmpl lvl="1">
            <p:tnLst>
              <p:par>
                <p:cTn presetID="2" presetClass="entr" presetSubtype="4" decel="100000" fill="hold" nodeType="withEffect">
                  <p:stCondLst>
                    <p:cond delay="250"/>
                  </p:stCondLst>
                  <p:childTnLst>
                    <p:set>
                      <p:cBhvr>
                        <p:cTn dur="1" fill="hold">
                          <p:stCondLst>
                            <p:cond delay="0"/>
                          </p:stCondLst>
                        </p:cTn>
                        <p:tgtEl>
                          <p:spTgt spid="8"/>
                        </p:tgtEl>
                        <p:attrNameLst>
                          <p:attrName>style.visibility</p:attrName>
                        </p:attrNameLst>
                      </p:cBhvr>
                      <p:to>
                        <p:strVal val="visible"/>
                      </p:to>
                    </p:set>
                    <p:anim calcmode="lin" valueType="num">
                      <p:cBhvr additive="base">
                        <p:cTn dur="750" fill="hold"/>
                        <p:tgtEl>
                          <p:spTgt spid="8"/>
                        </p:tgtEl>
                        <p:attrNameLst>
                          <p:attrName>ppt_x</p:attrName>
                        </p:attrNameLst>
                      </p:cBhvr>
                      <p:tavLst>
                        <p:tav tm="0">
                          <p:val>
                            <p:strVal val="#ppt_x"/>
                          </p:val>
                        </p:tav>
                        <p:tav tm="100000">
                          <p:val>
                            <p:strVal val="#ppt_x"/>
                          </p:val>
                        </p:tav>
                      </p:tavLst>
                    </p:anim>
                    <p:anim calcmode="lin" valueType="num">
                      <p:cBhvr additive="base">
                        <p:cTn dur="750" fill="hold"/>
                        <p:tgtEl>
                          <p:spTgt spid="8"/>
                        </p:tgtEl>
                        <p:attrNameLst>
                          <p:attrName>ppt_y</p:attrName>
                        </p:attrNameLst>
                      </p:cBhvr>
                      <p:tavLst>
                        <p:tav tm="0">
                          <p:val>
                            <p:strVal val="1+#ppt_h/2"/>
                          </p:val>
                        </p:tav>
                        <p:tav tm="100000">
                          <p:val>
                            <p:strVal val="#ppt_y"/>
                          </p:val>
                        </p:tav>
                      </p:tavLst>
                    </p:anim>
                  </p:childTnLst>
                </p:cTn>
              </p:par>
            </p:tnLst>
          </p:tmpl>
        </p:tmplLst>
      </p:bldP>
      <p:bldP spid="9" grpId="0" animBg="1">
        <p:tmplLst>
          <p:tmpl>
            <p:tnLst>
              <p:par>
                <p:cTn presetID="2" presetClass="entr" presetSubtype="9"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0-#ppt_w/2"/>
                          </p:val>
                        </p:tav>
                        <p:tav tm="100000">
                          <p:val>
                            <p:strVal val="#ppt_x"/>
                          </p:val>
                        </p:tav>
                      </p:tavLst>
                    </p:anim>
                    <p:anim calcmode="lin" valueType="num">
                      <p:cBhvr additive="base">
                        <p:cTn dur="750" fill="hold"/>
                        <p:tgtEl>
                          <p:spTgt spid="9"/>
                        </p:tgtEl>
                        <p:attrNameLst>
                          <p:attrName>ppt_y</p:attrName>
                        </p:attrNameLst>
                      </p:cBhvr>
                      <p:tavLst>
                        <p:tav tm="0">
                          <p:val>
                            <p:strVal val="0-#ppt_h/2"/>
                          </p:val>
                        </p:tav>
                        <p:tav tm="100000">
                          <p:val>
                            <p:strVal val="#ppt_y"/>
                          </p:val>
                        </p:tav>
                      </p:tavLst>
                    </p:anim>
                  </p:childTnLst>
                </p:cTn>
              </p:par>
            </p:tnLst>
          </p:tmpl>
        </p:tmplLst>
      </p:bldP>
      <p:bldP spid="10" grpId="0" animBg="1">
        <p:tmplLst>
          <p:tmpl>
            <p:tnLst>
              <p:par>
                <p:cTn presetID="2" presetClass="entr" presetSubtype="12"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0-#ppt_w/2"/>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animBg="1">
        <p:tmplLst>
          <p:tmpl>
            <p:tnLst>
              <p:par>
                <p:cTn presetID="2" presetClass="entr" presetSubtype="1"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0-#ppt_h/2"/>
                          </p:val>
                        </p:tav>
                        <p:tav tm="100000">
                          <p:val>
                            <p:strVal val="#ppt_y"/>
                          </p:val>
                        </p:tav>
                      </p:tavLst>
                    </p:anim>
                  </p:childTnLst>
                </p:cTn>
              </p:par>
            </p:tnLst>
          </p:tmpl>
        </p:tmplLst>
      </p:bldP>
      <p:bldP spid="12" grpId="0" animBg="1">
        <p:tmplLst>
          <p:tmpl>
            <p:tnLst>
              <p:par>
                <p:cTn presetID="2" presetClass="entr" presetSubtype="3" decel="100000" fill="hold" nodeType="withEffect">
                  <p:stCondLst>
                    <p:cond delay="0"/>
                  </p:stCondLst>
                  <p:childTnLst>
                    <p:set>
                      <p:cBhvr>
                        <p:cTn dur="1" fill="hold">
                          <p:stCondLst>
                            <p:cond delay="0"/>
                          </p:stCondLst>
                        </p:cTn>
                        <p:tgtEl>
                          <p:spTgt spid="12"/>
                        </p:tgtEl>
                        <p:attrNameLst>
                          <p:attrName>style.visibility</p:attrName>
                        </p:attrNameLst>
                      </p:cBhvr>
                      <p:to>
                        <p:strVal val="visible"/>
                      </p:to>
                    </p:set>
                    <p:anim calcmode="lin" valueType="num">
                      <p:cBhvr additive="base">
                        <p:cTn dur="750" fill="hold"/>
                        <p:tgtEl>
                          <p:spTgt spid="12"/>
                        </p:tgtEl>
                        <p:attrNameLst>
                          <p:attrName>ppt_x</p:attrName>
                        </p:attrNameLst>
                      </p:cBhvr>
                      <p:tavLst>
                        <p:tav tm="0">
                          <p:val>
                            <p:strVal val="1+#ppt_w/2"/>
                          </p:val>
                        </p:tav>
                        <p:tav tm="100000">
                          <p:val>
                            <p:strVal val="#ppt_x"/>
                          </p:val>
                        </p:tav>
                      </p:tavLst>
                    </p:anim>
                    <p:anim calcmode="lin" valueType="num">
                      <p:cBhvr additive="base">
                        <p:cTn dur="750" fill="hold"/>
                        <p:tgtEl>
                          <p:spTgt spid="12"/>
                        </p:tgtEl>
                        <p:attrNameLst>
                          <p:attrName>ppt_y</p:attrName>
                        </p:attrNameLst>
                      </p:cBhvr>
                      <p:tavLst>
                        <p:tav tm="0">
                          <p:val>
                            <p:strVal val="0-#ppt_h/2"/>
                          </p:val>
                        </p:tav>
                        <p:tav tm="100000">
                          <p:val>
                            <p:strVal val="#ppt_y"/>
                          </p:val>
                        </p:tav>
                      </p:tavLst>
                    </p:anim>
                  </p:childTnLst>
                </p:cTn>
              </p:par>
            </p:tnLst>
          </p:tmpl>
        </p:tmplLst>
      </p:bldP>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_Blank Slide">
    <p:spTree>
      <p:nvGrpSpPr>
        <p:cNvPr id="1" name=""/>
        <p:cNvGrpSpPr/>
        <p:nvPr/>
      </p:nvGrpSpPr>
      <p:grpSpPr>
        <a:xfrm>
          <a:off x="0" y="0"/>
          <a:ext cx="0" cy="0"/>
          <a:chOff x="0" y="0"/>
          <a:chExt cx="0" cy="0"/>
        </a:xfrm>
      </p:grpSpPr>
      <p:grpSp>
        <p:nvGrpSpPr>
          <p:cNvPr id="6" name="Group 17"/>
          <p:cNvGrpSpPr/>
          <p:nvPr userDrawn="1"/>
        </p:nvGrpSpPr>
        <p:grpSpPr>
          <a:xfrm>
            <a:off x="6080531" y="2214835"/>
            <a:ext cx="1561802" cy="70973"/>
            <a:chOff x="5404883" y="1322741"/>
            <a:chExt cx="1388268" cy="47315"/>
          </a:xfrm>
          <a:solidFill>
            <a:srgbClr val="006DB4"/>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4" name="Rectangle 3">
            <a:extLst>
              <a:ext uri="{FF2B5EF4-FFF2-40B4-BE49-F238E27FC236}">
                <a16:creationId xmlns:a16="http://schemas.microsoft.com/office/drawing/2014/main" id="{E284A30D-DECD-030A-0B10-C913E3EA371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4" name="Espace réservé du numéro de diapositive 13">
            <a:extLst>
              <a:ext uri="{FF2B5EF4-FFF2-40B4-BE49-F238E27FC236}">
                <a16:creationId xmlns:a16="http://schemas.microsoft.com/office/drawing/2014/main" id="{A4CDEB7D-168B-0E29-CE1F-E930924D0170}"/>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6" name="Rectangle 15">
            <a:extLst>
              <a:ext uri="{FF2B5EF4-FFF2-40B4-BE49-F238E27FC236}">
                <a16:creationId xmlns:a16="http://schemas.microsoft.com/office/drawing/2014/main" id="{22F52E29-30F9-D914-29F4-C39B2815C41A}"/>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9" name="Rectangle 18">
            <a:extLst>
              <a:ext uri="{FF2B5EF4-FFF2-40B4-BE49-F238E27FC236}">
                <a16:creationId xmlns:a16="http://schemas.microsoft.com/office/drawing/2014/main" id="{DE92BE19-E4E1-3339-A532-B4A2469C636A}"/>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0" name="Graphique 19">
            <a:extLst>
              <a:ext uri="{FF2B5EF4-FFF2-40B4-BE49-F238E27FC236}">
                <a16:creationId xmlns:a16="http://schemas.microsoft.com/office/drawing/2014/main" id="{4D4777B5-B402-E9A1-A5A6-84AC8061F2E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spTree>
    <p:extLst>
      <p:ext uri="{BB962C8B-B14F-4D97-AF65-F5344CB8AC3E}">
        <p14:creationId xmlns:p14="http://schemas.microsoft.com/office/powerpoint/2010/main" val="57740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D32AAD4-4958-258C-C746-E94CE42F7982}"/>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C1086B27-D827-5BD3-1F18-FDF270965CC3}"/>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7F6879CE-4632-0D8E-0A1B-83AF1D68B3CF}"/>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8E019FA6-C4C6-BDC4-B6D7-A25BF2C4F26C}"/>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249AB181-445B-AD98-9157-D06A72138421}"/>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CE037F0-65C5-47CC-4ED9-D436AACCF59C}"/>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52BE813B-2810-7D38-C2E3-3B49ACF02947}"/>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C73CB838-E733-3B9A-C7F4-8546006A488A}"/>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6ADD628C-8710-5146-8E99-FB5CF8B6B691}"/>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07A7BEE1-1D3A-845A-03BC-11B991A8E205}"/>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37F2F5DE-31BF-9F44-B545-7C09494E9F1B}"/>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E30D1F82-EC9A-72D0-211A-64E78727D6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018E912-EF82-5A6F-E1F8-365D757D193A}"/>
              </a:ext>
            </a:extLst>
          </p:cNvPr>
          <p:cNvGraphicFramePr>
            <a:graphicFrameLocks noGrp="1"/>
          </p:cNvGraphicFramePr>
          <p:nvPr userDrawn="1">
            <p:extLst>
              <p:ext uri="{D42A27DB-BD31-4B8C-83A1-F6EECF244321}">
                <p14:modId xmlns:p14="http://schemas.microsoft.com/office/powerpoint/2010/main" val="143779159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800060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9A3C50A-0E8A-F330-1D2C-614A86B2D17D}"/>
              </a:ext>
            </a:extLst>
          </p:cNvPr>
          <p:cNvSpPr>
            <a:spLocks noGrp="1"/>
          </p:cNvSpPr>
          <p:nvPr>
            <p:ph type="title"/>
          </p:nvPr>
        </p:nvSpPr>
        <p:spPr>
          <a:xfrm>
            <a:off x="944762" y="547693"/>
            <a:ext cx="11830050" cy="198834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B3A707AF-D43B-28AA-9832-F9A0EBBD5ECF}"/>
              </a:ext>
            </a:extLst>
          </p:cNvPr>
          <p:cNvSpPr>
            <a:spLocks noGrp="1"/>
          </p:cNvSpPr>
          <p:nvPr>
            <p:ph type="body" idx="1"/>
          </p:nvPr>
        </p:nvSpPr>
        <p:spPr>
          <a:xfrm>
            <a:off x="944762" y="2521746"/>
            <a:ext cx="5802510"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280D807-08F1-C512-4840-856725C531AD}"/>
              </a:ext>
            </a:extLst>
          </p:cNvPr>
          <p:cNvSpPr>
            <a:spLocks noGrp="1"/>
          </p:cNvSpPr>
          <p:nvPr>
            <p:ph sz="half" idx="2"/>
          </p:nvPr>
        </p:nvSpPr>
        <p:spPr>
          <a:xfrm>
            <a:off x="944762" y="3757614"/>
            <a:ext cx="5802510"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1918F50-F453-6044-B216-C8649EE73860}"/>
              </a:ext>
            </a:extLst>
          </p:cNvPr>
          <p:cNvSpPr>
            <a:spLocks noGrp="1"/>
          </p:cNvSpPr>
          <p:nvPr>
            <p:ph type="body" sz="quarter" idx="3"/>
          </p:nvPr>
        </p:nvSpPr>
        <p:spPr>
          <a:xfrm>
            <a:off x="6943728" y="2521746"/>
            <a:ext cx="5831087" cy="1235868"/>
          </a:xfrm>
        </p:spPr>
        <p:txBody>
          <a:bodyPr anchor="b"/>
          <a:lstStyle>
            <a:lvl1pPr marL="0" indent="0">
              <a:buNone/>
              <a:defRPr sz="4050" b="1"/>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EB05AEC-40C0-D362-3F2B-2D04F62823EF}"/>
              </a:ext>
            </a:extLst>
          </p:cNvPr>
          <p:cNvSpPr>
            <a:spLocks noGrp="1"/>
          </p:cNvSpPr>
          <p:nvPr>
            <p:ph sz="quarter" idx="4"/>
          </p:nvPr>
        </p:nvSpPr>
        <p:spPr>
          <a:xfrm>
            <a:off x="6943728" y="3757614"/>
            <a:ext cx="5831087" cy="552688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2198576-4EE7-44CC-4DF0-0F562D94D145}"/>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8" name="Espace réservé du pied de page 7">
            <a:extLst>
              <a:ext uri="{FF2B5EF4-FFF2-40B4-BE49-F238E27FC236}">
                <a16:creationId xmlns:a16="http://schemas.microsoft.com/office/drawing/2014/main" id="{C9DFF6E6-BCAB-E186-1A72-67EB8A4E2724}"/>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858EB875-02B3-7FF9-9CBF-125901200AEC}"/>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32390749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6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18" name="Group 17">
            <a:extLst>
              <a:ext uri="{FF2B5EF4-FFF2-40B4-BE49-F238E27FC236}">
                <a16:creationId xmlns:a16="http://schemas.microsoft.com/office/drawing/2014/main" id="{6918A7F3-27B7-2D1A-0ED4-FDDA6CEF4E55}"/>
              </a:ext>
            </a:extLst>
          </p:cNvPr>
          <p:cNvGrpSpPr/>
          <p:nvPr userDrawn="1"/>
        </p:nvGrpSpPr>
        <p:grpSpPr>
          <a:xfrm>
            <a:off x="6080531" y="2214835"/>
            <a:ext cx="1561802" cy="70973"/>
            <a:chOff x="5404883" y="1322741"/>
            <a:chExt cx="1388268" cy="47315"/>
          </a:xfrm>
          <a:solidFill>
            <a:srgbClr val="006DB4"/>
          </a:solidFill>
        </p:grpSpPr>
        <p:cxnSp>
          <p:nvCxnSpPr>
            <p:cNvPr id="19" name="Straight Connector 4">
              <a:extLst>
                <a:ext uri="{FF2B5EF4-FFF2-40B4-BE49-F238E27FC236}">
                  <a16:creationId xmlns:a16="http://schemas.microsoft.com/office/drawing/2014/main" id="{3DC29654-03A3-4D63-9350-1F52CB1C1CA2}"/>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61C4D7B3-C6EE-DCBA-9AF9-B40F7AE2F7D6}"/>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1" name="Rectangle 20">
              <a:extLst>
                <a:ext uri="{FF2B5EF4-FFF2-40B4-BE49-F238E27FC236}">
                  <a16:creationId xmlns:a16="http://schemas.microsoft.com/office/drawing/2014/main" id="{2357AEA3-D80B-23F3-C087-AA3083186B86}"/>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2" name="Rectangle 21">
              <a:extLst>
                <a:ext uri="{FF2B5EF4-FFF2-40B4-BE49-F238E27FC236}">
                  <a16:creationId xmlns:a16="http://schemas.microsoft.com/office/drawing/2014/main" id="{66935AB0-D513-F32D-42DC-F3E248DB1FE1}"/>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23" name="Rectangle 22">
              <a:extLst>
                <a:ext uri="{FF2B5EF4-FFF2-40B4-BE49-F238E27FC236}">
                  <a16:creationId xmlns:a16="http://schemas.microsoft.com/office/drawing/2014/main" id="{70FA164D-FAE3-0ECF-6CE6-DF00D3D8C7DC}"/>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4" name="Straight Connector 16">
              <a:extLst>
                <a:ext uri="{FF2B5EF4-FFF2-40B4-BE49-F238E27FC236}">
                  <a16:creationId xmlns:a16="http://schemas.microsoft.com/office/drawing/2014/main" id="{F8039032-5130-8B62-C78C-518A2A01FD94}"/>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142F8C1F-B9FF-4F76-B2F3-D7AC881BEA12}"/>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6" name="Graphique 25">
            <a:extLst>
              <a:ext uri="{FF2B5EF4-FFF2-40B4-BE49-F238E27FC236}">
                <a16:creationId xmlns:a16="http://schemas.microsoft.com/office/drawing/2014/main" id="{025A6F65-9F41-59FC-EB30-F810C28036A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2" name="Tableau 1">
            <a:extLst>
              <a:ext uri="{FF2B5EF4-FFF2-40B4-BE49-F238E27FC236}">
                <a16:creationId xmlns:a16="http://schemas.microsoft.com/office/drawing/2014/main" id="{2434E5AA-4725-91E9-53DA-05718BE6E31E}"/>
              </a:ext>
            </a:extLst>
          </p:cNvPr>
          <p:cNvGraphicFramePr>
            <a:graphicFrameLocks noGrp="1"/>
          </p:cNvGraphicFramePr>
          <p:nvPr userDrawn="1">
            <p:extLst>
              <p:ext uri="{D42A27DB-BD31-4B8C-83A1-F6EECF244321}">
                <p14:modId xmlns:p14="http://schemas.microsoft.com/office/powerpoint/2010/main" val="2691851829"/>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46832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7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582988234"/>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3348059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8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2660250896"/>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3791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9_Blank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DA4D227-5DB4-E23F-138E-3CC0477E8220}"/>
              </a:ext>
            </a:extLst>
          </p:cNvPr>
          <p:cNvSpPr/>
          <p:nvPr userDrawn="1"/>
        </p:nvSpPr>
        <p:spPr>
          <a:xfrm>
            <a:off x="4" y="574160"/>
            <a:ext cx="158733"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sp>
        <p:nvSpPr>
          <p:cNvPr id="13" name="Espace réservé du numéro de diapositive 13">
            <a:extLst>
              <a:ext uri="{FF2B5EF4-FFF2-40B4-BE49-F238E27FC236}">
                <a16:creationId xmlns:a16="http://schemas.microsoft.com/office/drawing/2014/main" id="{BC9B7BA6-D178-7551-A90E-B301414D3261}"/>
              </a:ext>
            </a:extLst>
          </p:cNvPr>
          <p:cNvSpPr txBox="1">
            <a:spLocks/>
          </p:cNvSpPr>
          <p:nvPr userDrawn="1"/>
        </p:nvSpPr>
        <p:spPr>
          <a:xfrm>
            <a:off x="13145832" y="9739316"/>
            <a:ext cx="534285" cy="547688"/>
          </a:xfrm>
          <a:prstGeom prst="rect">
            <a:avLst/>
          </a:prstGeom>
          <a:solidFill>
            <a:srgbClr val="19199B"/>
          </a:solidFill>
        </p:spPr>
        <p:txBody>
          <a:bodyPr anchor="ctr"/>
          <a:lstStyle>
            <a:defPPr>
              <a:defRPr lang="en-US"/>
            </a:defPPr>
            <a:lvl1pPr>
              <a:defRPr>
                <a:solidFill>
                  <a:schemeClr val="bg1"/>
                </a:solidFill>
              </a:defRPr>
            </a:lvl1pPr>
          </a:lstStyle>
          <a:p>
            <a:pPr algn="ctr" rtl="1"/>
            <a:fld id="{16F919D3-A0D6-4586-82A8-25A537D2BD8F}" type="slidenum">
              <a:rPr lang="en-US" sz="2700" smtClean="0">
                <a:latin typeface="Adobe Arabic" panose="02040503050201020203" pitchFamily="18" charset="-78"/>
                <a:cs typeface="Adobe Arabic" panose="02040503050201020203" pitchFamily="18" charset="-78"/>
              </a:rPr>
              <a:pPr algn="ctr" rtl="1"/>
              <a:t>‹N°›</a:t>
            </a:fld>
            <a:endParaRPr lang="en-US" sz="2700" dirty="0">
              <a:latin typeface="Adobe Arabic" panose="02040503050201020203" pitchFamily="18" charset="-78"/>
              <a:cs typeface="Adobe Arabic" panose="02040503050201020203" pitchFamily="18" charset="-78"/>
            </a:endParaRPr>
          </a:p>
        </p:txBody>
      </p:sp>
      <p:sp>
        <p:nvSpPr>
          <p:cNvPr id="14" name="Rectangle 13">
            <a:extLst>
              <a:ext uri="{FF2B5EF4-FFF2-40B4-BE49-F238E27FC236}">
                <a16:creationId xmlns:a16="http://schemas.microsoft.com/office/drawing/2014/main" id="{3314AB44-2CE7-1B34-EBEF-4C8ACFBEEE97}"/>
              </a:ext>
            </a:extLst>
          </p:cNvPr>
          <p:cNvSpPr/>
          <p:nvPr userDrawn="1"/>
        </p:nvSpPr>
        <p:spPr>
          <a:xfrm>
            <a:off x="13564132" y="574160"/>
            <a:ext cx="161366" cy="9712842"/>
          </a:xfrm>
          <a:prstGeom prst="rect">
            <a:avLst/>
          </a:prstGeom>
          <a:solidFill>
            <a:srgbClr val="1919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3392"/>
          </a:p>
        </p:txBody>
      </p:sp>
      <p:grpSp>
        <p:nvGrpSpPr>
          <p:cNvPr id="2" name="Group 17">
            <a:extLst>
              <a:ext uri="{FF2B5EF4-FFF2-40B4-BE49-F238E27FC236}">
                <a16:creationId xmlns:a16="http://schemas.microsoft.com/office/drawing/2014/main" id="{BD2440DA-3254-1D54-5D1F-AC6730443F78}"/>
              </a:ext>
            </a:extLst>
          </p:cNvPr>
          <p:cNvGrpSpPr/>
          <p:nvPr userDrawn="1"/>
        </p:nvGrpSpPr>
        <p:grpSpPr>
          <a:xfrm>
            <a:off x="6080531" y="2214835"/>
            <a:ext cx="1561802" cy="70973"/>
            <a:chOff x="5404883" y="1322741"/>
            <a:chExt cx="1388268" cy="47315"/>
          </a:xfrm>
          <a:solidFill>
            <a:srgbClr val="006DB4"/>
          </a:solidFill>
        </p:grpSpPr>
        <p:cxnSp>
          <p:nvCxnSpPr>
            <p:cNvPr id="3" name="Straight Connector 4">
              <a:extLst>
                <a:ext uri="{FF2B5EF4-FFF2-40B4-BE49-F238E27FC236}">
                  <a16:creationId xmlns:a16="http://schemas.microsoft.com/office/drawing/2014/main" id="{4DC80740-09B4-7F32-1501-4D8D807679D7}"/>
                </a:ext>
              </a:extLst>
            </p:cNvPr>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E0D29DD-4B08-48F2-15D4-9CFE19877D41}"/>
                </a:ext>
              </a:extLst>
            </p:cNvPr>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6" name="Rectangle 15">
              <a:extLst>
                <a:ext uri="{FF2B5EF4-FFF2-40B4-BE49-F238E27FC236}">
                  <a16:creationId xmlns:a16="http://schemas.microsoft.com/office/drawing/2014/main" id="{DDA9FBEC-F787-D85F-359D-E5BB0D6D6C72}"/>
                </a:ext>
              </a:extLst>
            </p:cNvPr>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8" name="Rectangle 17">
              <a:extLst>
                <a:ext uri="{FF2B5EF4-FFF2-40B4-BE49-F238E27FC236}">
                  <a16:creationId xmlns:a16="http://schemas.microsoft.com/office/drawing/2014/main" id="{C3BA0816-8A05-38F2-79E7-428A3932729C}"/>
                </a:ext>
              </a:extLst>
            </p:cNvPr>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9" name="Rectangle 18">
              <a:extLst>
                <a:ext uri="{FF2B5EF4-FFF2-40B4-BE49-F238E27FC236}">
                  <a16:creationId xmlns:a16="http://schemas.microsoft.com/office/drawing/2014/main" id="{075F2ABD-B0FB-9467-D9F7-C8F50F992C36}"/>
                </a:ext>
              </a:extLst>
            </p:cNvPr>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20" name="Straight Connector 16">
              <a:extLst>
                <a:ext uri="{FF2B5EF4-FFF2-40B4-BE49-F238E27FC236}">
                  <a16:creationId xmlns:a16="http://schemas.microsoft.com/office/drawing/2014/main" id="{6273E8BB-6BA9-7944-D9DC-44E70FC8D6F2}"/>
                </a:ext>
              </a:extLst>
            </p:cNvPr>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E0D0DAEA-E894-B85B-E8EB-160D7ADFB1F0}"/>
              </a:ext>
            </a:extLst>
          </p:cNvPr>
          <p:cNvSpPr/>
          <p:nvPr userDrawn="1"/>
        </p:nvSpPr>
        <p:spPr>
          <a:xfrm>
            <a:off x="158736" y="642210"/>
            <a:ext cx="13405398" cy="1426353"/>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392"/>
          </a:p>
        </p:txBody>
      </p:sp>
      <p:pic>
        <p:nvPicPr>
          <p:cNvPr id="22" name="Graphique 21">
            <a:extLst>
              <a:ext uri="{FF2B5EF4-FFF2-40B4-BE49-F238E27FC236}">
                <a16:creationId xmlns:a16="http://schemas.microsoft.com/office/drawing/2014/main" id="{6B64C7A5-3A68-DE09-AF20-5F29243B73F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12725052" y="642210"/>
            <a:ext cx="832298" cy="794537"/>
          </a:xfrm>
          <a:prstGeom prst="rect">
            <a:avLst/>
          </a:prstGeom>
        </p:spPr>
      </p:pic>
      <p:graphicFrame>
        <p:nvGraphicFramePr>
          <p:cNvPr id="5" name="Tableau 4">
            <a:extLst>
              <a:ext uri="{FF2B5EF4-FFF2-40B4-BE49-F238E27FC236}">
                <a16:creationId xmlns:a16="http://schemas.microsoft.com/office/drawing/2014/main" id="{12170CB9-6131-0485-DF70-EB773C6378D5}"/>
              </a:ext>
            </a:extLst>
          </p:cNvPr>
          <p:cNvGraphicFramePr>
            <a:graphicFrameLocks noGrp="1"/>
          </p:cNvGraphicFramePr>
          <p:nvPr userDrawn="1">
            <p:extLst>
              <p:ext uri="{D42A27DB-BD31-4B8C-83A1-F6EECF244321}">
                <p14:modId xmlns:p14="http://schemas.microsoft.com/office/powerpoint/2010/main" val="4045739225"/>
              </p:ext>
            </p:extLst>
          </p:nvPr>
        </p:nvGraphicFramePr>
        <p:xfrm>
          <a:off x="0" y="-9376"/>
          <a:ext cx="13725498" cy="583533"/>
        </p:xfrm>
        <a:graphic>
          <a:graphicData uri="http://schemas.openxmlformats.org/drawingml/2006/table">
            <a:tbl>
              <a:tblPr rtl="1" firstRow="1" bandRow="1">
                <a:tableStyleId>{5C22544A-7EE6-4342-B048-85BDC9FD1C3A}</a:tableStyleId>
              </a:tblPr>
              <a:tblGrid>
                <a:gridCol w="2287583">
                  <a:extLst>
                    <a:ext uri="{9D8B030D-6E8A-4147-A177-3AD203B41FA5}">
                      <a16:colId xmlns:a16="http://schemas.microsoft.com/office/drawing/2014/main" val="3533406832"/>
                    </a:ext>
                  </a:extLst>
                </a:gridCol>
                <a:gridCol w="2287583">
                  <a:extLst>
                    <a:ext uri="{9D8B030D-6E8A-4147-A177-3AD203B41FA5}">
                      <a16:colId xmlns:a16="http://schemas.microsoft.com/office/drawing/2014/main" val="3115800520"/>
                    </a:ext>
                  </a:extLst>
                </a:gridCol>
                <a:gridCol w="2287583">
                  <a:extLst>
                    <a:ext uri="{9D8B030D-6E8A-4147-A177-3AD203B41FA5}">
                      <a16:colId xmlns:a16="http://schemas.microsoft.com/office/drawing/2014/main" val="499415529"/>
                    </a:ext>
                  </a:extLst>
                </a:gridCol>
                <a:gridCol w="2287583">
                  <a:extLst>
                    <a:ext uri="{9D8B030D-6E8A-4147-A177-3AD203B41FA5}">
                      <a16:colId xmlns:a16="http://schemas.microsoft.com/office/drawing/2014/main" val="109172968"/>
                    </a:ext>
                  </a:extLst>
                </a:gridCol>
                <a:gridCol w="2287583">
                  <a:extLst>
                    <a:ext uri="{9D8B030D-6E8A-4147-A177-3AD203B41FA5}">
                      <a16:colId xmlns:a16="http://schemas.microsoft.com/office/drawing/2014/main" val="254231224"/>
                    </a:ext>
                  </a:extLst>
                </a:gridCol>
                <a:gridCol w="2287583">
                  <a:extLst>
                    <a:ext uri="{9D8B030D-6E8A-4147-A177-3AD203B41FA5}">
                      <a16:colId xmlns:a16="http://schemas.microsoft.com/office/drawing/2014/main" val="312443577"/>
                    </a:ext>
                  </a:extLst>
                </a:gridCol>
              </a:tblGrid>
              <a:tr h="583533">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افتتاح الحصة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نشاط اعتيادي</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تحدث وإغناء المعجم</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أنشطة القراءة والكتابة</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0" kern="1200" dirty="0">
                          <a:solidFill>
                            <a:schemeClr val="lt1"/>
                          </a:solidFill>
                          <a:latin typeface="Microsoft Uighur" panose="02000000000000000000" pitchFamily="2" charset="-78"/>
                          <a:ea typeface="+mn-ea"/>
                          <a:cs typeface="Microsoft Uighur" panose="02000000000000000000" pitchFamily="2" charset="-78"/>
                        </a:rPr>
                        <a:t>ألعاب</a:t>
                      </a:r>
                      <a:endParaRPr lang="fr-FR" sz="3000" b="0"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19199B"/>
                    </a:solidFill>
                  </a:tcPr>
                </a:tc>
                <a:tc>
                  <a:txBody>
                    <a:bodyPr/>
                    <a:lstStyle/>
                    <a:p>
                      <a:pPr algn="ctr" rtl="1"/>
                      <a:r>
                        <a:rPr lang="ar-MA" sz="3000" b="1" kern="1200" dirty="0">
                          <a:solidFill>
                            <a:schemeClr val="lt1"/>
                          </a:solidFill>
                          <a:latin typeface="Microsoft Uighur" panose="02000000000000000000" pitchFamily="2" charset="-78"/>
                          <a:ea typeface="+mn-ea"/>
                          <a:cs typeface="Microsoft Uighur" panose="02000000000000000000" pitchFamily="2" charset="-78"/>
                        </a:rPr>
                        <a:t>اختتام الحصة</a:t>
                      </a:r>
                      <a:endParaRPr lang="fr-FR" sz="3000" b="1" kern="1200" dirty="0">
                        <a:solidFill>
                          <a:schemeClr val="lt1"/>
                        </a:solidFill>
                        <a:latin typeface="Microsoft Uighur" panose="02000000000000000000" pitchFamily="2" charset="-78"/>
                        <a:ea typeface="+mn-ea"/>
                        <a:cs typeface="Microsoft Uighur" panose="02000000000000000000" pitchFamily="2" charset="-78"/>
                      </a:endParaRPr>
                    </a:p>
                  </a:txBody>
                  <a:tcPr anchor="ctr">
                    <a:solidFill>
                      <a:srgbClr val="006DB4"/>
                    </a:solidFill>
                  </a:tcPr>
                </a:tc>
                <a:extLst>
                  <a:ext uri="{0D108BD9-81ED-4DB2-BD59-A6C34878D82A}">
                    <a16:rowId xmlns:a16="http://schemas.microsoft.com/office/drawing/2014/main" val="4130228349"/>
                  </a:ext>
                </a:extLst>
              </a:tr>
            </a:tbl>
          </a:graphicData>
        </a:graphic>
      </p:graphicFrame>
    </p:spTree>
    <p:extLst>
      <p:ext uri="{BB962C8B-B14F-4D97-AF65-F5344CB8AC3E}">
        <p14:creationId xmlns:p14="http://schemas.microsoft.com/office/powerpoint/2010/main" val="2934563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Blank Slide">
    <p:spTree>
      <p:nvGrpSpPr>
        <p:cNvPr id="1" name=""/>
        <p:cNvGrpSpPr/>
        <p:nvPr/>
      </p:nvGrpSpPr>
      <p:grpSpPr>
        <a:xfrm>
          <a:off x="0" y="0"/>
          <a:ext cx="0" cy="0"/>
          <a:chOff x="0" y="0"/>
          <a:chExt cx="0" cy="0"/>
        </a:xfrm>
      </p:grpSpPr>
      <p:sp>
        <p:nvSpPr>
          <p:cNvPr id="5" name="Title 1"/>
          <p:cNvSpPr>
            <a:spLocks noGrp="1"/>
          </p:cNvSpPr>
          <p:nvPr>
            <p:ph type="title"/>
          </p:nvPr>
        </p:nvSpPr>
        <p:spPr>
          <a:xfrm>
            <a:off x="942975" y="618639"/>
            <a:ext cx="11830050" cy="1130985"/>
          </a:xfrm>
          <a:prstGeom prst="rect">
            <a:avLst/>
          </a:prstGeom>
        </p:spPr>
        <p:txBody>
          <a:bodyPr>
            <a:normAutofit/>
          </a:bodyPr>
          <a:lstStyle>
            <a:lvl1pPr algn="ctr">
              <a:defRPr sz="6075">
                <a:solidFill>
                  <a:schemeClr val="tx1">
                    <a:lumMod val="75000"/>
                    <a:lumOff val="25000"/>
                  </a:schemeClr>
                </a:solidFill>
                <a:latin typeface="GeosansLight" panose="02000603020000020003"/>
              </a:defRPr>
            </a:lvl1pPr>
          </a:lstStyle>
          <a:p>
            <a:r>
              <a:rPr lang="en-US" dirty="0"/>
              <a:t>Click to edit Master title style</a:t>
            </a:r>
          </a:p>
        </p:txBody>
      </p:sp>
      <p:grpSp>
        <p:nvGrpSpPr>
          <p:cNvPr id="6" name="Group 17"/>
          <p:cNvGrpSpPr/>
          <p:nvPr userDrawn="1"/>
        </p:nvGrpSpPr>
        <p:grpSpPr>
          <a:xfrm>
            <a:off x="6077100" y="1956374"/>
            <a:ext cx="1561802" cy="70973"/>
            <a:chOff x="5404883" y="1322741"/>
            <a:chExt cx="1388268" cy="47315"/>
          </a:xfrm>
          <a:solidFill>
            <a:schemeClr val="accent6"/>
          </a:solidFill>
        </p:grpSpPr>
        <p:cxnSp>
          <p:nvCxnSpPr>
            <p:cNvPr id="7" name="Straight Connector 4"/>
            <p:cNvCxnSpPr/>
            <p:nvPr/>
          </p:nvCxnSpPr>
          <p:spPr>
            <a:xfrm>
              <a:off x="5404883"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a:off x="5877329" y="1324336"/>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9" name="Rectangle 8"/>
            <p:cNvSpPr/>
            <p:nvPr/>
          </p:nvSpPr>
          <p:spPr>
            <a:xfrm>
              <a:off x="5994641"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0" name="Rectangle 9"/>
            <p:cNvSpPr/>
            <p:nvPr/>
          </p:nvSpPr>
          <p:spPr>
            <a:xfrm>
              <a:off x="6111953" y="1322741"/>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sp>
          <p:nvSpPr>
            <p:cNvPr id="11" name="Rectangle 10"/>
            <p:cNvSpPr/>
            <p:nvPr/>
          </p:nvSpPr>
          <p:spPr>
            <a:xfrm>
              <a:off x="6229265" y="1323753"/>
              <a:ext cx="91440" cy="4572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392"/>
            </a:p>
          </p:txBody>
        </p:sp>
        <p:cxnSp>
          <p:nvCxnSpPr>
            <p:cNvPr id="12" name="Straight Connector 16"/>
            <p:cNvCxnSpPr/>
            <p:nvPr/>
          </p:nvCxnSpPr>
          <p:spPr>
            <a:xfrm>
              <a:off x="6335951" y="1346398"/>
              <a:ext cx="457200" cy="0"/>
            </a:xfrm>
            <a:prstGeom prst="line">
              <a:avLst/>
            </a:prstGeom>
            <a:grpFill/>
            <a:ln w="3175">
              <a:solidFill>
                <a:srgbClr val="7F8C8D"/>
              </a:solidFill>
            </a:ln>
          </p:spPr>
          <p:style>
            <a:lnRef idx="1">
              <a:schemeClr val="accent1"/>
            </a:lnRef>
            <a:fillRef idx="0">
              <a:schemeClr val="accent1"/>
            </a:fillRef>
            <a:effectRef idx="0">
              <a:schemeClr val="accent1"/>
            </a:effectRef>
            <a:fontRef idx="minor">
              <a:schemeClr val="tx1"/>
            </a:fontRef>
          </p:style>
        </p:cxnSp>
      </p:grpSp>
      <p:sp>
        <p:nvSpPr>
          <p:cNvPr id="13" name="Text Placeholder 2"/>
          <p:cNvSpPr>
            <a:spLocks noGrp="1"/>
          </p:cNvSpPr>
          <p:nvPr>
            <p:ph type="body" idx="13"/>
          </p:nvPr>
        </p:nvSpPr>
        <p:spPr>
          <a:xfrm>
            <a:off x="3978176" y="1374777"/>
            <a:ext cx="5708750" cy="605490"/>
          </a:xfrm>
          <a:prstGeom prst="rect">
            <a:avLst/>
          </a:prstGeom>
        </p:spPr>
        <p:txBody>
          <a:bodyPr anchor="b">
            <a:normAutofit/>
          </a:bodyPr>
          <a:lstStyle>
            <a:lvl1pPr marL="0" indent="0" algn="ctr">
              <a:buNone/>
              <a:defRPr lang="en-US" sz="2700" i="0" kern="1200" dirty="0" smtClean="0">
                <a:solidFill>
                  <a:schemeClr val="accent1"/>
                </a:solidFill>
                <a:latin typeface="GeosansLight" panose="02000603020000020003"/>
                <a:ea typeface="+mn-ea"/>
                <a:cs typeface="+mn-cs"/>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graphicFrame>
        <p:nvGraphicFramePr>
          <p:cNvPr id="14" name="Tableau 13"/>
          <p:cNvGraphicFramePr>
            <a:graphicFrameLocks noGrp="1"/>
          </p:cNvGraphicFramePr>
          <p:nvPr userDrawn="1">
            <p:extLst>
              <p:ext uri="{D42A27DB-BD31-4B8C-83A1-F6EECF244321}">
                <p14:modId xmlns:p14="http://schemas.microsoft.com/office/powerpoint/2010/main" val="1752790982"/>
              </p:ext>
            </p:extLst>
          </p:nvPr>
        </p:nvGraphicFramePr>
        <p:xfrm>
          <a:off x="2695" y="0"/>
          <a:ext cx="13713307" cy="655320"/>
        </p:xfrm>
        <a:graphic>
          <a:graphicData uri="http://schemas.openxmlformats.org/drawingml/2006/table">
            <a:tbl>
              <a:tblPr firstRow="1" bandRow="1">
                <a:effectLst/>
                <a:tableStyleId>{5940675A-B579-460E-94D1-54222C63F5DA}</a:tableStyleId>
              </a:tblPr>
              <a:tblGrid>
                <a:gridCol w="1252670">
                  <a:extLst>
                    <a:ext uri="{9D8B030D-6E8A-4147-A177-3AD203B41FA5}">
                      <a16:colId xmlns:a16="http://schemas.microsoft.com/office/drawing/2014/main" val="20000"/>
                    </a:ext>
                  </a:extLst>
                </a:gridCol>
                <a:gridCol w="1220491">
                  <a:extLst>
                    <a:ext uri="{9D8B030D-6E8A-4147-A177-3AD203B41FA5}">
                      <a16:colId xmlns:a16="http://schemas.microsoft.com/office/drawing/2014/main" val="20001"/>
                    </a:ext>
                  </a:extLst>
                </a:gridCol>
                <a:gridCol w="2842002">
                  <a:extLst>
                    <a:ext uri="{9D8B030D-6E8A-4147-A177-3AD203B41FA5}">
                      <a16:colId xmlns:a16="http://schemas.microsoft.com/office/drawing/2014/main" val="20002"/>
                    </a:ext>
                  </a:extLst>
                </a:gridCol>
                <a:gridCol w="4000732">
                  <a:extLst>
                    <a:ext uri="{9D8B030D-6E8A-4147-A177-3AD203B41FA5}">
                      <a16:colId xmlns:a16="http://schemas.microsoft.com/office/drawing/2014/main" val="20003"/>
                    </a:ext>
                  </a:extLst>
                </a:gridCol>
                <a:gridCol w="2088176">
                  <a:extLst>
                    <a:ext uri="{9D8B030D-6E8A-4147-A177-3AD203B41FA5}">
                      <a16:colId xmlns:a16="http://schemas.microsoft.com/office/drawing/2014/main" val="20004"/>
                    </a:ext>
                  </a:extLst>
                </a:gridCol>
                <a:gridCol w="2309236">
                  <a:extLst>
                    <a:ext uri="{9D8B030D-6E8A-4147-A177-3AD203B41FA5}">
                      <a16:colId xmlns:a16="http://schemas.microsoft.com/office/drawing/2014/main" val="20005"/>
                    </a:ext>
                  </a:extLst>
                </a:gridCol>
              </a:tblGrid>
              <a:tr h="624837">
                <a:tc>
                  <a:txBody>
                    <a:bodyPr/>
                    <a:lstStyle/>
                    <a:p>
                      <a:pPr algn="ctr"/>
                      <a:r>
                        <a:rPr lang="fr-FR" sz="1700" b="1" dirty="0">
                          <a:solidFill>
                            <a:schemeClr val="tx1"/>
                          </a:solidFill>
                          <a:latin typeface="Georgia" panose="02040502050405020303" pitchFamily="18" charset="0"/>
                        </a:rPr>
                        <a:t>Introduction</a:t>
                      </a:r>
                      <a:r>
                        <a:rPr lang="fr-FR" sz="1700" b="1" baseline="0" dirty="0">
                          <a:solidFill>
                            <a:schemeClr val="tx1"/>
                          </a:solidFill>
                          <a:latin typeface="Georgia" panose="02040502050405020303" pitchFamily="18" charset="0"/>
                        </a:rPr>
                        <a:t> </a:t>
                      </a:r>
                      <a:endParaRPr lang="fr-FR"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fr-FR" sz="1700" b="1" dirty="0">
                          <a:solidFill>
                            <a:schemeClr val="tx1"/>
                          </a:solidFill>
                          <a:latin typeface="Georgia" panose="02040502050405020303" pitchFamily="18" charset="0"/>
                        </a:rPr>
                        <a:t>Etat de l’art</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kern="1200" dirty="0">
                          <a:solidFill>
                            <a:schemeClr val="tx1"/>
                          </a:solidFill>
                          <a:latin typeface="Georgia" panose="02040502050405020303" pitchFamily="18" charset="0"/>
                          <a:ea typeface="+mn-ea"/>
                          <a:cs typeface="+mn-cs"/>
                        </a:rPr>
                        <a:t>Apriori avec support dynamique</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Les méthodes MCDA et les approches proposées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MA" sz="1700" b="1" dirty="0">
                          <a:solidFill>
                            <a:schemeClr val="tx1"/>
                          </a:solidFill>
                          <a:latin typeface="Georgia" panose="02040502050405020303" pitchFamily="18" charset="0"/>
                        </a:rPr>
                        <a:t>Etudes</a:t>
                      </a:r>
                      <a:r>
                        <a:rPr lang="fr-MA" sz="1700" b="1" baseline="0" dirty="0">
                          <a:solidFill>
                            <a:schemeClr val="tx1"/>
                          </a:solidFill>
                          <a:latin typeface="Georgia" panose="02040502050405020303" pitchFamily="18" charset="0"/>
                        </a:rPr>
                        <a:t> expérimentales</a:t>
                      </a:r>
                      <a:endParaRPr lang="fr-MA" sz="1700" b="1" dirty="0">
                        <a:solidFill>
                          <a:schemeClr val="tx1"/>
                        </a:solidFill>
                        <a:latin typeface="Georgia" panose="02040502050405020303" pitchFamily="18" charset="0"/>
                      </a:endParaRP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700" b="1" dirty="0">
                          <a:solidFill>
                            <a:schemeClr val="tx1"/>
                          </a:solidFill>
                          <a:latin typeface="Georgia" panose="02040502050405020303" pitchFamily="18" charset="0"/>
                        </a:rPr>
                        <a:t>Conclusion &amp; perspectives</a:t>
                      </a:r>
                    </a:p>
                  </a:txBody>
                  <a:tcPr marL="102870" marR="102870" marT="68580" marB="68580" anchor="ctr">
                    <a:lnL w="12700" cmpd="sng">
                      <a:noFill/>
                    </a:lnL>
                    <a:lnR w="12700" cmpd="sng">
                      <a:noFill/>
                    </a:lnR>
                    <a:lnT w="12700" cmpd="sng">
                      <a:noFill/>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0352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500"/>
                                        <p:tgtEl>
                                          <p:spTgt spid="13">
                                            <p:txEl>
                                              <p:pRg st="0" end="0"/>
                                            </p:txEl>
                                          </p:spTgt>
                                        </p:tgtEl>
                                      </p:cBhvr>
                                    </p:animEffect>
                                  </p:childTnLst>
                                </p:cTn>
                              </p:par>
                              <p:par>
                                <p:cTn id="11" presetID="53" presetClass="entr" presetSubtype="16"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build="p">
        <p:tmplLst>
          <p:tmpl lvl="1">
            <p:tnLst>
              <p:par>
                <p:cTn presetID="22" presetClass="entr" presetSubtype="8"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wipe(left)">
                      <p:cBhvr>
                        <p:cTn dur="500"/>
                        <p:tgtEl>
                          <p:spTgt spid="13"/>
                        </p:tgtEl>
                      </p:cBhvr>
                    </p:animEffec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26189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7" name="Picture Placeholder 12"/>
          <p:cNvSpPr>
            <a:spLocks noGrp="1"/>
          </p:cNvSpPr>
          <p:nvPr>
            <p:ph type="pic" sz="quarter" idx="10"/>
          </p:nvPr>
        </p:nvSpPr>
        <p:spPr>
          <a:xfrm>
            <a:off x="0" y="0"/>
            <a:ext cx="13716000" cy="3028950"/>
          </a:xfrm>
          <a:prstGeom prst="rect">
            <a:avLst/>
          </a:prstGeom>
          <a:solidFill>
            <a:schemeClr val="bg1">
              <a:lumMod val="85000"/>
            </a:schemeClr>
          </a:solidFill>
        </p:spPr>
        <p:txBody>
          <a:bodyPr/>
          <a:lstStyle>
            <a:lvl1pPr>
              <a:defRPr sz="1688"/>
            </a:lvl1pPr>
          </a:lstStyle>
          <a:p>
            <a:endParaRPr lang="en-US"/>
          </a:p>
        </p:txBody>
      </p:sp>
      <p:sp>
        <p:nvSpPr>
          <p:cNvPr id="8" name="Picture Placeholder 14"/>
          <p:cNvSpPr>
            <a:spLocks noGrp="1"/>
          </p:cNvSpPr>
          <p:nvPr>
            <p:ph type="pic" sz="quarter" idx="11"/>
          </p:nvPr>
        </p:nvSpPr>
        <p:spPr>
          <a:xfrm>
            <a:off x="1472964" y="4482980"/>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9" name="Picture Placeholder 14"/>
          <p:cNvSpPr>
            <a:spLocks noGrp="1"/>
          </p:cNvSpPr>
          <p:nvPr>
            <p:ph type="pic" sz="quarter" idx="12"/>
          </p:nvPr>
        </p:nvSpPr>
        <p:spPr>
          <a:xfrm>
            <a:off x="4476151"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0" name="Picture Placeholder 14"/>
          <p:cNvSpPr>
            <a:spLocks noGrp="1"/>
          </p:cNvSpPr>
          <p:nvPr>
            <p:ph type="pic" sz="quarter" idx="13"/>
          </p:nvPr>
        </p:nvSpPr>
        <p:spPr>
          <a:xfrm>
            <a:off x="7479335"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
        <p:nvSpPr>
          <p:cNvPr id="11" name="Picture Placeholder 14"/>
          <p:cNvSpPr>
            <a:spLocks noGrp="1"/>
          </p:cNvSpPr>
          <p:nvPr>
            <p:ph type="pic" sz="quarter" idx="14"/>
          </p:nvPr>
        </p:nvSpPr>
        <p:spPr>
          <a:xfrm>
            <a:off x="10482526" y="4482023"/>
            <a:ext cx="1759077" cy="2345436"/>
          </a:xfrm>
          <a:prstGeom prst="ellipse">
            <a:avLst/>
          </a:prstGeom>
          <a:solidFill>
            <a:schemeClr val="bg1">
              <a:lumMod val="85000"/>
            </a:schemeClr>
          </a:solidFill>
          <a:ln w="28575">
            <a:solidFill>
              <a:schemeClr val="accent6"/>
            </a:solidFill>
          </a:ln>
        </p:spPr>
        <p:txBody>
          <a:bodyPr/>
          <a:lstStyle>
            <a:lvl1pPr>
              <a:defRPr sz="1688"/>
            </a:lvl1pPr>
          </a:lstStyle>
          <a:p>
            <a:endParaRPr lang="en-US"/>
          </a:p>
        </p:txBody>
      </p:sp>
    </p:spTree>
    <p:extLst>
      <p:ext uri="{BB962C8B-B14F-4D97-AF65-F5344CB8AC3E}">
        <p14:creationId xmlns:p14="http://schemas.microsoft.com/office/powerpoint/2010/main" val="26711715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ortfolio">
    <p:spTree>
      <p:nvGrpSpPr>
        <p:cNvPr id="1" name=""/>
        <p:cNvGrpSpPr/>
        <p:nvPr/>
      </p:nvGrpSpPr>
      <p:grpSpPr>
        <a:xfrm>
          <a:off x="0" y="0"/>
          <a:ext cx="0" cy="0"/>
          <a:chOff x="0" y="0"/>
          <a:chExt cx="0" cy="0"/>
        </a:xfrm>
      </p:grpSpPr>
      <p:sp>
        <p:nvSpPr>
          <p:cNvPr id="8" name="Rectangle 7"/>
          <p:cNvSpPr/>
          <p:nvPr userDrawn="1"/>
        </p:nvSpPr>
        <p:spPr>
          <a:xfrm>
            <a:off x="1" y="2"/>
            <a:ext cx="3373179" cy="10287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9" name="Picture Placeholder 17"/>
          <p:cNvSpPr>
            <a:spLocks noGrp="1"/>
          </p:cNvSpPr>
          <p:nvPr>
            <p:ph type="pic" sz="quarter" idx="10"/>
          </p:nvPr>
        </p:nvSpPr>
        <p:spPr>
          <a:xfrm>
            <a:off x="3373636" y="2"/>
            <a:ext cx="3484364" cy="5143500"/>
          </a:xfrm>
          <a:prstGeom prst="rect">
            <a:avLst/>
          </a:prstGeom>
          <a:solidFill>
            <a:schemeClr val="bg1">
              <a:lumMod val="85000"/>
            </a:schemeClr>
          </a:solidFill>
        </p:spPr>
        <p:txBody>
          <a:bodyPr/>
          <a:lstStyle>
            <a:lvl1pPr>
              <a:defRPr sz="1688"/>
            </a:lvl1pPr>
          </a:lstStyle>
          <a:p>
            <a:endParaRPr lang="en-US"/>
          </a:p>
        </p:txBody>
      </p:sp>
      <p:sp>
        <p:nvSpPr>
          <p:cNvPr id="10" name="Picture Placeholder 17"/>
          <p:cNvSpPr>
            <a:spLocks noGrp="1"/>
          </p:cNvSpPr>
          <p:nvPr>
            <p:ph type="pic" sz="quarter" idx="11"/>
          </p:nvPr>
        </p:nvSpPr>
        <p:spPr>
          <a:xfrm>
            <a:off x="3373407"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1" name="Picture Placeholder 17"/>
          <p:cNvSpPr>
            <a:spLocks noGrp="1"/>
          </p:cNvSpPr>
          <p:nvPr>
            <p:ph type="pic" sz="quarter" idx="12"/>
          </p:nvPr>
        </p:nvSpPr>
        <p:spPr>
          <a:xfrm>
            <a:off x="6858229" y="5143500"/>
            <a:ext cx="3484364" cy="5143500"/>
          </a:xfrm>
          <a:prstGeom prst="rect">
            <a:avLst/>
          </a:prstGeom>
          <a:solidFill>
            <a:schemeClr val="bg1">
              <a:lumMod val="85000"/>
            </a:schemeClr>
          </a:solidFill>
        </p:spPr>
        <p:txBody>
          <a:bodyPr/>
          <a:lstStyle>
            <a:lvl1pPr>
              <a:defRPr sz="1688"/>
            </a:lvl1pPr>
          </a:lstStyle>
          <a:p>
            <a:endParaRPr lang="en-US"/>
          </a:p>
        </p:txBody>
      </p:sp>
      <p:sp>
        <p:nvSpPr>
          <p:cNvPr id="12" name="Picture Placeholder 17"/>
          <p:cNvSpPr>
            <a:spLocks noGrp="1"/>
          </p:cNvSpPr>
          <p:nvPr>
            <p:ph type="pic" sz="quarter" idx="13"/>
          </p:nvPr>
        </p:nvSpPr>
        <p:spPr>
          <a:xfrm>
            <a:off x="10342134" y="5143500"/>
            <a:ext cx="3373866" cy="5143500"/>
          </a:xfrm>
          <a:prstGeom prst="rect">
            <a:avLst/>
          </a:prstGeom>
          <a:solidFill>
            <a:schemeClr val="bg1">
              <a:lumMod val="85000"/>
            </a:schemeClr>
          </a:solidFill>
        </p:spPr>
        <p:txBody>
          <a:bodyPr/>
          <a:lstStyle>
            <a:lvl1pPr>
              <a:defRPr sz="1688"/>
            </a:lvl1pPr>
          </a:lstStyle>
          <a:p>
            <a:endParaRPr lang="en-US"/>
          </a:p>
        </p:txBody>
      </p:sp>
      <p:sp>
        <p:nvSpPr>
          <p:cNvPr id="13" name="Picture Placeholder 17"/>
          <p:cNvSpPr>
            <a:spLocks noGrp="1"/>
          </p:cNvSpPr>
          <p:nvPr>
            <p:ph type="pic" sz="quarter" idx="14"/>
          </p:nvPr>
        </p:nvSpPr>
        <p:spPr>
          <a:xfrm>
            <a:off x="6858233" y="2"/>
            <a:ext cx="6857771" cy="5143500"/>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112694973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Portfolio Details">
    <p:spTree>
      <p:nvGrpSpPr>
        <p:cNvPr id="1" name=""/>
        <p:cNvGrpSpPr/>
        <p:nvPr/>
      </p:nvGrpSpPr>
      <p:grpSpPr>
        <a:xfrm>
          <a:off x="0" y="0"/>
          <a:ext cx="0" cy="0"/>
          <a:chOff x="0" y="0"/>
          <a:chExt cx="0" cy="0"/>
        </a:xfrm>
      </p:grpSpPr>
      <p:sp>
        <p:nvSpPr>
          <p:cNvPr id="10" name="Rectangle 9"/>
          <p:cNvSpPr/>
          <p:nvPr userDrawn="1"/>
        </p:nvSpPr>
        <p:spPr>
          <a:xfrm>
            <a:off x="37719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1" name="Rectangle 10"/>
          <p:cNvSpPr/>
          <p:nvPr userDrawn="1"/>
        </p:nvSpPr>
        <p:spPr>
          <a:xfrm>
            <a:off x="9944100" y="3028953"/>
            <a:ext cx="3086100" cy="347817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557"/>
          </a:p>
        </p:txBody>
      </p:sp>
      <p:sp>
        <p:nvSpPr>
          <p:cNvPr id="12" name="Picture Placeholder 16"/>
          <p:cNvSpPr>
            <a:spLocks noGrp="1"/>
          </p:cNvSpPr>
          <p:nvPr>
            <p:ph type="pic" sz="quarter" idx="10"/>
          </p:nvPr>
        </p:nvSpPr>
        <p:spPr>
          <a:xfrm>
            <a:off x="685800" y="3028950"/>
            <a:ext cx="3086100" cy="3479007"/>
          </a:xfrm>
          <a:prstGeom prst="rect">
            <a:avLst/>
          </a:prstGeom>
          <a:solidFill>
            <a:schemeClr val="bg1">
              <a:lumMod val="85000"/>
            </a:schemeClr>
          </a:solidFill>
        </p:spPr>
        <p:txBody>
          <a:bodyPr/>
          <a:lstStyle>
            <a:lvl1pPr>
              <a:defRPr sz="1688"/>
            </a:lvl1pPr>
          </a:lstStyle>
          <a:p>
            <a:endParaRPr lang="en-US"/>
          </a:p>
        </p:txBody>
      </p:sp>
      <p:sp>
        <p:nvSpPr>
          <p:cNvPr id="13" name="Picture Placeholder 16"/>
          <p:cNvSpPr>
            <a:spLocks noGrp="1"/>
          </p:cNvSpPr>
          <p:nvPr>
            <p:ph type="pic" sz="quarter" idx="11"/>
          </p:nvPr>
        </p:nvSpPr>
        <p:spPr>
          <a:xfrm>
            <a:off x="6858000" y="3028119"/>
            <a:ext cx="3086100" cy="3479007"/>
          </a:xfrm>
          <a:prstGeom prst="rect">
            <a:avLst/>
          </a:prstGeom>
          <a:solidFill>
            <a:schemeClr val="bg1">
              <a:lumMod val="85000"/>
            </a:schemeClr>
          </a:solidFill>
        </p:spPr>
        <p:txBody>
          <a:bodyPr/>
          <a:lstStyle>
            <a:lvl1pPr>
              <a:defRPr sz="1688"/>
            </a:lvl1pPr>
          </a:lstStyle>
          <a:p>
            <a:endParaRPr lang="en-US"/>
          </a:p>
        </p:txBody>
      </p:sp>
      <p:sp>
        <p:nvSpPr>
          <p:cNvPr id="14" name="Picture Placeholder 16"/>
          <p:cNvSpPr>
            <a:spLocks noGrp="1"/>
          </p:cNvSpPr>
          <p:nvPr>
            <p:ph type="pic" sz="quarter" idx="12"/>
          </p:nvPr>
        </p:nvSpPr>
        <p:spPr>
          <a:xfrm>
            <a:off x="3771900" y="6507128"/>
            <a:ext cx="3086100" cy="2236824"/>
          </a:xfrm>
          <a:prstGeom prst="rect">
            <a:avLst/>
          </a:prstGeom>
          <a:solidFill>
            <a:schemeClr val="bg1">
              <a:lumMod val="85000"/>
            </a:schemeClr>
          </a:solidFill>
        </p:spPr>
        <p:txBody>
          <a:bodyPr/>
          <a:lstStyle>
            <a:lvl1pPr>
              <a:defRPr sz="1688"/>
            </a:lvl1pPr>
          </a:lstStyle>
          <a:p>
            <a:endParaRPr lang="en-US"/>
          </a:p>
        </p:txBody>
      </p:sp>
      <p:sp>
        <p:nvSpPr>
          <p:cNvPr id="15" name="Picture Placeholder 16"/>
          <p:cNvSpPr>
            <a:spLocks noGrp="1"/>
          </p:cNvSpPr>
          <p:nvPr>
            <p:ph type="pic" sz="quarter" idx="13"/>
          </p:nvPr>
        </p:nvSpPr>
        <p:spPr>
          <a:xfrm>
            <a:off x="9944100" y="6507128"/>
            <a:ext cx="3086100" cy="2236824"/>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212906501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Product Image">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90547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7" name="Picture Placeholder 10"/>
          <p:cNvSpPr>
            <a:spLocks noGrp="1"/>
          </p:cNvSpPr>
          <p:nvPr>
            <p:ph type="pic" sz="quarter" idx="11"/>
          </p:nvPr>
        </p:nvSpPr>
        <p:spPr>
          <a:xfrm>
            <a:off x="4003445"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8" name="Picture Placeholder 10"/>
          <p:cNvSpPr>
            <a:spLocks noGrp="1"/>
          </p:cNvSpPr>
          <p:nvPr>
            <p:ph type="pic" sz="quarter" idx="12"/>
          </p:nvPr>
        </p:nvSpPr>
        <p:spPr>
          <a:xfrm>
            <a:off x="7104419" y="3059912"/>
            <a:ext cx="2607469" cy="3479006"/>
          </a:xfrm>
          <a:prstGeom prst="rect">
            <a:avLst/>
          </a:prstGeom>
          <a:solidFill>
            <a:schemeClr val="bg1">
              <a:lumMod val="85000"/>
            </a:schemeClr>
          </a:solidFill>
        </p:spPr>
        <p:txBody>
          <a:bodyPr/>
          <a:lstStyle>
            <a:lvl1pPr>
              <a:defRPr sz="1688"/>
            </a:lvl1pPr>
          </a:lstStyle>
          <a:p>
            <a:endParaRPr lang="en-US"/>
          </a:p>
        </p:txBody>
      </p:sp>
      <p:sp>
        <p:nvSpPr>
          <p:cNvPr id="9" name="Picture Placeholder 10"/>
          <p:cNvSpPr>
            <a:spLocks noGrp="1"/>
          </p:cNvSpPr>
          <p:nvPr>
            <p:ph type="pic" sz="quarter" idx="13"/>
          </p:nvPr>
        </p:nvSpPr>
        <p:spPr>
          <a:xfrm>
            <a:off x="10203554" y="3059909"/>
            <a:ext cx="2607469" cy="3479006"/>
          </a:xfrm>
          <a:prstGeom prst="rect">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3727595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58C7A6-5722-08BE-15AF-55AB2DDEDDC6}"/>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DEB0B4-2E22-077B-8EDA-8C154DBC4319}"/>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4" name="Espace réservé du pied de page 3">
            <a:extLst>
              <a:ext uri="{FF2B5EF4-FFF2-40B4-BE49-F238E27FC236}">
                <a16:creationId xmlns:a16="http://schemas.microsoft.com/office/drawing/2014/main" id="{199378A2-547B-BC2A-8610-A467BF51A9C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3FE9668-1004-7150-D81F-31D55F52A6A3}"/>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7067967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5"/>
          <p:cNvSpPr>
            <a:spLocks noGrp="1"/>
          </p:cNvSpPr>
          <p:nvPr>
            <p:ph type="pic" sz="quarter" idx="10"/>
          </p:nvPr>
        </p:nvSpPr>
        <p:spPr>
          <a:xfrm>
            <a:off x="0" y="2"/>
            <a:ext cx="13716000" cy="10287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2978726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Image">
    <p:spTree>
      <p:nvGrpSpPr>
        <p:cNvPr id="1" name=""/>
        <p:cNvGrpSpPr/>
        <p:nvPr/>
      </p:nvGrpSpPr>
      <p:grpSpPr>
        <a:xfrm>
          <a:off x="0" y="0"/>
          <a:ext cx="0" cy="0"/>
          <a:chOff x="0" y="0"/>
          <a:chExt cx="0" cy="0"/>
        </a:xfrm>
      </p:grpSpPr>
      <p:sp>
        <p:nvSpPr>
          <p:cNvPr id="8" name="Picture Placeholder 12"/>
          <p:cNvSpPr>
            <a:spLocks noGrp="1"/>
          </p:cNvSpPr>
          <p:nvPr>
            <p:ph type="pic" sz="quarter" idx="10"/>
          </p:nvPr>
        </p:nvSpPr>
        <p:spPr>
          <a:xfrm>
            <a:off x="0" y="0"/>
            <a:ext cx="6858000" cy="5155407"/>
          </a:xfrm>
          <a:prstGeom prst="rect">
            <a:avLst/>
          </a:prstGeom>
          <a:solidFill>
            <a:schemeClr val="bg1">
              <a:lumMod val="85000"/>
            </a:schemeClr>
          </a:solidFill>
        </p:spPr>
        <p:txBody>
          <a:bodyPr/>
          <a:lstStyle/>
          <a:p>
            <a:endParaRPr lang="en-US"/>
          </a:p>
        </p:txBody>
      </p:sp>
      <p:sp>
        <p:nvSpPr>
          <p:cNvPr id="9" name="Picture Placeholder 12"/>
          <p:cNvSpPr>
            <a:spLocks noGrp="1"/>
          </p:cNvSpPr>
          <p:nvPr>
            <p:ph type="pic" sz="quarter" idx="11"/>
          </p:nvPr>
        </p:nvSpPr>
        <p:spPr>
          <a:xfrm>
            <a:off x="6858000" y="5155407"/>
            <a:ext cx="6858000" cy="5155407"/>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3342017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ecent Portfolio Image">
    <p:spTree>
      <p:nvGrpSpPr>
        <p:cNvPr id="1" name=""/>
        <p:cNvGrpSpPr/>
        <p:nvPr/>
      </p:nvGrpSpPr>
      <p:grpSpPr>
        <a:xfrm>
          <a:off x="0" y="0"/>
          <a:ext cx="0" cy="0"/>
          <a:chOff x="0" y="0"/>
          <a:chExt cx="0" cy="0"/>
        </a:xfrm>
      </p:grpSpPr>
      <p:sp>
        <p:nvSpPr>
          <p:cNvPr id="10" name="Picture Placeholder 10"/>
          <p:cNvSpPr>
            <a:spLocks noGrp="1"/>
          </p:cNvSpPr>
          <p:nvPr>
            <p:ph type="pic" sz="quarter" idx="10"/>
          </p:nvPr>
        </p:nvSpPr>
        <p:spPr>
          <a:xfrm>
            <a:off x="3002162" y="3028950"/>
            <a:ext cx="3314700" cy="5715000"/>
          </a:xfrm>
          <a:prstGeom prst="rect">
            <a:avLst/>
          </a:prstGeom>
          <a:solidFill>
            <a:schemeClr val="bg1">
              <a:lumMod val="85000"/>
            </a:schemeClr>
          </a:solidFill>
        </p:spPr>
        <p:txBody>
          <a:bodyPr/>
          <a:lstStyle/>
          <a:p>
            <a:endParaRPr lang="en-US"/>
          </a:p>
        </p:txBody>
      </p:sp>
      <p:sp>
        <p:nvSpPr>
          <p:cNvPr id="11" name="Picture Placeholder 10"/>
          <p:cNvSpPr>
            <a:spLocks noGrp="1"/>
          </p:cNvSpPr>
          <p:nvPr>
            <p:ph type="pic" sz="quarter" idx="11"/>
          </p:nvPr>
        </p:nvSpPr>
        <p:spPr>
          <a:xfrm>
            <a:off x="9331214" y="3028950"/>
            <a:ext cx="3314700" cy="5715000"/>
          </a:xfrm>
          <a:prstGeom prst="rect">
            <a:avLst/>
          </a:prstGeom>
          <a:solidFill>
            <a:schemeClr val="bg1">
              <a:lumMod val="85000"/>
            </a:schemeClr>
          </a:solidFill>
        </p:spPr>
        <p:txBody>
          <a:bodyPr/>
          <a:lstStyle/>
          <a:p>
            <a:endParaRPr lang="en-US"/>
          </a:p>
        </p:txBody>
      </p:sp>
    </p:spTree>
    <p:extLst>
      <p:ext uri="{BB962C8B-B14F-4D97-AF65-F5344CB8AC3E}">
        <p14:creationId xmlns:p14="http://schemas.microsoft.com/office/powerpoint/2010/main" val="16470937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Diamond Image">
    <p:spTree>
      <p:nvGrpSpPr>
        <p:cNvPr id="1" name=""/>
        <p:cNvGrpSpPr/>
        <p:nvPr/>
      </p:nvGrpSpPr>
      <p:grpSpPr>
        <a:xfrm>
          <a:off x="0" y="0"/>
          <a:ext cx="0" cy="0"/>
          <a:chOff x="0" y="0"/>
          <a:chExt cx="0" cy="0"/>
        </a:xfrm>
      </p:grpSpPr>
      <p:sp>
        <p:nvSpPr>
          <p:cNvPr id="9" name="Picture Placeholder 2"/>
          <p:cNvSpPr>
            <a:spLocks noGrp="1"/>
          </p:cNvSpPr>
          <p:nvPr>
            <p:ph type="pic" sz="quarter" idx="10"/>
          </p:nvPr>
        </p:nvSpPr>
        <p:spPr>
          <a:xfrm>
            <a:off x="4629814"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0" name="Picture Placeholder 2"/>
          <p:cNvSpPr>
            <a:spLocks noGrp="1"/>
          </p:cNvSpPr>
          <p:nvPr>
            <p:ph type="pic" sz="quarter" idx="11"/>
          </p:nvPr>
        </p:nvSpPr>
        <p:spPr>
          <a:xfrm>
            <a:off x="6944492" y="3070280"/>
            <a:ext cx="2139696" cy="2852928"/>
          </a:xfrm>
          <a:prstGeom prst="diamond">
            <a:avLst/>
          </a:prstGeom>
          <a:solidFill>
            <a:schemeClr val="bg1">
              <a:lumMod val="85000"/>
            </a:schemeClr>
          </a:solidFill>
        </p:spPr>
        <p:txBody>
          <a:bodyPr/>
          <a:lstStyle>
            <a:lvl1pPr>
              <a:defRPr sz="1688"/>
            </a:lvl1pPr>
          </a:lstStyle>
          <a:p>
            <a:endParaRPr lang="en-US"/>
          </a:p>
        </p:txBody>
      </p:sp>
      <p:sp>
        <p:nvSpPr>
          <p:cNvPr id="11" name="Picture Placeholder 2"/>
          <p:cNvSpPr>
            <a:spLocks noGrp="1"/>
          </p:cNvSpPr>
          <p:nvPr>
            <p:ph type="pic" sz="quarter" idx="12"/>
          </p:nvPr>
        </p:nvSpPr>
        <p:spPr>
          <a:xfrm>
            <a:off x="6941176" y="6148565"/>
            <a:ext cx="2139696" cy="2852928"/>
          </a:xfrm>
          <a:prstGeom prst="diamond">
            <a:avLst/>
          </a:prstGeom>
          <a:solidFill>
            <a:schemeClr val="bg1">
              <a:lumMod val="85000"/>
            </a:schemeClr>
          </a:solidFill>
        </p:spPr>
        <p:txBody>
          <a:bodyPr/>
          <a:lstStyle>
            <a:lvl1pPr>
              <a:defRPr sz="1688"/>
            </a:lvl1pPr>
          </a:lstStyle>
          <a:p>
            <a:endParaRPr lang="en-US"/>
          </a:p>
        </p:txBody>
      </p:sp>
      <p:sp>
        <p:nvSpPr>
          <p:cNvPr id="12" name="Picture Placeholder 2"/>
          <p:cNvSpPr>
            <a:spLocks noGrp="1"/>
          </p:cNvSpPr>
          <p:nvPr>
            <p:ph type="pic" sz="quarter" idx="13"/>
          </p:nvPr>
        </p:nvSpPr>
        <p:spPr>
          <a:xfrm>
            <a:off x="4629814" y="6148565"/>
            <a:ext cx="2139696" cy="2852928"/>
          </a:xfrm>
          <a:prstGeom prst="diamond">
            <a:avLst/>
          </a:prstGeom>
          <a:solidFill>
            <a:schemeClr val="bg1">
              <a:lumMod val="85000"/>
            </a:schemeClr>
          </a:solidFill>
        </p:spPr>
        <p:txBody>
          <a:bodyPr/>
          <a:lstStyle>
            <a:lvl1pPr>
              <a:defRPr sz="1688"/>
            </a:lvl1pPr>
          </a:lstStyle>
          <a:p>
            <a:endParaRPr lang="en-US"/>
          </a:p>
        </p:txBody>
      </p:sp>
    </p:spTree>
    <p:extLst>
      <p:ext uri="{BB962C8B-B14F-4D97-AF65-F5344CB8AC3E}">
        <p14:creationId xmlns:p14="http://schemas.microsoft.com/office/powerpoint/2010/main" val="78292919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42975" y="383915"/>
            <a:ext cx="11830050" cy="1130985"/>
          </a:xfrm>
          <a:prstGeom prst="rect">
            <a:avLst/>
          </a:prstGeom>
        </p:spPr>
        <p:txBody>
          <a:bodyPr>
            <a:normAutofit/>
          </a:bodyPr>
          <a:lstStyle>
            <a:lvl1pPr algn="ctr">
              <a:defRPr sz="6075">
                <a:solidFill>
                  <a:schemeClr val="accent4">
                    <a:lumMod val="50000"/>
                  </a:schemeClr>
                </a:solidFill>
                <a:latin typeface="Times New Roman" panose="02020603050405020304" pitchFamily="18" charset="0"/>
                <a:cs typeface="Times New Roman" panose="02020603050405020304" pitchFamily="18" charset="0"/>
              </a:defRPr>
            </a:lvl1pPr>
          </a:lstStyle>
          <a:p>
            <a:r>
              <a:rPr lang="en-US" dirty="0"/>
              <a:t>Click to edit Master title style</a:t>
            </a:r>
          </a:p>
        </p:txBody>
      </p:sp>
      <p:sp>
        <p:nvSpPr>
          <p:cNvPr id="3" name="Content Placeholder 2"/>
          <p:cNvSpPr>
            <a:spLocks noGrp="1"/>
          </p:cNvSpPr>
          <p:nvPr>
            <p:ph idx="1"/>
          </p:nvPr>
        </p:nvSpPr>
        <p:spPr>
          <a:xfrm>
            <a:off x="942975" y="2738438"/>
            <a:ext cx="11830050" cy="6527007"/>
          </a:xfrm>
          <a:prstGeom prst="rect">
            <a:avLst/>
          </a:prstGeom>
        </p:spPr>
        <p:txBody>
          <a:bodyPr/>
          <a:lstStyle>
            <a:lvl1pPr>
              <a:defRPr>
                <a:latin typeface="Times New Roman" panose="02020603050405020304" pitchFamily="18" charset="0"/>
                <a:cs typeface="Times New Roman" panose="02020603050405020304" pitchFamily="18" charset="0"/>
              </a:defRPr>
            </a:lvl1pPr>
            <a:lvl2pPr>
              <a:defRPr>
                <a:latin typeface="Times New Roman" panose="02020603050405020304" pitchFamily="18" charset="0"/>
                <a:cs typeface="Times New Roman" panose="02020603050405020304" pitchFamily="18" charset="0"/>
              </a:defRPr>
            </a:lvl2pPr>
            <a:lvl3pPr>
              <a:defRPr>
                <a:latin typeface="Times New Roman" panose="02020603050405020304" pitchFamily="18" charset="0"/>
                <a:cs typeface="Times New Roman" panose="02020603050405020304" pitchFamily="18" charset="0"/>
              </a:defRPr>
            </a:lvl3pPr>
            <a:lvl4pPr>
              <a:defRPr>
                <a:latin typeface="Times New Roman" panose="02020603050405020304" pitchFamily="18" charset="0"/>
                <a:cs typeface="Times New Roman" panose="02020603050405020304" pitchFamily="18" charset="0"/>
              </a:defRPr>
            </a:lvl4pPr>
            <a:lvl5pPr>
              <a:defRPr>
                <a:latin typeface="Times New Roman" panose="02020603050405020304" pitchFamily="18" charset="0"/>
                <a:cs typeface="Times New Roman" panose="02020603050405020304"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94297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ABF3146D-F1FD-4449-A89A-D8FE7B54DE81}" type="datetimeFigureOut">
              <a:rPr lang="en-US" smtClean="0"/>
              <a:pPr/>
              <a:t>9/26/2025</a:t>
            </a:fld>
            <a:endParaRPr lang="en-US"/>
          </a:p>
        </p:txBody>
      </p:sp>
      <p:sp>
        <p:nvSpPr>
          <p:cNvPr id="5" name="Footer Placeholder 4"/>
          <p:cNvSpPr>
            <a:spLocks noGrp="1"/>
          </p:cNvSpPr>
          <p:nvPr>
            <p:ph type="ftr" sz="quarter" idx="11"/>
          </p:nvPr>
        </p:nvSpPr>
        <p:spPr>
          <a:xfrm>
            <a:off x="4543425" y="9534530"/>
            <a:ext cx="462915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endParaRPr lang="en-US"/>
          </a:p>
        </p:txBody>
      </p:sp>
      <p:sp>
        <p:nvSpPr>
          <p:cNvPr id="6" name="Slide Number Placeholder 5"/>
          <p:cNvSpPr>
            <a:spLocks noGrp="1"/>
          </p:cNvSpPr>
          <p:nvPr>
            <p:ph type="sldNum" sz="quarter" idx="12"/>
          </p:nvPr>
        </p:nvSpPr>
        <p:spPr>
          <a:xfrm>
            <a:off x="9686925" y="9534530"/>
            <a:ext cx="3086100" cy="547688"/>
          </a:xfrm>
          <a:prstGeom prst="rect">
            <a:avLst/>
          </a:prstGeom>
        </p:spPr>
        <p:txBody>
          <a:bodyPr/>
          <a:lstStyle>
            <a:lvl1pPr>
              <a:defRPr>
                <a:latin typeface="Times New Roman" panose="02020603050405020304" pitchFamily="18" charset="0"/>
                <a:cs typeface="Times New Roman" panose="02020603050405020304" pitchFamily="18" charset="0"/>
              </a:defRPr>
            </a:lvl1pPr>
          </a:lstStyle>
          <a:p>
            <a:fld id="{16F919D3-A0D6-4586-82A8-25A537D2BD8F}" type="slidenum">
              <a:rPr lang="en-US" smtClean="0"/>
              <a:pPr/>
              <a:t>‹N°›</a:t>
            </a:fld>
            <a:endParaRPr lang="en-US" dirty="0"/>
          </a:p>
        </p:txBody>
      </p:sp>
      <p:sp>
        <p:nvSpPr>
          <p:cNvPr id="13" name="Rectangle 13"/>
          <p:cNvSpPr>
            <a:spLocks/>
          </p:cNvSpPr>
          <p:nvPr userDrawn="1"/>
        </p:nvSpPr>
        <p:spPr bwMode="auto">
          <a:xfrm>
            <a:off x="3978180" y="1719621"/>
            <a:ext cx="5759649" cy="50007"/>
          </a:xfrm>
          <a:prstGeom prst="rect">
            <a:avLst/>
          </a:prstGeom>
          <a:solidFill>
            <a:schemeClr val="accent6">
              <a:lumMod val="75000"/>
            </a:schemeClr>
          </a:solidFill>
          <a:ln>
            <a:solidFill>
              <a:schemeClr val="accent6">
                <a:lumMod val="75000"/>
              </a:schemeClr>
            </a:solidFill>
          </a:ln>
        </p:spPr>
        <p:txBody>
          <a:bodyPr lIns="0" tIns="0" rIns="0" bIns="0"/>
          <a:lstStyle/>
          <a:p>
            <a:endParaRPr lang="en-US" sz="3392" dirty="0">
              <a:solidFill>
                <a:srgbClr val="FF8200"/>
              </a:solidFill>
              <a:latin typeface="Times New Roman" panose="02020603050405020304" pitchFamily="18" charset="0"/>
              <a:cs typeface="Times New Roman" panose="02020603050405020304" pitchFamily="18" charset="0"/>
            </a:endParaRPr>
          </a:p>
        </p:txBody>
      </p:sp>
      <p:sp>
        <p:nvSpPr>
          <p:cNvPr id="9" name="Text Placeholder 2"/>
          <p:cNvSpPr>
            <a:spLocks noGrp="1"/>
          </p:cNvSpPr>
          <p:nvPr>
            <p:ph type="body" idx="13"/>
          </p:nvPr>
        </p:nvSpPr>
        <p:spPr>
          <a:xfrm>
            <a:off x="3978176" y="1105464"/>
            <a:ext cx="5708750" cy="605490"/>
          </a:xfrm>
          <a:prstGeom prst="rect">
            <a:avLst/>
          </a:prstGeom>
        </p:spPr>
        <p:txBody>
          <a:bodyPr anchor="b">
            <a:normAutofit/>
          </a:bodyPr>
          <a:lstStyle>
            <a:lvl1pPr marL="0" indent="0" algn="ctr">
              <a:buNone/>
              <a:defRPr lang="en-US" sz="2700" i="0" kern="1200" dirty="0" smtClean="0">
                <a:solidFill>
                  <a:schemeClr val="accent6">
                    <a:lumMod val="75000"/>
                  </a:schemeClr>
                </a:solidFill>
                <a:latin typeface="Times New Roman" panose="02020603050405020304" pitchFamily="18" charset="0"/>
                <a:ea typeface="+mn-ea"/>
                <a:cs typeface="Times New Roman" panose="02020603050405020304" pitchFamily="18" charset="0"/>
              </a:defRPr>
            </a:lvl1pPr>
            <a:lvl2pPr marL="771476" indent="0">
              <a:buNone/>
              <a:defRPr sz="3375" b="1"/>
            </a:lvl2pPr>
            <a:lvl3pPr marL="1542950" indent="0">
              <a:buNone/>
              <a:defRPr sz="3038" b="1"/>
            </a:lvl3pPr>
            <a:lvl4pPr marL="2314425" indent="0">
              <a:buNone/>
              <a:defRPr sz="2700" b="1"/>
            </a:lvl4pPr>
            <a:lvl5pPr marL="3085901" indent="0">
              <a:buNone/>
              <a:defRPr sz="2700" b="1"/>
            </a:lvl5pPr>
            <a:lvl6pPr marL="3857373" indent="0">
              <a:buNone/>
              <a:defRPr sz="2700" b="1"/>
            </a:lvl6pPr>
            <a:lvl7pPr marL="4628850" indent="0">
              <a:buNone/>
              <a:defRPr sz="2700" b="1"/>
            </a:lvl7pPr>
            <a:lvl8pPr marL="5400324" indent="0">
              <a:buNone/>
              <a:defRPr sz="2700" b="1"/>
            </a:lvl8pPr>
            <a:lvl9pPr marL="6171798" indent="0">
              <a:buNone/>
              <a:defRPr sz="2700" b="1"/>
            </a:lvl9pPr>
          </a:lstStyle>
          <a:p>
            <a:pPr lvl="0"/>
            <a:r>
              <a:rPr lang="en-US" dirty="0"/>
              <a:t>Click to edit Master text styles</a:t>
            </a:r>
          </a:p>
        </p:txBody>
      </p:sp>
      <p:sp>
        <p:nvSpPr>
          <p:cNvPr id="11" name="Slide Number Placeholder 5">
            <a:extLst>
              <a:ext uri="{FF2B5EF4-FFF2-40B4-BE49-F238E27FC236}">
                <a16:creationId xmlns:a16="http://schemas.microsoft.com/office/drawing/2014/main" id="{B23EBF91-12E7-4578-B9C3-38B7C94B136A}"/>
              </a:ext>
            </a:extLst>
          </p:cNvPr>
          <p:cNvSpPr txBox="1">
            <a:spLocks/>
          </p:cNvSpPr>
          <p:nvPr userDrawn="1"/>
        </p:nvSpPr>
        <p:spPr>
          <a:xfrm>
            <a:off x="12980644" y="294320"/>
            <a:ext cx="523306" cy="547688"/>
          </a:xfrm>
          <a:prstGeom prst="rect">
            <a:avLst/>
          </a:prstGeom>
          <a:solidFill>
            <a:schemeClr val="accent6">
              <a:lumMod val="75000"/>
            </a:schemeClr>
          </a:solidFill>
          <a:ln>
            <a:solidFill>
              <a:schemeClr val="accent6">
                <a:lumMod val="75000"/>
              </a:schemeClr>
            </a:solidFill>
          </a:ln>
        </p:spPr>
        <p:txBody>
          <a:bodyPr vert="horz" lIns="154305" tIns="77153" rIns="154305" bIns="77153"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6F919D3-A0D6-4586-82A8-25A537D2BD8F}" type="slidenum">
              <a:rPr lang="en-US" sz="2025" smtClean="0">
                <a:solidFill>
                  <a:schemeClr val="bg1"/>
                </a:solidFill>
                <a:latin typeface="Times New Roman" panose="02020603050405020304" pitchFamily="18" charset="0"/>
                <a:cs typeface="Times New Roman" panose="02020603050405020304" pitchFamily="18" charset="0"/>
              </a:rPr>
              <a:pPr/>
              <a:t>‹N°›</a:t>
            </a:fld>
            <a:endParaRPr lang="en-US" sz="2025"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3990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884DD05-51C3-B89B-7D26-A09F373B06BB}"/>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3" name="Espace réservé du pied de page 2">
            <a:extLst>
              <a:ext uri="{FF2B5EF4-FFF2-40B4-BE49-F238E27FC236}">
                <a16:creationId xmlns:a16="http://schemas.microsoft.com/office/drawing/2014/main" id="{050AC938-980B-339B-A89C-127223A5747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4DD8E4-23B0-DEBB-BD9F-ACA592B1FE7F}"/>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4088303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741EDE-8A44-BFD0-2CE8-C2628D281C13}"/>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du contenu 2">
            <a:extLst>
              <a:ext uri="{FF2B5EF4-FFF2-40B4-BE49-F238E27FC236}">
                <a16:creationId xmlns:a16="http://schemas.microsoft.com/office/drawing/2014/main" id="{2680BA2D-B705-582F-CBB7-C2C622B65699}"/>
              </a:ext>
            </a:extLst>
          </p:cNvPr>
          <p:cNvSpPr>
            <a:spLocks noGrp="1"/>
          </p:cNvSpPr>
          <p:nvPr>
            <p:ph idx="1"/>
          </p:nvPr>
        </p:nvSpPr>
        <p:spPr>
          <a:xfrm>
            <a:off x="5831091" y="1481140"/>
            <a:ext cx="6943725" cy="7310438"/>
          </a:xfrm>
        </p:spPr>
        <p:txBody>
          <a:bodyPr/>
          <a:lstStyle>
            <a:lvl1pPr>
              <a:defRPr sz="5400"/>
            </a:lvl1pPr>
            <a:lvl2pPr>
              <a:defRPr sz="4725"/>
            </a:lvl2pPr>
            <a:lvl3pPr>
              <a:defRPr sz="4050"/>
            </a:lvl3pPr>
            <a:lvl4pPr>
              <a:defRPr sz="3375"/>
            </a:lvl4pPr>
            <a:lvl5pPr>
              <a:defRPr sz="3375"/>
            </a:lvl5pPr>
            <a:lvl6pPr>
              <a:defRPr sz="3375"/>
            </a:lvl6pPr>
            <a:lvl7pPr>
              <a:defRPr sz="3375"/>
            </a:lvl7pPr>
            <a:lvl8pPr>
              <a:defRPr sz="3375"/>
            </a:lvl8pPr>
            <a:lvl9pPr>
              <a:defRPr sz="337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099E3B1C-5255-4A33-524D-F786E5A7F6F7}"/>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DC0D08-78B2-418A-218B-C5ACB2D7C30C}"/>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CA84D5F8-D23A-EF20-E0C4-51A6C5D399E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7314F6-8402-3290-C78B-6ECE9F7AE979}"/>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656549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C0D649-284F-3BAA-782D-FE1E2D16421C}"/>
              </a:ext>
            </a:extLst>
          </p:cNvPr>
          <p:cNvSpPr>
            <a:spLocks noGrp="1"/>
          </p:cNvSpPr>
          <p:nvPr>
            <p:ph type="title"/>
          </p:nvPr>
        </p:nvSpPr>
        <p:spPr>
          <a:xfrm>
            <a:off x="944766" y="685802"/>
            <a:ext cx="4423767" cy="2400300"/>
          </a:xfrm>
        </p:spPr>
        <p:txBody>
          <a:bodyPr anchor="b"/>
          <a:lstStyle>
            <a:lvl1pPr>
              <a:defRPr sz="5400"/>
            </a:lvl1pPr>
          </a:lstStyle>
          <a:p>
            <a:r>
              <a:rPr lang="fr-FR"/>
              <a:t>Modifiez le style du titre</a:t>
            </a:r>
          </a:p>
        </p:txBody>
      </p:sp>
      <p:sp>
        <p:nvSpPr>
          <p:cNvPr id="3" name="Espace réservé pour une image  2">
            <a:extLst>
              <a:ext uri="{FF2B5EF4-FFF2-40B4-BE49-F238E27FC236}">
                <a16:creationId xmlns:a16="http://schemas.microsoft.com/office/drawing/2014/main" id="{A7541131-65D6-93F1-6DC4-82A3F33F43C7}"/>
              </a:ext>
            </a:extLst>
          </p:cNvPr>
          <p:cNvSpPr>
            <a:spLocks noGrp="1"/>
          </p:cNvSpPr>
          <p:nvPr>
            <p:ph type="pic" idx="1"/>
          </p:nvPr>
        </p:nvSpPr>
        <p:spPr>
          <a:xfrm>
            <a:off x="5831091" y="1481140"/>
            <a:ext cx="6943725" cy="7310438"/>
          </a:xfrm>
        </p:spPr>
        <p:txBody>
          <a:bodyPr/>
          <a:lstStyle>
            <a:lvl1pPr marL="0" indent="0">
              <a:buNone/>
              <a:defRPr sz="5400"/>
            </a:lvl1pPr>
            <a:lvl2pPr marL="771476" indent="0">
              <a:buNone/>
              <a:defRPr sz="4725"/>
            </a:lvl2pPr>
            <a:lvl3pPr marL="1542950" indent="0">
              <a:buNone/>
              <a:defRPr sz="4050"/>
            </a:lvl3pPr>
            <a:lvl4pPr marL="2314425" indent="0">
              <a:buNone/>
              <a:defRPr sz="3375"/>
            </a:lvl4pPr>
            <a:lvl5pPr marL="3085901" indent="0">
              <a:buNone/>
              <a:defRPr sz="3375"/>
            </a:lvl5pPr>
            <a:lvl6pPr marL="3857373" indent="0">
              <a:buNone/>
              <a:defRPr sz="3375"/>
            </a:lvl6pPr>
            <a:lvl7pPr marL="4628850" indent="0">
              <a:buNone/>
              <a:defRPr sz="3375"/>
            </a:lvl7pPr>
            <a:lvl8pPr marL="5400324" indent="0">
              <a:buNone/>
              <a:defRPr sz="3375"/>
            </a:lvl8pPr>
            <a:lvl9pPr marL="6171798" indent="0">
              <a:buNone/>
              <a:defRPr sz="3375"/>
            </a:lvl9pPr>
          </a:lstStyle>
          <a:p>
            <a:endParaRPr lang="fr-FR"/>
          </a:p>
        </p:txBody>
      </p:sp>
      <p:sp>
        <p:nvSpPr>
          <p:cNvPr id="4" name="Espace réservé du texte 3">
            <a:extLst>
              <a:ext uri="{FF2B5EF4-FFF2-40B4-BE49-F238E27FC236}">
                <a16:creationId xmlns:a16="http://schemas.microsoft.com/office/drawing/2014/main" id="{3D17F98F-5653-9EE6-F832-FD56936A4C65}"/>
              </a:ext>
            </a:extLst>
          </p:cNvPr>
          <p:cNvSpPr>
            <a:spLocks noGrp="1"/>
          </p:cNvSpPr>
          <p:nvPr>
            <p:ph type="body" sz="half" idx="2"/>
          </p:nvPr>
        </p:nvSpPr>
        <p:spPr>
          <a:xfrm>
            <a:off x="944766" y="3086103"/>
            <a:ext cx="4423767" cy="5717382"/>
          </a:xfrm>
        </p:spPr>
        <p:txBody>
          <a:bodyPr/>
          <a:lstStyle>
            <a:lvl1pPr marL="0" indent="0">
              <a:buNone/>
              <a:defRPr sz="2700"/>
            </a:lvl1pPr>
            <a:lvl2pPr marL="771476" indent="0">
              <a:buNone/>
              <a:defRPr sz="2363"/>
            </a:lvl2pPr>
            <a:lvl3pPr marL="1542950" indent="0">
              <a:buNone/>
              <a:defRPr sz="2025"/>
            </a:lvl3pPr>
            <a:lvl4pPr marL="2314425" indent="0">
              <a:buNone/>
              <a:defRPr sz="1688"/>
            </a:lvl4pPr>
            <a:lvl5pPr marL="3085901" indent="0">
              <a:buNone/>
              <a:defRPr sz="1688"/>
            </a:lvl5pPr>
            <a:lvl6pPr marL="3857373" indent="0">
              <a:buNone/>
              <a:defRPr sz="1688"/>
            </a:lvl6pPr>
            <a:lvl7pPr marL="4628850" indent="0">
              <a:buNone/>
              <a:defRPr sz="1688"/>
            </a:lvl7pPr>
            <a:lvl8pPr marL="5400324" indent="0">
              <a:buNone/>
              <a:defRPr sz="1688"/>
            </a:lvl8pPr>
            <a:lvl9pPr marL="6171798" indent="0">
              <a:buNone/>
              <a:defRPr sz="1688"/>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B4205DA-BECA-4B35-9EA6-C8FEF9C734BC}"/>
              </a:ext>
            </a:extLst>
          </p:cNvPr>
          <p:cNvSpPr>
            <a:spLocks noGrp="1"/>
          </p:cNvSpPr>
          <p:nvPr>
            <p:ph type="dt" sz="half" idx="10"/>
          </p:nvPr>
        </p:nvSpPr>
        <p:spPr/>
        <p:txBody>
          <a:bodyPr/>
          <a:lstStyle/>
          <a:p>
            <a:fld id="{C5C905A2-2301-4529-94CB-D69E8C42EEDC}" type="datetimeFigureOut">
              <a:rPr lang="fr-FR" smtClean="0"/>
              <a:t>26/09/2025</a:t>
            </a:fld>
            <a:endParaRPr lang="fr-FR"/>
          </a:p>
        </p:txBody>
      </p:sp>
      <p:sp>
        <p:nvSpPr>
          <p:cNvPr id="6" name="Espace réservé du pied de page 5">
            <a:extLst>
              <a:ext uri="{FF2B5EF4-FFF2-40B4-BE49-F238E27FC236}">
                <a16:creationId xmlns:a16="http://schemas.microsoft.com/office/drawing/2014/main" id="{E4ACEDD7-9189-B5A4-6901-960BB416CF9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54B86485-C75F-4FAA-B3EE-0CC97960AA67}"/>
              </a:ext>
            </a:extLst>
          </p:cNvPr>
          <p:cNvSpPr>
            <a:spLocks noGrp="1"/>
          </p:cNvSpPr>
          <p:nvPr>
            <p:ph type="sldNum" sz="quarter" idx="12"/>
          </p:nvPr>
        </p:nvSpPr>
        <p:spPr/>
        <p:txBody>
          <a:bodyPr/>
          <a:lstStyle/>
          <a:p>
            <a:fld id="{214B2019-BF75-4630-811B-5EC7F1CD34DA}" type="slidenum">
              <a:rPr lang="fr-FR" smtClean="0"/>
              <a:t>‹N°›</a:t>
            </a:fld>
            <a:endParaRPr lang="fr-FR"/>
          </a:p>
        </p:txBody>
      </p:sp>
    </p:spTree>
    <p:extLst>
      <p:ext uri="{BB962C8B-B14F-4D97-AF65-F5344CB8AC3E}">
        <p14:creationId xmlns:p14="http://schemas.microsoft.com/office/powerpoint/2010/main" val="204813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theme" Target="../theme/theme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CE8B00F-F076-E79C-9622-A6E96E8C09D8}"/>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E2C1666-B105-9748-367B-B9C6F9644264}"/>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3C9CD02E-9A23-814D-8097-07296695C849}"/>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C5C905A2-2301-4529-94CB-D69E8C42EEDC}"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59912E29-A6DC-7206-514B-F23CB234036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76062363-3417-EC39-FF09-D4856715FCE3}"/>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3335771610"/>
      </p:ext>
    </p:extLst>
  </p:cSld>
  <p:clrMap bg1="lt1" tx1="dk1" bg2="lt2" tx2="dk2" accent1="accent1" accent2="accent2" accent3="accent3" accent4="accent4" accent5="accent5" accent6="accent6" hlink="hlink" folHlink="folHlink"/>
  <p:sldLayoutIdLst>
    <p:sldLayoutId id="2147483907" r:id="rId1"/>
    <p:sldLayoutId id="2147483908" r:id="rId2"/>
    <p:sldLayoutId id="2147483909" r:id="rId3"/>
    <p:sldLayoutId id="2147483910" r:id="rId4"/>
    <p:sldLayoutId id="2147483911" r:id="rId5"/>
    <p:sldLayoutId id="2147483912" r:id="rId6"/>
    <p:sldLayoutId id="2147483913" r:id="rId7"/>
    <p:sldLayoutId id="2147483914" r:id="rId8"/>
    <p:sldLayoutId id="2147483915" r:id="rId9"/>
    <p:sldLayoutId id="2147483916" r:id="rId10"/>
    <p:sldLayoutId id="2147483917"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8837B5-B05C-A7BD-ECB6-0FFFA7831D1D}"/>
              </a:ext>
            </a:extLst>
          </p:cNvPr>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5A1CF13C-C857-7716-EB4F-8DBD7847688F}"/>
              </a:ext>
            </a:extLst>
          </p:cNvPr>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4B5780-F6CF-85C5-7A35-0DCD88087F63}"/>
              </a:ext>
            </a:extLst>
          </p:cNvPr>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82000"/>
                  </a:schemeClr>
                </a:solidFill>
              </a:defRPr>
            </a:lvl1pPr>
          </a:lstStyle>
          <a:p>
            <a:fld id="{AD96E12F-ACD3-4E0E-B47F-96DD99D05E35}" type="datetimeFigureOut">
              <a:rPr lang="fr-FR" smtClean="0"/>
              <a:t>26/09/2025</a:t>
            </a:fld>
            <a:endParaRPr lang="fr-FR"/>
          </a:p>
        </p:txBody>
      </p:sp>
      <p:sp>
        <p:nvSpPr>
          <p:cNvPr id="5" name="Espace réservé du pied de page 4">
            <a:extLst>
              <a:ext uri="{FF2B5EF4-FFF2-40B4-BE49-F238E27FC236}">
                <a16:creationId xmlns:a16="http://schemas.microsoft.com/office/drawing/2014/main" id="{AAD28588-B88C-8883-E814-922A4FF87E06}"/>
              </a:ext>
            </a:extLst>
          </p:cNvPr>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9632A89-E33E-A52A-B575-5F1FB397CD36}"/>
              </a:ext>
            </a:extLst>
          </p:cNvPr>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82000"/>
                  </a:schemeClr>
                </a:solidFill>
              </a:defRPr>
            </a:lvl1pPr>
          </a:lstStyle>
          <a:p>
            <a:fld id="{68F36082-E65D-4844-87F9-3DACD02CE44F}" type="slidenum">
              <a:rPr lang="fr-FR" smtClean="0"/>
              <a:t>‹N°›</a:t>
            </a:fld>
            <a:endParaRPr lang="fr-FR"/>
          </a:p>
        </p:txBody>
      </p:sp>
    </p:spTree>
    <p:extLst>
      <p:ext uri="{BB962C8B-B14F-4D97-AF65-F5344CB8AC3E}">
        <p14:creationId xmlns:p14="http://schemas.microsoft.com/office/powerpoint/2010/main" val="414385586"/>
      </p:ext>
    </p:extLst>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Lst>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942975" y="547693"/>
            <a:ext cx="11830050" cy="198834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942975" y="9534530"/>
            <a:ext cx="3086100" cy="547688"/>
          </a:xfrm>
          <a:prstGeom prst="rect">
            <a:avLst/>
          </a:prstGeom>
        </p:spPr>
        <p:txBody>
          <a:bodyPr vert="horz" lIns="91440" tIns="45720" rIns="91440" bIns="45720" rtlCol="0" anchor="ctr"/>
          <a:lstStyle>
            <a:lvl1pPr algn="l">
              <a:defRPr sz="2025">
                <a:solidFill>
                  <a:schemeClr val="tx1">
                    <a:tint val="75000"/>
                  </a:schemeClr>
                </a:solidFill>
              </a:defRPr>
            </a:lvl1pPr>
          </a:lstStyle>
          <a:p>
            <a:endParaRPr lang="fr-FR"/>
          </a:p>
        </p:txBody>
      </p:sp>
      <p:sp>
        <p:nvSpPr>
          <p:cNvPr id="5" name="Espace réservé du pied de page 4"/>
          <p:cNvSpPr>
            <a:spLocks noGrp="1"/>
          </p:cNvSpPr>
          <p:nvPr>
            <p:ph type="ftr" sz="quarter" idx="3"/>
          </p:nvPr>
        </p:nvSpPr>
        <p:spPr>
          <a:xfrm>
            <a:off x="4543425" y="9534530"/>
            <a:ext cx="4629150" cy="547688"/>
          </a:xfrm>
          <a:prstGeom prst="rect">
            <a:avLst/>
          </a:prstGeom>
        </p:spPr>
        <p:txBody>
          <a:bodyPr vert="horz" lIns="91440" tIns="45720" rIns="91440" bIns="45720" rtlCol="0" anchor="ctr"/>
          <a:lstStyle>
            <a:lvl1pPr algn="ctr">
              <a:defRPr sz="2025">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9686925" y="9534530"/>
            <a:ext cx="3086100" cy="547688"/>
          </a:xfrm>
          <a:prstGeom prst="rect">
            <a:avLst/>
          </a:prstGeom>
        </p:spPr>
        <p:txBody>
          <a:bodyPr vert="horz" lIns="91440" tIns="45720" rIns="91440" bIns="45720" rtlCol="0" anchor="ctr"/>
          <a:lstStyle>
            <a:lvl1pPr algn="r">
              <a:defRPr sz="2025">
                <a:solidFill>
                  <a:schemeClr val="tx1">
                    <a:tint val="75000"/>
                  </a:schemeClr>
                </a:solidFill>
              </a:defRPr>
            </a:lvl1pPr>
          </a:lstStyle>
          <a:p>
            <a:fld id="{012BB41D-4523-4E64-89A7-E24FA28A1CDB}" type="slidenum">
              <a:rPr lang="fr-FR" smtClean="0"/>
              <a:t>‹N°›</a:t>
            </a:fld>
            <a:endParaRPr lang="fr-FR"/>
          </a:p>
        </p:txBody>
      </p:sp>
    </p:spTree>
    <p:extLst>
      <p:ext uri="{BB962C8B-B14F-4D97-AF65-F5344CB8AC3E}">
        <p14:creationId xmlns:p14="http://schemas.microsoft.com/office/powerpoint/2010/main" val="548309683"/>
      </p:ext>
    </p:extLst>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hf hdr="0" ftr="0" dt="0"/>
  <p:txStyles>
    <p:titleStyle>
      <a:lvl1pPr algn="l" defTabSz="1542950" rtl="0" eaLnBrk="1" latinLnBrk="0" hangingPunct="1">
        <a:lnSpc>
          <a:spcPct val="90000"/>
        </a:lnSpc>
        <a:spcBef>
          <a:spcPct val="0"/>
        </a:spcBef>
        <a:buNone/>
        <a:defRPr sz="7425" kern="1200">
          <a:solidFill>
            <a:schemeClr val="tx1"/>
          </a:solidFill>
          <a:latin typeface="+mj-lt"/>
          <a:ea typeface="+mj-ea"/>
          <a:cs typeface="+mj-cs"/>
        </a:defRPr>
      </a:lvl1pPr>
    </p:titleStyle>
    <p:bodyStyle>
      <a:lvl1pPr marL="385739" indent="-385739" algn="l" defTabSz="1542950" rtl="0" eaLnBrk="1" latinLnBrk="0" hangingPunct="1">
        <a:lnSpc>
          <a:spcPct val="90000"/>
        </a:lnSpc>
        <a:spcBef>
          <a:spcPts val="1688"/>
        </a:spcBef>
        <a:buFont typeface="Arial" panose="020B0604020202020204" pitchFamily="34" charset="0"/>
        <a:buChar char="•"/>
        <a:defRPr sz="4725" kern="1200">
          <a:solidFill>
            <a:schemeClr val="tx1"/>
          </a:solidFill>
          <a:latin typeface="+mn-lt"/>
          <a:ea typeface="+mn-ea"/>
          <a:cs typeface="+mn-cs"/>
        </a:defRPr>
      </a:lvl1pPr>
      <a:lvl2pPr marL="1157211" indent="-385739" algn="l" defTabSz="1542950" rtl="0" eaLnBrk="1" latinLnBrk="0" hangingPunct="1">
        <a:lnSpc>
          <a:spcPct val="90000"/>
        </a:lnSpc>
        <a:spcBef>
          <a:spcPts val="845"/>
        </a:spcBef>
        <a:buFont typeface="Arial" panose="020B0604020202020204" pitchFamily="34" charset="0"/>
        <a:buChar char="•"/>
        <a:defRPr sz="4050" kern="1200">
          <a:solidFill>
            <a:schemeClr val="tx1"/>
          </a:solidFill>
          <a:latin typeface="+mn-lt"/>
          <a:ea typeface="+mn-ea"/>
          <a:cs typeface="+mn-cs"/>
        </a:defRPr>
      </a:lvl2pPr>
      <a:lvl3pPr marL="1928688" indent="-385739" algn="l" defTabSz="1542950" rtl="0" eaLnBrk="1" latinLnBrk="0" hangingPunct="1">
        <a:lnSpc>
          <a:spcPct val="90000"/>
        </a:lnSpc>
        <a:spcBef>
          <a:spcPts val="845"/>
        </a:spcBef>
        <a:buFont typeface="Arial" panose="020B0604020202020204" pitchFamily="34" charset="0"/>
        <a:buChar char="•"/>
        <a:defRPr sz="3375" kern="1200">
          <a:solidFill>
            <a:schemeClr val="tx1"/>
          </a:solidFill>
          <a:latin typeface="+mn-lt"/>
          <a:ea typeface="+mn-ea"/>
          <a:cs typeface="+mn-cs"/>
        </a:defRPr>
      </a:lvl3pPr>
      <a:lvl4pPr marL="2700164"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4pPr>
      <a:lvl5pPr marL="3471636"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5pPr>
      <a:lvl6pPr marL="4243113"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6pPr>
      <a:lvl7pPr marL="5014589"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7pPr>
      <a:lvl8pPr marL="5786061"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8pPr>
      <a:lvl9pPr marL="6557538" indent="-385739" algn="l" defTabSz="1542950" rtl="0" eaLnBrk="1" latinLnBrk="0" hangingPunct="1">
        <a:lnSpc>
          <a:spcPct val="90000"/>
        </a:lnSpc>
        <a:spcBef>
          <a:spcPts val="845"/>
        </a:spcBef>
        <a:buFont typeface="Arial" panose="020B0604020202020204" pitchFamily="34" charset="0"/>
        <a:buChar char="•"/>
        <a:defRPr sz="3038" kern="1200">
          <a:solidFill>
            <a:schemeClr val="tx1"/>
          </a:solidFill>
          <a:latin typeface="+mn-lt"/>
          <a:ea typeface="+mn-ea"/>
          <a:cs typeface="+mn-cs"/>
        </a:defRPr>
      </a:lvl9pPr>
    </p:bodyStyle>
    <p:otherStyle>
      <a:defPPr>
        <a:defRPr lang="fr-FR"/>
      </a:defPPr>
      <a:lvl1pPr marL="0" algn="l" defTabSz="1542950" rtl="0" eaLnBrk="1" latinLnBrk="0" hangingPunct="1">
        <a:defRPr sz="3038" kern="1200">
          <a:solidFill>
            <a:schemeClr val="tx1"/>
          </a:solidFill>
          <a:latin typeface="+mn-lt"/>
          <a:ea typeface="+mn-ea"/>
          <a:cs typeface="+mn-cs"/>
        </a:defRPr>
      </a:lvl1pPr>
      <a:lvl2pPr marL="771476" algn="l" defTabSz="1542950" rtl="0" eaLnBrk="1" latinLnBrk="0" hangingPunct="1">
        <a:defRPr sz="3038" kern="1200">
          <a:solidFill>
            <a:schemeClr val="tx1"/>
          </a:solidFill>
          <a:latin typeface="+mn-lt"/>
          <a:ea typeface="+mn-ea"/>
          <a:cs typeface="+mn-cs"/>
        </a:defRPr>
      </a:lvl2pPr>
      <a:lvl3pPr marL="1542950" algn="l" defTabSz="1542950" rtl="0" eaLnBrk="1" latinLnBrk="0" hangingPunct="1">
        <a:defRPr sz="3038" kern="1200">
          <a:solidFill>
            <a:schemeClr val="tx1"/>
          </a:solidFill>
          <a:latin typeface="+mn-lt"/>
          <a:ea typeface="+mn-ea"/>
          <a:cs typeface="+mn-cs"/>
        </a:defRPr>
      </a:lvl3pPr>
      <a:lvl4pPr marL="2314425" algn="l" defTabSz="1542950" rtl="0" eaLnBrk="1" latinLnBrk="0" hangingPunct="1">
        <a:defRPr sz="3038" kern="1200">
          <a:solidFill>
            <a:schemeClr val="tx1"/>
          </a:solidFill>
          <a:latin typeface="+mn-lt"/>
          <a:ea typeface="+mn-ea"/>
          <a:cs typeface="+mn-cs"/>
        </a:defRPr>
      </a:lvl4pPr>
      <a:lvl5pPr marL="3085901" algn="l" defTabSz="1542950" rtl="0" eaLnBrk="1" latinLnBrk="0" hangingPunct="1">
        <a:defRPr sz="3038" kern="1200">
          <a:solidFill>
            <a:schemeClr val="tx1"/>
          </a:solidFill>
          <a:latin typeface="+mn-lt"/>
          <a:ea typeface="+mn-ea"/>
          <a:cs typeface="+mn-cs"/>
        </a:defRPr>
      </a:lvl5pPr>
      <a:lvl6pPr marL="3857373" algn="l" defTabSz="1542950" rtl="0" eaLnBrk="1" latinLnBrk="0" hangingPunct="1">
        <a:defRPr sz="3038" kern="1200">
          <a:solidFill>
            <a:schemeClr val="tx1"/>
          </a:solidFill>
          <a:latin typeface="+mn-lt"/>
          <a:ea typeface="+mn-ea"/>
          <a:cs typeface="+mn-cs"/>
        </a:defRPr>
      </a:lvl6pPr>
      <a:lvl7pPr marL="4628850" algn="l" defTabSz="1542950" rtl="0" eaLnBrk="1" latinLnBrk="0" hangingPunct="1">
        <a:defRPr sz="3038" kern="1200">
          <a:solidFill>
            <a:schemeClr val="tx1"/>
          </a:solidFill>
          <a:latin typeface="+mn-lt"/>
          <a:ea typeface="+mn-ea"/>
          <a:cs typeface="+mn-cs"/>
        </a:defRPr>
      </a:lvl7pPr>
      <a:lvl8pPr marL="5400324" algn="l" defTabSz="1542950" rtl="0" eaLnBrk="1" latinLnBrk="0" hangingPunct="1">
        <a:defRPr sz="3038" kern="1200">
          <a:solidFill>
            <a:schemeClr val="tx1"/>
          </a:solidFill>
          <a:latin typeface="+mn-lt"/>
          <a:ea typeface="+mn-ea"/>
          <a:cs typeface="+mn-cs"/>
        </a:defRPr>
      </a:lvl8pPr>
      <a:lvl9pPr marL="6171798" algn="l" defTabSz="1542950" rtl="0" eaLnBrk="1" latinLnBrk="0" hangingPunct="1">
        <a:defRPr sz="3038"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42975" y="547690"/>
            <a:ext cx="11830050" cy="1988345"/>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942975" y="2738438"/>
            <a:ext cx="11830050" cy="652700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942975" y="9534527"/>
            <a:ext cx="30861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C5C905A2-2301-4529-94CB-D69E8C42EEDC}" type="datetimeFigureOut">
              <a:rPr lang="fr-FR" smtClean="0"/>
              <a:t>26/09/2025</a:t>
            </a:fld>
            <a:endParaRPr lang="fr-FR"/>
          </a:p>
        </p:txBody>
      </p:sp>
      <p:sp>
        <p:nvSpPr>
          <p:cNvPr id="5" name="Footer Placeholder 4"/>
          <p:cNvSpPr>
            <a:spLocks noGrp="1"/>
          </p:cNvSpPr>
          <p:nvPr>
            <p:ph type="ftr" sz="quarter" idx="3"/>
          </p:nvPr>
        </p:nvSpPr>
        <p:spPr>
          <a:xfrm>
            <a:off x="4543425" y="9534527"/>
            <a:ext cx="462915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9686925" y="9534527"/>
            <a:ext cx="30861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214B2019-BF75-4630-811B-5EC7F1CD34DA}" type="slidenum">
              <a:rPr lang="fr-FR" smtClean="0"/>
              <a:t>‹N°›</a:t>
            </a:fld>
            <a:endParaRPr lang="fr-FR"/>
          </a:p>
        </p:txBody>
      </p:sp>
    </p:spTree>
    <p:extLst>
      <p:ext uri="{BB962C8B-B14F-4D97-AF65-F5344CB8AC3E}">
        <p14:creationId xmlns:p14="http://schemas.microsoft.com/office/powerpoint/2010/main" val="540381291"/>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 id="2147483940" r:id="rId6"/>
    <p:sldLayoutId id="2147483941" r:id="rId7"/>
    <p:sldLayoutId id="2147483942" r:id="rId8"/>
    <p:sldLayoutId id="2147483943" r:id="rId9"/>
    <p:sldLayoutId id="2147483944" r:id="rId10"/>
    <p:sldLayoutId id="2147483945" r:id="rId11"/>
    <p:sldLayoutId id="2147483947" r:id="rId12"/>
    <p:sldLayoutId id="2147483948" r:id="rId13"/>
    <p:sldLayoutId id="2147483949" r:id="rId14"/>
    <p:sldLayoutId id="2147483844" r:id="rId15"/>
    <p:sldLayoutId id="2147483878" r:id="rId16"/>
    <p:sldLayoutId id="2147483880" r:id="rId17"/>
    <p:sldLayoutId id="2147483881" r:id="rId18"/>
    <p:sldLayoutId id="2147483950" r:id="rId19"/>
    <p:sldLayoutId id="2147483951" r:id="rId20"/>
    <p:sldLayoutId id="2147483838" r:id="rId21"/>
    <p:sldLayoutId id="2147483650" r:id="rId22"/>
    <p:sldLayoutId id="2147483651" r:id="rId23"/>
    <p:sldLayoutId id="2147483652" r:id="rId24"/>
    <p:sldLayoutId id="2147483653" r:id="rId25"/>
    <p:sldLayoutId id="2147483654" r:id="rId26"/>
    <p:sldLayoutId id="2147483655" r:id="rId27"/>
    <p:sldLayoutId id="2147483656" r:id="rId28"/>
    <p:sldLayoutId id="2147483657" r:id="rId29"/>
    <p:sldLayoutId id="2147483658" r:id="rId30"/>
    <p:sldLayoutId id="2147483877" r:id="rId3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0.xml"/><Relationship Id="rId5" Type="http://schemas.openxmlformats.org/officeDocument/2006/relationships/image" Target="../media/image5.png"/><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6.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50.xml"/></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0.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40.xml"/><Relationship Id="rId5" Type="http://schemas.openxmlformats.org/officeDocument/2006/relationships/image" Target="../media/image2.sv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9.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50.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7.png"/><Relationship Id="rId1" Type="http://schemas.openxmlformats.org/officeDocument/2006/relationships/slideLayout" Target="../slideLayouts/slideLayout50.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0.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5" Type="http://schemas.openxmlformats.org/officeDocument/2006/relationships/image" Target="../media/image9.png"/><Relationship Id="rId4" Type="http://schemas.openxmlformats.org/officeDocument/2006/relationships/image" Target="../media/image7.svg"/></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3.png"/><Relationship Id="rId1" Type="http://schemas.openxmlformats.org/officeDocument/2006/relationships/slideLayout" Target="../slideLayouts/slideLayout5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3.png"/><Relationship Id="rId1" Type="http://schemas.openxmlformats.org/officeDocument/2006/relationships/slideLayout" Target="../slideLayouts/slideLayout5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3.png"/><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55.png"/><Relationship Id="rId2" Type="http://schemas.openxmlformats.org/officeDocument/2006/relationships/image" Target="../media/image46.png"/><Relationship Id="rId1" Type="http://schemas.openxmlformats.org/officeDocument/2006/relationships/slideLayout" Target="../slideLayouts/slideLayout51.xml"/><Relationship Id="rId6" Type="http://schemas.openxmlformats.org/officeDocument/2006/relationships/image" Target="../media/image51.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image" Target="../media/image48.png"/><Relationship Id="rId10" Type="http://schemas.openxmlformats.org/officeDocument/2006/relationships/image" Target="../media/image53.png"/><Relationship Id="rId4" Type="http://schemas.openxmlformats.org/officeDocument/2006/relationships/image" Target="../media/image56.png"/><Relationship Id="rId9" Type="http://schemas.openxmlformats.org/officeDocument/2006/relationships/customXml" Target="../ink/ink4.xml"/><Relationship Id="rId14" Type="http://schemas.openxmlformats.org/officeDocument/2006/relationships/image" Target="../media/image47.png"/></Relationships>
</file>

<file path=ppt/slides/_rels/slide37.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customXml" Target="../ink/ink12.xml"/><Relationship Id="rId3" Type="http://schemas.openxmlformats.org/officeDocument/2006/relationships/customXml" Target="../ink/ink7.xml"/><Relationship Id="rId7" Type="http://schemas.openxmlformats.org/officeDocument/2006/relationships/customXml" Target="../ink/ink9.xml"/><Relationship Id="rId12" Type="http://schemas.openxmlformats.org/officeDocument/2006/relationships/image" Target="../media/image58.png"/><Relationship Id="rId2" Type="http://schemas.openxmlformats.org/officeDocument/2006/relationships/image" Target="../media/image46.png"/><Relationship Id="rId1" Type="http://schemas.openxmlformats.org/officeDocument/2006/relationships/slideLayout" Target="../slideLayouts/slideLayout51.xml"/><Relationship Id="rId6" Type="http://schemas.openxmlformats.org/officeDocument/2006/relationships/image" Target="../media/image50.png"/><Relationship Id="rId11" Type="http://schemas.openxmlformats.org/officeDocument/2006/relationships/customXml" Target="../ink/ink11.xml"/><Relationship Id="rId5" Type="http://schemas.openxmlformats.org/officeDocument/2006/relationships/customXml" Target="../ink/ink8.xml"/><Relationship Id="rId15" Type="http://schemas.openxmlformats.org/officeDocument/2006/relationships/image" Target="../media/image48.png"/><Relationship Id="rId10" Type="http://schemas.openxmlformats.org/officeDocument/2006/relationships/image" Target="../media/image54.png"/><Relationship Id="rId4" Type="http://schemas.openxmlformats.org/officeDocument/2006/relationships/image" Target="../media/image49.png"/><Relationship Id="rId9" Type="http://schemas.openxmlformats.org/officeDocument/2006/relationships/customXml" Target="../ink/ink10.xml"/><Relationship Id="rId1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3.png"/><Relationship Id="rId1" Type="http://schemas.openxmlformats.org/officeDocument/2006/relationships/slideLayout" Target="../slideLayouts/slideLayout51.xml"/><Relationship Id="rId4" Type="http://schemas.openxmlformats.org/officeDocument/2006/relationships/image" Target="../media/image60.png"/></Relationships>
</file>

<file path=ppt/slides/_rels/slide3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47.xml"/></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6.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slideLayout" Target="../slideLayouts/slideLayout40.xml"/><Relationship Id="rId1" Type="http://schemas.openxmlformats.org/officeDocument/2006/relationships/tags" Target="../tags/tag1.xml"/><Relationship Id="rId6" Type="http://schemas.openxmlformats.org/officeDocument/2006/relationships/image" Target="../media/image11.jpe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7.svg"/><Relationship Id="rId9" Type="http://schemas.openxmlformats.org/officeDocument/2006/relationships/image" Target="../media/image14.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4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Layout" Target="../slideLayouts/slideLayout40.xml"/><Relationship Id="rId6" Type="http://schemas.microsoft.com/office/2007/relationships/hdphoto" Target="../media/hdphoto1.wdp"/><Relationship Id="rId5" Type="http://schemas.openxmlformats.org/officeDocument/2006/relationships/image" Target="../media/image21.pn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03934" y="2630657"/>
            <a:ext cx="13303047" cy="2354491"/>
          </a:xfrm>
          <a:prstGeom prst="rect">
            <a:avLst/>
          </a:prstGeom>
        </p:spPr>
        <p:txBody>
          <a:bodyPr wrap="square" lIns="0" tIns="0" rIns="0" bIns="0" rtlCol="0" anchor="ctr">
            <a:spAutoFit/>
          </a:bodyPr>
          <a:lstStyle/>
          <a:p>
            <a:pPr algn="ctr" defTabSz="685834"/>
            <a:r>
              <a:rPr lang="ar-MA" sz="7650" dirty="0">
                <a:solidFill>
                  <a:srgbClr val="01070A"/>
                </a:solidFill>
                <a:latin typeface="Adobe Arabic" panose="02040503050201020203" pitchFamily="18" charset="-78"/>
                <a:cs typeface="Adobe Arabic" panose="02040503050201020203" pitchFamily="18" charset="-78"/>
              </a:rPr>
              <a:t>دعم التعلمات الأساس</a:t>
            </a:r>
          </a:p>
          <a:p>
            <a:pPr algn="ctr" defTabSz="685834" rtl="1"/>
            <a:r>
              <a:rPr lang="ar-MA" sz="7650" dirty="0">
                <a:solidFill>
                  <a:srgbClr val="01070A"/>
                </a:solidFill>
                <a:latin typeface="Adobe Arabic" panose="02040503050201020203" pitchFamily="18" charset="-78"/>
                <a:cs typeface="Adobe Arabic" panose="02040503050201020203" pitchFamily="18" charset="-78"/>
              </a:rPr>
              <a:t>– اللغة العربية –</a:t>
            </a:r>
            <a:endParaRPr lang="en-US" sz="7650" dirty="0">
              <a:solidFill>
                <a:srgbClr val="1F497D"/>
              </a:solidFill>
              <a:latin typeface="Adobe Arabic" panose="02040503050201020203" pitchFamily="18" charset="-78"/>
              <a:cs typeface="Adobe Arabic" panose="02040503050201020203" pitchFamily="18" charset="-78"/>
            </a:endParaRPr>
          </a:p>
        </p:txBody>
      </p:sp>
      <p:sp>
        <p:nvSpPr>
          <p:cNvPr id="5" name="ZoneTexte 4">
            <a:extLst>
              <a:ext uri="{FF2B5EF4-FFF2-40B4-BE49-F238E27FC236}">
                <a16:creationId xmlns:a16="http://schemas.microsoft.com/office/drawing/2014/main" id="{78DEA8EF-E746-A63E-76B4-9205D5002C8C}"/>
              </a:ext>
            </a:extLst>
          </p:cNvPr>
          <p:cNvSpPr txBox="1"/>
          <p:nvPr/>
        </p:nvSpPr>
        <p:spPr>
          <a:xfrm>
            <a:off x="4328161" y="9202937"/>
            <a:ext cx="6035039" cy="707886"/>
          </a:xfrm>
          <a:prstGeom prst="rect">
            <a:avLst/>
          </a:prstGeom>
          <a:noFill/>
        </p:spPr>
        <p:txBody>
          <a:bodyPr wrap="square" rtlCol="0">
            <a:spAutoFit/>
          </a:bodyPr>
          <a:lstStyle/>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نسخة تجريبية خاصة بمؤسسات الريادة غير نهائية</a:t>
            </a:r>
          </a:p>
          <a:p>
            <a:pPr algn="ctr" defTabSz="685834"/>
            <a:r>
              <a:rPr lang="ar-MA" sz="2000" i="1" dirty="0">
                <a:solidFill>
                  <a:prstClr val="black">
                    <a:lumMod val="75000"/>
                    <a:lumOff val="25000"/>
                  </a:prstClr>
                </a:solidFill>
                <a:latin typeface="Adobe Arabic" panose="02040503050201020203" pitchFamily="18" charset="-78"/>
                <a:cs typeface="Adobe Arabic" panose="02040503050201020203" pitchFamily="18" charset="-78"/>
              </a:rPr>
              <a:t>- نسخة قيد التطوير -</a:t>
            </a:r>
            <a:endParaRPr lang="fr-MA" sz="2000" i="1" dirty="0">
              <a:solidFill>
                <a:prstClr val="black">
                  <a:lumMod val="75000"/>
                  <a:lumOff val="25000"/>
                </a:prstClr>
              </a:solidFill>
              <a:latin typeface="Adobe Arabic" panose="02040503050201020203" pitchFamily="18" charset="-78"/>
              <a:cs typeface="Adobe Arabic" panose="02040503050201020203" pitchFamily="18" charset="-78"/>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322111"/>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DE76C9-4AB8-405E-8BE0-C8AEEB27D314}"/>
              </a:ext>
            </a:extLst>
          </p:cNvPr>
          <p:cNvPicPr>
            <a:picLocks noChangeAspect="1"/>
          </p:cNvPicPr>
          <p:nvPr/>
        </p:nvPicPr>
        <p:blipFill>
          <a:blip r:embed="rId4"/>
          <a:stretch>
            <a:fillRect/>
          </a:stretch>
        </p:blipFill>
        <p:spPr>
          <a:xfrm>
            <a:off x="0" y="6992045"/>
            <a:ext cx="3964236" cy="3294955"/>
          </a:xfrm>
          <a:prstGeom prst="rect">
            <a:avLst/>
          </a:prstGeom>
        </p:spPr>
      </p:pic>
      <p:grpSp>
        <p:nvGrpSpPr>
          <p:cNvPr id="15" name="Groupe 14">
            <a:extLst>
              <a:ext uri="{FF2B5EF4-FFF2-40B4-BE49-F238E27FC236}">
                <a16:creationId xmlns:a16="http://schemas.microsoft.com/office/drawing/2014/main" id="{E9CE216A-DD35-560A-66F7-CF1177D1C691}"/>
              </a:ext>
            </a:extLst>
          </p:cNvPr>
          <p:cNvGrpSpPr/>
          <p:nvPr/>
        </p:nvGrpSpPr>
        <p:grpSpPr>
          <a:xfrm>
            <a:off x="10868653" y="3019924"/>
            <a:ext cx="2819400" cy="2539233"/>
            <a:chOff x="10889913" y="2260709"/>
            <a:chExt cx="2819400" cy="2539233"/>
          </a:xfrm>
        </p:grpSpPr>
        <p:pic>
          <p:nvPicPr>
            <p:cNvPr id="8" name="Image 7" descr="Une image contenant symbole, capture d’écran, conception&#10;&#10;Le contenu généré par l’IA peut être incorrect.">
              <a:extLst>
                <a:ext uri="{FF2B5EF4-FFF2-40B4-BE49-F238E27FC236}">
                  <a16:creationId xmlns:a16="http://schemas.microsoft.com/office/drawing/2014/main" id="{FA2A9208-8788-D777-E75C-AA7C59E916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39738" y="2260709"/>
              <a:ext cx="2539233" cy="2539233"/>
            </a:xfrm>
            <a:prstGeom prst="rect">
              <a:avLst/>
            </a:prstGeom>
          </p:spPr>
        </p:pic>
        <p:sp>
          <p:nvSpPr>
            <p:cNvPr id="13" name="TextBox 7"/>
            <p:cNvSpPr txBox="1"/>
            <p:nvPr/>
          </p:nvSpPr>
          <p:spPr>
            <a:xfrm>
              <a:off x="10889913" y="2620073"/>
              <a:ext cx="2819400" cy="1352293"/>
            </a:xfrm>
            <a:prstGeom prst="rect">
              <a:avLst/>
            </a:prstGeom>
            <a:ln>
              <a:noFill/>
            </a:ln>
          </p:spPr>
          <p:txBody>
            <a:bodyPr wrap="square" lIns="0" tIns="0" rIns="0" bIns="0" rtlCol="0" anchor="t">
              <a:spAutoFit/>
            </a:bodyPr>
            <a:lstStyle/>
            <a:p>
              <a:pPr algn="ctr" defTabSz="685834" rtl="1">
                <a:lnSpc>
                  <a:spcPts val="5139"/>
                </a:lnSpc>
              </a:pPr>
              <a:r>
                <a:rPr lang="ar-MA" sz="4000" b="1" dirty="0">
                  <a:solidFill>
                    <a:srgbClr val="4BACC6">
                      <a:lumMod val="75000"/>
                    </a:srgbClr>
                  </a:solidFill>
                  <a:latin typeface="Adobe Arabic" panose="02040503050201020203" pitchFamily="18" charset="-78"/>
                  <a:cs typeface="Adobe Arabic" panose="02040503050201020203" pitchFamily="18" charset="-78"/>
                </a:rPr>
                <a:t>المستوى</a:t>
              </a:r>
            </a:p>
            <a:p>
              <a:pPr algn="ctr" defTabSz="685834">
                <a:lnSpc>
                  <a:spcPts val="5139"/>
                </a:lnSpc>
              </a:pPr>
              <a:r>
                <a:rPr lang="fr-FR" sz="5400" b="1" dirty="0">
                  <a:solidFill>
                    <a:srgbClr val="FF0000"/>
                  </a:solidFill>
                  <a:latin typeface="Adobe Arabic" panose="02040503050201020203" pitchFamily="18" charset="-78"/>
                  <a:cs typeface="Adobe Arabic" panose="02040503050201020203" pitchFamily="18" charset="-78"/>
                </a:rPr>
                <a:t>4</a:t>
              </a:r>
              <a:r>
                <a:rPr lang="en-US" sz="4000" b="1" dirty="0">
                  <a:solidFill>
                    <a:srgbClr val="4BACC6">
                      <a:lumMod val="75000"/>
                    </a:srgbClr>
                  </a:solidFill>
                  <a:latin typeface="Adobe Arabic" panose="02040503050201020203" pitchFamily="18" charset="-78"/>
                  <a:cs typeface="Adobe Arabic" panose="02040503050201020203" pitchFamily="18" charset="-78"/>
                </a:rPr>
                <a:t>                </a:t>
              </a:r>
              <a:r>
                <a:rPr lang="en-US" sz="4400" b="1" dirty="0">
                  <a:solidFill>
                    <a:srgbClr val="4BACC6">
                      <a:lumMod val="75000"/>
                    </a:srgbClr>
                  </a:solidFill>
                  <a:latin typeface="Adobe Arabic" panose="02040503050201020203" pitchFamily="18" charset="-78"/>
                  <a:cs typeface="Adobe Arabic" panose="02040503050201020203" pitchFamily="18" charset="-78"/>
                </a:rPr>
                <a:t>             </a:t>
              </a:r>
            </a:p>
          </p:txBody>
        </p:sp>
      </p:grpSp>
      <p:grpSp>
        <p:nvGrpSpPr>
          <p:cNvPr id="19" name="Groupe 18">
            <a:extLst>
              <a:ext uri="{FF2B5EF4-FFF2-40B4-BE49-F238E27FC236}">
                <a16:creationId xmlns:a16="http://schemas.microsoft.com/office/drawing/2014/main" id="{7B9F1DD1-D575-2ED8-F01A-AF8FD807F260}"/>
              </a:ext>
            </a:extLst>
          </p:cNvPr>
          <p:cNvGrpSpPr/>
          <p:nvPr/>
        </p:nvGrpSpPr>
        <p:grpSpPr>
          <a:xfrm>
            <a:off x="4343400" y="6667500"/>
            <a:ext cx="6019800" cy="2057400"/>
            <a:chOff x="4343400" y="5301853"/>
            <a:chExt cx="6019800" cy="2057400"/>
          </a:xfrm>
        </p:grpSpPr>
        <p:grpSp>
          <p:nvGrpSpPr>
            <p:cNvPr id="17" name="Groupe 16">
              <a:extLst>
                <a:ext uri="{FF2B5EF4-FFF2-40B4-BE49-F238E27FC236}">
                  <a16:creationId xmlns:a16="http://schemas.microsoft.com/office/drawing/2014/main" id="{0AFC6808-EE3E-8AF9-4682-D163497B403D}"/>
                </a:ext>
              </a:extLst>
            </p:cNvPr>
            <p:cNvGrpSpPr/>
            <p:nvPr/>
          </p:nvGrpSpPr>
          <p:grpSpPr>
            <a:xfrm>
              <a:off x="5391604" y="6232200"/>
              <a:ext cx="3418547" cy="813494"/>
              <a:chOff x="5366709" y="6759892"/>
              <a:chExt cx="3113402" cy="813494"/>
            </a:xfrm>
          </p:grpSpPr>
          <p:sp>
            <p:nvSpPr>
              <p:cNvPr id="10" name="Rectangle : coins arrondis 9">
                <a:extLst>
                  <a:ext uri="{FF2B5EF4-FFF2-40B4-BE49-F238E27FC236}">
                    <a16:creationId xmlns:a16="http://schemas.microsoft.com/office/drawing/2014/main" id="{C7D7DD4C-7B77-183D-F3D6-F7060A8F6D60}"/>
                  </a:ext>
                </a:extLst>
              </p:cNvPr>
              <p:cNvSpPr/>
              <p:nvPr/>
            </p:nvSpPr>
            <p:spPr>
              <a:xfrm>
                <a:off x="5366709" y="6759892"/>
                <a:ext cx="3113402" cy="813494"/>
              </a:xfrm>
              <a:prstGeom prst="roundRect">
                <a:avLst>
                  <a:gd name="adj" fmla="val 32324"/>
                </a:avLst>
              </a:prstGeom>
              <a:solidFill>
                <a:schemeClr val="accent5"/>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600" b="1" dirty="0">
                  <a:solidFill>
                    <a:prstClr val="white"/>
                  </a:solidFill>
                  <a:latin typeface="Adobe Arabic" panose="02040503050201020203" pitchFamily="18" charset="-78"/>
                  <a:cs typeface="Adobe Arabic" panose="02040503050201020203" pitchFamily="18" charset="-78"/>
                </a:endParaRPr>
              </a:p>
            </p:txBody>
          </p:sp>
          <p:sp>
            <p:nvSpPr>
              <p:cNvPr id="9" name="TextBox 7">
                <a:extLst>
                  <a:ext uri="{FF2B5EF4-FFF2-40B4-BE49-F238E27FC236}">
                    <a16:creationId xmlns:a16="http://schemas.microsoft.com/office/drawing/2014/main" id="{45B0A1E8-F2BA-31DC-A793-BDED4E478A5A}"/>
                  </a:ext>
                </a:extLst>
              </p:cNvPr>
              <p:cNvSpPr txBox="1"/>
              <p:nvPr/>
            </p:nvSpPr>
            <p:spPr>
              <a:xfrm>
                <a:off x="5943600" y="6919361"/>
                <a:ext cx="1981200" cy="654025"/>
              </a:xfrm>
              <a:prstGeom prst="rect">
                <a:avLst/>
              </a:prstGeom>
            </p:spPr>
            <p:txBody>
              <a:bodyPr wrap="square" lIns="0" tIns="0" rIns="0" bIns="0" rtlCol="0" anchor="t">
                <a:spAutoFit/>
              </a:bodyPr>
              <a:lstStyle/>
              <a:p>
                <a:pPr algn="r" defTabSz="685834" rtl="1">
                  <a:lnSpc>
                    <a:spcPts val="5139"/>
                  </a:lnSpc>
                </a:pPr>
                <a:r>
                  <a:rPr lang="ar-MA" sz="4400" b="1" dirty="0">
                    <a:solidFill>
                      <a:prstClr val="white"/>
                    </a:solidFill>
                    <a:latin typeface="Adobe Arabic" panose="02040503050201020203" pitchFamily="18" charset="-78"/>
                    <a:cs typeface="Adobe Arabic" panose="02040503050201020203" pitchFamily="18" charset="-78"/>
                  </a:rPr>
                  <a:t>الحصة </a:t>
                </a:r>
                <a:r>
                  <a:rPr lang="ar-MA" sz="4400" b="1" dirty="0">
                    <a:solidFill>
                      <a:srgbClr val="FF0000"/>
                    </a:solidFill>
                    <a:latin typeface="Adobe Arabic" panose="02040503050201020203" pitchFamily="18" charset="-78"/>
                    <a:cs typeface="Adobe Arabic" panose="02040503050201020203" pitchFamily="18" charset="-78"/>
                  </a:rPr>
                  <a:t>8</a:t>
                </a:r>
                <a:endParaRPr lang="en-US" sz="4400" b="1" dirty="0">
                  <a:solidFill>
                    <a:srgbClr val="FF0000"/>
                  </a:solidFill>
                  <a:latin typeface="Adobe Arabic" panose="02040503050201020203" pitchFamily="18" charset="-78"/>
                  <a:cs typeface="Adobe Arabic" panose="02040503050201020203" pitchFamily="18" charset="-78"/>
                </a:endParaRPr>
              </a:p>
            </p:txBody>
          </p:sp>
        </p:grpSp>
        <p:sp>
          <p:nvSpPr>
            <p:cNvPr id="4" name="Rectangle : coins arrondis 3">
              <a:extLst>
                <a:ext uri="{FF2B5EF4-FFF2-40B4-BE49-F238E27FC236}">
                  <a16:creationId xmlns:a16="http://schemas.microsoft.com/office/drawing/2014/main" id="{480176DD-AD75-E05C-FFEB-51070627313B}"/>
                </a:ext>
              </a:extLst>
            </p:cNvPr>
            <p:cNvSpPr/>
            <p:nvPr/>
          </p:nvSpPr>
          <p:spPr>
            <a:xfrm>
              <a:off x="4343400" y="5559157"/>
              <a:ext cx="4466751" cy="813494"/>
            </a:xfrm>
            <a:prstGeom prst="roundRect">
              <a:avLst>
                <a:gd name="adj" fmla="val 32324"/>
              </a:avLst>
            </a:prstGeom>
            <a:solidFill>
              <a:schemeClr val="accent5"/>
            </a:solidFill>
            <a:ln w="25400" cap="flat" cmpd="sng" algn="ctr">
              <a:noFill/>
              <a:prstDash val="solid"/>
            </a:ln>
            <a:effectLst/>
          </p:spPr>
          <p:txBody>
            <a:bodyPr rtlCol="0" anchor="ctr"/>
            <a:lstStyle/>
            <a:p>
              <a:pPr marL="0" marR="0" lvl="0" indent="0" algn="ctr" defTabSz="685834" rtl="1" eaLnBrk="1" fontAlgn="auto" latinLnBrk="0" hangingPunct="1">
                <a:lnSpc>
                  <a:spcPct val="100000"/>
                </a:lnSpc>
                <a:spcBef>
                  <a:spcPts val="0"/>
                </a:spcBef>
                <a:spcAft>
                  <a:spcPts val="0"/>
                </a:spcAft>
                <a:buClrTx/>
                <a:buSzTx/>
                <a:buFontTx/>
                <a:buNone/>
                <a:tabLst/>
                <a:defRPr/>
              </a:pPr>
              <a:r>
                <a:rPr kumimoji="0" lang="ar-SA" sz="5400" b="1" i="0" u="none" strike="noStrike" kern="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لبنة </a:t>
              </a:r>
              <a:r>
                <a:rPr kumimoji="0" lang="a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rPr>
                <a:t>فقرة</a:t>
              </a:r>
              <a:endParaRPr kumimoji="0" lang="fr-MA" sz="5400" b="1" i="0" u="none" strike="noStrike" kern="0" cap="none" spc="0" normalizeH="0" baseline="0" noProof="0" dirty="0">
                <a:ln>
                  <a:noFill/>
                </a:ln>
                <a:solidFill>
                  <a:srgbClr val="FF0000"/>
                </a:solidFill>
                <a:effectLst/>
                <a:uLnTx/>
                <a:uFillTx/>
                <a:latin typeface="Microsoft Uighur" panose="02000000000000000000" pitchFamily="2" charset="-78"/>
                <a:ea typeface="+mn-ea"/>
                <a:cs typeface="Microsoft Uighur" panose="02000000000000000000" pitchFamily="2" charset="-78"/>
              </a:endParaRPr>
            </a:p>
          </p:txBody>
        </p:sp>
        <p:sp>
          <p:nvSpPr>
            <p:cNvPr id="16" name="Ellipse 15">
              <a:extLst>
                <a:ext uri="{FF2B5EF4-FFF2-40B4-BE49-F238E27FC236}">
                  <a16:creationId xmlns:a16="http://schemas.microsoft.com/office/drawing/2014/main" id="{1011D395-B48B-1A0E-A8D8-19564F8D3BB7}"/>
                </a:ext>
              </a:extLst>
            </p:cNvPr>
            <p:cNvSpPr/>
            <p:nvPr/>
          </p:nvSpPr>
          <p:spPr>
            <a:xfrm>
              <a:off x="8305800" y="5301853"/>
              <a:ext cx="2057400" cy="205740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ar-MA" sz="5400" b="1" dirty="0">
                  <a:latin typeface="Microsoft Uighur" panose="02000000000000000000" pitchFamily="2" charset="-78"/>
                  <a:cs typeface="Microsoft Uighur" panose="02000000000000000000" pitchFamily="2" charset="-78"/>
                </a:rPr>
                <a:t>المسار </a:t>
              </a:r>
              <a:r>
                <a:rPr lang="fr-FR" sz="5400" b="1" dirty="0">
                  <a:solidFill>
                    <a:srgbClr val="FF0000"/>
                  </a:solidFill>
                  <a:latin typeface="Microsoft Uighur" panose="02000000000000000000" pitchFamily="2" charset="-78"/>
                  <a:cs typeface="Microsoft Uighur" panose="02000000000000000000" pitchFamily="2" charset="-78"/>
                </a:rPr>
                <a:t>2</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BBDBE-EBDA-DCD7-A2FA-A3D65521417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8942D4D-0471-6477-9F3F-AF08839F7B89}"/>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سنتذكر جميعا شروط العمل في ثنائيات</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3" name="ZoneTexte 2">
            <a:extLst>
              <a:ext uri="{FF2B5EF4-FFF2-40B4-BE49-F238E27FC236}">
                <a16:creationId xmlns:a16="http://schemas.microsoft.com/office/drawing/2014/main" id="{41989D0E-6C5B-56AB-232F-70DC720C2D89}"/>
              </a:ext>
            </a:extLst>
          </p:cNvPr>
          <p:cNvSpPr txBox="1"/>
          <p:nvPr/>
        </p:nvSpPr>
        <p:spPr>
          <a:xfrm>
            <a:off x="1619280" y="2804243"/>
            <a:ext cx="11388439" cy="6724854"/>
          </a:xfrm>
          <a:prstGeom prst="rect">
            <a:avLst/>
          </a:prstGeom>
          <a:noFill/>
        </p:spPr>
        <p:txBody>
          <a:bodyPr wrap="square" rtlCol="0">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ar-MA" sz="36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571500" lvl="0" indent="-571500" algn="r" rtl="1">
              <a:lnSpc>
                <a:spcPct val="150000"/>
              </a:lnSpc>
              <a:buFont typeface="Wingdings" panose="05000000000000000000" pitchFamily="2" charset="2"/>
              <a:buChar char="§"/>
              <a:defRPr/>
            </a:pPr>
            <a:r>
              <a:rPr lang="ar-MA" sz="5400" b="1" dirty="0">
                <a:solidFill>
                  <a:prstClr val="black"/>
                </a:solidFill>
              </a:rPr>
              <a:t>الاحترام المتبادل</a:t>
            </a:r>
          </a:p>
          <a:p>
            <a:pPr marL="571500" lvl="0" indent="-571500" algn="r" rtl="1">
              <a:lnSpc>
                <a:spcPct val="150000"/>
              </a:lnSpc>
              <a:buFont typeface="Wingdings" panose="05000000000000000000" pitchFamily="2" charset="2"/>
              <a:buChar char="§"/>
              <a:defRPr/>
            </a:pPr>
            <a:r>
              <a:rPr lang="ar-MA" sz="5400" b="1" dirty="0">
                <a:solidFill>
                  <a:prstClr val="black"/>
                </a:solidFill>
              </a:rPr>
              <a:t> استخدام ألفاظ مهذبة.</a:t>
            </a:r>
          </a:p>
          <a:p>
            <a:pPr marL="571500" lvl="0" indent="-571500" algn="r" rtl="1">
              <a:lnSpc>
                <a:spcPct val="150000"/>
              </a:lnSpc>
              <a:buFont typeface="Wingdings" panose="05000000000000000000" pitchFamily="2" charset="2"/>
              <a:buChar char="§"/>
              <a:defRPr/>
            </a:pPr>
            <a:r>
              <a:rPr lang="es-ES" sz="5400" b="1" dirty="0">
                <a:solidFill>
                  <a:prstClr val="black"/>
                </a:solidFill>
                <a:cs typeface="Arial" panose="020B0604020202020204" pitchFamily="34" charset="0"/>
              </a:rPr>
              <a:t> </a:t>
            </a:r>
            <a:r>
              <a:rPr lang="ar-MA" sz="5400" b="1" dirty="0">
                <a:solidFill>
                  <a:prstClr val="black"/>
                </a:solidFill>
              </a:rPr>
              <a:t>تجنّب السخرية أو التنمر. </a:t>
            </a:r>
          </a:p>
          <a:p>
            <a:pPr marL="571500" lvl="0" indent="-571500" algn="r" rtl="1">
              <a:lnSpc>
                <a:spcPct val="150000"/>
              </a:lnSpc>
              <a:buFont typeface="Wingdings" panose="05000000000000000000" pitchFamily="2" charset="2"/>
              <a:buChar char="§"/>
              <a:defRPr/>
            </a:pPr>
            <a:r>
              <a:rPr lang="es-ES" sz="5400" b="1" dirty="0">
                <a:solidFill>
                  <a:prstClr val="black"/>
                </a:solidFill>
                <a:cs typeface="Arial" panose="020B0604020202020204" pitchFamily="34" charset="0"/>
              </a:rPr>
              <a:t> </a:t>
            </a:r>
            <a:r>
              <a:rPr lang="ar-MA" sz="5400" b="1" dirty="0">
                <a:solidFill>
                  <a:prstClr val="black"/>
                </a:solidFill>
              </a:rPr>
              <a:t>قبول الاختلافات بين الزملاء.</a:t>
            </a:r>
          </a:p>
          <a:p>
            <a:pPr marL="571500" lvl="0" indent="-571500" algn="r" rtl="1">
              <a:lnSpc>
                <a:spcPct val="150000"/>
              </a:lnSpc>
              <a:buFont typeface="Wingdings" panose="05000000000000000000" pitchFamily="2" charset="2"/>
              <a:buChar char="§"/>
              <a:defRPr/>
            </a:pPr>
            <a:r>
              <a:rPr kumimoji="0" lang="ar-MA" sz="54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rPr>
              <a:t>مساعدة الأطفال ذوو</a:t>
            </a:r>
            <a:r>
              <a:rPr kumimoji="0" lang="ar-MA" sz="5400" b="1" i="0" u="none" strike="noStrike" kern="1200" cap="none" spc="0" normalizeH="0" noProof="0" dirty="0">
                <a:ln>
                  <a:noFill/>
                </a:ln>
                <a:solidFill>
                  <a:prstClr val="black"/>
                </a:solidFill>
                <a:effectLst/>
                <a:uLnTx/>
                <a:uFillTx/>
                <a:latin typeface="Calibri" panose="020F0502020204030204"/>
                <a:cs typeface="Arial" panose="020B0604020202020204" pitchFamily="34" charset="0"/>
              </a:rPr>
              <a:t> الاحتياجات الخاصة.</a:t>
            </a:r>
            <a:endParaRPr kumimoji="0" lang="ar-MA" sz="5400" b="1" i="0" u="none" strike="noStrike" kern="1200" cap="none" spc="0" normalizeH="0" baseline="0" noProof="0" dirty="0">
              <a:ln>
                <a:noFill/>
              </a:ln>
              <a:solidFill>
                <a:prstClr val="black"/>
              </a:solidFill>
              <a:effectLst/>
              <a:uLnTx/>
              <a:uFillTx/>
              <a:latin typeface="Calibri" panose="020F0502020204030204"/>
              <a:cs typeface="Arial" panose="020B0604020202020204" pitchFamily="34" charset="0"/>
            </a:endParaRPr>
          </a:p>
        </p:txBody>
      </p:sp>
      <p:pic>
        <p:nvPicPr>
          <p:cNvPr id="2" name="Image 1">
            <a:extLst>
              <a:ext uri="{FF2B5EF4-FFF2-40B4-BE49-F238E27FC236}">
                <a16:creationId xmlns:a16="http://schemas.microsoft.com/office/drawing/2014/main" id="{EAFCE5DF-406A-0980-724C-592B36246880}"/>
              </a:ext>
            </a:extLst>
          </p:cNvPr>
          <p:cNvPicPr>
            <a:picLocks noChangeAspect="1"/>
          </p:cNvPicPr>
          <p:nvPr/>
        </p:nvPicPr>
        <p:blipFill>
          <a:blip r:embed="rId3"/>
          <a:stretch>
            <a:fillRect/>
          </a:stretch>
        </p:blipFill>
        <p:spPr>
          <a:xfrm>
            <a:off x="325508" y="689461"/>
            <a:ext cx="1676545" cy="1280271"/>
          </a:xfrm>
          <a:prstGeom prst="rect">
            <a:avLst/>
          </a:prstGeom>
        </p:spPr>
      </p:pic>
    </p:spTree>
    <p:extLst>
      <p:ext uri="{BB962C8B-B14F-4D97-AF65-F5344CB8AC3E}">
        <p14:creationId xmlns:p14="http://schemas.microsoft.com/office/powerpoint/2010/main" val="1887928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D74F7-40AA-0C5C-CE92-8F9CC423F61E}"/>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5100107C-2EF5-8A84-8A69-E7FD456C2724}"/>
              </a:ext>
            </a:extLst>
          </p:cNvPr>
          <p:cNvSpPr txBox="1"/>
          <p:nvPr/>
        </p:nvSpPr>
        <p:spPr>
          <a:xfrm>
            <a:off x="340530"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يصرح الأستاذ بالهدف من الحصة بشكل واضح ومختصر. ويمكن تسجيله على جانب من السبورة.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48F6FF27-27A6-844B-DE02-1E5104944078}"/>
              </a:ext>
            </a:extLst>
          </p:cNvPr>
          <p:cNvPicPr>
            <a:picLocks noChangeAspect="1"/>
          </p:cNvPicPr>
          <p:nvPr/>
        </p:nvPicPr>
        <p:blipFill>
          <a:blip r:embed="rId3"/>
          <a:stretch>
            <a:fillRect/>
          </a:stretch>
        </p:blipFill>
        <p:spPr>
          <a:xfrm>
            <a:off x="450200" y="689461"/>
            <a:ext cx="1676545" cy="1280271"/>
          </a:xfrm>
          <a:prstGeom prst="rect">
            <a:avLst/>
          </a:prstGeom>
        </p:spPr>
      </p:pic>
      <p:pic>
        <p:nvPicPr>
          <p:cNvPr id="3" name="Image 2">
            <a:extLst>
              <a:ext uri="{FF2B5EF4-FFF2-40B4-BE49-F238E27FC236}">
                <a16:creationId xmlns:a16="http://schemas.microsoft.com/office/drawing/2014/main" id="{6227D002-4EE9-2CB8-E13E-4C1B9C74FADD}"/>
              </a:ext>
            </a:extLst>
          </p:cNvPr>
          <p:cNvPicPr>
            <a:picLocks noChangeAspect="1"/>
          </p:cNvPicPr>
          <p:nvPr/>
        </p:nvPicPr>
        <p:blipFill>
          <a:blip r:embed="rId3"/>
          <a:stretch>
            <a:fillRect/>
          </a:stretch>
        </p:blipFill>
        <p:spPr>
          <a:xfrm>
            <a:off x="3025074" y="3505200"/>
            <a:ext cx="7665851" cy="5853924"/>
          </a:xfrm>
          <a:prstGeom prst="rect">
            <a:avLst/>
          </a:prstGeom>
        </p:spPr>
      </p:pic>
      <p:sp>
        <p:nvSpPr>
          <p:cNvPr id="4" name="Rectangle : coins arrondis 3">
            <a:extLst>
              <a:ext uri="{FF2B5EF4-FFF2-40B4-BE49-F238E27FC236}">
                <a16:creationId xmlns:a16="http://schemas.microsoft.com/office/drawing/2014/main" id="{6A71D17A-60EB-C8FE-F2EE-503A355941E5}"/>
              </a:ext>
            </a:extLst>
          </p:cNvPr>
          <p:cNvSpPr/>
          <p:nvPr/>
        </p:nvSpPr>
        <p:spPr>
          <a:xfrm>
            <a:off x="2154382" y="1969733"/>
            <a:ext cx="9407236" cy="153546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في حصة اليوم سنعمل جميعا على تحقق الهدف الآتي</a:t>
            </a: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a:t>
            </a:r>
          </a:p>
        </p:txBody>
      </p:sp>
    </p:spTree>
    <p:extLst>
      <p:ext uri="{BB962C8B-B14F-4D97-AF65-F5344CB8AC3E}">
        <p14:creationId xmlns:p14="http://schemas.microsoft.com/office/powerpoint/2010/main" val="553663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p:txBody>
          <a:bodyPr/>
          <a:lstStyle/>
          <a:p>
            <a:r>
              <a:rPr kumimoji="1" lang="en-US" altLang="ja-JP" sz="19500"/>
              <a:t>2</a:t>
            </a:r>
            <a:endParaRPr kumimoji="1" lang="ja-JP" altLang="en-US" sz="19500" dirty="0"/>
          </a:p>
        </p:txBody>
      </p:sp>
      <p:sp>
        <p:nvSpPr>
          <p:cNvPr id="9" name="テキスト プレースホルダー 8"/>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نشاط اعتيادي</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2" name="Rectangle : coins arrondis 1">
            <a:extLst>
              <a:ext uri="{FF2B5EF4-FFF2-40B4-BE49-F238E27FC236}">
                <a16:creationId xmlns:a16="http://schemas.microsoft.com/office/drawing/2014/main" id="{D96BEAF4-96E1-F8D9-0C6D-65C59AE793AB}"/>
              </a:ext>
            </a:extLst>
          </p:cNvPr>
          <p:cNvSpPr/>
          <p:nvPr/>
        </p:nvSpPr>
        <p:spPr>
          <a:xfrm>
            <a:off x="648212" y="2147777"/>
            <a:ext cx="6549307" cy="412565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8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البحث عن </a:t>
            </a:r>
            <a:r>
              <a:rPr lang="ar-MA" sz="8000" b="1" dirty="0">
                <a:ln w="0"/>
                <a:solidFill>
                  <a:prstClr val="black"/>
                </a:solidFill>
                <a:effectLst>
                  <a:outerShdw blurRad="38100" dist="19050" dir="2700000" algn="tl" rotWithShape="0">
                    <a:prstClr val="black">
                      <a:alpha val="40000"/>
                    </a:prstClr>
                  </a:outerShdw>
                </a:effectLst>
                <a:latin typeface="Adobe Arabic" panose="02040503050201020203" pitchFamily="18" charset="-78"/>
                <a:cs typeface="Adobe Arabic" panose="02040503050201020203" pitchFamily="18" charset="-78"/>
              </a:rPr>
              <a:t>أضداد</a:t>
            </a:r>
            <a:r>
              <a:rPr kumimoji="0" lang="ar-MA" sz="8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 الكلمات</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708699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C144F-0CA0-07AB-DFEC-0B36A486326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5A840B5-9D49-6F25-FD5A-F9F6572B9945}"/>
              </a:ext>
            </a:extLst>
          </p:cNvPr>
          <p:cNvSpPr txBox="1"/>
          <p:nvPr/>
        </p:nvSpPr>
        <p:spPr>
          <a:xfrm>
            <a:off x="1379620" y="710975"/>
            <a:ext cx="12336380" cy="830997"/>
          </a:xfrm>
          <a:prstGeom prst="rect">
            <a:avLst/>
          </a:prstGeom>
          <a:noFill/>
        </p:spPr>
        <p:txBody>
          <a:bodyPr wrap="square" rtlCol="0" anchor="ctr">
            <a:spAutoFit/>
          </a:bodyPr>
          <a:lstStyle/>
          <a:p>
            <a:pPr marL="977900" lvl="0" algn="r" defTabSz="1074738" rtl="1">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انتبهوا؛</a:t>
            </a:r>
            <a:r>
              <a:rPr lang="ar-MA" sz="2400" dirty="0">
                <a:solidFill>
                  <a:prstClr val="white">
                    <a:lumMod val="65000"/>
                  </a:prstClr>
                </a:solidFill>
                <a:latin typeface="Microsoft Uighur" panose="02000000000000000000" pitchFamily="2" charset="-78"/>
                <a:cs typeface="Microsoft Uighur" panose="02000000000000000000" pitchFamily="2" charset="-78"/>
              </a:rPr>
              <a:t> سأقرأ سلسلة الكلمات، وأنتم ستفعلون مثلي</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977900" lvl="0" algn="r" defTabSz="1074738" rtl="1">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2" name="Image 1">
            <a:extLst>
              <a:ext uri="{FF2B5EF4-FFF2-40B4-BE49-F238E27FC236}">
                <a16:creationId xmlns:a16="http://schemas.microsoft.com/office/drawing/2014/main" id="{67DA63CA-C580-3B75-784F-3E14DA57523A}"/>
              </a:ext>
            </a:extLst>
          </p:cNvPr>
          <p:cNvPicPr>
            <a:picLocks noChangeAspect="1"/>
          </p:cNvPicPr>
          <p:nvPr/>
        </p:nvPicPr>
        <p:blipFill>
          <a:blip r:embed="rId2"/>
          <a:stretch>
            <a:fillRect/>
          </a:stretch>
        </p:blipFill>
        <p:spPr>
          <a:xfrm>
            <a:off x="412248" y="680591"/>
            <a:ext cx="1475360" cy="1353429"/>
          </a:xfrm>
          <a:prstGeom prst="rect">
            <a:avLst/>
          </a:prstGeom>
        </p:spPr>
      </p:pic>
      <p:sp>
        <p:nvSpPr>
          <p:cNvPr id="3" name="Rectangle : coins arrondis 2">
            <a:extLst>
              <a:ext uri="{FF2B5EF4-FFF2-40B4-BE49-F238E27FC236}">
                <a16:creationId xmlns:a16="http://schemas.microsoft.com/office/drawing/2014/main" id="{0C67F1D4-525C-4E73-5925-635B85FD2F81}"/>
              </a:ext>
            </a:extLst>
          </p:cNvPr>
          <p:cNvSpPr/>
          <p:nvPr/>
        </p:nvSpPr>
        <p:spPr>
          <a:xfrm>
            <a:off x="689810" y="4488575"/>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 مُتَفائِلٌ -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غادَرَ</a:t>
            </a:r>
            <a:r>
              <a:rPr lang="ar-MA" sz="6600" b="1" kern="0" dirty="0">
                <a:effectLst/>
                <a:latin typeface="Calibri" panose="020F0502020204030204" pitchFamily="34" charset="0"/>
                <a:ea typeface="Calibri" panose="020F0502020204030204" pitchFamily="34" charset="0"/>
                <a:cs typeface="Arial" panose="020B0604020202020204" pitchFamily="34" charset="0"/>
              </a:rPr>
              <a:t> – نورٌ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قَديمَةً</a:t>
            </a:r>
            <a:r>
              <a:rPr lang="ar-MA" sz="6600" b="1" kern="0" dirty="0">
                <a:solidFill>
                  <a:prstClr val="black"/>
                </a:solidFill>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a:t>
            </a:r>
            <a:r>
              <a:rPr lang="ar-MA" sz="6600" b="1" kern="0" dirty="0">
                <a:latin typeface="Calibri" panose="020F0502020204030204" pitchFamily="34" charset="0"/>
                <a:ea typeface="Calibri" panose="020F0502020204030204" pitchFamily="34" charset="0"/>
                <a:cs typeface="Arial" panose="020B0604020202020204" pitchFamily="34" charset="0"/>
              </a:rPr>
              <a:t>ذَكِيٌّ</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246076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9E9A9-610B-22BF-B67B-CFCFCC102E90}"/>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414ECBB3-7FA3-C939-8DB4-72EA90F3AC41}"/>
              </a:ext>
            </a:extLst>
          </p:cNvPr>
          <p:cNvSpPr txBox="1"/>
          <p:nvPr/>
        </p:nvSpPr>
        <p:spPr>
          <a:xfrm>
            <a:off x="1379620" y="710975"/>
            <a:ext cx="12336380" cy="830997"/>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lang="ar-MA" sz="2400" dirty="0">
                <a:solidFill>
                  <a:prstClr val="white">
                    <a:lumMod val="65000"/>
                  </a:prstClr>
                </a:solidFill>
                <a:latin typeface="Microsoft Uighur" panose="02000000000000000000" pitchFamily="2" charset="-78"/>
                <a:cs typeface="Microsoft Uighur" panose="02000000000000000000" pitchFamily="2" charset="-78"/>
              </a:rPr>
              <a:t>من يقرأ</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ينتدب الأستاذ بعض التلاميذ لقراءة الكلمات</a:t>
            </a:r>
          </a:p>
        </p:txBody>
      </p:sp>
      <p:pic>
        <p:nvPicPr>
          <p:cNvPr id="3" name="Image 2">
            <a:extLst>
              <a:ext uri="{FF2B5EF4-FFF2-40B4-BE49-F238E27FC236}">
                <a16:creationId xmlns:a16="http://schemas.microsoft.com/office/drawing/2014/main" id="{800A022C-DD2E-F5F0-CE66-33EE005341E8}"/>
              </a:ext>
            </a:extLst>
          </p:cNvPr>
          <p:cNvPicPr>
            <a:picLocks noChangeAspect="1"/>
          </p:cNvPicPr>
          <p:nvPr/>
        </p:nvPicPr>
        <p:blipFill>
          <a:blip r:embed="rId2"/>
          <a:stretch>
            <a:fillRect/>
          </a:stretch>
        </p:blipFill>
        <p:spPr>
          <a:xfrm>
            <a:off x="321135" y="668398"/>
            <a:ext cx="1767993" cy="1377815"/>
          </a:xfrm>
          <a:prstGeom prst="rect">
            <a:avLst/>
          </a:prstGeom>
        </p:spPr>
      </p:pic>
      <p:sp>
        <p:nvSpPr>
          <p:cNvPr id="2" name="Rectangle : coins arrondis 1">
            <a:extLst>
              <a:ext uri="{FF2B5EF4-FFF2-40B4-BE49-F238E27FC236}">
                <a16:creationId xmlns:a16="http://schemas.microsoft.com/office/drawing/2014/main" id="{CCBAF1A0-5728-A2D5-370A-D953F913CEE9}"/>
              </a:ext>
            </a:extLst>
          </p:cNvPr>
          <p:cNvSpPr/>
          <p:nvPr/>
        </p:nvSpPr>
        <p:spPr>
          <a:xfrm>
            <a:off x="689810" y="4488575"/>
            <a:ext cx="12336379" cy="387025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lnSpc>
                <a:spcPct val="107000"/>
              </a:lnSpc>
              <a:spcAft>
                <a:spcPts val="800"/>
              </a:spcAft>
              <a:buNone/>
            </a:pPr>
            <a:r>
              <a:rPr lang="ar-MA" sz="6600" b="1" kern="0" dirty="0">
                <a:effectLst/>
                <a:latin typeface="Calibri" panose="020F0502020204030204" pitchFamily="34" charset="0"/>
                <a:ea typeface="Calibri" panose="020F0502020204030204" pitchFamily="34" charset="0"/>
                <a:cs typeface="Arial" panose="020B0604020202020204" pitchFamily="34" charset="0"/>
              </a:rPr>
              <a:t> مُتَفائِلٌ - غادَرَ – نورٌ –</a:t>
            </a:r>
            <a:r>
              <a:rPr kumimoji="0" lang="ar-MA" sz="6600" b="1" i="0" u="none" strike="noStrike" kern="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قَديمَةً</a:t>
            </a:r>
            <a:r>
              <a:rPr lang="ar-MA" sz="6600" b="1" kern="0" dirty="0">
                <a:solidFill>
                  <a:prstClr val="black"/>
                </a:solidFill>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a:t>
            </a:r>
            <a:r>
              <a:rPr lang="ar-MA" sz="6600" b="1" kern="0" dirty="0">
                <a:effectLst/>
                <a:latin typeface="Calibri" panose="020F0502020204030204" pitchFamily="34" charset="0"/>
                <a:ea typeface="Calibri" panose="020F0502020204030204" pitchFamily="34" charset="0"/>
                <a:cs typeface="Arial" panose="020B0604020202020204" pitchFamily="34" charset="0"/>
              </a:rPr>
              <a:t> </a:t>
            </a:r>
            <a:r>
              <a:rPr lang="fr-FR" sz="6600" b="1" kern="0" dirty="0">
                <a:effectLst/>
                <a:latin typeface="Calibri" panose="020F0502020204030204" pitchFamily="34" charset="0"/>
                <a:ea typeface="Calibri" panose="020F0502020204030204" pitchFamily="34" charset="0"/>
                <a:cs typeface="Arial" panose="020B0604020202020204" pitchFamily="34" charset="0"/>
              </a:rPr>
              <a:t> </a:t>
            </a:r>
            <a:r>
              <a:rPr lang="ar-MA" sz="6600" b="1" kern="0" dirty="0">
                <a:latin typeface="Calibri" panose="020F0502020204030204" pitchFamily="34" charset="0"/>
                <a:ea typeface="Calibri" panose="020F0502020204030204" pitchFamily="34" charset="0"/>
                <a:cs typeface="Arial" panose="020B0604020202020204" pitchFamily="34" charset="0"/>
              </a:rPr>
              <a:t>ذَكِيٌّ</a:t>
            </a:r>
            <a:endParaRPr lang="es-ES" sz="4800" kern="100" dirty="0">
              <a:effectLst/>
              <a:latin typeface="Aptos" panose="020B00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11559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6533A270-9253-5E18-1483-5936701E86FF}"/>
              </a:ext>
            </a:extLst>
          </p:cNvPr>
          <p:cNvSpPr txBox="1"/>
          <p:nvPr/>
        </p:nvSpPr>
        <p:spPr>
          <a:xfrm>
            <a:off x="254937" y="751817"/>
            <a:ext cx="11973429" cy="1246495"/>
          </a:xfrm>
          <a:prstGeom prst="rect">
            <a:avLst/>
          </a:prstGeom>
          <a:noFill/>
        </p:spPr>
        <p:txBody>
          <a:bodyPr wrap="square" rtlCol="0" anchor="ctr">
            <a:spAutoFit/>
          </a:bodyPr>
          <a:lstStyle/>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الآن سوف تبحثون عن ضد لكل كلمة، مثلا : صغير ضدها كبير ، جميل ضدها قبيح.....</a:t>
            </a:r>
          </a:p>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يدون الأستاذ بعض الأمثلة </a:t>
            </a:r>
            <a:r>
              <a:rPr lang="ar-MA" sz="2400" dirty="0" err="1">
                <a:solidFill>
                  <a:prstClr val="white">
                    <a:lumMod val="65000"/>
                  </a:prstClr>
                </a:solidFill>
                <a:latin typeface="Microsoft Uighur" panose="02000000000000000000" pitchFamily="2" charset="-78"/>
                <a:cs typeface="Microsoft Uighur" panose="02000000000000000000" pitchFamily="2" charset="-78"/>
              </a:rPr>
              <a:t>لينمذج</a:t>
            </a:r>
            <a:r>
              <a:rPr lang="ar-MA" sz="2400" dirty="0">
                <a:solidFill>
                  <a:prstClr val="white">
                    <a:lumMod val="65000"/>
                  </a:prstClr>
                </a:solidFill>
                <a:latin typeface="Microsoft Uighur" panose="02000000000000000000" pitchFamily="2" charset="-78"/>
                <a:cs typeface="Microsoft Uighur" panose="02000000000000000000" pitchFamily="2" charset="-78"/>
              </a:rPr>
              <a:t> النشاط.</a:t>
            </a:r>
          </a:p>
          <a:p>
            <a:pPr marL="0" lvl="1" algn="r" defTabSz="685834" rtl="1">
              <a:lnSpc>
                <a:spcPts val="3017"/>
              </a:lnSpc>
              <a:spcBef>
                <a:spcPct val="0"/>
              </a:spcBef>
            </a:pPr>
            <a:r>
              <a:rPr lang="ar-MA" sz="2400" dirty="0">
                <a:solidFill>
                  <a:prstClr val="white">
                    <a:lumMod val="65000"/>
                  </a:prstClr>
                </a:solidFill>
                <a:latin typeface="Microsoft Uighur" panose="02000000000000000000" pitchFamily="2" charset="-78"/>
                <a:cs typeface="Microsoft Uighur" panose="02000000000000000000" pitchFamily="2" charset="-78"/>
              </a:rPr>
              <a:t> </a:t>
            </a:r>
          </a:p>
        </p:txBody>
      </p:sp>
      <p:pic>
        <p:nvPicPr>
          <p:cNvPr id="2" name="Image 1">
            <a:extLst>
              <a:ext uri="{FF2B5EF4-FFF2-40B4-BE49-F238E27FC236}">
                <a16:creationId xmlns:a16="http://schemas.microsoft.com/office/drawing/2014/main" id="{FD023D53-E614-16BC-426E-84E3F619BE0C}"/>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4" name="Image 3">
            <a:extLst>
              <a:ext uri="{FF2B5EF4-FFF2-40B4-BE49-F238E27FC236}">
                <a16:creationId xmlns:a16="http://schemas.microsoft.com/office/drawing/2014/main" id="{0BABE81E-E859-46D2-85C5-E65530296710}"/>
              </a:ext>
            </a:extLst>
          </p:cNvPr>
          <p:cNvPicPr>
            <a:picLocks noChangeAspect="1"/>
          </p:cNvPicPr>
          <p:nvPr/>
        </p:nvPicPr>
        <p:blipFill>
          <a:blip r:embed="rId3"/>
          <a:stretch>
            <a:fillRect/>
          </a:stretch>
        </p:blipFill>
        <p:spPr>
          <a:xfrm>
            <a:off x="2516150" y="2556982"/>
            <a:ext cx="8683700" cy="6637646"/>
          </a:xfrm>
          <a:prstGeom prst="rect">
            <a:avLst/>
          </a:prstGeom>
        </p:spPr>
      </p:pic>
    </p:spTree>
    <p:extLst>
      <p:ext uri="{BB962C8B-B14F-4D97-AF65-F5344CB8AC3E}">
        <p14:creationId xmlns:p14="http://schemas.microsoft.com/office/powerpoint/2010/main" val="26393369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6E4C-D0F4-43F5-D136-2537210FBEA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2C9241E-53CB-37A3-33EE-436AF717BFEB}"/>
              </a:ext>
            </a:extLst>
          </p:cNvPr>
          <p:cNvSpPr txBox="1"/>
          <p:nvPr/>
        </p:nvSpPr>
        <p:spPr>
          <a:xfrm>
            <a:off x="975287" y="72661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اكتبوا ضد:  غبي </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51DB5F24-B4CE-7C3E-DAA3-CE63F9806C00}"/>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B9C0FB21-FE9A-A317-63F2-0F5F752C732E}"/>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949022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E6CD2-EE7B-DB80-6836-B4CA0F5F8F5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6242E913-A20B-9BC0-F2DB-89F5E327EE9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022BACA4-66BD-2FAB-BD46-0F689603671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07195A75-6B76-144D-74AB-3CF8A6CDA84C}"/>
              </a:ext>
            </a:extLst>
          </p:cNvPr>
          <p:cNvSpPr txBox="1"/>
          <p:nvPr/>
        </p:nvSpPr>
        <p:spPr>
          <a:xfrm>
            <a:off x="3148206" y="4315611"/>
            <a:ext cx="7744689" cy="3770263"/>
          </a:xfrm>
          <a:prstGeom prst="rect">
            <a:avLst/>
          </a:prstGeom>
          <a:noFill/>
        </p:spPr>
        <p:txBody>
          <a:bodyPr wrap="square" rtlCol="0">
            <a:spAutoFit/>
          </a:bodyPr>
          <a:lstStyle/>
          <a:p>
            <a:pPr lvl="0" algn="ctr" defTabSz="914400">
              <a:defRPr/>
            </a:pPr>
            <a:r>
              <a:rPr lang="ar-MA" sz="23900" b="1" kern="100" dirty="0">
                <a:solidFill>
                  <a:prstClr val="black"/>
                </a:solidFill>
                <a:latin typeface="Aptos" panose="020B0004020202020204" pitchFamily="34" charset="0"/>
                <a:ea typeface="Aptos" panose="020B0004020202020204" pitchFamily="34" charset="0"/>
              </a:rPr>
              <a:t>غَبِيٌّ</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1808969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06C26-2999-8DC0-430E-68618BA8BFA8}"/>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BDE9B1E-6478-F4F5-549A-1A28F55C4B6A}"/>
              </a:ext>
            </a:extLst>
          </p:cNvPr>
          <p:cNvSpPr txBox="1"/>
          <p:nvPr/>
        </p:nvSpPr>
        <p:spPr>
          <a:xfrm>
            <a:off x="828355" y="913399"/>
            <a:ext cx="11765426" cy="461665"/>
          </a:xfrm>
          <a:prstGeom prst="rect">
            <a:avLst/>
          </a:prstGeom>
          <a:noFill/>
        </p:spPr>
        <p:txBody>
          <a:bodyPr wrap="square" rtlCol="0" anchor="ctr">
            <a:spAutoFit/>
          </a:bodyPr>
          <a:lstStyle/>
          <a:p>
            <a:pPr lvl="0" algn="r"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 اُكتبوا  ضد متفائل </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1EAF2475-503D-E6FC-D1D4-930AAE0EF635}"/>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15B62240-81D8-7517-D442-DA3C2F58BDCF}"/>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27400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B9F2-54BB-D8E4-1E07-D561F9C5353F}"/>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9A131CAD-CDC7-C319-4968-63306C6D754E}"/>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E3A16012-0556-C9A3-58FD-EDE0C0B0387C}"/>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AC872B29-AEAE-99D2-02AB-4D9FB809B9C6}"/>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مُتَشائِمٌ</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64785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A3DDA-DAF4-A661-5394-9881F3F1568D}"/>
            </a:ext>
          </a:extLst>
        </p:cNvPr>
        <p:cNvGrpSpPr/>
        <p:nvPr/>
      </p:nvGrpSpPr>
      <p:grpSpPr>
        <a:xfrm>
          <a:off x="0" y="0"/>
          <a:ext cx="0" cy="0"/>
          <a:chOff x="0" y="0"/>
          <a:chExt cx="0" cy="0"/>
        </a:xfrm>
      </p:grpSpPr>
      <p:grpSp>
        <p:nvGrpSpPr>
          <p:cNvPr id="2" name="Groupe 1">
            <a:extLst>
              <a:ext uri="{FF2B5EF4-FFF2-40B4-BE49-F238E27FC236}">
                <a16:creationId xmlns:a16="http://schemas.microsoft.com/office/drawing/2014/main" id="{D029881D-4E4E-7D82-4661-E579D046E30B}"/>
              </a:ext>
            </a:extLst>
          </p:cNvPr>
          <p:cNvGrpSpPr/>
          <p:nvPr/>
        </p:nvGrpSpPr>
        <p:grpSpPr>
          <a:xfrm>
            <a:off x="468776" y="341050"/>
            <a:ext cx="12778451" cy="9294875"/>
            <a:chOff x="312517" y="227366"/>
            <a:chExt cx="8518967" cy="6196583"/>
          </a:xfrm>
        </p:grpSpPr>
        <p:sp>
          <p:nvSpPr>
            <p:cNvPr id="4" name="Rectangle : coins arrondis 3">
              <a:extLst>
                <a:ext uri="{FF2B5EF4-FFF2-40B4-BE49-F238E27FC236}">
                  <a16:creationId xmlns:a16="http://schemas.microsoft.com/office/drawing/2014/main" id="{B13795D4-617E-C814-8960-46588A5CB717}"/>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5" name="Freeform 7">
              <a:extLst>
                <a:ext uri="{FF2B5EF4-FFF2-40B4-BE49-F238E27FC236}">
                  <a16:creationId xmlns:a16="http://schemas.microsoft.com/office/drawing/2014/main" id="{6E747F29-AF47-65EF-7745-69AB78E9093A}"/>
                </a:ext>
              </a:extLst>
            </p:cNvPr>
            <p:cNvSpPr/>
            <p:nvPr/>
          </p:nvSpPr>
          <p:spPr>
            <a:xfrm>
              <a:off x="625110" y="227366"/>
              <a:ext cx="622415"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15" name="Rectangle : coins arrondis 114">
              <a:extLst>
                <a:ext uri="{FF2B5EF4-FFF2-40B4-BE49-F238E27FC236}">
                  <a16:creationId xmlns:a16="http://schemas.microsoft.com/office/drawing/2014/main" id="{4103E49A-77F5-3CA8-CD87-5019D30E9BAC}"/>
                </a:ext>
              </a:extLst>
            </p:cNvPr>
            <p:cNvSpPr/>
            <p:nvPr/>
          </p:nvSpPr>
          <p:spPr>
            <a:xfrm flipH="1" flipV="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137160" tIns="68580" rIns="137160" bIns="68580" numCol="1" spcCol="0" rtlCol="0" fromWordArt="0" anchor="ctr" anchorCtr="0" forceAA="0" compatLnSpc="1">
              <a:prstTxWarp prst="textNoShape">
                <a:avLst/>
              </a:prstTxWarp>
              <a:noAutofit/>
            </a:bodyPr>
            <a:lstStyle/>
            <a:p>
              <a:pPr algn="ctr" defTabSz="685800">
                <a:defRPr/>
              </a:pPr>
              <a:endParaRPr lang="fr-FR" sz="5400" dirty="0">
                <a:solidFill>
                  <a:prstClr val="white"/>
                </a:solidFill>
                <a:effectLst>
                  <a:outerShdw blurRad="38100" dist="38100" dir="2700000" algn="tl">
                    <a:srgbClr val="000000">
                      <a:alpha val="43137"/>
                    </a:srgbClr>
                  </a:outerShdw>
                </a:effectLst>
                <a:latin typeface="Air Strip Arabic" panose="02000500000000000000" pitchFamily="2" charset="-78"/>
                <a:cs typeface="Air Strip Arabic" panose="02000500000000000000" pitchFamily="2" charset="-78"/>
              </a:endParaRPr>
            </a:p>
          </p:txBody>
        </p:sp>
      </p:grpSp>
      <p:sp>
        <p:nvSpPr>
          <p:cNvPr id="100" name="Ellipse 99">
            <a:extLst>
              <a:ext uri="{FF2B5EF4-FFF2-40B4-BE49-F238E27FC236}">
                <a16:creationId xmlns:a16="http://schemas.microsoft.com/office/drawing/2014/main" id="{8DCB5382-F30E-BEB2-52CB-D9F66B91CEE5}"/>
              </a:ext>
            </a:extLst>
          </p:cNvPr>
          <p:cNvSpPr/>
          <p:nvPr/>
        </p:nvSpPr>
        <p:spPr>
          <a:xfrm>
            <a:off x="10762334" y="2421609"/>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dirty="0">
              <a:solidFill>
                <a:prstClr val="white"/>
              </a:solidFill>
              <a:latin typeface="Calibri" panose="020F0502020204030204"/>
            </a:endParaRPr>
          </a:p>
        </p:txBody>
      </p:sp>
      <p:sp>
        <p:nvSpPr>
          <p:cNvPr id="101" name="Ellipse 100">
            <a:extLst>
              <a:ext uri="{FF2B5EF4-FFF2-40B4-BE49-F238E27FC236}">
                <a16:creationId xmlns:a16="http://schemas.microsoft.com/office/drawing/2014/main" id="{B3432556-DE9C-ABF0-76EB-9D28D2BF90B7}"/>
              </a:ext>
            </a:extLst>
          </p:cNvPr>
          <p:cNvSpPr/>
          <p:nvPr/>
        </p:nvSpPr>
        <p:spPr>
          <a:xfrm>
            <a:off x="10762334" y="4601942"/>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sp>
        <p:nvSpPr>
          <p:cNvPr id="102" name="Ellipse 101">
            <a:extLst>
              <a:ext uri="{FF2B5EF4-FFF2-40B4-BE49-F238E27FC236}">
                <a16:creationId xmlns:a16="http://schemas.microsoft.com/office/drawing/2014/main" id="{37A6C202-3936-65BB-1F74-6828101F5805}"/>
              </a:ext>
            </a:extLst>
          </p:cNvPr>
          <p:cNvSpPr/>
          <p:nvPr/>
        </p:nvSpPr>
        <p:spPr>
          <a:xfrm>
            <a:off x="10762334" y="6782273"/>
            <a:ext cx="1727733" cy="172773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2700">
              <a:solidFill>
                <a:prstClr val="white"/>
              </a:solidFill>
              <a:latin typeface="Calibri" panose="020F0502020204030204"/>
            </a:endParaRPr>
          </a:p>
        </p:txBody>
      </p:sp>
      <p:pic>
        <p:nvPicPr>
          <p:cNvPr id="99" name="Graphique 98">
            <a:extLst>
              <a:ext uri="{FF2B5EF4-FFF2-40B4-BE49-F238E27FC236}">
                <a16:creationId xmlns:a16="http://schemas.microsoft.com/office/drawing/2014/main" id="{D6AA847E-2ED1-6F41-8094-DA79FCA26D0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H="1">
            <a:off x="10886147" y="4820200"/>
            <a:ext cx="1285149" cy="1226843"/>
          </a:xfrm>
          <a:prstGeom prst="rect">
            <a:avLst/>
          </a:prstGeom>
        </p:spPr>
      </p:pic>
      <p:sp>
        <p:nvSpPr>
          <p:cNvPr id="104" name="Freeform 7">
            <a:extLst>
              <a:ext uri="{FF2B5EF4-FFF2-40B4-BE49-F238E27FC236}">
                <a16:creationId xmlns:a16="http://schemas.microsoft.com/office/drawing/2014/main" id="{A64705FD-92BF-F47C-1DCD-156BBA479D12}"/>
              </a:ext>
            </a:extLst>
          </p:cNvPr>
          <p:cNvSpPr/>
          <p:nvPr/>
        </p:nvSpPr>
        <p:spPr>
          <a:xfrm>
            <a:off x="11196808" y="2847629"/>
            <a:ext cx="933623" cy="844472"/>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defTabSz="685800">
              <a:defRPr/>
            </a:pPr>
            <a:endParaRPr lang="fr-MA" sz="642" dirty="0">
              <a:solidFill>
                <a:prstClr val="black"/>
              </a:solidFill>
              <a:latin typeface="Dosis" pitchFamily="2" charset="0"/>
            </a:endParaRPr>
          </a:p>
        </p:txBody>
      </p:sp>
      <p:sp>
        <p:nvSpPr>
          <p:cNvPr id="105" name="ZoneTexte 22">
            <a:extLst>
              <a:ext uri="{FF2B5EF4-FFF2-40B4-BE49-F238E27FC236}">
                <a16:creationId xmlns:a16="http://schemas.microsoft.com/office/drawing/2014/main" id="{6784E1D7-7560-2DFE-586C-6C91E3F94F26}"/>
              </a:ext>
            </a:extLst>
          </p:cNvPr>
          <p:cNvSpPr txBox="1"/>
          <p:nvPr/>
        </p:nvSpPr>
        <p:spPr>
          <a:xfrm>
            <a:off x="10762334" y="7245470"/>
            <a:ext cx="1727733" cy="830997"/>
          </a:xfrm>
          <a:prstGeom prst="rect">
            <a:avLst/>
          </a:prstGeom>
          <a:noFill/>
        </p:spPr>
        <p:txBody>
          <a:bodyPr wrap="square">
            <a:spAutoFit/>
          </a:bodyPr>
          <a:lstStyle/>
          <a:p>
            <a:pPr algn="ctr" defTabSz="914445" rtl="1">
              <a:defRPr/>
            </a:pPr>
            <a:r>
              <a:rPr lang="ar-MA" sz="2400" b="1" dirty="0">
                <a:solidFill>
                  <a:prstClr val="white">
                    <a:lumMod val="65000"/>
                  </a:prstClr>
                </a:solidFill>
                <a:latin typeface="Microsoft Uighur" panose="02000000000000000000" pitchFamily="2" charset="-78"/>
                <a:cs typeface="Microsoft Uighur" panose="02000000000000000000" pitchFamily="2" charset="-78"/>
              </a:rPr>
              <a:t>يطلب من التلاميذ قراءة الكلمات</a:t>
            </a:r>
          </a:p>
        </p:txBody>
      </p:sp>
      <p:sp>
        <p:nvSpPr>
          <p:cNvPr id="106" name="Forme libre : forme 105">
            <a:extLst>
              <a:ext uri="{FF2B5EF4-FFF2-40B4-BE49-F238E27FC236}">
                <a16:creationId xmlns:a16="http://schemas.microsoft.com/office/drawing/2014/main" id="{124E8447-D73F-1B08-4CD4-E953F13F3E42}"/>
              </a:ext>
            </a:extLst>
          </p:cNvPr>
          <p:cNvSpPr/>
          <p:nvPr/>
        </p:nvSpPr>
        <p:spPr>
          <a:xfrm>
            <a:off x="9584806" y="3178428"/>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09" name="Forme libre : forme 108">
            <a:extLst>
              <a:ext uri="{FF2B5EF4-FFF2-40B4-BE49-F238E27FC236}">
                <a16:creationId xmlns:a16="http://schemas.microsoft.com/office/drawing/2014/main" id="{D25FB749-C947-B6AB-152C-159C5B6EBAA2}"/>
              </a:ext>
            </a:extLst>
          </p:cNvPr>
          <p:cNvSpPr/>
          <p:nvPr/>
        </p:nvSpPr>
        <p:spPr>
          <a:xfrm>
            <a:off x="9584806" y="5358761"/>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0" name="Forme libre : forme 109">
            <a:extLst>
              <a:ext uri="{FF2B5EF4-FFF2-40B4-BE49-F238E27FC236}">
                <a16:creationId xmlns:a16="http://schemas.microsoft.com/office/drawing/2014/main" id="{5AC2802F-2252-023A-332B-634793874459}"/>
              </a:ext>
            </a:extLst>
          </p:cNvPr>
          <p:cNvSpPr/>
          <p:nvPr/>
        </p:nvSpPr>
        <p:spPr>
          <a:xfrm>
            <a:off x="9584806" y="7539092"/>
            <a:ext cx="817892" cy="214095"/>
          </a:xfrm>
          <a:custGeom>
            <a:avLst/>
            <a:gdLst>
              <a:gd name="connsiteX0" fmla="*/ 200331 w 1140257"/>
              <a:gd name="connsiteY0" fmla="*/ 182213 h 298478"/>
              <a:gd name="connsiteX1" fmla="*/ 291200 w 1140257"/>
              <a:gd name="connsiteY1" fmla="*/ 234982 h 298478"/>
              <a:gd name="connsiteX2" fmla="*/ 318346 w 1140257"/>
              <a:gd name="connsiteY2" fmla="*/ 252031 h 298478"/>
              <a:gd name="connsiteX3" fmla="*/ 337967 w 1140257"/>
              <a:gd name="connsiteY3" fmla="*/ 287941 h 298478"/>
              <a:gd name="connsiteX4" fmla="*/ 296534 w 1140257"/>
              <a:gd name="connsiteY4" fmla="*/ 293179 h 298478"/>
              <a:gd name="connsiteX5" fmla="*/ 254338 w 1140257"/>
              <a:gd name="connsiteY5" fmla="*/ 275558 h 298478"/>
              <a:gd name="connsiteX6" fmla="*/ 69172 w 1140257"/>
              <a:gd name="connsiteY6" fmla="*/ 184975 h 298478"/>
              <a:gd name="connsiteX7" fmla="*/ 21737 w 1140257"/>
              <a:gd name="connsiteY7" fmla="*/ 157543 h 298478"/>
              <a:gd name="connsiteX8" fmla="*/ 26595 w 1140257"/>
              <a:gd name="connsiteY8" fmla="*/ 94488 h 298478"/>
              <a:gd name="connsiteX9" fmla="*/ 163088 w 1140257"/>
              <a:gd name="connsiteY9" fmla="*/ 29337 h 298478"/>
              <a:gd name="connsiteX10" fmla="*/ 221858 w 1140257"/>
              <a:gd name="connsiteY10" fmla="*/ 3810 h 298478"/>
              <a:gd name="connsiteX11" fmla="*/ 259196 w 1140257"/>
              <a:gd name="connsiteY11" fmla="*/ 0 h 298478"/>
              <a:gd name="connsiteX12" fmla="*/ 234145 w 1140257"/>
              <a:gd name="connsiteY12" fmla="*/ 39243 h 298478"/>
              <a:gd name="connsiteX13" fmla="*/ 132799 w 1140257"/>
              <a:gd name="connsiteY13" fmla="*/ 92773 h 298478"/>
              <a:gd name="connsiteX14" fmla="*/ 97651 w 1140257"/>
              <a:gd name="connsiteY14" fmla="*/ 120872 h 298478"/>
              <a:gd name="connsiteX15" fmla="*/ 147943 w 1140257"/>
              <a:gd name="connsiteY15" fmla="*/ 126397 h 298478"/>
              <a:gd name="connsiteX16" fmla="*/ 532658 w 1140257"/>
              <a:gd name="connsiteY16" fmla="*/ 146685 h 298478"/>
              <a:gd name="connsiteX17" fmla="*/ 1091395 w 1140257"/>
              <a:gd name="connsiteY17" fmla="*/ 175831 h 298478"/>
              <a:gd name="connsiteX18" fmla="*/ 1140258 w 1140257"/>
              <a:gd name="connsiteY18" fmla="*/ 187547 h 298478"/>
              <a:gd name="connsiteX19" fmla="*/ 1086632 w 1140257"/>
              <a:gd name="connsiteY19" fmla="*/ 206978 h 298478"/>
              <a:gd name="connsiteX20" fmla="*/ 811550 w 1140257"/>
              <a:gd name="connsiteY20" fmla="*/ 198120 h 298478"/>
              <a:gd name="connsiteX21" fmla="*/ 220238 w 1140257"/>
              <a:gd name="connsiteY21" fmla="*/ 178213 h 298478"/>
              <a:gd name="connsiteX22" fmla="*/ 200331 w 1140257"/>
              <a:gd name="connsiteY22" fmla="*/ 182213 h 29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40257" h="298478">
                <a:moveTo>
                  <a:pt x="200331" y="182213"/>
                </a:moveTo>
                <a:cubicBezTo>
                  <a:pt x="236431" y="203168"/>
                  <a:pt x="263863" y="218980"/>
                  <a:pt x="291200" y="234982"/>
                </a:cubicBezTo>
                <a:cubicBezTo>
                  <a:pt x="300439" y="240411"/>
                  <a:pt x="309868" y="245650"/>
                  <a:pt x="318346" y="252031"/>
                </a:cubicBezTo>
                <a:cubicBezTo>
                  <a:pt x="330252" y="260985"/>
                  <a:pt x="347778" y="269938"/>
                  <a:pt x="337967" y="287941"/>
                </a:cubicBezTo>
                <a:cubicBezTo>
                  <a:pt x="328728" y="304895"/>
                  <a:pt x="310630" y="297275"/>
                  <a:pt x="296534" y="293179"/>
                </a:cubicBezTo>
                <a:cubicBezTo>
                  <a:pt x="281960" y="288988"/>
                  <a:pt x="268054" y="282226"/>
                  <a:pt x="254338" y="275558"/>
                </a:cubicBezTo>
                <a:cubicBezTo>
                  <a:pt x="192521" y="245650"/>
                  <a:pt x="130703" y="215551"/>
                  <a:pt x="69172" y="184975"/>
                </a:cubicBezTo>
                <a:cubicBezTo>
                  <a:pt x="52789" y="176879"/>
                  <a:pt x="36120" y="168592"/>
                  <a:pt x="21737" y="157543"/>
                </a:cubicBezTo>
                <a:cubicBezTo>
                  <a:pt x="-8648" y="134207"/>
                  <a:pt x="-7314" y="112014"/>
                  <a:pt x="26595" y="94488"/>
                </a:cubicBezTo>
                <a:cubicBezTo>
                  <a:pt x="71363" y="71342"/>
                  <a:pt x="117463" y="50768"/>
                  <a:pt x="163088" y="29337"/>
                </a:cubicBezTo>
                <a:cubicBezTo>
                  <a:pt x="182424" y="20288"/>
                  <a:pt x="201760" y="10668"/>
                  <a:pt x="221858" y="3810"/>
                </a:cubicBezTo>
                <a:cubicBezTo>
                  <a:pt x="233288" y="-95"/>
                  <a:pt x="246337" y="1143"/>
                  <a:pt x="259196" y="0"/>
                </a:cubicBezTo>
                <a:cubicBezTo>
                  <a:pt x="262625" y="26670"/>
                  <a:pt x="247480" y="32290"/>
                  <a:pt x="234145" y="39243"/>
                </a:cubicBezTo>
                <a:cubicBezTo>
                  <a:pt x="200331" y="57055"/>
                  <a:pt x="166517" y="74771"/>
                  <a:pt x="132799" y="92773"/>
                </a:cubicBezTo>
                <a:cubicBezTo>
                  <a:pt x="120892" y="99155"/>
                  <a:pt x="109367" y="106108"/>
                  <a:pt x="97651" y="120872"/>
                </a:cubicBezTo>
                <a:cubicBezTo>
                  <a:pt x="114416" y="122777"/>
                  <a:pt x="131084" y="125539"/>
                  <a:pt x="147943" y="126397"/>
                </a:cubicBezTo>
                <a:cubicBezTo>
                  <a:pt x="276150" y="133350"/>
                  <a:pt x="404452" y="140113"/>
                  <a:pt x="532658" y="146685"/>
                </a:cubicBezTo>
                <a:cubicBezTo>
                  <a:pt x="718872" y="156305"/>
                  <a:pt x="905181" y="165640"/>
                  <a:pt x="1091395" y="175831"/>
                </a:cubicBezTo>
                <a:cubicBezTo>
                  <a:pt x="1106540" y="176689"/>
                  <a:pt x="1121399" y="182880"/>
                  <a:pt x="1140258" y="187547"/>
                </a:cubicBezTo>
                <a:cubicBezTo>
                  <a:pt x="1123208" y="213169"/>
                  <a:pt x="1103396" y="207454"/>
                  <a:pt x="1086632" y="206978"/>
                </a:cubicBezTo>
                <a:cubicBezTo>
                  <a:pt x="994906" y="204597"/>
                  <a:pt x="903276" y="201168"/>
                  <a:pt x="811550" y="198120"/>
                </a:cubicBezTo>
                <a:cubicBezTo>
                  <a:pt x="614478" y="191452"/>
                  <a:pt x="417310" y="184785"/>
                  <a:pt x="220238" y="178213"/>
                </a:cubicBezTo>
                <a:cubicBezTo>
                  <a:pt x="217381" y="178308"/>
                  <a:pt x="214428" y="179451"/>
                  <a:pt x="200331" y="182213"/>
                </a:cubicBezTo>
                <a:close/>
              </a:path>
            </a:pathLst>
          </a:custGeom>
          <a:solidFill>
            <a:srgbClr val="1E3F48"/>
          </a:solidFill>
          <a:ln w="9525" cap="flat">
            <a:noFill/>
            <a:prstDash val="solid"/>
            <a:miter/>
          </a:ln>
        </p:spPr>
        <p:txBody>
          <a:bodyPr rtlCol="0" anchor="ctr"/>
          <a:lstStyle/>
          <a:p>
            <a:pPr defTabSz="685800">
              <a:defRPr/>
            </a:pPr>
            <a:endParaRPr lang="fr-FR" sz="2700">
              <a:solidFill>
                <a:prstClr val="black"/>
              </a:solidFill>
              <a:latin typeface="Calibri" panose="020F0502020204030204"/>
            </a:endParaRPr>
          </a:p>
        </p:txBody>
      </p:sp>
      <p:sp>
        <p:nvSpPr>
          <p:cNvPr id="111" name="Rectangle : coins arrondis 110">
            <a:extLst>
              <a:ext uri="{FF2B5EF4-FFF2-40B4-BE49-F238E27FC236}">
                <a16:creationId xmlns:a16="http://schemas.microsoft.com/office/drawing/2014/main" id="{58CA0BB5-27D9-0EE0-F347-FA8E69F95725}"/>
              </a:ext>
            </a:extLst>
          </p:cNvPr>
          <p:cNvSpPr/>
          <p:nvPr/>
        </p:nvSpPr>
        <p:spPr>
          <a:xfrm>
            <a:off x="1225934" y="2924737"/>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srgbClr val="1F497D">
                    <a:lumMod val="50000"/>
                  </a:srgbClr>
                </a:solidFill>
                <a:latin typeface="Microsoft Uighur" panose="02000000000000000000" pitchFamily="2" charset="-78"/>
                <a:cs typeface="Microsoft Uighur" panose="02000000000000000000" pitchFamily="2" charset="-78"/>
              </a:rPr>
              <a:t>شرائح خاصة بالأستاذ(ة)</a:t>
            </a:r>
            <a:endParaRPr lang="fr-FR" sz="3300" b="1" dirty="0">
              <a:solidFill>
                <a:srgbClr val="1F497D">
                  <a:lumMod val="50000"/>
                </a:srgbClr>
              </a:solidFill>
              <a:latin typeface="Microsoft Uighur" panose="02000000000000000000" pitchFamily="2" charset="-78"/>
              <a:cs typeface="Microsoft Uighur" panose="02000000000000000000" pitchFamily="2" charset="-78"/>
            </a:endParaRPr>
          </a:p>
        </p:txBody>
      </p:sp>
      <p:sp>
        <p:nvSpPr>
          <p:cNvPr id="112" name="Rectangle : coins arrondis 111">
            <a:extLst>
              <a:ext uri="{FF2B5EF4-FFF2-40B4-BE49-F238E27FC236}">
                <a16:creationId xmlns:a16="http://schemas.microsoft.com/office/drawing/2014/main" id="{1C841F98-496E-909C-442D-81A2B699D7C0}"/>
              </a:ext>
            </a:extLst>
          </p:cNvPr>
          <p:cNvSpPr/>
          <p:nvPr/>
        </p:nvSpPr>
        <p:spPr>
          <a:xfrm>
            <a:off x="1225934" y="7285400"/>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5">
              <a:defRPr/>
            </a:pPr>
            <a:r>
              <a:rPr lang="ar-AE" sz="3300" b="1" dirty="0">
                <a:solidFill>
                  <a:prstClr val="black"/>
                </a:solidFill>
                <a:latin typeface="Microsoft Uighur" panose="02000000000000000000" pitchFamily="2" charset="-78"/>
                <a:cs typeface="Microsoft Uighur" panose="02000000000000000000" pitchFamily="2" charset="-78"/>
              </a:rPr>
              <a:t>أمثلة على التوجيهات </a:t>
            </a:r>
            <a:r>
              <a:rPr lang="ar-MA" sz="3300" b="1" dirty="0">
                <a:solidFill>
                  <a:prstClr val="black"/>
                </a:solidFill>
                <a:latin typeface="Microsoft Uighur" panose="02000000000000000000" pitchFamily="2" charset="-78"/>
                <a:cs typeface="Microsoft Uighur" panose="02000000000000000000" pitchFamily="2" charset="-78"/>
              </a:rPr>
              <a:t>للأستاذ(ة)</a:t>
            </a:r>
            <a:endParaRPr lang="en-US" sz="3300" dirty="0">
              <a:solidFill>
                <a:prstClr val="black"/>
              </a:solidFill>
              <a:latin typeface="Microsoft Uighur" panose="02000000000000000000" pitchFamily="2" charset="-78"/>
              <a:cs typeface="Microsoft Uighur" panose="02000000000000000000" pitchFamily="2" charset="-78"/>
            </a:endParaRPr>
          </a:p>
        </p:txBody>
      </p:sp>
      <p:sp>
        <p:nvSpPr>
          <p:cNvPr id="113" name="Rectangle : coins arrondis 112">
            <a:extLst>
              <a:ext uri="{FF2B5EF4-FFF2-40B4-BE49-F238E27FC236}">
                <a16:creationId xmlns:a16="http://schemas.microsoft.com/office/drawing/2014/main" id="{3A114A30-1EC3-B426-A4AF-E1E4AA9BFFE6}"/>
              </a:ext>
            </a:extLst>
          </p:cNvPr>
          <p:cNvSpPr/>
          <p:nvPr/>
        </p:nvSpPr>
        <p:spPr>
          <a:xfrm>
            <a:off x="1225934" y="5105069"/>
            <a:ext cx="7460867" cy="721481"/>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r>
              <a:rPr lang="ar-MA" sz="3300" b="1" dirty="0">
                <a:solidFill>
                  <a:prstClr val="black"/>
                </a:solidFill>
                <a:latin typeface="Microsoft Uighur" panose="02000000000000000000" pitchFamily="2" charset="-78"/>
                <a:cs typeface="Microsoft Uighur" panose="02000000000000000000" pitchFamily="2" charset="-78"/>
              </a:rPr>
              <a:t>إرشادات للشروحات والتعليمات التي يجب على الأستاذ(ة) قولها</a:t>
            </a:r>
          </a:p>
        </p:txBody>
      </p:sp>
      <p:sp>
        <p:nvSpPr>
          <p:cNvPr id="114" name="ZoneTexte 5">
            <a:extLst>
              <a:ext uri="{FF2B5EF4-FFF2-40B4-BE49-F238E27FC236}">
                <a16:creationId xmlns:a16="http://schemas.microsoft.com/office/drawing/2014/main" id="{F64C6676-FD60-F23A-EB87-F4C4F07CE0B6}"/>
              </a:ext>
            </a:extLst>
          </p:cNvPr>
          <p:cNvSpPr txBox="1"/>
          <p:nvPr/>
        </p:nvSpPr>
        <p:spPr>
          <a:xfrm>
            <a:off x="11098015" y="415598"/>
            <a:ext cx="2149211" cy="507831"/>
          </a:xfrm>
          <a:prstGeom prst="rect">
            <a:avLst/>
          </a:prstGeom>
          <a:noFill/>
        </p:spPr>
        <p:txBody>
          <a:bodyPr wrap="square" rtlCol="0">
            <a:spAutoFit/>
          </a:bodyPr>
          <a:lstStyle/>
          <a:p>
            <a:pPr algn="ctr" defTabSz="685800">
              <a:defRPr/>
            </a:pPr>
            <a:r>
              <a:rPr lang="ar-MA" sz="2700" b="1" i="1" dirty="0">
                <a:solidFill>
                  <a:prstClr val="black">
                    <a:lumMod val="50000"/>
                    <a:lumOff val="50000"/>
                  </a:prstClr>
                </a:solidFill>
                <a:latin typeface="Microsoft Uighur" panose="02000000000000000000" pitchFamily="2" charset="-78"/>
                <a:cs typeface="Microsoft Uighur" panose="02000000000000000000" pitchFamily="2" charset="-78"/>
              </a:rPr>
              <a:t>خاص بالأستاذ(ة)</a:t>
            </a:r>
            <a:endParaRPr lang="fr-MA" sz="2700" b="1" i="1" dirty="0">
              <a:solidFill>
                <a:prstClr val="black">
                  <a:lumMod val="50000"/>
                  <a:lumOff val="50000"/>
                </a:prstClr>
              </a:solidFill>
              <a:latin typeface="Microsoft Uighur" panose="02000000000000000000" pitchFamily="2" charset="-78"/>
              <a:cs typeface="Microsoft Uighur" panose="02000000000000000000" pitchFamily="2" charset="-78"/>
            </a:endParaRPr>
          </a:p>
        </p:txBody>
      </p:sp>
      <p:sp>
        <p:nvSpPr>
          <p:cNvPr id="116" name="TextBox 9">
            <a:extLst>
              <a:ext uri="{FF2B5EF4-FFF2-40B4-BE49-F238E27FC236}">
                <a16:creationId xmlns:a16="http://schemas.microsoft.com/office/drawing/2014/main" id="{A65DBFD3-CE26-0F59-3C12-18842AED64DC}"/>
              </a:ext>
            </a:extLst>
          </p:cNvPr>
          <p:cNvSpPr txBox="1"/>
          <p:nvPr/>
        </p:nvSpPr>
        <p:spPr>
          <a:xfrm>
            <a:off x="4070084" y="831278"/>
            <a:ext cx="5575833" cy="471283"/>
          </a:xfrm>
          <a:prstGeom prst="rect">
            <a:avLst/>
          </a:prstGeom>
        </p:spPr>
        <p:txBody>
          <a:bodyPr lIns="0" tIns="0" rIns="0" bIns="0" rtlCol="0" anchor="t">
            <a:spAutoFit/>
          </a:bodyPr>
          <a:lstStyle/>
          <a:p>
            <a:pPr algn="ctr" defTabSz="685800">
              <a:lnSpc>
                <a:spcPts val="3113"/>
              </a:lnSpc>
              <a:defRPr/>
            </a:pPr>
            <a:r>
              <a:rPr lang="ar-MA" sz="4500" b="1" dirty="0">
                <a:solidFill>
                  <a:prstClr val="white"/>
                </a:solidFill>
                <a:latin typeface="Microsoft Uighur" panose="02000000000000000000" pitchFamily="2" charset="-78"/>
                <a:cs typeface="Microsoft Uighur" panose="02000000000000000000" pitchFamily="2" charset="-78"/>
              </a:rPr>
              <a:t>توجيهات لاستعمال العرض </a:t>
            </a:r>
          </a:p>
        </p:txBody>
      </p:sp>
    </p:spTree>
    <p:extLst>
      <p:ext uri="{BB962C8B-B14F-4D97-AF65-F5344CB8AC3E}">
        <p14:creationId xmlns:p14="http://schemas.microsoft.com/office/powerpoint/2010/main" val="1082456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08BB3-5846-9595-780B-A101533C0CA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DEAC920-AEBE-6E28-27F5-E7B88755AA81}"/>
              </a:ext>
            </a:extLst>
          </p:cNvPr>
          <p:cNvSpPr txBox="1"/>
          <p:nvPr/>
        </p:nvSpPr>
        <p:spPr>
          <a:xfrm>
            <a:off x="828355" y="913399"/>
            <a:ext cx="11765426"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اكتبوا : ضد نور </a:t>
            </a: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B6C5DDE2-58F8-C046-FC83-089E5B99A18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22450CB5-11CD-653F-7C65-4C2681373C35}"/>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4785973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CA4F-CA0B-7A3F-6EB1-306BEFD31FF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2CF24180-14DF-C134-4137-FC25D78DAF93}"/>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95653CE-944D-4382-E817-067912CC441A}"/>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FF148EC0-6566-4024-E6E1-8CA73F69E9B3}"/>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noProof="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ظَلامٌ </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2152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F84F2-FBEB-FC44-C860-4F99B3853FB6}"/>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DC4D163C-14FC-E6C9-7A26-15597CB8447A}"/>
              </a:ext>
            </a:extLst>
          </p:cNvPr>
          <p:cNvSpPr txBox="1"/>
          <p:nvPr/>
        </p:nvSpPr>
        <p:spPr>
          <a:xfrm>
            <a:off x="606497" y="781984"/>
            <a:ext cx="11973429" cy="1188787"/>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اُكتبوا : ضد قَديمَةٌ</a:t>
            </a:r>
          </a:p>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fr-FR" sz="4725"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83D4C44E-F9DD-EA0F-834A-DB2FA2C5F86E}"/>
              </a:ext>
            </a:extLst>
          </p:cNvPr>
          <p:cNvPicPr>
            <a:picLocks noChangeAspect="1"/>
          </p:cNvPicPr>
          <p:nvPr/>
        </p:nvPicPr>
        <p:blipFill>
          <a:blip r:embed="rId2"/>
          <a:stretch>
            <a:fillRect/>
          </a:stretch>
        </p:blipFill>
        <p:spPr>
          <a:xfrm>
            <a:off x="606498" y="957452"/>
            <a:ext cx="1225402" cy="835224"/>
          </a:xfrm>
          <a:prstGeom prst="rect">
            <a:avLst/>
          </a:prstGeom>
        </p:spPr>
      </p:pic>
      <p:pic>
        <p:nvPicPr>
          <p:cNvPr id="3" name="Image 2">
            <a:extLst>
              <a:ext uri="{FF2B5EF4-FFF2-40B4-BE49-F238E27FC236}">
                <a16:creationId xmlns:a16="http://schemas.microsoft.com/office/drawing/2014/main" id="{BCDD9595-329E-DDB8-B2AB-17BE454D8D40}"/>
              </a:ext>
            </a:extLst>
          </p:cNvPr>
          <p:cNvPicPr>
            <a:picLocks noChangeAspect="1"/>
          </p:cNvPicPr>
          <p:nvPr/>
        </p:nvPicPr>
        <p:blipFill>
          <a:blip r:embed="rId3"/>
          <a:stretch>
            <a:fillRect/>
          </a:stretch>
        </p:blipFill>
        <p:spPr>
          <a:xfrm>
            <a:off x="1843013" y="3378554"/>
            <a:ext cx="8797278" cy="4878950"/>
          </a:xfrm>
          <a:prstGeom prst="rect">
            <a:avLst/>
          </a:prstGeom>
        </p:spPr>
      </p:pic>
    </p:spTree>
    <p:extLst>
      <p:ext uri="{BB962C8B-B14F-4D97-AF65-F5344CB8AC3E}">
        <p14:creationId xmlns:p14="http://schemas.microsoft.com/office/powerpoint/2010/main" val="113036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D334A-A77C-7AF3-776A-380B38D853F4}"/>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FD5878E-DFF0-9DA3-7542-AFC71AA29DAC}"/>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الكل يرفع اللوحة عند الإشارة، لكي نصحح جميعا.</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pic>
        <p:nvPicPr>
          <p:cNvPr id="2" name="Image 1">
            <a:extLst>
              <a:ext uri="{FF2B5EF4-FFF2-40B4-BE49-F238E27FC236}">
                <a16:creationId xmlns:a16="http://schemas.microsoft.com/office/drawing/2014/main" id="{C4C71E74-ED0B-464C-40F9-2A05114B80BF}"/>
              </a:ext>
            </a:extLst>
          </p:cNvPr>
          <p:cNvPicPr>
            <a:picLocks noChangeAspect="1"/>
          </p:cNvPicPr>
          <p:nvPr/>
        </p:nvPicPr>
        <p:blipFill>
          <a:blip r:embed="rId2"/>
          <a:stretch>
            <a:fillRect/>
          </a:stretch>
        </p:blipFill>
        <p:spPr>
          <a:xfrm>
            <a:off x="624291" y="687258"/>
            <a:ext cx="1952656" cy="1340095"/>
          </a:xfrm>
          <a:prstGeom prst="rect">
            <a:avLst/>
          </a:prstGeom>
        </p:spPr>
      </p:pic>
      <p:sp>
        <p:nvSpPr>
          <p:cNvPr id="3" name="ZoneTexte 2">
            <a:extLst>
              <a:ext uri="{FF2B5EF4-FFF2-40B4-BE49-F238E27FC236}">
                <a16:creationId xmlns:a16="http://schemas.microsoft.com/office/drawing/2014/main" id="{73095EAD-A480-ED29-B766-C3B8F1E51EC5}"/>
              </a:ext>
            </a:extLst>
          </p:cNvPr>
          <p:cNvSpPr txBox="1"/>
          <p:nvPr/>
        </p:nvSpPr>
        <p:spPr>
          <a:xfrm>
            <a:off x="2701638" y="2337955"/>
            <a:ext cx="7744689" cy="37702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ar-MA" sz="239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جَديدَةٌ</a:t>
            </a:r>
            <a:endParaRPr kumimoji="0" lang="fr-FR" sz="239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158557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4F23C-085F-D5AB-94B3-7FD3125CB9E9}"/>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C9E3D0D5-FAE2-ADC2-6BD0-3A143507E9B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BD5E76EF-97EC-408A-F5A8-9C760A43B610}"/>
              </a:ext>
            </a:extLst>
          </p:cNvPr>
          <p:cNvSpPr>
            <a:spLocks noGrp="1"/>
          </p:cNvSpPr>
          <p:nvPr>
            <p:ph type="body" sz="quarter" idx="12"/>
          </p:nvPr>
        </p:nvSpPr>
        <p:spPr/>
        <p:txBody>
          <a:bodyPr/>
          <a:lstStyle/>
          <a:p>
            <a:r>
              <a:rPr kumimoji="1" lang="ar-MA" altLang="ja-JP" sz="19500" dirty="0"/>
              <a:t>3</a:t>
            </a:r>
            <a:endParaRPr kumimoji="1" lang="ja-JP" altLang="en-US" sz="19500" dirty="0"/>
          </a:p>
        </p:txBody>
      </p:sp>
      <p:sp>
        <p:nvSpPr>
          <p:cNvPr id="9" name="テキスト プレースホルダー 8">
            <a:extLst>
              <a:ext uri="{FF2B5EF4-FFF2-40B4-BE49-F238E27FC236}">
                <a16:creationId xmlns:a16="http://schemas.microsoft.com/office/drawing/2014/main" id="{755E5741-0955-C975-F8F1-181FEBE2C97D}"/>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تحدث وإغناء المعجم</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33FFC396-016A-AF15-D144-A61B364C6169}"/>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36D18293-1105-C9BD-51F6-7D27988651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255B7B0F-01E4-D355-16DB-22B2158B3AB4}"/>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D56358D8-CBBE-3CA2-87E3-253E40F4C347}"/>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Rectangle : coins arrondis 3">
            <a:extLst>
              <a:ext uri="{FF2B5EF4-FFF2-40B4-BE49-F238E27FC236}">
                <a16:creationId xmlns:a16="http://schemas.microsoft.com/office/drawing/2014/main" id="{526BD78D-56AC-37E2-50C1-209C3F746608}"/>
              </a:ext>
            </a:extLst>
          </p:cNvPr>
          <p:cNvSpPr/>
          <p:nvPr/>
        </p:nvSpPr>
        <p:spPr>
          <a:xfrm>
            <a:off x="249382" y="2036618"/>
            <a:ext cx="7509163" cy="393469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defTabSz="685834" rtl="1">
              <a:lnSpc>
                <a:spcPts val="11099"/>
              </a:lnSpc>
            </a:pPr>
            <a:r>
              <a:rPr lang="ar-MA" sz="6000" dirty="0">
                <a:solidFill>
                  <a:srgbClr val="01070A"/>
                </a:solidFill>
                <a:latin typeface="Microsoft Uighur" panose="02000000000000000000" pitchFamily="2" charset="-78"/>
                <a:cs typeface="Microsoft Uighur" panose="02000000000000000000" pitchFamily="2" charset="-78"/>
              </a:rPr>
              <a:t>قراءة الصورة: لوحة هواياتي.</a:t>
            </a:r>
          </a:p>
          <a:p>
            <a:pPr marL="0" marR="0" lvl="0" indent="0" algn="ctr" defTabSz="914349" rtl="1" eaLnBrk="1" fontAlgn="auto" latinLnBrk="0" hangingPunct="1">
              <a:lnSpc>
                <a:spcPct val="100000"/>
              </a:lnSpc>
              <a:spcBef>
                <a:spcPts val="0"/>
              </a:spcBef>
              <a:spcAft>
                <a:spcPts val="0"/>
              </a:spcAft>
              <a:buClrTx/>
              <a:buSzTx/>
              <a:buFontTx/>
              <a:buNone/>
              <a:tabLst/>
              <a:defRPr/>
            </a:pP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0076974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19B27766-CF1F-0E90-1AFC-2D3D4298239D}"/>
              </a:ext>
            </a:extLst>
          </p:cNvPr>
          <p:cNvSpPr txBox="1"/>
          <p:nvPr/>
        </p:nvSpPr>
        <p:spPr>
          <a:xfrm>
            <a:off x="1379620" y="895641"/>
            <a:ext cx="12336380" cy="461665"/>
          </a:xfrm>
          <a:prstGeom prst="rect">
            <a:avLst/>
          </a:prstGeom>
          <a:noFill/>
        </p:spPr>
        <p:txBody>
          <a:bodyPr wrap="square" rtlCol="0" anchor="ctr">
            <a:spAutoFit/>
          </a:bodyPr>
          <a:lstStyle/>
          <a:p>
            <a:pPr marL="977900" lvl="0" algn="r" defTabSz="1074738" rtl="1">
              <a:defRPr/>
            </a:pPr>
            <a:r>
              <a:rPr lang="ar-MA" sz="2400" dirty="0">
                <a:solidFill>
                  <a:prstClr val="white">
                    <a:lumMod val="65000"/>
                  </a:prstClr>
                </a:solidFill>
                <a:latin typeface="Microsoft Uighur" panose="02000000000000000000" pitchFamily="2" charset="-78"/>
                <a:cs typeface="Microsoft Uighur" panose="02000000000000000000" pitchFamily="2" charset="-78"/>
              </a:rPr>
              <a:t>سألاحظ الصورة، ثم أشير إلى عنصر منها، وأعبر عنه بكلمة واحدة: </a:t>
            </a:r>
          </a:p>
        </p:txBody>
      </p:sp>
      <p:pic>
        <p:nvPicPr>
          <p:cNvPr id="2" name="Image 1">
            <a:extLst>
              <a:ext uri="{FF2B5EF4-FFF2-40B4-BE49-F238E27FC236}">
                <a16:creationId xmlns:a16="http://schemas.microsoft.com/office/drawing/2014/main" id="{ACCADD8B-9173-4EC6-E447-D3FD5ED4EC18}"/>
              </a:ext>
            </a:extLst>
          </p:cNvPr>
          <p:cNvPicPr>
            <a:picLocks noChangeAspect="1"/>
          </p:cNvPicPr>
          <p:nvPr/>
        </p:nvPicPr>
        <p:blipFill>
          <a:blip r:embed="rId2"/>
          <a:stretch>
            <a:fillRect/>
          </a:stretch>
        </p:blipFill>
        <p:spPr>
          <a:xfrm>
            <a:off x="412248" y="680591"/>
            <a:ext cx="1475360" cy="1353429"/>
          </a:xfrm>
          <a:prstGeom prst="rect">
            <a:avLst/>
          </a:prstGeom>
        </p:spPr>
      </p:pic>
      <p:sp>
        <p:nvSpPr>
          <p:cNvPr id="7" name="Flèche : bas 6">
            <a:extLst>
              <a:ext uri="{FF2B5EF4-FFF2-40B4-BE49-F238E27FC236}">
                <a16:creationId xmlns:a16="http://schemas.microsoft.com/office/drawing/2014/main" id="{F3978A99-67D2-D7A1-2491-B02FE732ECBA}"/>
              </a:ext>
            </a:extLst>
          </p:cNvPr>
          <p:cNvSpPr/>
          <p:nvPr/>
        </p:nvSpPr>
        <p:spPr>
          <a:xfrm>
            <a:off x="6705599" y="5771751"/>
            <a:ext cx="304801" cy="604336"/>
          </a:xfrm>
          <a:prstGeom prst="downArrow">
            <a:avLst/>
          </a:prstGeom>
          <a:solidFill>
            <a:srgbClr val="FF0000"/>
          </a:solidFill>
          <a:ln w="19050" cap="flat" cmpd="sng" algn="ctr">
            <a:solidFill>
              <a:srgbClr val="156082">
                <a:shade val="15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pic>
        <p:nvPicPr>
          <p:cNvPr id="5" name="Image 4">
            <a:extLst>
              <a:ext uri="{FF2B5EF4-FFF2-40B4-BE49-F238E27FC236}">
                <a16:creationId xmlns:a16="http://schemas.microsoft.com/office/drawing/2014/main" id="{5D1F7814-51E7-5717-6BCF-907CB4A1D6C5}"/>
              </a:ext>
            </a:extLst>
          </p:cNvPr>
          <p:cNvPicPr>
            <a:picLocks noChangeAspect="1"/>
          </p:cNvPicPr>
          <p:nvPr/>
        </p:nvPicPr>
        <p:blipFill>
          <a:blip r:embed="rId3"/>
          <a:stretch>
            <a:fillRect/>
          </a:stretch>
        </p:blipFill>
        <p:spPr>
          <a:xfrm>
            <a:off x="1630017" y="2464904"/>
            <a:ext cx="10396331" cy="7315199"/>
          </a:xfrm>
          <a:prstGeom prst="rect">
            <a:avLst/>
          </a:prstGeom>
        </p:spPr>
      </p:pic>
    </p:spTree>
    <p:extLst>
      <p:ext uri="{BB962C8B-B14F-4D97-AF65-F5344CB8AC3E}">
        <p14:creationId xmlns:p14="http://schemas.microsoft.com/office/powerpoint/2010/main" val="3114214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8C5D8-158A-DE25-CB99-29203245756B}"/>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1B155A66-866E-E463-318C-EE1278D49B2D}"/>
              </a:ext>
            </a:extLst>
          </p:cNvPr>
          <p:cNvSpPr txBox="1"/>
          <p:nvPr/>
        </p:nvSpPr>
        <p:spPr>
          <a:xfrm>
            <a:off x="1379620" y="895641"/>
            <a:ext cx="12336380" cy="461665"/>
          </a:xfrm>
          <a:prstGeom prst="rect">
            <a:avLst/>
          </a:prstGeom>
          <a:noFill/>
        </p:spPr>
        <p:txBody>
          <a:bodyPr wrap="square" rtlCol="0" anchor="ctr">
            <a:spAutoFit/>
          </a:bodyPr>
          <a:lstStyle/>
          <a:p>
            <a:pPr marL="977900" marR="0" lvl="0" indent="0" algn="just"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الآن دوركم</a:t>
            </a:r>
            <a:r>
              <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 كل واحد منكم سيعبر عن عنصر من عناصر الصورة بكلمة واحدة، ويركب الكلمة في جملة.</a:t>
            </a:r>
          </a:p>
        </p:txBody>
      </p:sp>
      <p:pic>
        <p:nvPicPr>
          <p:cNvPr id="2" name="Image 1">
            <a:extLst>
              <a:ext uri="{FF2B5EF4-FFF2-40B4-BE49-F238E27FC236}">
                <a16:creationId xmlns:a16="http://schemas.microsoft.com/office/drawing/2014/main" id="{450C8D25-A61C-37D3-D755-6C51465E7DD5}"/>
              </a:ext>
            </a:extLst>
          </p:cNvPr>
          <p:cNvPicPr>
            <a:picLocks noChangeAspect="1"/>
          </p:cNvPicPr>
          <p:nvPr/>
        </p:nvPicPr>
        <p:blipFill>
          <a:blip r:embed="rId2"/>
          <a:stretch>
            <a:fillRect/>
          </a:stretch>
        </p:blipFill>
        <p:spPr>
          <a:xfrm>
            <a:off x="284191" y="765501"/>
            <a:ext cx="1681065" cy="1284972"/>
          </a:xfrm>
          <a:prstGeom prst="rect">
            <a:avLst/>
          </a:prstGeom>
        </p:spPr>
      </p:pic>
      <p:pic>
        <p:nvPicPr>
          <p:cNvPr id="3" name="Image 2">
            <a:extLst>
              <a:ext uri="{FF2B5EF4-FFF2-40B4-BE49-F238E27FC236}">
                <a16:creationId xmlns:a16="http://schemas.microsoft.com/office/drawing/2014/main" id="{17349EEC-9BA2-B852-E259-2BCABC32CC16}"/>
              </a:ext>
            </a:extLst>
          </p:cNvPr>
          <p:cNvPicPr>
            <a:picLocks noChangeAspect="1"/>
          </p:cNvPicPr>
          <p:nvPr/>
        </p:nvPicPr>
        <p:blipFill>
          <a:blip r:embed="rId3"/>
          <a:stretch>
            <a:fillRect/>
          </a:stretch>
        </p:blipFill>
        <p:spPr>
          <a:xfrm>
            <a:off x="1657661" y="1881857"/>
            <a:ext cx="10400677" cy="7918126"/>
          </a:xfrm>
          <a:prstGeom prst="rect">
            <a:avLst/>
          </a:prstGeom>
        </p:spPr>
      </p:pic>
    </p:spTree>
    <p:extLst>
      <p:ext uri="{BB962C8B-B14F-4D97-AF65-F5344CB8AC3E}">
        <p14:creationId xmlns:p14="http://schemas.microsoft.com/office/powerpoint/2010/main" val="1418471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60AFB-3120-E39D-71C7-EC3CCB6A86DD}"/>
            </a:ext>
          </a:extLst>
        </p:cNvPr>
        <p:cNvGrpSpPr/>
        <p:nvPr/>
      </p:nvGrpSpPr>
      <p:grpSpPr>
        <a:xfrm>
          <a:off x="0" y="0"/>
          <a:ext cx="0" cy="0"/>
          <a:chOff x="0" y="0"/>
          <a:chExt cx="0" cy="0"/>
        </a:xfrm>
      </p:grpSpPr>
      <p:sp>
        <p:nvSpPr>
          <p:cNvPr id="6" name="ZoneTexte 5">
            <a:extLst>
              <a:ext uri="{FF2B5EF4-FFF2-40B4-BE49-F238E27FC236}">
                <a16:creationId xmlns:a16="http://schemas.microsoft.com/office/drawing/2014/main" id="{F28F4281-2ACA-EE6E-BDFB-ACBC974131BC}"/>
              </a:ext>
            </a:extLst>
          </p:cNvPr>
          <p:cNvSpPr txBox="1"/>
          <p:nvPr/>
        </p:nvSpPr>
        <p:spPr>
          <a:xfrm>
            <a:off x="1406013" y="1074684"/>
            <a:ext cx="12133006" cy="1698013"/>
          </a:xfrm>
          <a:prstGeom prst="rect">
            <a:avLst/>
          </a:prstGeom>
          <a:noFill/>
        </p:spPr>
        <p:txBody>
          <a:bodyPr wrap="square" rtlCol="0" anchor="ctr">
            <a:spAutoFit/>
          </a:bodyPr>
          <a:lstStyle/>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1800" b="0" i="1"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يعرض الأستاذ الكلمات  على السبورة، ثم يطلب من المتعلمين تركيبها في جمل.</a:t>
            </a: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1600" b="0"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يدون الأستاذ بعض الجمل على السبورة الجانبية و ينتدب بعض المتعلمين لقراءتها.</a:t>
            </a:r>
            <a:r>
              <a:rPr kumimoji="0" lang="ar-MA" sz="2400" b="0" i="0" u="none" strike="noStrike" kern="1200" cap="none" spc="0" normalizeH="0" baseline="0" noProof="0" dirty="0">
                <a:ln>
                  <a:noFill/>
                </a:ln>
                <a:solidFill>
                  <a:prstClr val="white">
                    <a:lumMod val="65000"/>
                  </a:prstClr>
                </a:solidFill>
                <a:effectLst/>
                <a:uLnTx/>
                <a:uFillTx/>
                <a:latin typeface="Dosis" pitchFamily="2" charset="0"/>
                <a:ea typeface="+mn-ea"/>
                <a:cs typeface="Microsoft Uighur" panose="02000000000000000000" pitchFamily="2" charset="-78"/>
              </a:rPr>
              <a:t>.</a:t>
            </a:r>
            <a:endPar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a:p>
            <a:pPr marL="0" marR="0" lvl="0" indent="0" algn="r" defTabSz="914349" rtl="1" eaLnBrk="1" fontAlgn="auto" latinLnBrk="0" hangingPunct="1">
              <a:lnSpc>
                <a:spcPct val="100000"/>
              </a:lnSpc>
              <a:spcBef>
                <a:spcPts val="0"/>
              </a:spcBef>
              <a:spcAft>
                <a:spcPts val="0"/>
              </a:spcAft>
              <a:buClrTx/>
              <a:buSzTx/>
              <a:buFontTx/>
              <a:buNone/>
              <a:tabLst/>
              <a:defRPr/>
            </a:pPr>
            <a:endParaRPr kumimoji="0" lang="ar-MA" sz="1800" b="0" i="1"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977900" marR="0" lvl="0" indent="0" algn="r" defTabSz="1074738"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a:t>
            </a:r>
          </a:p>
        </p:txBody>
      </p:sp>
      <p:pic>
        <p:nvPicPr>
          <p:cNvPr id="4" name="Image 3">
            <a:extLst>
              <a:ext uri="{FF2B5EF4-FFF2-40B4-BE49-F238E27FC236}">
                <a16:creationId xmlns:a16="http://schemas.microsoft.com/office/drawing/2014/main" id="{FEA64E51-7426-E4A1-EB46-093A8D7294A6}"/>
              </a:ext>
            </a:extLst>
          </p:cNvPr>
          <p:cNvPicPr>
            <a:picLocks noChangeAspect="1"/>
          </p:cNvPicPr>
          <p:nvPr/>
        </p:nvPicPr>
        <p:blipFill>
          <a:blip r:embed="rId2"/>
          <a:stretch>
            <a:fillRect/>
          </a:stretch>
        </p:blipFill>
        <p:spPr>
          <a:xfrm>
            <a:off x="2556338" y="2487845"/>
            <a:ext cx="8797290" cy="6724471"/>
          </a:xfrm>
          <a:prstGeom prst="rect">
            <a:avLst/>
          </a:prstGeom>
        </p:spPr>
      </p:pic>
    </p:spTree>
    <p:extLst>
      <p:ext uri="{BB962C8B-B14F-4D97-AF65-F5344CB8AC3E}">
        <p14:creationId xmlns:p14="http://schemas.microsoft.com/office/powerpoint/2010/main" val="1403980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08" y="1925353"/>
            <a:ext cx="4800601" cy="3833763"/>
          </a:xfrm>
        </p:spPr>
        <p:txBody>
          <a:bodyPr/>
          <a:lstStyle/>
          <a:p>
            <a:r>
              <a:rPr kumimoji="1" lang="ar-MA" altLang="ja-JP" sz="19500" dirty="0"/>
              <a:t>4</a:t>
            </a:r>
            <a:endParaRPr kumimoji="1" lang="ja-JP" altLang="en-US" sz="19500" dirty="0"/>
          </a:p>
        </p:txBody>
      </p:sp>
      <p:sp>
        <p:nvSpPr>
          <p:cNvPr id="9" name="テキスト プレースホルダー 8"/>
          <p:cNvSpPr>
            <a:spLocks noGrp="1"/>
          </p:cNvSpPr>
          <p:nvPr>
            <p:ph type="body" sz="quarter" idx="13"/>
          </p:nvPr>
        </p:nvSpPr>
        <p:spPr>
          <a:xfrm>
            <a:off x="7926515" y="5978909"/>
            <a:ext cx="4800601" cy="2363791"/>
          </a:xfrm>
          <a:noFill/>
        </p:spPr>
        <p:txBody>
          <a:bodyPr anchor="ctr">
            <a:noAutofit/>
          </a:bodyPr>
          <a:lstStyle/>
          <a:p>
            <a:pPr marL="0" indent="0" rtl="1">
              <a:buNone/>
            </a:pPr>
            <a:r>
              <a:rPr kumimoji="1" lang="ar-MA" altLang="ja-JP" sz="8000" b="1" dirty="0">
                <a:latin typeface="Microsoft Uighur" panose="02000000000000000000" pitchFamily="2" charset="-78"/>
                <a:cs typeface="Microsoft Uighur" panose="02000000000000000000" pitchFamily="2" charset="-78"/>
              </a:rPr>
              <a:t>أنشطة القراءة والكتابة</a:t>
            </a:r>
            <a:endParaRPr kumimoji="1" lang="fr-FR" altLang="ja-JP" sz="8000"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Freeform 2">
            <a:extLst>
              <a:ext uri="{FF2B5EF4-FFF2-40B4-BE49-F238E27FC236}">
                <a16:creationId xmlns:a16="http://schemas.microsoft.com/office/drawing/2014/main" id="{89346D30-016F-CFBB-423D-ECDE8F11DB6B}"/>
              </a:ext>
            </a:extLst>
          </p:cNvPr>
          <p:cNvSpPr/>
          <p:nvPr/>
        </p:nvSpPr>
        <p:spPr>
          <a:xfrm>
            <a:off x="720436" y="2208114"/>
            <a:ext cx="7025070" cy="540292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742950" marR="0" lvl="1" indent="-28575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أتمم كتابة فقرة؛</a:t>
            </a:r>
          </a:p>
          <a:p>
            <a:pPr marL="742950" marR="0" lvl="1" indent="-28575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قراءة فقرة  بطلاقة و الإجابة عن أسئلة الفهم؛</a:t>
            </a:r>
          </a:p>
          <a:p>
            <a:pPr marL="914400" marR="0" lvl="1" indent="-457200" algn="r" defTabSz="1371600" rtl="1" eaLnBrk="1" fontAlgn="auto" latinLnBrk="0" hangingPunct="1">
              <a:lnSpc>
                <a:spcPct val="100000"/>
              </a:lnSpc>
              <a:spcBef>
                <a:spcPts val="0"/>
              </a:spcBef>
              <a:spcAft>
                <a:spcPts val="0"/>
              </a:spcAft>
              <a:buClrTx/>
              <a:buSzTx/>
              <a:buFontTx/>
              <a:buChar char="-"/>
              <a:tabLst/>
              <a:defRPr/>
            </a:pPr>
            <a:r>
              <a:rPr kumimoji="0" lang="ar-MA" sz="5400" b="0" i="0" u="none" strike="noStrike" kern="1200" cap="none" spc="0" normalizeH="0" baseline="0" noProof="0" dirty="0">
                <a:ln>
                  <a:noFill/>
                </a:ln>
                <a:solidFill>
                  <a:prstClr val="black"/>
                </a:solidFill>
                <a:effectLst/>
                <a:uLnTx/>
                <a:uFillTx/>
                <a:latin typeface="Adobe Arabic" panose="02040503050201020203" pitchFamily="18" charset="-78"/>
                <a:ea typeface="+mn-ea"/>
                <a:cs typeface="Adobe Arabic" panose="02040503050201020203" pitchFamily="18" charset="-78"/>
              </a:rPr>
              <a:t>نقل فقرة على الدفاتر.</a:t>
            </a:r>
          </a:p>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1861730519"/>
      </p:ext>
    </p:extLst>
  </p:cSld>
  <p:clrMapOvr>
    <a:masterClrMapping/>
  </p:clrMapOvr>
  <mc:AlternateContent xmlns:mc="http://schemas.openxmlformats.org/markup-compatibility/2006" xmlns:p14="http://schemas.microsoft.com/office/powerpoint/2010/main">
    <mc:Choice Requires="p14">
      <p:transition p14:dur="0" advTm="3376"/>
    </mc:Choice>
    <mc:Fallback xmlns="">
      <p:transition advTm="3376"/>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11AE5-4B0B-821B-FFC5-1FFF5154565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FA7789-2EFE-2CB3-B914-6F518EAF5CDF}"/>
              </a:ext>
            </a:extLst>
          </p:cNvPr>
          <p:cNvSpPr txBox="1"/>
          <p:nvPr/>
        </p:nvSpPr>
        <p:spPr>
          <a:xfrm>
            <a:off x="271257" y="861792"/>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ص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lang="ar-MA" sz="1600" b="1" dirty="0">
                <a:solidFill>
                  <a:prstClr val="white">
                    <a:lumMod val="65000"/>
                  </a:prstClr>
                </a:solidFill>
                <a:latin typeface="Dosis" pitchFamily="2" charset="0"/>
                <a:cs typeface="Arial" panose="020B0604020202020204" pitchFamily="34" charset="0"/>
              </a:rPr>
              <a:t>31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النشاط 1 ، قوموا بإتمام الفقرة بالكلمات المناسبة.</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يمنح الوقت </a:t>
            </a:r>
            <a:r>
              <a:rPr kumimoji="0" lang="ar-MA" sz="1600" b="1" i="0" u="none" strike="noStrike" kern="1200" cap="none" spc="0" normalizeH="0" baseline="0" noProof="0" dirty="0" err="1">
                <a:ln>
                  <a:noFill/>
                </a:ln>
                <a:solidFill>
                  <a:prstClr val="white">
                    <a:lumMod val="65000"/>
                  </a:prstClr>
                </a:solidFill>
                <a:effectLst/>
                <a:uLnTx/>
                <a:uFillTx/>
                <a:latin typeface="Dosis" pitchFamily="2" charset="0"/>
                <a:ea typeface="+mn-ea"/>
                <a:cs typeface="Arial" panose="020B0604020202020204" pitchFamily="34" charset="0"/>
              </a:rPr>
              <a:t>الكا</a:t>
            </a:r>
            <a:r>
              <a:rPr lang="ar-MA" sz="1600" b="1" dirty="0">
                <a:solidFill>
                  <a:prstClr val="white">
                    <a:lumMod val="65000"/>
                  </a:prstClr>
                </a:solidFill>
                <a:latin typeface="Dosis" pitchFamily="2" charset="0"/>
                <a:cs typeface="Arial" panose="020B0604020202020204" pitchFamily="34" charset="0"/>
              </a:rPr>
              <a:t>في لإنجاز المطلوب.</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141BA648-F3C9-63E3-E14F-2A97EFB40518}"/>
              </a:ext>
            </a:extLst>
          </p:cNvPr>
          <p:cNvSpPr/>
          <p:nvPr/>
        </p:nvSpPr>
        <p:spPr>
          <a:xfrm>
            <a:off x="464127" y="2321487"/>
            <a:ext cx="12787746" cy="7309900"/>
          </a:xfrm>
          <a:prstGeom prst="roundRect">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349" rtl="0" eaLnBrk="1" fontAlgn="auto" latinLnBrk="0" hangingPunct="1">
              <a:lnSpc>
                <a:spcPct val="107000"/>
              </a:lnSpc>
              <a:spcBef>
                <a:spcPts val="0"/>
              </a:spcBef>
              <a:spcAft>
                <a:spcPts val="800"/>
              </a:spcAft>
              <a:buClrTx/>
              <a:buSzTx/>
              <a:buFontTx/>
              <a:buNone/>
              <a:tabLst/>
              <a:defRPr/>
            </a:pPr>
            <a:r>
              <a:rPr kumimoji="0" lang="es-ES"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rPr>
              <a:t> </a:t>
            </a:r>
            <a:endParaRPr kumimoji="0" lang="fr-MA" sz="11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pic>
        <p:nvPicPr>
          <p:cNvPr id="4" name="Image 3">
            <a:extLst>
              <a:ext uri="{FF2B5EF4-FFF2-40B4-BE49-F238E27FC236}">
                <a16:creationId xmlns:a16="http://schemas.microsoft.com/office/drawing/2014/main" id="{C29D1ACF-686C-CCAC-1348-C651FAE7FE07}"/>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7" name="Image 6">
            <a:extLst>
              <a:ext uri="{FF2B5EF4-FFF2-40B4-BE49-F238E27FC236}">
                <a16:creationId xmlns:a16="http://schemas.microsoft.com/office/drawing/2014/main" id="{238D8E9E-5880-CE81-F58F-5A3DEFF122CD}"/>
              </a:ext>
            </a:extLst>
          </p:cNvPr>
          <p:cNvPicPr>
            <a:picLocks noChangeAspect="1"/>
          </p:cNvPicPr>
          <p:nvPr/>
        </p:nvPicPr>
        <p:blipFill>
          <a:blip r:embed="rId3"/>
          <a:stretch>
            <a:fillRect/>
          </a:stretch>
        </p:blipFill>
        <p:spPr>
          <a:xfrm>
            <a:off x="1641987" y="3165987"/>
            <a:ext cx="8782482" cy="3500284"/>
          </a:xfrm>
          <a:prstGeom prst="rect">
            <a:avLst/>
          </a:prstGeom>
        </p:spPr>
      </p:pic>
    </p:spTree>
    <p:extLst>
      <p:ext uri="{BB962C8B-B14F-4D97-AF65-F5344CB8AC3E}">
        <p14:creationId xmlns:p14="http://schemas.microsoft.com/office/powerpoint/2010/main" val="232576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grpSp>
        <p:nvGrpSpPr>
          <p:cNvPr id="3" name="Group 3"/>
          <p:cNvGrpSpPr/>
          <p:nvPr/>
        </p:nvGrpSpPr>
        <p:grpSpPr>
          <a:xfrm>
            <a:off x="857250" y="1180450"/>
            <a:ext cx="12001500" cy="7926101"/>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85834">
                <a:defRPr/>
              </a:pPr>
              <a:endParaRPr lang="fr-MA" sz="135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38101" tIns="38101" rIns="38101" bIns="38101" rtlCol="0" anchor="ctr"/>
            <a:lstStyle/>
            <a:p>
              <a:pPr algn="ctr" defTabSz="685834">
                <a:lnSpc>
                  <a:spcPts val="2409"/>
                </a:lnSpc>
                <a:defRPr/>
              </a:pPr>
              <a:endParaRPr sz="1350" dirty="0">
                <a:solidFill>
                  <a:prstClr val="black"/>
                </a:solidFill>
                <a:latin typeface="Dosis" pitchFamily="2" charset="0"/>
              </a:endParaRPr>
            </a:p>
          </p:txBody>
        </p:sp>
      </p:grpSp>
      <p:sp>
        <p:nvSpPr>
          <p:cNvPr id="7" name="Freeform 7"/>
          <p:cNvSpPr/>
          <p:nvPr/>
        </p:nvSpPr>
        <p:spPr>
          <a:xfrm>
            <a:off x="1179966" y="571500"/>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34">
              <a:defRPr/>
            </a:pPr>
            <a:endParaRPr lang="fr-MA" sz="1350" dirty="0">
              <a:solidFill>
                <a:prstClr val="black"/>
              </a:solidFill>
              <a:latin typeface="Dosis" pitchFamily="2" charset="0"/>
            </a:endParaRPr>
          </a:p>
        </p:txBody>
      </p:sp>
      <p:sp>
        <p:nvSpPr>
          <p:cNvPr id="9" name="ZoneTexte 8">
            <a:extLst>
              <a:ext uri="{FF2B5EF4-FFF2-40B4-BE49-F238E27FC236}">
                <a16:creationId xmlns:a16="http://schemas.microsoft.com/office/drawing/2014/main" id="{FD0F8EA7-2E3A-716C-FEF3-D9C2A67D337B}"/>
              </a:ext>
            </a:extLst>
          </p:cNvPr>
          <p:cNvSpPr txBox="1"/>
          <p:nvPr/>
        </p:nvSpPr>
        <p:spPr>
          <a:xfrm>
            <a:off x="1371600" y="3963051"/>
            <a:ext cx="10972800" cy="646331"/>
          </a:xfrm>
          <a:prstGeom prst="rect">
            <a:avLst/>
          </a:prstGeom>
          <a:solidFill>
            <a:schemeClr val="accent5">
              <a:lumMod val="20000"/>
              <a:lumOff val="80000"/>
            </a:schemeClr>
          </a:solidFill>
        </p:spPr>
        <p:txBody>
          <a:bodyPr wrap="square" rtlCol="0">
            <a:spAutoFit/>
          </a:bodyPr>
          <a:lstStyle/>
          <a:p>
            <a:pPr algn="ct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في نهاية حصة اليوم، سيكون 80</a:t>
            </a:r>
            <a:r>
              <a:rPr lang="fr-FR" sz="3600" b="1" dirty="0">
                <a:solidFill>
                  <a:srgbClr val="106585"/>
                </a:solidFill>
                <a:latin typeface="Adobe Arabic" panose="02040503050201020203" pitchFamily="18" charset="-78"/>
                <a:cs typeface="Adobe Arabic" panose="02040503050201020203" pitchFamily="18" charset="-78"/>
              </a:rPr>
              <a:t>%</a:t>
            </a:r>
            <a:r>
              <a:rPr lang="ar-MA" sz="3600" b="1" dirty="0">
                <a:solidFill>
                  <a:srgbClr val="106585"/>
                </a:solidFill>
                <a:latin typeface="Adobe Arabic" panose="02040503050201020203" pitchFamily="18" charset="-78"/>
                <a:cs typeface="Adobe Arabic" panose="02040503050201020203" pitchFamily="18" charset="-78"/>
              </a:rPr>
              <a:t> من المتعلمين على الأقل قادرين على:</a:t>
            </a:r>
            <a:endParaRPr lang="fr-FR" sz="3600" b="1" dirty="0">
              <a:solidFill>
                <a:srgbClr val="106585"/>
              </a:solidFill>
              <a:latin typeface="Adobe Arabic" panose="02040503050201020203" pitchFamily="18" charset="-78"/>
              <a:cs typeface="Adobe Arabic" panose="02040503050201020203" pitchFamily="18" charset="-78"/>
            </a:endParaRPr>
          </a:p>
        </p:txBody>
      </p:sp>
      <p:grpSp>
        <p:nvGrpSpPr>
          <p:cNvPr id="11" name="Groupe 10">
            <a:extLst>
              <a:ext uri="{FF2B5EF4-FFF2-40B4-BE49-F238E27FC236}">
                <a16:creationId xmlns:a16="http://schemas.microsoft.com/office/drawing/2014/main" id="{14202AE5-5468-7FCD-3B7B-D4DBB9C10F9D}"/>
              </a:ext>
            </a:extLst>
          </p:cNvPr>
          <p:cNvGrpSpPr/>
          <p:nvPr/>
        </p:nvGrpSpPr>
        <p:grpSpPr>
          <a:xfrm>
            <a:off x="1954265" y="5143500"/>
            <a:ext cx="9582538" cy="2654573"/>
            <a:chOff x="1954265" y="5143500"/>
            <a:chExt cx="9582538" cy="2654573"/>
          </a:xfrm>
        </p:grpSpPr>
        <p:grpSp>
          <p:nvGrpSpPr>
            <p:cNvPr id="6" name="Groupe 5">
              <a:extLst>
                <a:ext uri="{FF2B5EF4-FFF2-40B4-BE49-F238E27FC236}">
                  <a16:creationId xmlns:a16="http://schemas.microsoft.com/office/drawing/2014/main" id="{361841AB-7BBF-E5DF-ECC0-9422AF094E7E}"/>
                </a:ext>
              </a:extLst>
            </p:cNvPr>
            <p:cNvGrpSpPr/>
            <p:nvPr/>
          </p:nvGrpSpPr>
          <p:grpSpPr>
            <a:xfrm>
              <a:off x="2191897" y="5143500"/>
              <a:ext cx="9344906" cy="2654573"/>
              <a:chOff x="3334343" y="5038743"/>
              <a:chExt cx="9344906" cy="2654573"/>
            </a:xfrm>
            <a:solidFill>
              <a:schemeClr val="accent5">
                <a:lumMod val="20000"/>
                <a:lumOff val="80000"/>
              </a:schemeClr>
            </a:solidFill>
          </p:grpSpPr>
          <p:sp>
            <p:nvSpPr>
              <p:cNvPr id="13" name="ZoneTexte 12">
                <a:extLst>
                  <a:ext uri="{FF2B5EF4-FFF2-40B4-BE49-F238E27FC236}">
                    <a16:creationId xmlns:a16="http://schemas.microsoft.com/office/drawing/2014/main" id="{21CEE908-A23E-3615-FC3A-B9D65947341C}"/>
                  </a:ext>
                </a:extLst>
              </p:cNvPr>
              <p:cNvSpPr txBox="1"/>
              <p:nvPr/>
            </p:nvSpPr>
            <p:spPr>
              <a:xfrm>
                <a:off x="3334343" y="5038743"/>
                <a:ext cx="8547581" cy="2654573"/>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توظيف معجم مرتبط بالهوايات؛</a:t>
                </a: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a:p>
                <a:pPr algn="r" defTabSz="685834" rtl="1">
                  <a:spcAft>
                    <a:spcPts val="900"/>
                  </a:spcAft>
                  <a:defRPr/>
                </a:pPr>
                <a:endParaRPr lang="fr-FR" sz="3600" b="1" dirty="0">
                  <a:solidFill>
                    <a:srgbClr val="106585"/>
                  </a:solidFill>
                  <a:latin typeface="Adobe Arabic" panose="02040503050201020203" pitchFamily="18" charset="-78"/>
                  <a:cs typeface="Adobe Arabic" panose="02040503050201020203" pitchFamily="18" charset="-78"/>
                </a:endParaRPr>
              </a:p>
            </p:txBody>
          </p:sp>
          <p:sp>
            <p:nvSpPr>
              <p:cNvPr id="14" name="ZoneTexte 13">
                <a:extLst>
                  <a:ext uri="{FF2B5EF4-FFF2-40B4-BE49-F238E27FC236}">
                    <a16:creationId xmlns:a16="http://schemas.microsoft.com/office/drawing/2014/main" id="{2C5D3884-B682-E82B-6AA4-10FF3C852B6C}"/>
                  </a:ext>
                </a:extLst>
              </p:cNvPr>
              <p:cNvSpPr txBox="1"/>
              <p:nvPr/>
            </p:nvSpPr>
            <p:spPr>
              <a:xfrm>
                <a:off x="3334343" y="5848578"/>
                <a:ext cx="8547581" cy="646331"/>
              </a:xfrm>
              <a:prstGeom prst="rect">
                <a:avLst/>
              </a:prstGeom>
              <a:grp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قراءة فقرة بسيطة وفهمها ونقلها؛</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7" name="Image 16">
                <a:extLst>
                  <a:ext uri="{FF2B5EF4-FFF2-40B4-BE49-F238E27FC236}">
                    <a16:creationId xmlns:a16="http://schemas.microsoft.com/office/drawing/2014/main" id="{058D2DF3-961E-8A7D-17FC-5F277D49F518}"/>
                  </a:ext>
                </a:extLst>
              </p:cNvPr>
              <p:cNvPicPr>
                <a:picLocks noChangeAspect="1"/>
              </p:cNvPicPr>
              <p:nvPr/>
            </p:nvPicPr>
            <p:blipFill>
              <a:blip r:embed="rId5"/>
              <a:stretch>
                <a:fillRect/>
              </a:stretch>
            </p:blipFill>
            <p:spPr>
              <a:xfrm>
                <a:off x="12224239" y="5115132"/>
                <a:ext cx="455010" cy="466386"/>
              </a:xfrm>
              <a:prstGeom prst="rect">
                <a:avLst/>
              </a:prstGeom>
              <a:grpFill/>
            </p:spPr>
          </p:pic>
          <p:pic>
            <p:nvPicPr>
              <p:cNvPr id="18" name="Image 17">
                <a:extLst>
                  <a:ext uri="{FF2B5EF4-FFF2-40B4-BE49-F238E27FC236}">
                    <a16:creationId xmlns:a16="http://schemas.microsoft.com/office/drawing/2014/main" id="{CE45C8C2-A260-187B-8057-CB1939722F8E}"/>
                  </a:ext>
                </a:extLst>
              </p:cNvPr>
              <p:cNvPicPr>
                <a:picLocks noChangeAspect="1"/>
              </p:cNvPicPr>
              <p:nvPr/>
            </p:nvPicPr>
            <p:blipFill>
              <a:blip r:embed="rId5"/>
              <a:stretch>
                <a:fillRect/>
              </a:stretch>
            </p:blipFill>
            <p:spPr>
              <a:xfrm>
                <a:off x="12224239" y="5938550"/>
                <a:ext cx="455010" cy="466386"/>
              </a:xfrm>
              <a:prstGeom prst="rect">
                <a:avLst/>
              </a:prstGeom>
              <a:grpFill/>
            </p:spPr>
          </p:pic>
        </p:grpSp>
        <p:sp>
          <p:nvSpPr>
            <p:cNvPr id="8" name="ZoneTexte 7">
              <a:extLst>
                <a:ext uri="{FF2B5EF4-FFF2-40B4-BE49-F238E27FC236}">
                  <a16:creationId xmlns:a16="http://schemas.microsoft.com/office/drawing/2014/main" id="{260BF530-5C47-5E22-B48F-3B4AD00C4432}"/>
                </a:ext>
              </a:extLst>
            </p:cNvPr>
            <p:cNvSpPr txBox="1"/>
            <p:nvPr/>
          </p:nvSpPr>
          <p:spPr>
            <a:xfrm>
              <a:off x="1954265" y="6867048"/>
              <a:ext cx="8547581" cy="646331"/>
            </a:xfrm>
            <a:prstGeom prst="rect">
              <a:avLst/>
            </a:prstGeom>
            <a:solidFill>
              <a:schemeClr val="accent5">
                <a:lumMod val="20000"/>
                <a:lumOff val="80000"/>
              </a:schemeClr>
            </a:solidFill>
          </p:spPr>
          <p:txBody>
            <a:bodyPr wrap="square" rtlCol="0">
              <a:spAutoFit/>
            </a:bodyPr>
            <a:lstStyle/>
            <a:p>
              <a:pPr algn="r" defTabSz="685834" rtl="1">
                <a:spcAft>
                  <a:spcPts val="900"/>
                </a:spcAft>
                <a:defRPr/>
              </a:pPr>
              <a:r>
                <a:rPr lang="ar-MA" sz="3600" b="1" dirty="0">
                  <a:solidFill>
                    <a:srgbClr val="106585"/>
                  </a:solidFill>
                  <a:latin typeface="Adobe Arabic" panose="02040503050201020203" pitchFamily="18" charset="-78"/>
                  <a:cs typeface="Adobe Arabic" panose="02040503050201020203" pitchFamily="18" charset="-78"/>
                </a:rPr>
                <a:t>إكمال فقرة .</a:t>
              </a:r>
              <a:endParaRPr lang="fr-FR" sz="3600" b="1" dirty="0">
                <a:solidFill>
                  <a:srgbClr val="106585"/>
                </a:solidFill>
                <a:latin typeface="Adobe Arabic" panose="02040503050201020203" pitchFamily="18" charset="-78"/>
                <a:cs typeface="Adobe Arabic" panose="02040503050201020203" pitchFamily="18" charset="-78"/>
              </a:endParaRPr>
            </a:p>
          </p:txBody>
        </p:sp>
        <p:pic>
          <p:nvPicPr>
            <p:cNvPr id="10" name="Image 9">
              <a:extLst>
                <a:ext uri="{FF2B5EF4-FFF2-40B4-BE49-F238E27FC236}">
                  <a16:creationId xmlns:a16="http://schemas.microsoft.com/office/drawing/2014/main" id="{1896261F-CA9E-9687-9AE9-A6C2F0C21B00}"/>
                </a:ext>
              </a:extLst>
            </p:cNvPr>
            <p:cNvPicPr>
              <a:picLocks noChangeAspect="1"/>
            </p:cNvPicPr>
            <p:nvPr/>
          </p:nvPicPr>
          <p:blipFill>
            <a:blip r:embed="rId5"/>
            <a:stretch>
              <a:fillRect/>
            </a:stretch>
          </p:blipFill>
          <p:spPr>
            <a:xfrm>
              <a:off x="11081793" y="6973584"/>
              <a:ext cx="455010" cy="466386"/>
            </a:xfrm>
            <a:prstGeom prst="rect">
              <a:avLst/>
            </a:prstGeom>
            <a:solidFill>
              <a:schemeClr val="accent5">
                <a:lumMod val="20000"/>
                <a:lumOff val="80000"/>
              </a:schemeClr>
            </a:solidFill>
          </p:spPr>
        </p:pic>
      </p:grpSp>
      <p:sp>
        <p:nvSpPr>
          <p:cNvPr id="12" name="Rectangle : coins arrondis 11">
            <a:extLst>
              <a:ext uri="{FF2B5EF4-FFF2-40B4-BE49-F238E27FC236}">
                <a16:creationId xmlns:a16="http://schemas.microsoft.com/office/drawing/2014/main" id="{FF298197-ED65-321A-257C-E57D4E4F9314}"/>
              </a:ext>
            </a:extLst>
          </p:cNvPr>
          <p:cNvSpPr/>
          <p:nvPr/>
        </p:nvSpPr>
        <p:spPr>
          <a:xfrm>
            <a:off x="4218682" y="1688821"/>
            <a:ext cx="5077718" cy="1093781"/>
          </a:xfrm>
          <a:prstGeom prst="roundRect">
            <a:avLst/>
          </a:prstGeom>
          <a:solidFill>
            <a:schemeClr val="accent6">
              <a:lumMod val="60000"/>
              <a:lumOff val="40000"/>
            </a:schemeClr>
          </a:solidFill>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أهـــداف الـحـصة</a:t>
            </a:r>
            <a:endParaRPr kumimoji="0" lang="fr-FR" sz="60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Tree>
    <p:extLst>
      <p:ext uri="{BB962C8B-B14F-4D97-AF65-F5344CB8AC3E}">
        <p14:creationId xmlns:p14="http://schemas.microsoft.com/office/powerpoint/2010/main" val="11139295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866F89-96E5-08C5-052D-BBA6A01A758F}"/>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2DDBFE03-47D8-5983-0A99-1B783FE189E5}"/>
              </a:ext>
            </a:extLst>
          </p:cNvPr>
          <p:cNvSpPr txBox="1"/>
          <p:nvPr/>
        </p:nvSpPr>
        <p:spPr>
          <a:xfrm>
            <a:off x="271257" y="984902"/>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ناقش إجاباتك مع زميلك واقرأ الفقرة قراءة هامسة.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F2462914-9C15-4198-EED3-CDE6F8A72ADE}"/>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9" name="Image 8">
            <a:extLst>
              <a:ext uri="{FF2B5EF4-FFF2-40B4-BE49-F238E27FC236}">
                <a16:creationId xmlns:a16="http://schemas.microsoft.com/office/drawing/2014/main" id="{42E353D0-5F92-22DB-E16A-A2B711EBDBD8}"/>
              </a:ext>
            </a:extLst>
          </p:cNvPr>
          <p:cNvPicPr>
            <a:picLocks noChangeAspect="1"/>
          </p:cNvPicPr>
          <p:nvPr/>
        </p:nvPicPr>
        <p:blipFill>
          <a:blip r:embed="rId3"/>
          <a:stretch>
            <a:fillRect/>
          </a:stretch>
        </p:blipFill>
        <p:spPr>
          <a:xfrm>
            <a:off x="8587752" y="5906964"/>
            <a:ext cx="1241675" cy="917169"/>
          </a:xfrm>
          <a:prstGeom prst="rect">
            <a:avLst/>
          </a:prstGeom>
        </p:spPr>
      </p:pic>
      <p:pic>
        <p:nvPicPr>
          <p:cNvPr id="3" name="Image 2">
            <a:extLst>
              <a:ext uri="{FF2B5EF4-FFF2-40B4-BE49-F238E27FC236}">
                <a16:creationId xmlns:a16="http://schemas.microsoft.com/office/drawing/2014/main" id="{DD846D01-2675-1F05-EDC0-830FB5836280}"/>
              </a:ext>
            </a:extLst>
          </p:cNvPr>
          <p:cNvPicPr>
            <a:picLocks noChangeAspect="1"/>
          </p:cNvPicPr>
          <p:nvPr/>
        </p:nvPicPr>
        <p:blipFill>
          <a:blip r:embed="rId4"/>
          <a:stretch>
            <a:fillRect/>
          </a:stretch>
        </p:blipFill>
        <p:spPr>
          <a:xfrm>
            <a:off x="1129553" y="3390748"/>
            <a:ext cx="11478084" cy="5376734"/>
          </a:xfrm>
          <a:prstGeom prst="rect">
            <a:avLst/>
          </a:prstGeom>
        </p:spPr>
      </p:pic>
    </p:spTree>
    <p:extLst>
      <p:ext uri="{BB962C8B-B14F-4D97-AF65-F5344CB8AC3E}">
        <p14:creationId xmlns:p14="http://schemas.microsoft.com/office/powerpoint/2010/main" val="270150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29C6C-0A35-299D-6315-31DB524E970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41303B2-B1DB-3077-C39F-710B2D4D2C7C}"/>
              </a:ext>
            </a:extLst>
          </p:cNvPr>
          <p:cNvSpPr txBox="1"/>
          <p:nvPr/>
        </p:nvSpPr>
        <p:spPr>
          <a:xfrm>
            <a:off x="271257" y="861792"/>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من يقرأ الفقرة؟</a:t>
            </a:r>
          </a:p>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يتناوب المتعلمون على قراءة الفقرة.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2473070-12E5-D644-2102-F3406103F8A4}"/>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7" name="Image 6">
            <a:extLst>
              <a:ext uri="{FF2B5EF4-FFF2-40B4-BE49-F238E27FC236}">
                <a16:creationId xmlns:a16="http://schemas.microsoft.com/office/drawing/2014/main" id="{114A34CB-36DD-DF2D-8703-7D0111C03301}"/>
              </a:ext>
            </a:extLst>
          </p:cNvPr>
          <p:cNvPicPr>
            <a:picLocks noChangeAspect="1"/>
          </p:cNvPicPr>
          <p:nvPr/>
        </p:nvPicPr>
        <p:blipFill>
          <a:blip r:embed="rId3"/>
          <a:stretch>
            <a:fillRect/>
          </a:stretch>
        </p:blipFill>
        <p:spPr>
          <a:xfrm>
            <a:off x="10571270" y="7148745"/>
            <a:ext cx="1241675" cy="650401"/>
          </a:xfrm>
          <a:prstGeom prst="rect">
            <a:avLst/>
          </a:prstGeom>
        </p:spPr>
      </p:pic>
      <p:pic>
        <p:nvPicPr>
          <p:cNvPr id="9" name="Image 8">
            <a:extLst>
              <a:ext uri="{FF2B5EF4-FFF2-40B4-BE49-F238E27FC236}">
                <a16:creationId xmlns:a16="http://schemas.microsoft.com/office/drawing/2014/main" id="{15CF1B23-43C1-1EDF-BC89-FA9B42F3466E}"/>
              </a:ext>
            </a:extLst>
          </p:cNvPr>
          <p:cNvPicPr>
            <a:picLocks noChangeAspect="1"/>
          </p:cNvPicPr>
          <p:nvPr/>
        </p:nvPicPr>
        <p:blipFill>
          <a:blip r:embed="rId4"/>
          <a:stretch>
            <a:fillRect/>
          </a:stretch>
        </p:blipFill>
        <p:spPr>
          <a:xfrm>
            <a:off x="8587752" y="5906964"/>
            <a:ext cx="1241675" cy="917169"/>
          </a:xfrm>
          <a:prstGeom prst="rect">
            <a:avLst/>
          </a:prstGeom>
        </p:spPr>
      </p:pic>
      <p:pic>
        <p:nvPicPr>
          <p:cNvPr id="3" name="Image 2">
            <a:extLst>
              <a:ext uri="{FF2B5EF4-FFF2-40B4-BE49-F238E27FC236}">
                <a16:creationId xmlns:a16="http://schemas.microsoft.com/office/drawing/2014/main" id="{A7DB9370-1ADB-ADF4-A81B-CC0FB7F58361}"/>
              </a:ext>
            </a:extLst>
          </p:cNvPr>
          <p:cNvPicPr>
            <a:picLocks noChangeAspect="1"/>
          </p:cNvPicPr>
          <p:nvPr/>
        </p:nvPicPr>
        <p:blipFill>
          <a:blip r:embed="rId5"/>
          <a:stretch>
            <a:fillRect/>
          </a:stretch>
        </p:blipFill>
        <p:spPr>
          <a:xfrm>
            <a:off x="1118118" y="3316941"/>
            <a:ext cx="11109741" cy="5369860"/>
          </a:xfrm>
          <a:prstGeom prst="rect">
            <a:avLst/>
          </a:prstGeom>
        </p:spPr>
      </p:pic>
      <p:pic>
        <p:nvPicPr>
          <p:cNvPr id="8" name="Image 7">
            <a:extLst>
              <a:ext uri="{FF2B5EF4-FFF2-40B4-BE49-F238E27FC236}">
                <a16:creationId xmlns:a16="http://schemas.microsoft.com/office/drawing/2014/main" id="{948DE7EA-F677-1680-A7DD-1C7B0B3D7B04}"/>
              </a:ext>
            </a:extLst>
          </p:cNvPr>
          <p:cNvPicPr>
            <a:picLocks noChangeAspect="1"/>
          </p:cNvPicPr>
          <p:nvPr/>
        </p:nvPicPr>
        <p:blipFill>
          <a:blip r:embed="rId6"/>
          <a:stretch>
            <a:fillRect/>
          </a:stretch>
        </p:blipFill>
        <p:spPr>
          <a:xfrm>
            <a:off x="9208589" y="5620797"/>
            <a:ext cx="1049277" cy="572333"/>
          </a:xfrm>
          <a:prstGeom prst="rect">
            <a:avLst/>
          </a:prstGeom>
        </p:spPr>
      </p:pic>
      <p:pic>
        <p:nvPicPr>
          <p:cNvPr id="15" name="Image 14">
            <a:extLst>
              <a:ext uri="{FF2B5EF4-FFF2-40B4-BE49-F238E27FC236}">
                <a16:creationId xmlns:a16="http://schemas.microsoft.com/office/drawing/2014/main" id="{0CC060EA-B0CC-47F8-D9AB-26D1386664BE}"/>
              </a:ext>
            </a:extLst>
          </p:cNvPr>
          <p:cNvPicPr>
            <a:picLocks noChangeAspect="1"/>
          </p:cNvPicPr>
          <p:nvPr/>
        </p:nvPicPr>
        <p:blipFill>
          <a:blip r:embed="rId7"/>
          <a:stretch>
            <a:fillRect/>
          </a:stretch>
        </p:blipFill>
        <p:spPr>
          <a:xfrm>
            <a:off x="1884556" y="5595376"/>
            <a:ext cx="987528" cy="468442"/>
          </a:xfrm>
          <a:prstGeom prst="rect">
            <a:avLst/>
          </a:prstGeom>
        </p:spPr>
      </p:pic>
      <p:sp>
        <p:nvSpPr>
          <p:cNvPr id="19" name="Rectangle : coins arrondis 18">
            <a:extLst>
              <a:ext uri="{FF2B5EF4-FFF2-40B4-BE49-F238E27FC236}">
                <a16:creationId xmlns:a16="http://schemas.microsoft.com/office/drawing/2014/main" id="{BC41587A-95E6-0293-B3C0-A5DC96245595}"/>
              </a:ext>
            </a:extLst>
          </p:cNvPr>
          <p:cNvSpPr/>
          <p:nvPr/>
        </p:nvSpPr>
        <p:spPr>
          <a:xfrm>
            <a:off x="1488141" y="6764784"/>
            <a:ext cx="6206200" cy="11931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r"/>
            <a:r>
              <a:rPr lang="ar-MA" sz="2400" dirty="0"/>
              <a:t>.....................مَكانٌ بَيْنَ أَحْضانِ </a:t>
            </a:r>
            <a:r>
              <a:rPr lang="ar-MA" dirty="0"/>
              <a:t>....................</a:t>
            </a:r>
            <a:r>
              <a:rPr lang="ar-MA" sz="2800" dirty="0"/>
              <a:t>الهادِئَةِ</a:t>
            </a:r>
            <a:r>
              <a:rPr lang="ar-MA" dirty="0"/>
              <a:t>.</a:t>
            </a:r>
            <a:endParaRPr lang="es-ES" dirty="0"/>
          </a:p>
        </p:txBody>
      </p:sp>
      <p:pic>
        <p:nvPicPr>
          <p:cNvPr id="20" name="Image 19">
            <a:extLst>
              <a:ext uri="{FF2B5EF4-FFF2-40B4-BE49-F238E27FC236}">
                <a16:creationId xmlns:a16="http://schemas.microsoft.com/office/drawing/2014/main" id="{15B627AF-42AD-CF85-44D6-A332E96A41A7}"/>
              </a:ext>
            </a:extLst>
          </p:cNvPr>
          <p:cNvPicPr>
            <a:picLocks noChangeAspect="1"/>
          </p:cNvPicPr>
          <p:nvPr/>
        </p:nvPicPr>
        <p:blipFill>
          <a:blip r:embed="rId8"/>
          <a:stretch>
            <a:fillRect/>
          </a:stretch>
        </p:blipFill>
        <p:spPr>
          <a:xfrm>
            <a:off x="6450363" y="6949038"/>
            <a:ext cx="815274" cy="648514"/>
          </a:xfrm>
          <a:prstGeom prst="rect">
            <a:avLst/>
          </a:prstGeom>
        </p:spPr>
      </p:pic>
      <p:pic>
        <p:nvPicPr>
          <p:cNvPr id="21" name="Image 20">
            <a:extLst>
              <a:ext uri="{FF2B5EF4-FFF2-40B4-BE49-F238E27FC236}">
                <a16:creationId xmlns:a16="http://schemas.microsoft.com/office/drawing/2014/main" id="{DB51082B-D967-748D-341C-5AEF86B0B8BA}"/>
              </a:ext>
            </a:extLst>
          </p:cNvPr>
          <p:cNvPicPr>
            <a:picLocks noChangeAspect="1"/>
          </p:cNvPicPr>
          <p:nvPr/>
        </p:nvPicPr>
        <p:blipFill>
          <a:blip r:embed="rId9"/>
          <a:stretch>
            <a:fillRect/>
          </a:stretch>
        </p:blipFill>
        <p:spPr>
          <a:xfrm>
            <a:off x="3014114" y="7019718"/>
            <a:ext cx="955138" cy="507153"/>
          </a:xfrm>
          <a:prstGeom prst="rect">
            <a:avLst/>
          </a:prstGeom>
        </p:spPr>
      </p:pic>
    </p:spTree>
    <p:extLst>
      <p:ext uri="{BB962C8B-B14F-4D97-AF65-F5344CB8AC3E}">
        <p14:creationId xmlns:p14="http://schemas.microsoft.com/office/powerpoint/2010/main" val="36967868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5F6FE-B30C-E8FA-5D8D-E86AF58BF52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4F2E7B4-5B74-02D7-589D-E18C44AEB381}"/>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الكراسة ص31</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النشاط 2، </a:t>
            </a:r>
            <a:r>
              <a:rPr lang="ar-MA" sz="1600" b="1" dirty="0">
                <a:solidFill>
                  <a:prstClr val="white">
                    <a:lumMod val="65000"/>
                  </a:prstClr>
                </a:solidFill>
                <a:latin typeface="Dosis" pitchFamily="2" charset="0"/>
                <a:cs typeface="Arial" panose="020B0604020202020204" pitchFamily="34" charset="0"/>
              </a:rPr>
              <a:t>سأقرأ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الفقرة ثم ستقرؤون مثلي.</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3DFE0C7B-51C0-B69A-F103-84147EFE12C1}"/>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1511C398-9D31-641D-7A0B-D1DB74F786AF}"/>
              </a:ext>
            </a:extLst>
          </p:cNvPr>
          <p:cNvPicPr>
            <a:picLocks noChangeAspect="1"/>
          </p:cNvPicPr>
          <p:nvPr/>
        </p:nvPicPr>
        <p:blipFill>
          <a:blip r:embed="rId3"/>
          <a:stretch>
            <a:fillRect/>
          </a:stretch>
        </p:blipFill>
        <p:spPr>
          <a:xfrm>
            <a:off x="1219267" y="2843560"/>
            <a:ext cx="11563814" cy="5419493"/>
          </a:xfrm>
          <a:prstGeom prst="rect">
            <a:avLst/>
          </a:prstGeom>
        </p:spPr>
      </p:pic>
    </p:spTree>
    <p:extLst>
      <p:ext uri="{BB962C8B-B14F-4D97-AF65-F5344CB8AC3E}">
        <p14:creationId xmlns:p14="http://schemas.microsoft.com/office/powerpoint/2010/main" val="448001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6F130A-3EDA-6F1E-2BCF-2681CB02164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0504C13C-1130-07E0-44FC-3B4280CA7A33}"/>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خذوا الكراسة ص29 </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النشاط 2، كل متعلم يقرأ لزميله قراءة هامسة. </a:t>
            </a:r>
            <a:r>
              <a:rPr lang="ar-MA" sz="1600" b="1" dirty="0">
                <a:solidFill>
                  <a:prstClr val="white">
                    <a:lumMod val="65000"/>
                  </a:prstClr>
                </a:solidFill>
                <a:latin typeface="Dosis" pitchFamily="2" charset="0"/>
                <a:cs typeface="Arial" panose="020B0604020202020204" pitchFamily="34" charset="0"/>
              </a:rPr>
              <a:t>(</a:t>
            </a: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أصحح لزميلي.)</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26D6708E-C3C0-9B68-4490-4DFD796CDD92}"/>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0D143237-9AC7-4E1A-AFE6-29887BA3D48F}"/>
              </a:ext>
            </a:extLst>
          </p:cNvPr>
          <p:cNvPicPr>
            <a:picLocks noChangeAspect="1"/>
          </p:cNvPicPr>
          <p:nvPr/>
        </p:nvPicPr>
        <p:blipFill>
          <a:blip r:embed="rId3"/>
          <a:stretch>
            <a:fillRect/>
          </a:stretch>
        </p:blipFill>
        <p:spPr>
          <a:xfrm>
            <a:off x="1075443" y="2433593"/>
            <a:ext cx="11565114" cy="5419814"/>
          </a:xfrm>
          <a:prstGeom prst="rect">
            <a:avLst/>
          </a:prstGeom>
        </p:spPr>
      </p:pic>
    </p:spTree>
    <p:extLst>
      <p:ext uri="{BB962C8B-B14F-4D97-AF65-F5344CB8AC3E}">
        <p14:creationId xmlns:p14="http://schemas.microsoft.com/office/powerpoint/2010/main" val="24745787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52092-01DF-328B-CA5F-C2B3CE3E1203}"/>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39EC4158-D7A7-9A21-54F1-140B1BD88B5A}"/>
              </a:ext>
            </a:extLst>
          </p:cNvPr>
          <p:cNvSpPr txBox="1"/>
          <p:nvPr/>
        </p:nvSpPr>
        <p:spPr>
          <a:xfrm>
            <a:off x="271257" y="86179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الآن سأعين من يقرأ قراءة جهرية، تابعوا بأصبعكم، لإبداء رأيكم في قراءة زميلكم.</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يتناوب المتعلمون على قراءة الفقرة مع الحرص على  الحفاظ على شروط الطلاقة.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98FBAC9A-17D8-4E63-96E1-9EB48E002D43}"/>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A51219EB-F0A4-2374-ADC5-97FBC73368DA}"/>
              </a:ext>
            </a:extLst>
          </p:cNvPr>
          <p:cNvPicPr>
            <a:picLocks noChangeAspect="1"/>
          </p:cNvPicPr>
          <p:nvPr/>
        </p:nvPicPr>
        <p:blipFill>
          <a:blip r:embed="rId3"/>
          <a:stretch>
            <a:fillRect/>
          </a:stretch>
        </p:blipFill>
        <p:spPr>
          <a:xfrm>
            <a:off x="1075443" y="2433593"/>
            <a:ext cx="11565114" cy="5419814"/>
          </a:xfrm>
          <a:prstGeom prst="rect">
            <a:avLst/>
          </a:prstGeom>
        </p:spPr>
      </p:pic>
    </p:spTree>
    <p:extLst>
      <p:ext uri="{BB962C8B-B14F-4D97-AF65-F5344CB8AC3E}">
        <p14:creationId xmlns:p14="http://schemas.microsoft.com/office/powerpoint/2010/main" val="2385341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709637-2CED-07CD-0EF7-EF80022BDAE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6DD83BB0-76B3-F680-896E-B27D1DA87B8C}"/>
              </a:ext>
            </a:extLst>
          </p:cNvPr>
          <p:cNvSpPr txBox="1"/>
          <p:nvPr/>
        </p:nvSpPr>
        <p:spPr>
          <a:xfrm>
            <a:off x="215839" y="957195"/>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يطرح القارئ الأسئلة التالية.</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graphicFrame>
        <p:nvGraphicFramePr>
          <p:cNvPr id="4" name="Tableau 3">
            <a:extLst>
              <a:ext uri="{FF2B5EF4-FFF2-40B4-BE49-F238E27FC236}">
                <a16:creationId xmlns:a16="http://schemas.microsoft.com/office/drawing/2014/main" id="{575B31E0-C492-AFDE-F23D-18852CD8BA68}"/>
              </a:ext>
            </a:extLst>
          </p:cNvPr>
          <p:cNvGraphicFramePr>
            <a:graphicFrameLocks noGrp="1"/>
          </p:cNvGraphicFramePr>
          <p:nvPr/>
        </p:nvGraphicFramePr>
        <p:xfrm>
          <a:off x="625493" y="3156155"/>
          <a:ext cx="12416651" cy="5760720"/>
        </p:xfrm>
        <a:graphic>
          <a:graphicData uri="http://schemas.openxmlformats.org/drawingml/2006/table">
            <a:tbl>
              <a:tblPr firstRow="1" bandRow="1">
                <a:tableStyleId>{22838BEF-8BB2-4498-84A7-C5851F593DF1}</a:tableStyleId>
              </a:tblPr>
              <a:tblGrid>
                <a:gridCol w="1721059">
                  <a:extLst>
                    <a:ext uri="{9D8B030D-6E8A-4147-A177-3AD203B41FA5}">
                      <a16:colId xmlns:a16="http://schemas.microsoft.com/office/drawing/2014/main" val="2628182876"/>
                    </a:ext>
                  </a:extLst>
                </a:gridCol>
                <a:gridCol w="1721059">
                  <a:extLst>
                    <a:ext uri="{9D8B030D-6E8A-4147-A177-3AD203B41FA5}">
                      <a16:colId xmlns:a16="http://schemas.microsoft.com/office/drawing/2014/main" val="2320669012"/>
                    </a:ext>
                  </a:extLst>
                </a:gridCol>
                <a:gridCol w="1721059">
                  <a:extLst>
                    <a:ext uri="{9D8B030D-6E8A-4147-A177-3AD203B41FA5}">
                      <a16:colId xmlns:a16="http://schemas.microsoft.com/office/drawing/2014/main" val="4213699004"/>
                    </a:ext>
                  </a:extLst>
                </a:gridCol>
                <a:gridCol w="7253474">
                  <a:extLst>
                    <a:ext uri="{9D8B030D-6E8A-4147-A177-3AD203B41FA5}">
                      <a16:colId xmlns:a16="http://schemas.microsoft.com/office/drawing/2014/main" val="372084414"/>
                    </a:ext>
                  </a:extLst>
                </a:gridCol>
              </a:tblGrid>
              <a:tr h="702333">
                <a:tc>
                  <a:txBody>
                    <a:bodyPr/>
                    <a:lstStyle/>
                    <a:p>
                      <a:pPr algn="ctr" rtl="1"/>
                      <a:r>
                        <a:rPr lang="ar-MA" sz="4800" b="1" kern="1200" dirty="0">
                          <a:solidFill>
                            <a:srgbClr val="106585"/>
                          </a:solidFill>
                          <a:latin typeface="Microsoft Uighur" panose="02000000000000000000" pitchFamily="2" charset="-78"/>
                          <a:ea typeface="+mn-ea"/>
                          <a:cs typeface="Microsoft Uighur" panose="02000000000000000000" pitchFamily="2" charset="-78"/>
                        </a:rPr>
                        <a:t>متوسط</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لا</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ctr" rtl="1"/>
                      <a:r>
                        <a:rPr lang="ar-MA" sz="4800" b="1" kern="1200" dirty="0">
                          <a:solidFill>
                            <a:srgbClr val="106585"/>
                          </a:solidFill>
                        </a:rPr>
                        <a:t>نعم</a:t>
                      </a:r>
                      <a:endParaRPr lang="fr-FR" sz="4800" b="1" kern="1200" dirty="0">
                        <a:solidFill>
                          <a:srgbClr val="106585"/>
                        </a:solidFill>
                        <a:latin typeface="Microsoft Uighur" panose="02000000000000000000" pitchFamily="2" charset="-78"/>
                        <a:ea typeface="+mn-ea"/>
                        <a:cs typeface="Microsoft Uighur" panose="02000000000000000000" pitchFamily="2" charset="-78"/>
                      </a:endParaRPr>
                    </a:p>
                  </a:txBody>
                  <a:tcPr marL="137160" marR="137160" marT="68580" marB="68580"/>
                </a:tc>
                <a:tc>
                  <a:txBody>
                    <a:bodyPr/>
                    <a:lstStyle>
                      <a:lvl1pPr marL="0" algn="l" defTabSz="914400" rtl="0" eaLnBrk="1" latinLnBrk="0" hangingPunct="1">
                        <a:defRPr sz="1800" b="1" kern="1200">
                          <a:solidFill>
                            <a:schemeClr val="dk1"/>
                          </a:solidFill>
                          <a:latin typeface="Arial"/>
                        </a:defRPr>
                      </a:lvl1pPr>
                      <a:lvl2pPr marL="457200" algn="l" defTabSz="914400" rtl="0" eaLnBrk="1" latinLnBrk="0" hangingPunct="1">
                        <a:defRPr sz="1800" b="1" kern="1200">
                          <a:solidFill>
                            <a:schemeClr val="dk1"/>
                          </a:solidFill>
                          <a:latin typeface="Arial"/>
                        </a:defRPr>
                      </a:lvl2pPr>
                      <a:lvl3pPr marL="914400" algn="l" defTabSz="914400" rtl="0" eaLnBrk="1" latinLnBrk="0" hangingPunct="1">
                        <a:defRPr sz="1800" b="1" kern="1200">
                          <a:solidFill>
                            <a:schemeClr val="dk1"/>
                          </a:solidFill>
                          <a:latin typeface="Arial"/>
                        </a:defRPr>
                      </a:lvl3pPr>
                      <a:lvl4pPr marL="1371600" algn="l" defTabSz="914400" rtl="0" eaLnBrk="1" latinLnBrk="0" hangingPunct="1">
                        <a:defRPr sz="1800" b="1" kern="1200">
                          <a:solidFill>
                            <a:schemeClr val="dk1"/>
                          </a:solidFill>
                          <a:latin typeface="Arial"/>
                        </a:defRPr>
                      </a:lvl4pPr>
                      <a:lvl5pPr marL="1828800" algn="l" defTabSz="914400" rtl="0" eaLnBrk="1" latinLnBrk="0" hangingPunct="1">
                        <a:defRPr sz="1800" b="1" kern="1200">
                          <a:solidFill>
                            <a:schemeClr val="dk1"/>
                          </a:solidFill>
                          <a:latin typeface="Arial"/>
                        </a:defRPr>
                      </a:lvl5pPr>
                      <a:lvl6pPr marL="2286000" algn="l" defTabSz="914400" rtl="0" eaLnBrk="1" latinLnBrk="0" hangingPunct="1">
                        <a:defRPr sz="1800" b="1" kern="1200">
                          <a:solidFill>
                            <a:schemeClr val="dk1"/>
                          </a:solidFill>
                          <a:latin typeface="Arial"/>
                        </a:defRPr>
                      </a:lvl6pPr>
                      <a:lvl7pPr marL="2743200" algn="l" defTabSz="914400" rtl="0" eaLnBrk="1" latinLnBrk="0" hangingPunct="1">
                        <a:defRPr sz="1800" b="1" kern="1200">
                          <a:solidFill>
                            <a:schemeClr val="dk1"/>
                          </a:solidFill>
                          <a:latin typeface="Arial"/>
                        </a:defRPr>
                      </a:lvl7pPr>
                      <a:lvl8pPr marL="3200400" algn="l" defTabSz="914400" rtl="0" eaLnBrk="1" latinLnBrk="0" hangingPunct="1">
                        <a:defRPr sz="1800" b="1" kern="1200">
                          <a:solidFill>
                            <a:schemeClr val="dk1"/>
                          </a:solidFill>
                          <a:latin typeface="Arial"/>
                        </a:defRPr>
                      </a:lvl8pPr>
                      <a:lvl9pPr marL="3657600" algn="l" defTabSz="914400" rtl="0" eaLnBrk="1" latinLnBrk="0" hangingPunct="1">
                        <a:defRPr sz="1800" b="1" kern="1200">
                          <a:solidFill>
                            <a:schemeClr val="dk1"/>
                          </a:solidFill>
                          <a:latin typeface="Arial"/>
                        </a:defRPr>
                      </a:lvl9pPr>
                    </a:lstStyle>
                    <a:p>
                      <a:pPr algn="r" rtl="1"/>
                      <a:endParaRPr lang="fr-FR" sz="5400" dirty="0">
                        <a:latin typeface="Microsoft Uighur" panose="02000000000000000000" pitchFamily="2" charset="-78"/>
                        <a:cs typeface="Microsoft Uighur" panose="02000000000000000000" pitchFamily="2" charset="-78"/>
                      </a:endParaRPr>
                    </a:p>
                  </a:txBody>
                  <a:tcPr marL="137160" marR="137160" marT="68580" marB="68580"/>
                </a:tc>
                <a:extLst>
                  <a:ext uri="{0D108BD9-81ED-4DB2-BD59-A6C34878D82A}">
                    <a16:rowId xmlns:a16="http://schemas.microsoft.com/office/drawing/2014/main" val="1945663403"/>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 صَوْتي مَسْموعاً وَواضِحاً؟</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2931050321"/>
                  </a:ext>
                </a:extLst>
              </a:tr>
              <a:tr h="960120">
                <a:tc>
                  <a:txBody>
                    <a:body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lvl="0" indent="0" algn="r" defTabSz="914400" rtl="1" eaLnBrk="1" fontAlgn="auto" latinLnBrk="0" hangingPunct="1">
                        <a:lnSpc>
                          <a:spcPct val="100000"/>
                        </a:lnSpc>
                        <a:spcBef>
                          <a:spcPts val="0"/>
                        </a:spcBef>
                        <a:spcAft>
                          <a:spcPts val="0"/>
                        </a:spcAft>
                        <a:buClrTx/>
                        <a:buSzTx/>
                        <a:buFontTx/>
                        <a:buNone/>
                        <a:tabLst/>
                        <a:defRPr/>
                      </a:pPr>
                      <a:r>
                        <a:rPr lang="ar-MA" sz="4000" b="1" kern="1200" dirty="0">
                          <a:solidFill>
                            <a:schemeClr val="tx1"/>
                          </a:solidFill>
                        </a:rPr>
                        <a:t>- هَلْ كانَتِ قِراءَتي مُسْتَرْسَلَةً؟</a:t>
                      </a:r>
                      <a:endParaRPr lang="ar-MA"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59695494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r" rtl="1"/>
                      <a:r>
                        <a:rPr lang="ar-MA" sz="4000" b="1" kern="1200" dirty="0">
                          <a:solidFill>
                            <a:schemeClr val="tx1"/>
                          </a:solidFill>
                        </a:rPr>
                        <a:t>- هَلْ </a:t>
                      </a:r>
                      <a:r>
                        <a:rPr lang="ar-MA" sz="4000" b="1" kern="1200" dirty="0" err="1">
                          <a:solidFill>
                            <a:schemeClr val="tx1"/>
                          </a:solidFill>
                        </a:rPr>
                        <a:t>ٱحْتَرَمْتُ</a:t>
                      </a:r>
                      <a:r>
                        <a:rPr lang="ar-MA" sz="4000" b="1" kern="1200" dirty="0">
                          <a:solidFill>
                            <a:schemeClr val="tx1"/>
                          </a:solidFill>
                        </a:rPr>
                        <a:t> عَلاماتِ </a:t>
                      </a:r>
                      <a:r>
                        <a:rPr lang="ar-MA" sz="4000" b="1" kern="1200" dirty="0" err="1">
                          <a:solidFill>
                            <a:schemeClr val="tx1"/>
                          </a:solidFill>
                        </a:rPr>
                        <a:t>ٱلتَّرْقيمِ</a:t>
                      </a:r>
                      <a:r>
                        <a:rPr lang="ar-MA" sz="4000" b="1" kern="1200" dirty="0">
                          <a:solidFill>
                            <a:schemeClr val="tx1"/>
                          </a:solidFill>
                        </a:rPr>
                        <a:t>؟</a:t>
                      </a:r>
                      <a:endParaRPr lang="fr-FR" sz="4000" b="1" kern="1200" dirty="0">
                        <a:solidFill>
                          <a:schemeClr val="tx1"/>
                        </a:solidFill>
                        <a:latin typeface="Microsoft Uighur" panose="02000000000000000000" pitchFamily="2" charset="-78"/>
                        <a:ea typeface="+mn-ea"/>
                        <a:cs typeface="Microsoft Uighur" panose="02000000000000000000" pitchFamily="2" charset="-78"/>
                      </a:endParaRPr>
                    </a:p>
                  </a:txBody>
                  <a:tcPr marL="137160" marR="137160" marT="68580" marB="68580"/>
                </a:tc>
                <a:extLst>
                  <a:ext uri="{0D108BD9-81ED-4DB2-BD59-A6C34878D82A}">
                    <a16:rowId xmlns:a16="http://schemas.microsoft.com/office/drawing/2014/main" val="4155058931"/>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كُنْتُ مُسْرِعاً في قِراءَتي؟</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426224777"/>
                  </a:ext>
                </a:extLst>
              </a:tr>
              <a:tr h="960120">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endParaRPr lang="fr-FR" sz="5400" b="1" dirty="0">
                        <a:latin typeface="Microsoft Uighur" panose="02000000000000000000" pitchFamily="2" charset="-78"/>
                        <a:cs typeface="Microsoft Uighur" panose="02000000000000000000" pitchFamily="2" charset="-78"/>
                      </a:endParaRPr>
                    </a:p>
                  </a:txBody>
                  <a:tcPr marL="137160" marR="137160" marT="68580" marB="68580"/>
                </a:tc>
                <a:tc>
                  <a:txBody>
                    <a:bodyPr/>
                    <a:lstStyle/>
                    <a:p>
                      <a:pPr algn="r" rtl="1"/>
                      <a:r>
                        <a:rPr lang="ar-MA" sz="4000" b="1" kern="1200" dirty="0">
                          <a:solidFill>
                            <a:schemeClr val="tx1"/>
                          </a:solidFill>
                          <a:latin typeface="Arial"/>
                          <a:ea typeface="+mn-ea"/>
                          <a:cs typeface="+mn-cs"/>
                        </a:rPr>
                        <a:t>- هَلْ تُريدونَ أَنْ أُعيدَ </a:t>
                      </a:r>
                      <a:r>
                        <a:rPr lang="ar-MA" sz="4000" b="1" kern="100" dirty="0" err="1">
                          <a:solidFill>
                            <a:srgbClr val="000000"/>
                          </a:solidFill>
                          <a:effectLst/>
                          <a:ea typeface="Calibri" panose="020F0502020204030204" pitchFamily="34" charset="0"/>
                          <a:cs typeface="Calibri" panose="020F0502020204030204" pitchFamily="34" charset="0"/>
                        </a:rPr>
                        <a:t>ٱ</a:t>
                      </a:r>
                      <a:r>
                        <a:rPr lang="ar-MA" sz="4000" b="1" kern="1200" dirty="0" err="1">
                          <a:solidFill>
                            <a:schemeClr val="tx1"/>
                          </a:solidFill>
                          <a:latin typeface="Arial"/>
                          <a:ea typeface="+mn-ea"/>
                          <a:cs typeface="+mn-cs"/>
                        </a:rPr>
                        <a:t>لْقِراءَةَ</a:t>
                      </a:r>
                      <a:r>
                        <a:rPr lang="ar-MA" sz="4000" b="1" kern="1200" dirty="0">
                          <a:solidFill>
                            <a:schemeClr val="tx1"/>
                          </a:solidFill>
                          <a:latin typeface="Arial"/>
                          <a:ea typeface="+mn-ea"/>
                          <a:cs typeface="+mn-cs"/>
                        </a:rPr>
                        <a:t> مَرَّةً ثانِيَةً؟</a:t>
                      </a:r>
                      <a:endParaRPr lang="fr-FR" sz="4000" b="1" kern="1200" dirty="0">
                        <a:solidFill>
                          <a:schemeClr val="tx1"/>
                        </a:solidFill>
                        <a:latin typeface="Arial"/>
                        <a:ea typeface="+mn-ea"/>
                        <a:cs typeface="+mn-cs"/>
                      </a:endParaRPr>
                    </a:p>
                  </a:txBody>
                  <a:tcPr marL="137160" marR="137160" marT="68580" marB="68580"/>
                </a:tc>
                <a:extLst>
                  <a:ext uri="{0D108BD9-81ED-4DB2-BD59-A6C34878D82A}">
                    <a16:rowId xmlns:a16="http://schemas.microsoft.com/office/drawing/2014/main" val="2837493207"/>
                  </a:ext>
                </a:extLst>
              </a:tr>
            </a:tbl>
          </a:graphicData>
        </a:graphic>
      </p:graphicFrame>
      <p:pic>
        <p:nvPicPr>
          <p:cNvPr id="7" name="Image 6">
            <a:extLst>
              <a:ext uri="{FF2B5EF4-FFF2-40B4-BE49-F238E27FC236}">
                <a16:creationId xmlns:a16="http://schemas.microsoft.com/office/drawing/2014/main" id="{E8147135-F6C5-8A55-EA1D-B937F4A9823E}"/>
              </a:ext>
            </a:extLst>
          </p:cNvPr>
          <p:cNvPicPr>
            <a:picLocks noChangeAspect="1"/>
          </p:cNvPicPr>
          <p:nvPr/>
        </p:nvPicPr>
        <p:blipFill>
          <a:blip r:embed="rId2"/>
          <a:stretch>
            <a:fillRect/>
          </a:stretch>
        </p:blipFill>
        <p:spPr>
          <a:xfrm>
            <a:off x="322460" y="729989"/>
            <a:ext cx="1682642" cy="1280271"/>
          </a:xfrm>
          <a:prstGeom prst="rect">
            <a:avLst/>
          </a:prstGeom>
        </p:spPr>
      </p:pic>
    </p:spTree>
    <p:extLst>
      <p:ext uri="{BB962C8B-B14F-4D97-AF65-F5344CB8AC3E}">
        <p14:creationId xmlns:p14="http://schemas.microsoft.com/office/powerpoint/2010/main" val="19124699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805BF-01EF-0B43-67EC-814FDDE05886}"/>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DEEFCD5B-C41D-B543-E89B-E6335C398651}"/>
              </a:ext>
            </a:extLst>
          </p:cNvPr>
          <p:cNvSpPr txBox="1"/>
          <p:nvPr/>
        </p:nvSpPr>
        <p:spPr>
          <a:xfrm>
            <a:off x="271257" y="861793"/>
            <a:ext cx="12336380" cy="58477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.اشتغلوا في ثنائيات للإجابة عن أسئلة الفهم باستعمال استراتيجية الكلمات المفاتيح.</a:t>
            </a:r>
          </a:p>
          <a:p>
            <a:pPr marL="0" marR="0" lvl="0" indent="0" algn="r" defTabSz="914349" rtl="1" eaLnBrk="1" fontAlgn="auto" latinLnBrk="0" hangingPunct="1">
              <a:lnSpc>
                <a:spcPct val="100000"/>
              </a:lnSpc>
              <a:spcBef>
                <a:spcPts val="0"/>
              </a:spcBef>
              <a:spcAft>
                <a:spcPts val="0"/>
              </a:spcAft>
              <a:buClrTx/>
              <a:buSzTx/>
              <a:buFontTx/>
              <a:buNone/>
              <a:tabLst/>
              <a:defRPr/>
            </a:pPr>
            <a:r>
              <a:rPr lang="ar-MA" sz="1600" b="1" dirty="0">
                <a:solidFill>
                  <a:prstClr val="white">
                    <a:lumMod val="65000"/>
                  </a:prstClr>
                </a:solidFill>
                <a:latin typeface="Dosis" pitchFamily="2" charset="0"/>
                <a:cs typeface="Arial" panose="020B0604020202020204" pitchFamily="34" charset="0"/>
              </a:rPr>
              <a:t>يمنح الأستاذ  المتعلمين مهلة للتفكير ولكتابة الأجوبة على الدفاتر.</a:t>
            </a:r>
            <a:endPar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endParaRPr>
          </a:p>
        </p:txBody>
      </p:sp>
      <p:pic>
        <p:nvPicPr>
          <p:cNvPr id="5" name="Image 4">
            <a:extLst>
              <a:ext uri="{FF2B5EF4-FFF2-40B4-BE49-F238E27FC236}">
                <a16:creationId xmlns:a16="http://schemas.microsoft.com/office/drawing/2014/main" id="{AD4AD19E-8056-702F-2CBB-21807A3FF3C3}"/>
              </a:ext>
            </a:extLst>
          </p:cNvPr>
          <p:cNvPicPr>
            <a:picLocks noChangeAspect="1"/>
          </p:cNvPicPr>
          <p:nvPr/>
        </p:nvPicPr>
        <p:blipFill>
          <a:blip r:embed="rId2"/>
          <a:stretch>
            <a:fillRect/>
          </a:stretch>
        </p:blipFill>
        <p:spPr>
          <a:xfrm>
            <a:off x="271257" y="610164"/>
            <a:ext cx="1633870" cy="1426588"/>
          </a:xfrm>
          <a:prstGeom prst="rect">
            <a:avLst/>
          </a:prstGeom>
        </p:spPr>
      </p:pic>
      <mc:AlternateContent xmlns:mc="http://schemas.openxmlformats.org/markup-compatibility/2006" xmlns:p14="http://schemas.microsoft.com/office/powerpoint/2010/main">
        <mc:Choice Requires="p14">
          <p:contentPart p14:bwMode="auto" r:id="rId3">
            <p14:nvContentPartPr>
              <p14:cNvPr id="10" name="Encre 9">
                <a:extLst>
                  <a:ext uri="{FF2B5EF4-FFF2-40B4-BE49-F238E27FC236}">
                    <a16:creationId xmlns:a16="http://schemas.microsoft.com/office/drawing/2014/main" id="{6FD8A2F5-AA63-0210-F384-088804C41337}"/>
                  </a:ext>
                </a:extLst>
              </p14:cNvPr>
              <p14:cNvContentPartPr/>
              <p14:nvPr/>
            </p14:nvContentPartPr>
            <p14:xfrm>
              <a:off x="3523235" y="4397104"/>
              <a:ext cx="1062360" cy="27000"/>
            </p14:xfrm>
          </p:contentPart>
        </mc:Choice>
        <mc:Fallback xmlns="">
          <p:pic>
            <p:nvPicPr>
              <p:cNvPr id="10" name="Encre 9">
                <a:extLst>
                  <a:ext uri="{FF2B5EF4-FFF2-40B4-BE49-F238E27FC236}">
                    <a16:creationId xmlns:a16="http://schemas.microsoft.com/office/drawing/2014/main" id="{FBC108A9-3682-8A48-2198-6538D1A1A23C}"/>
                  </a:ext>
                </a:extLst>
              </p:cNvPr>
              <p:cNvPicPr/>
              <p:nvPr/>
            </p:nvPicPr>
            <p:blipFill>
              <a:blip r:embed="rId4"/>
              <a:stretch>
                <a:fillRect/>
              </a:stretch>
            </p:blipFill>
            <p:spPr>
              <a:xfrm>
                <a:off x="3487235" y="4325104"/>
                <a:ext cx="1134000" cy="170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Encre 11">
                <a:extLst>
                  <a:ext uri="{FF2B5EF4-FFF2-40B4-BE49-F238E27FC236}">
                    <a16:creationId xmlns:a16="http://schemas.microsoft.com/office/drawing/2014/main" id="{6A5C624A-0DDD-FD60-5EDE-69A5701284AA}"/>
                  </a:ext>
                </a:extLst>
              </p14:cNvPr>
              <p14:cNvContentPartPr/>
              <p14:nvPr/>
            </p14:nvContentPartPr>
            <p14:xfrm>
              <a:off x="11537195" y="4531384"/>
              <a:ext cx="1143360" cy="81000"/>
            </p14:xfrm>
          </p:contentPart>
        </mc:Choice>
        <mc:Fallback xmlns="">
          <p:pic>
            <p:nvPicPr>
              <p:cNvPr id="12" name="Encre 11">
                <a:extLst>
                  <a:ext uri="{FF2B5EF4-FFF2-40B4-BE49-F238E27FC236}">
                    <a16:creationId xmlns:a16="http://schemas.microsoft.com/office/drawing/2014/main" id="{ADE41C93-4502-14DA-09EC-892DA46DF9F4}"/>
                  </a:ext>
                </a:extLst>
              </p:cNvPr>
              <p:cNvPicPr/>
              <p:nvPr/>
            </p:nvPicPr>
            <p:blipFill>
              <a:blip r:embed="rId6"/>
              <a:stretch>
                <a:fillRect/>
              </a:stretch>
            </p:blipFill>
            <p:spPr>
              <a:xfrm>
                <a:off x="11501195" y="4459384"/>
                <a:ext cx="1215000" cy="224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4" name="Encre 13">
                <a:extLst>
                  <a:ext uri="{FF2B5EF4-FFF2-40B4-BE49-F238E27FC236}">
                    <a16:creationId xmlns:a16="http://schemas.microsoft.com/office/drawing/2014/main" id="{9058D486-4BA5-1481-96DE-E43C10AD5EDB}"/>
                  </a:ext>
                </a:extLst>
              </p14:cNvPr>
              <p14:cNvContentPartPr/>
              <p14:nvPr/>
            </p14:nvContentPartPr>
            <p14:xfrm>
              <a:off x="3993395" y="5862664"/>
              <a:ext cx="686520" cy="67680"/>
            </p14:xfrm>
          </p:contentPart>
        </mc:Choice>
        <mc:Fallback xmlns="">
          <p:pic>
            <p:nvPicPr>
              <p:cNvPr id="14" name="Encre 13">
                <a:extLst>
                  <a:ext uri="{FF2B5EF4-FFF2-40B4-BE49-F238E27FC236}">
                    <a16:creationId xmlns:a16="http://schemas.microsoft.com/office/drawing/2014/main" id="{9F543BEE-4077-5B79-C3AE-B3EE55947F3F}"/>
                  </a:ext>
                </a:extLst>
              </p:cNvPr>
              <p:cNvPicPr/>
              <p:nvPr/>
            </p:nvPicPr>
            <p:blipFill>
              <a:blip r:embed="rId8"/>
              <a:stretch>
                <a:fillRect/>
              </a:stretch>
            </p:blipFill>
            <p:spPr>
              <a:xfrm>
                <a:off x="3957395" y="5790664"/>
                <a:ext cx="758160" cy="21132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1" name="Encre 20">
                <a:extLst>
                  <a:ext uri="{FF2B5EF4-FFF2-40B4-BE49-F238E27FC236}">
                    <a16:creationId xmlns:a16="http://schemas.microsoft.com/office/drawing/2014/main" id="{F5284833-2E7C-DAFA-2399-1F0D060826D5}"/>
                  </a:ext>
                </a:extLst>
              </p14:cNvPr>
              <p14:cNvContentPartPr/>
              <p14:nvPr/>
            </p14:nvContentPartPr>
            <p14:xfrm>
              <a:off x="9728294" y="7388319"/>
              <a:ext cx="1062037" cy="26987"/>
            </p14:xfrm>
          </p:contentPart>
        </mc:Choice>
        <mc:Fallback xmlns="">
          <p:pic>
            <p:nvPicPr>
              <p:cNvPr id="21" name="Encre 20">
                <a:extLst>
                  <a:ext uri="{FF2B5EF4-FFF2-40B4-BE49-F238E27FC236}">
                    <a16:creationId xmlns:a16="http://schemas.microsoft.com/office/drawing/2014/main" id="{712DD42D-0FA8-3B4A-0BA3-4AEF30E23BB0}"/>
                  </a:ext>
                </a:extLst>
              </p:cNvPr>
              <p:cNvPicPr/>
              <p:nvPr/>
            </p:nvPicPr>
            <p:blipFill>
              <a:blip r:embed="rId10"/>
              <a:stretch>
                <a:fillRect/>
              </a:stretch>
            </p:blipFill>
            <p:spPr>
              <a:xfrm>
                <a:off x="9692305" y="7316354"/>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2" name="Encre 21">
                <a:extLst>
                  <a:ext uri="{FF2B5EF4-FFF2-40B4-BE49-F238E27FC236}">
                    <a16:creationId xmlns:a16="http://schemas.microsoft.com/office/drawing/2014/main" id="{9830CDD2-D051-5055-6C13-502313CFFC3C}"/>
                  </a:ext>
                </a:extLst>
              </p14:cNvPr>
              <p14:cNvContentPartPr/>
              <p14:nvPr/>
            </p14:nvContentPartPr>
            <p14:xfrm>
              <a:off x="4555424" y="7462278"/>
              <a:ext cx="1062037" cy="26987"/>
            </p14:xfrm>
          </p:contentPart>
        </mc:Choice>
        <mc:Fallback xmlns="">
          <p:pic>
            <p:nvPicPr>
              <p:cNvPr id="22" name="Encre 21">
                <a:extLst>
                  <a:ext uri="{FF2B5EF4-FFF2-40B4-BE49-F238E27FC236}">
                    <a16:creationId xmlns:a16="http://schemas.microsoft.com/office/drawing/2014/main" id="{DB006DAC-972A-7FF6-46BA-0F93B4DF1D6A}"/>
                  </a:ext>
                </a:extLst>
              </p:cNvPr>
              <p:cNvPicPr/>
              <p:nvPr/>
            </p:nvPicPr>
            <p:blipFill>
              <a:blip r:embed="rId12"/>
              <a:stretch>
                <a:fillRect/>
              </a:stretch>
            </p:blipFill>
            <p:spPr>
              <a:xfrm>
                <a:off x="4519435" y="7390313"/>
                <a:ext cx="1133655" cy="170558"/>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3" name="Encre 22">
                <a:extLst>
                  <a:ext uri="{FF2B5EF4-FFF2-40B4-BE49-F238E27FC236}">
                    <a16:creationId xmlns:a16="http://schemas.microsoft.com/office/drawing/2014/main" id="{6A02B555-6BF2-6661-1832-CFB2013CE9F2}"/>
                  </a:ext>
                </a:extLst>
              </p14:cNvPr>
              <p14:cNvContentPartPr/>
              <p14:nvPr/>
            </p14:nvContentPartPr>
            <p14:xfrm>
              <a:off x="9553482" y="6433578"/>
              <a:ext cx="1062037" cy="26987"/>
            </p14:xfrm>
          </p:contentPart>
        </mc:Choice>
        <mc:Fallback xmlns="">
          <p:pic>
            <p:nvPicPr>
              <p:cNvPr id="23" name="Encre 22">
                <a:extLst>
                  <a:ext uri="{FF2B5EF4-FFF2-40B4-BE49-F238E27FC236}">
                    <a16:creationId xmlns:a16="http://schemas.microsoft.com/office/drawing/2014/main" id="{2F8261E3-38D2-E5A6-A6AD-E6560D2FCA2A}"/>
                  </a:ext>
                </a:extLst>
              </p:cNvPr>
              <p:cNvPicPr/>
              <p:nvPr/>
            </p:nvPicPr>
            <p:blipFill>
              <a:blip r:embed="rId12"/>
              <a:stretch>
                <a:fillRect/>
              </a:stretch>
            </p:blipFill>
            <p:spPr>
              <a:xfrm>
                <a:off x="9517493" y="6361613"/>
                <a:ext cx="1133655" cy="170558"/>
              </a:xfrm>
              <a:prstGeom prst="rect">
                <a:avLst/>
              </a:prstGeom>
            </p:spPr>
          </p:pic>
        </mc:Fallback>
      </mc:AlternateContent>
      <p:pic>
        <p:nvPicPr>
          <p:cNvPr id="6" name="Image 5">
            <a:extLst>
              <a:ext uri="{FF2B5EF4-FFF2-40B4-BE49-F238E27FC236}">
                <a16:creationId xmlns:a16="http://schemas.microsoft.com/office/drawing/2014/main" id="{8B51A585-4B71-E4CC-A570-4E305A9FEE69}"/>
              </a:ext>
            </a:extLst>
          </p:cNvPr>
          <p:cNvPicPr>
            <a:picLocks noChangeAspect="1"/>
          </p:cNvPicPr>
          <p:nvPr/>
        </p:nvPicPr>
        <p:blipFill>
          <a:blip r:embed="rId14"/>
          <a:stretch>
            <a:fillRect/>
          </a:stretch>
        </p:blipFill>
        <p:spPr>
          <a:xfrm>
            <a:off x="6891443" y="3601845"/>
            <a:ext cx="6386113" cy="3992136"/>
          </a:xfrm>
          <a:prstGeom prst="rect">
            <a:avLst/>
          </a:prstGeom>
        </p:spPr>
      </p:pic>
      <p:pic>
        <p:nvPicPr>
          <p:cNvPr id="8" name="Image 7">
            <a:extLst>
              <a:ext uri="{FF2B5EF4-FFF2-40B4-BE49-F238E27FC236}">
                <a16:creationId xmlns:a16="http://schemas.microsoft.com/office/drawing/2014/main" id="{358C4B6B-3FF9-5ACA-FA74-C663864EC219}"/>
              </a:ext>
            </a:extLst>
          </p:cNvPr>
          <p:cNvPicPr>
            <a:picLocks noChangeAspect="1"/>
          </p:cNvPicPr>
          <p:nvPr/>
        </p:nvPicPr>
        <p:blipFill>
          <a:blip r:embed="rId15"/>
          <a:stretch>
            <a:fillRect/>
          </a:stretch>
        </p:blipFill>
        <p:spPr>
          <a:xfrm>
            <a:off x="898174" y="3693435"/>
            <a:ext cx="5396268" cy="4172184"/>
          </a:xfrm>
          <a:prstGeom prst="rect">
            <a:avLst/>
          </a:prstGeom>
        </p:spPr>
      </p:pic>
    </p:spTree>
    <p:extLst>
      <p:ext uri="{BB962C8B-B14F-4D97-AF65-F5344CB8AC3E}">
        <p14:creationId xmlns:p14="http://schemas.microsoft.com/office/powerpoint/2010/main" val="2871300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2A7-7857-8461-8AF6-F786BDE61A7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66250FB-CEA0-2810-F37A-6BE200198E0E}"/>
              </a:ext>
            </a:extLst>
          </p:cNvPr>
          <p:cNvSpPr txBox="1"/>
          <p:nvPr/>
        </p:nvSpPr>
        <p:spPr>
          <a:xfrm>
            <a:off x="271257" y="984903"/>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 ينتدب الأستاذ  بعض الثنائيات: أحدهم يطرح السؤال و الآخر يجيب.</a:t>
            </a:r>
          </a:p>
        </p:txBody>
      </p:sp>
      <p:pic>
        <p:nvPicPr>
          <p:cNvPr id="5" name="Image 4">
            <a:extLst>
              <a:ext uri="{FF2B5EF4-FFF2-40B4-BE49-F238E27FC236}">
                <a16:creationId xmlns:a16="http://schemas.microsoft.com/office/drawing/2014/main" id="{201CEEFE-506F-45FC-F602-5013C8FB5F89}"/>
              </a:ext>
            </a:extLst>
          </p:cNvPr>
          <p:cNvPicPr>
            <a:picLocks noChangeAspect="1"/>
          </p:cNvPicPr>
          <p:nvPr/>
        </p:nvPicPr>
        <p:blipFill>
          <a:blip r:embed="rId2"/>
          <a:stretch>
            <a:fillRect/>
          </a:stretch>
        </p:blipFill>
        <p:spPr>
          <a:xfrm>
            <a:off x="271257" y="610164"/>
            <a:ext cx="1633870" cy="1426588"/>
          </a:xfrm>
          <a:prstGeom prst="rect">
            <a:avLst/>
          </a:prstGeom>
        </p:spPr>
      </p:pic>
      <mc:AlternateContent xmlns:mc="http://schemas.openxmlformats.org/markup-compatibility/2006">
        <mc:Choice xmlns:p14="http://schemas.microsoft.com/office/powerpoint/2010/main" Requires="p14">
          <p:contentPart p14:bwMode="auto" r:id="rId3">
            <p14:nvContentPartPr>
              <p14:cNvPr id="10" name="Encre 9">
                <a:extLst>
                  <a:ext uri="{FF2B5EF4-FFF2-40B4-BE49-F238E27FC236}">
                    <a16:creationId xmlns:a16="http://schemas.microsoft.com/office/drawing/2014/main" id="{612390A9-3C12-9898-D837-B2AB580F13AD}"/>
                  </a:ext>
                </a:extLst>
              </p14:cNvPr>
              <p14:cNvContentPartPr/>
              <p14:nvPr/>
            </p14:nvContentPartPr>
            <p14:xfrm>
              <a:off x="3523235" y="4397104"/>
              <a:ext cx="1062360" cy="27000"/>
            </p14:xfrm>
          </p:contentPart>
        </mc:Choice>
        <mc:Fallback>
          <p:pic>
            <p:nvPicPr>
              <p:cNvPr id="10" name="Encre 9">
                <a:extLst>
                  <a:ext uri="{FF2B5EF4-FFF2-40B4-BE49-F238E27FC236}">
                    <a16:creationId xmlns:a16="http://schemas.microsoft.com/office/drawing/2014/main" id="{612390A9-3C12-9898-D837-B2AB580F13AD}"/>
                  </a:ext>
                </a:extLst>
              </p:cNvPr>
              <p:cNvPicPr/>
              <p:nvPr/>
            </p:nvPicPr>
            <p:blipFill>
              <a:blip r:embed="rId4"/>
              <a:stretch>
                <a:fillRect/>
              </a:stretch>
            </p:blipFill>
            <p:spPr>
              <a:xfrm>
                <a:off x="3487235" y="4325104"/>
                <a:ext cx="1134000" cy="1706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2" name="Encre 11">
                <a:extLst>
                  <a:ext uri="{FF2B5EF4-FFF2-40B4-BE49-F238E27FC236}">
                    <a16:creationId xmlns:a16="http://schemas.microsoft.com/office/drawing/2014/main" id="{20C82F50-1833-C5F5-0173-A2ECB0EB2F08}"/>
                  </a:ext>
                </a:extLst>
              </p14:cNvPr>
              <p14:cNvContentPartPr/>
              <p14:nvPr/>
            </p14:nvContentPartPr>
            <p14:xfrm>
              <a:off x="11537195" y="4531384"/>
              <a:ext cx="1143360" cy="81000"/>
            </p14:xfrm>
          </p:contentPart>
        </mc:Choice>
        <mc:Fallback>
          <p:pic>
            <p:nvPicPr>
              <p:cNvPr id="12" name="Encre 11">
                <a:extLst>
                  <a:ext uri="{FF2B5EF4-FFF2-40B4-BE49-F238E27FC236}">
                    <a16:creationId xmlns:a16="http://schemas.microsoft.com/office/drawing/2014/main" id="{20C82F50-1833-C5F5-0173-A2ECB0EB2F08}"/>
                  </a:ext>
                </a:extLst>
              </p:cNvPr>
              <p:cNvPicPr/>
              <p:nvPr/>
            </p:nvPicPr>
            <p:blipFill>
              <a:blip r:embed="rId6"/>
              <a:stretch>
                <a:fillRect/>
              </a:stretch>
            </p:blipFill>
            <p:spPr>
              <a:xfrm>
                <a:off x="11501195" y="4459384"/>
                <a:ext cx="1215000" cy="2246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4" name="Encre 13">
                <a:extLst>
                  <a:ext uri="{FF2B5EF4-FFF2-40B4-BE49-F238E27FC236}">
                    <a16:creationId xmlns:a16="http://schemas.microsoft.com/office/drawing/2014/main" id="{18E460A1-8400-6A33-F41A-B77C384F41DC}"/>
                  </a:ext>
                </a:extLst>
              </p14:cNvPr>
              <p14:cNvContentPartPr/>
              <p14:nvPr/>
            </p14:nvContentPartPr>
            <p14:xfrm>
              <a:off x="3993395" y="5862664"/>
              <a:ext cx="686520" cy="67680"/>
            </p14:xfrm>
          </p:contentPart>
        </mc:Choice>
        <mc:Fallback>
          <p:pic>
            <p:nvPicPr>
              <p:cNvPr id="14" name="Encre 13">
                <a:extLst>
                  <a:ext uri="{FF2B5EF4-FFF2-40B4-BE49-F238E27FC236}">
                    <a16:creationId xmlns:a16="http://schemas.microsoft.com/office/drawing/2014/main" id="{18E460A1-8400-6A33-F41A-B77C384F41DC}"/>
                  </a:ext>
                </a:extLst>
              </p:cNvPr>
              <p:cNvPicPr/>
              <p:nvPr/>
            </p:nvPicPr>
            <p:blipFill>
              <a:blip r:embed="rId8"/>
              <a:stretch>
                <a:fillRect/>
              </a:stretch>
            </p:blipFill>
            <p:spPr>
              <a:xfrm>
                <a:off x="3957395" y="5790664"/>
                <a:ext cx="758160" cy="21132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21" name="Encre 20">
                <a:extLst>
                  <a:ext uri="{FF2B5EF4-FFF2-40B4-BE49-F238E27FC236}">
                    <a16:creationId xmlns:a16="http://schemas.microsoft.com/office/drawing/2014/main" id="{6ACE03F7-B356-289A-D224-170EA9474DA0}"/>
                  </a:ext>
                </a:extLst>
              </p14:cNvPr>
              <p14:cNvContentPartPr/>
              <p14:nvPr/>
            </p14:nvContentPartPr>
            <p14:xfrm>
              <a:off x="9728294" y="7388319"/>
              <a:ext cx="1062037" cy="26987"/>
            </p14:xfrm>
          </p:contentPart>
        </mc:Choice>
        <mc:Fallback>
          <p:pic>
            <p:nvPicPr>
              <p:cNvPr id="21" name="Encre 20">
                <a:extLst>
                  <a:ext uri="{FF2B5EF4-FFF2-40B4-BE49-F238E27FC236}">
                    <a16:creationId xmlns:a16="http://schemas.microsoft.com/office/drawing/2014/main" id="{6ACE03F7-B356-289A-D224-170EA9474DA0}"/>
                  </a:ext>
                </a:extLst>
              </p:cNvPr>
              <p:cNvPicPr/>
              <p:nvPr/>
            </p:nvPicPr>
            <p:blipFill>
              <a:blip r:embed="rId10"/>
              <a:stretch>
                <a:fillRect/>
              </a:stretch>
            </p:blipFill>
            <p:spPr>
              <a:xfrm>
                <a:off x="9692305" y="7316354"/>
                <a:ext cx="1133655" cy="170558"/>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22" name="Encre 21">
                <a:extLst>
                  <a:ext uri="{FF2B5EF4-FFF2-40B4-BE49-F238E27FC236}">
                    <a16:creationId xmlns:a16="http://schemas.microsoft.com/office/drawing/2014/main" id="{7CD59410-9966-D03B-5E9B-17D21FFA3AC8}"/>
                  </a:ext>
                </a:extLst>
              </p14:cNvPr>
              <p14:cNvContentPartPr/>
              <p14:nvPr/>
            </p14:nvContentPartPr>
            <p14:xfrm>
              <a:off x="4555424" y="7462278"/>
              <a:ext cx="1062037" cy="26987"/>
            </p14:xfrm>
          </p:contentPart>
        </mc:Choice>
        <mc:Fallback>
          <p:pic>
            <p:nvPicPr>
              <p:cNvPr id="22" name="Encre 21">
                <a:extLst>
                  <a:ext uri="{FF2B5EF4-FFF2-40B4-BE49-F238E27FC236}">
                    <a16:creationId xmlns:a16="http://schemas.microsoft.com/office/drawing/2014/main" id="{7CD59410-9966-D03B-5E9B-17D21FFA3AC8}"/>
                  </a:ext>
                </a:extLst>
              </p:cNvPr>
              <p:cNvPicPr/>
              <p:nvPr/>
            </p:nvPicPr>
            <p:blipFill>
              <a:blip r:embed="rId12"/>
              <a:stretch>
                <a:fillRect/>
              </a:stretch>
            </p:blipFill>
            <p:spPr>
              <a:xfrm>
                <a:off x="4519435" y="7390313"/>
                <a:ext cx="1133655" cy="170558"/>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23" name="Encre 22">
                <a:extLst>
                  <a:ext uri="{FF2B5EF4-FFF2-40B4-BE49-F238E27FC236}">
                    <a16:creationId xmlns:a16="http://schemas.microsoft.com/office/drawing/2014/main" id="{198F3223-C3B8-48BD-0AC0-5669D6397C64}"/>
                  </a:ext>
                </a:extLst>
              </p14:cNvPr>
              <p14:cNvContentPartPr/>
              <p14:nvPr/>
            </p14:nvContentPartPr>
            <p14:xfrm>
              <a:off x="9553482" y="6433578"/>
              <a:ext cx="1062037" cy="26987"/>
            </p14:xfrm>
          </p:contentPart>
        </mc:Choice>
        <mc:Fallback>
          <p:pic>
            <p:nvPicPr>
              <p:cNvPr id="23" name="Encre 22">
                <a:extLst>
                  <a:ext uri="{FF2B5EF4-FFF2-40B4-BE49-F238E27FC236}">
                    <a16:creationId xmlns:a16="http://schemas.microsoft.com/office/drawing/2014/main" id="{198F3223-C3B8-48BD-0AC0-5669D6397C64}"/>
                  </a:ext>
                </a:extLst>
              </p:cNvPr>
              <p:cNvPicPr/>
              <p:nvPr/>
            </p:nvPicPr>
            <p:blipFill>
              <a:blip r:embed="rId12"/>
              <a:stretch>
                <a:fillRect/>
              </a:stretch>
            </p:blipFill>
            <p:spPr>
              <a:xfrm>
                <a:off x="9517493" y="6361613"/>
                <a:ext cx="1133655" cy="170558"/>
              </a:xfrm>
              <a:prstGeom prst="rect">
                <a:avLst/>
              </a:prstGeom>
            </p:spPr>
          </p:pic>
        </mc:Fallback>
      </mc:AlternateContent>
      <p:pic>
        <p:nvPicPr>
          <p:cNvPr id="6" name="Image 5">
            <a:extLst>
              <a:ext uri="{FF2B5EF4-FFF2-40B4-BE49-F238E27FC236}">
                <a16:creationId xmlns:a16="http://schemas.microsoft.com/office/drawing/2014/main" id="{0B3B84F0-ED48-7514-C04F-5CCEEDB33225}"/>
              </a:ext>
            </a:extLst>
          </p:cNvPr>
          <p:cNvPicPr>
            <a:picLocks noChangeAspect="1"/>
          </p:cNvPicPr>
          <p:nvPr/>
        </p:nvPicPr>
        <p:blipFill>
          <a:blip r:embed="rId14"/>
          <a:stretch>
            <a:fillRect/>
          </a:stretch>
        </p:blipFill>
        <p:spPr>
          <a:xfrm>
            <a:off x="6891443" y="3601845"/>
            <a:ext cx="6386113" cy="3992136"/>
          </a:xfrm>
          <a:prstGeom prst="rect">
            <a:avLst/>
          </a:prstGeom>
        </p:spPr>
      </p:pic>
      <p:pic>
        <p:nvPicPr>
          <p:cNvPr id="8" name="Image 7">
            <a:extLst>
              <a:ext uri="{FF2B5EF4-FFF2-40B4-BE49-F238E27FC236}">
                <a16:creationId xmlns:a16="http://schemas.microsoft.com/office/drawing/2014/main" id="{3034E33C-6BF3-548F-F821-2291EDB69896}"/>
              </a:ext>
            </a:extLst>
          </p:cNvPr>
          <p:cNvPicPr>
            <a:picLocks noChangeAspect="1"/>
          </p:cNvPicPr>
          <p:nvPr/>
        </p:nvPicPr>
        <p:blipFill>
          <a:blip r:embed="rId15"/>
          <a:stretch>
            <a:fillRect/>
          </a:stretch>
        </p:blipFill>
        <p:spPr>
          <a:xfrm>
            <a:off x="898174" y="3693435"/>
            <a:ext cx="5396268" cy="4172184"/>
          </a:xfrm>
          <a:prstGeom prst="rect">
            <a:avLst/>
          </a:prstGeom>
        </p:spPr>
      </p:pic>
    </p:spTree>
    <p:extLst>
      <p:ext uri="{BB962C8B-B14F-4D97-AF65-F5344CB8AC3E}">
        <p14:creationId xmlns:p14="http://schemas.microsoft.com/office/powerpoint/2010/main" val="2634592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09BB4-35CB-2DC3-6E40-D1F5D8A9E242}"/>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54A2BB77-CB6C-9844-A9FF-0108C95A48F7}"/>
              </a:ext>
            </a:extLst>
          </p:cNvPr>
          <p:cNvSpPr txBox="1"/>
          <p:nvPr/>
        </p:nvSpPr>
        <p:spPr>
          <a:xfrm>
            <a:off x="271257" y="984904"/>
            <a:ext cx="12336380" cy="338554"/>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1600" b="1" i="0" u="none" strike="noStrike" kern="1200" cap="none" spc="0" normalizeH="0" baseline="0" noProof="0" dirty="0">
                <a:ln>
                  <a:noFill/>
                </a:ln>
                <a:solidFill>
                  <a:prstClr val="white">
                    <a:lumMod val="65000"/>
                  </a:prstClr>
                </a:solidFill>
                <a:effectLst/>
                <a:uLnTx/>
                <a:uFillTx/>
                <a:latin typeface="Dosis" pitchFamily="2" charset="0"/>
                <a:ea typeface="+mn-ea"/>
                <a:cs typeface="Arial" panose="020B0604020202020204" pitchFamily="34" charset="0"/>
              </a:rPr>
              <a:t>ا الكراسة 30 النشاط 3، </a:t>
            </a:r>
            <a:r>
              <a:rPr lang="ar-MA" sz="1600" b="1" dirty="0">
                <a:solidFill>
                  <a:prstClr val="white">
                    <a:lumMod val="65000"/>
                  </a:prstClr>
                </a:solidFill>
                <a:latin typeface="Dosis" pitchFamily="2" charset="0"/>
                <a:cs typeface="Arial" panose="020B0604020202020204" pitchFamily="34" charset="0"/>
              </a:rPr>
              <a:t>انقلوا الفقرة ( النشاط 2) على الدفاتر.</a:t>
            </a:r>
            <a:endParaRPr kumimoji="0" lang="fr-FR" sz="3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98468ADA-41E9-22DB-AEBC-E2E011E9B9B7}"/>
              </a:ext>
            </a:extLst>
          </p:cNvPr>
          <p:cNvPicPr>
            <a:picLocks noChangeAspect="1"/>
          </p:cNvPicPr>
          <p:nvPr/>
        </p:nvPicPr>
        <p:blipFill>
          <a:blip r:embed="rId2"/>
          <a:stretch>
            <a:fillRect/>
          </a:stretch>
        </p:blipFill>
        <p:spPr>
          <a:xfrm>
            <a:off x="271257" y="732162"/>
            <a:ext cx="1896020" cy="1255885"/>
          </a:xfrm>
          <a:prstGeom prst="rect">
            <a:avLst/>
          </a:prstGeom>
        </p:spPr>
      </p:pic>
      <p:pic>
        <p:nvPicPr>
          <p:cNvPr id="5" name="Image 4">
            <a:extLst>
              <a:ext uri="{FF2B5EF4-FFF2-40B4-BE49-F238E27FC236}">
                <a16:creationId xmlns:a16="http://schemas.microsoft.com/office/drawing/2014/main" id="{399E7F3C-E968-5795-2A5E-61C43DD4A027}"/>
              </a:ext>
            </a:extLst>
          </p:cNvPr>
          <p:cNvPicPr>
            <a:picLocks noChangeAspect="1"/>
          </p:cNvPicPr>
          <p:nvPr/>
        </p:nvPicPr>
        <p:blipFill>
          <a:blip r:embed="rId3"/>
          <a:stretch>
            <a:fillRect/>
          </a:stretch>
        </p:blipFill>
        <p:spPr>
          <a:xfrm>
            <a:off x="3401689" y="2290516"/>
            <a:ext cx="7260965" cy="1286367"/>
          </a:xfrm>
          <a:prstGeom prst="rect">
            <a:avLst/>
          </a:prstGeom>
        </p:spPr>
      </p:pic>
      <p:pic>
        <p:nvPicPr>
          <p:cNvPr id="3" name="Image 2">
            <a:extLst>
              <a:ext uri="{FF2B5EF4-FFF2-40B4-BE49-F238E27FC236}">
                <a16:creationId xmlns:a16="http://schemas.microsoft.com/office/drawing/2014/main" id="{28059E6F-19E9-A78F-28EA-2B1710FE5F59}"/>
              </a:ext>
            </a:extLst>
          </p:cNvPr>
          <p:cNvPicPr>
            <a:picLocks noChangeAspect="1"/>
          </p:cNvPicPr>
          <p:nvPr/>
        </p:nvPicPr>
        <p:blipFill>
          <a:blip r:embed="rId4"/>
          <a:stretch>
            <a:fillRect/>
          </a:stretch>
        </p:blipFill>
        <p:spPr>
          <a:xfrm>
            <a:off x="1072394" y="3671378"/>
            <a:ext cx="11571211" cy="5419814"/>
          </a:xfrm>
          <a:prstGeom prst="rect">
            <a:avLst/>
          </a:prstGeom>
        </p:spPr>
      </p:pic>
    </p:spTree>
    <p:extLst>
      <p:ext uri="{BB962C8B-B14F-4D97-AF65-F5344CB8AC3E}">
        <p14:creationId xmlns:p14="http://schemas.microsoft.com/office/powerpoint/2010/main" val="35729095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プレースホルダー 6"/>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p:cNvSpPr>
            <a:spLocks noGrp="1"/>
          </p:cNvSpPr>
          <p:nvPr>
            <p:ph type="body" sz="quarter" idx="12"/>
          </p:nvPr>
        </p:nvSpPr>
        <p:spPr>
          <a:xfrm>
            <a:off x="7926516" y="1925353"/>
            <a:ext cx="4800601" cy="4348082"/>
          </a:xfrm>
        </p:spPr>
        <p:txBody>
          <a:bodyPr/>
          <a:lstStyle/>
          <a:p>
            <a:r>
              <a:rPr kumimoji="1" lang="ar-MA" altLang="ja-JP" sz="19500" dirty="0"/>
              <a:t>5</a:t>
            </a:r>
            <a:endParaRPr kumimoji="1" lang="ja-JP" altLang="en-US" sz="19500" dirty="0"/>
          </a:p>
        </p:txBody>
      </p:sp>
      <p:sp>
        <p:nvSpPr>
          <p:cNvPr id="9" name="テキスト プレースホルダー 8"/>
          <p:cNvSpPr>
            <a:spLocks noGrp="1"/>
          </p:cNvSpPr>
          <p:nvPr>
            <p:ph type="body" sz="quarter" idx="13"/>
          </p:nvPr>
        </p:nvSpPr>
        <p:spPr>
          <a:xfrm>
            <a:off x="7926519" y="6250870"/>
            <a:ext cx="4800601" cy="2091830"/>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ألعاب</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6" name="Organigramme : Alternative 5">
            <a:extLst>
              <a:ext uri="{FF2B5EF4-FFF2-40B4-BE49-F238E27FC236}">
                <a16:creationId xmlns:a16="http://schemas.microsoft.com/office/drawing/2014/main" id="{27EB7D6F-5B00-D6C5-3672-5B84FF6BDDC7}"/>
              </a:ext>
            </a:extLst>
          </p:cNvPr>
          <p:cNvSpPr/>
          <p:nvPr/>
        </p:nvSpPr>
        <p:spPr>
          <a:xfrm>
            <a:off x="988877" y="253817"/>
            <a:ext cx="5772605" cy="1173201"/>
          </a:xfrm>
          <a:prstGeom prst="flowChartAlternateProcess">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Arial" panose="020B0604020202020204" pitchFamily="34" charset="0"/>
              </a:rPr>
              <a:t>القارئ الجيد</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white"/>
                </a:solidFill>
                <a:effectLst/>
                <a:uLnTx/>
                <a:uFillTx/>
                <a:latin typeface="Aptos" panose="02110004020202020204"/>
                <a:ea typeface="+mn-ea"/>
                <a:cs typeface="Arial" panose="020B0604020202020204" pitchFamily="34" charset="0"/>
              </a:rPr>
              <a:t> </a:t>
            </a:r>
            <a:endParaRPr kumimoji="0" lang="fr-FR" sz="1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ptos" panose="02110004020202020204"/>
              <a:ea typeface="+mn-ea"/>
              <a:cs typeface="+mn-cs"/>
            </a:endParaRPr>
          </a:p>
        </p:txBody>
      </p:sp>
      <p:pic>
        <p:nvPicPr>
          <p:cNvPr id="10" name="Image 9">
            <a:extLst>
              <a:ext uri="{FF2B5EF4-FFF2-40B4-BE49-F238E27FC236}">
                <a16:creationId xmlns:a16="http://schemas.microsoft.com/office/drawing/2014/main" id="{7AB7EFF4-F181-49F7-8FA9-15B00C341228}"/>
              </a:ext>
            </a:extLst>
          </p:cNvPr>
          <p:cNvPicPr>
            <a:picLocks noChangeAspect="1"/>
          </p:cNvPicPr>
          <p:nvPr/>
        </p:nvPicPr>
        <p:blipFill>
          <a:blip r:embed="rId2"/>
          <a:stretch>
            <a:fillRect/>
          </a:stretch>
        </p:blipFill>
        <p:spPr>
          <a:xfrm>
            <a:off x="1122218" y="1890975"/>
            <a:ext cx="5639264" cy="7519019"/>
          </a:xfrm>
          <a:prstGeom prst="rect">
            <a:avLst/>
          </a:prstGeom>
        </p:spPr>
      </p:pic>
    </p:spTree>
    <p:extLst>
      <p:ext uri="{BB962C8B-B14F-4D97-AF65-F5344CB8AC3E}">
        <p14:creationId xmlns:p14="http://schemas.microsoft.com/office/powerpoint/2010/main" val="3937826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F84DB-06AD-D0E2-8538-3F09DE4C46F0}"/>
            </a:ext>
          </a:extLst>
        </p:cNvPr>
        <p:cNvGrpSpPr/>
        <p:nvPr/>
      </p:nvGrpSpPr>
      <p:grpSpPr>
        <a:xfrm>
          <a:off x="0" y="0"/>
          <a:ext cx="0" cy="0"/>
          <a:chOff x="0" y="0"/>
          <a:chExt cx="0" cy="0"/>
        </a:xfrm>
      </p:grpSpPr>
      <p:grpSp>
        <p:nvGrpSpPr>
          <p:cNvPr id="63" name="Group 3">
            <a:extLst>
              <a:ext uri="{FF2B5EF4-FFF2-40B4-BE49-F238E27FC236}">
                <a16:creationId xmlns:a16="http://schemas.microsoft.com/office/drawing/2014/main" id="{42A479B9-1E51-0CDC-D0FD-A0ABDBB8A8B9}"/>
              </a:ext>
            </a:extLst>
          </p:cNvPr>
          <p:cNvGrpSpPr/>
          <p:nvPr/>
        </p:nvGrpSpPr>
        <p:grpSpPr>
          <a:xfrm>
            <a:off x="381000" y="1032718"/>
            <a:ext cx="12877800" cy="8592471"/>
            <a:chOff x="0" y="-47625"/>
            <a:chExt cx="4025259" cy="2769996"/>
          </a:xfrm>
        </p:grpSpPr>
        <p:sp>
          <p:nvSpPr>
            <p:cNvPr id="64" name="Freeform 4">
              <a:extLst>
                <a:ext uri="{FF2B5EF4-FFF2-40B4-BE49-F238E27FC236}">
                  <a16:creationId xmlns:a16="http://schemas.microsoft.com/office/drawing/2014/main" id="{8509124B-B3EF-C3C9-3527-1B84F28A4803}"/>
                </a:ext>
              </a:extLst>
            </p:cNvPr>
            <p:cNvSpPr/>
            <p:nvPr/>
          </p:nvSpPr>
          <p:spPr>
            <a:xfrm>
              <a:off x="0" y="0"/>
              <a:ext cx="4025259" cy="2722371"/>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r" defTabSz="685834" rtl="1"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5" name="TextBox 5">
              <a:extLst>
                <a:ext uri="{FF2B5EF4-FFF2-40B4-BE49-F238E27FC236}">
                  <a16:creationId xmlns:a16="http://schemas.microsoft.com/office/drawing/2014/main" id="{A82DD1A0-755A-1D7D-A12E-FEF54DC8FAEE}"/>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1"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a:extLst>
              <a:ext uri="{FF2B5EF4-FFF2-40B4-BE49-F238E27FC236}">
                <a16:creationId xmlns:a16="http://schemas.microsoft.com/office/drawing/2014/main" id="{AFDA5764-B6A4-60C6-DCDA-6856AC1D5FD1}"/>
              </a:ext>
            </a:extLst>
          </p:cNvPr>
          <p:cNvSpPr/>
          <p:nvPr>
            <p:custDataLst>
              <p:tags r:id="rId1"/>
            </p:custDataLst>
          </p:nvPr>
        </p:nvSpPr>
        <p:spPr>
          <a:xfrm>
            <a:off x="381000" y="661811"/>
            <a:ext cx="697031" cy="66915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just" defTabSz="514402" rtl="1" eaLnBrk="1" fontAlgn="auto" latinLnBrk="0" hangingPunct="1">
              <a:lnSpc>
                <a:spcPct val="100000"/>
              </a:lnSpc>
              <a:spcBef>
                <a:spcPts val="0"/>
              </a:spcBef>
              <a:spcAft>
                <a:spcPts val="0"/>
              </a:spcAft>
              <a:buClrTx/>
              <a:buSzTx/>
              <a:buFontTx/>
              <a:buNone/>
              <a:tabLst/>
              <a:defRPr/>
            </a:pPr>
            <a:endParaRPr kumimoji="0" lang="fr-MA" sz="1013"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21" name="Picture 9">
            <a:extLst>
              <a:ext uri="{FF2B5EF4-FFF2-40B4-BE49-F238E27FC236}">
                <a16:creationId xmlns:a16="http://schemas.microsoft.com/office/drawing/2014/main" id="{E8637596-C394-1397-F06A-F679DD396959}"/>
              </a:ext>
            </a:extLst>
          </p:cNvPr>
          <p:cNvPicPr>
            <a:picLocks noChangeAspect="1"/>
          </p:cNvPicPr>
          <p:nvPr/>
        </p:nvPicPr>
        <p:blipFill rotWithShape="1">
          <a:blip r:embed="rId5">
            <a:clrChange>
              <a:clrFrom>
                <a:srgbClr val="FFFFFF"/>
              </a:clrFrom>
              <a:clrTo>
                <a:srgbClr val="FFFFFF">
                  <a:alpha val="0"/>
                </a:srgbClr>
              </a:clrTo>
            </a:clrChange>
          </a:blip>
          <a:srcRect l="11025" t="14561" r="11389" b="14089"/>
          <a:stretch/>
        </p:blipFill>
        <p:spPr>
          <a:xfrm>
            <a:off x="1527773" y="2938983"/>
            <a:ext cx="1230172" cy="837429"/>
          </a:xfrm>
          <a:prstGeom prst="roundRect">
            <a:avLst/>
          </a:prstGeom>
        </p:spPr>
      </p:pic>
      <p:pic>
        <p:nvPicPr>
          <p:cNvPr id="44" name="Image 43">
            <a:extLst>
              <a:ext uri="{FF2B5EF4-FFF2-40B4-BE49-F238E27FC236}">
                <a16:creationId xmlns:a16="http://schemas.microsoft.com/office/drawing/2014/main" id="{E24828B2-3141-2D43-46FF-FFA141AA4E7A}"/>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43556" y="5831811"/>
            <a:ext cx="1472354" cy="1354016"/>
          </a:xfrm>
          <a:prstGeom prst="rect">
            <a:avLst/>
          </a:prstGeom>
        </p:spPr>
      </p:pic>
      <p:pic>
        <p:nvPicPr>
          <p:cNvPr id="47" name="Image 46">
            <a:extLst>
              <a:ext uri="{FF2B5EF4-FFF2-40B4-BE49-F238E27FC236}">
                <a16:creationId xmlns:a16="http://schemas.microsoft.com/office/drawing/2014/main" id="{8F98CB9D-081A-1A86-3DFE-60CF17E48FF5}"/>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1335800" y="5612498"/>
            <a:ext cx="1625695" cy="1429096"/>
          </a:xfrm>
          <a:prstGeom prst="rect">
            <a:avLst/>
          </a:prstGeom>
          <a:ln>
            <a:noFill/>
          </a:ln>
          <a:effectLst/>
        </p:spPr>
      </p:pic>
      <p:pic>
        <p:nvPicPr>
          <p:cNvPr id="50" name="Image 49">
            <a:extLst>
              <a:ext uri="{FF2B5EF4-FFF2-40B4-BE49-F238E27FC236}">
                <a16:creationId xmlns:a16="http://schemas.microsoft.com/office/drawing/2014/main" id="{927E24BF-7272-EB94-2CE2-EC5AE7740925}"/>
              </a:ext>
            </a:extLst>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866914" y="5944457"/>
            <a:ext cx="1352710" cy="1126337"/>
          </a:xfrm>
          <a:prstGeom prst="rect">
            <a:avLst/>
          </a:prstGeom>
          <a:ln w="19050">
            <a:noFill/>
          </a:ln>
          <a:effectLst/>
        </p:spPr>
      </p:pic>
      <p:sp>
        <p:nvSpPr>
          <p:cNvPr id="54" name="Rectangle : coins arrondis 53">
            <a:extLst>
              <a:ext uri="{FF2B5EF4-FFF2-40B4-BE49-F238E27FC236}">
                <a16:creationId xmlns:a16="http://schemas.microsoft.com/office/drawing/2014/main" id="{13D2E406-4294-AAC3-1DF7-B1495FFE8262}"/>
              </a:ext>
            </a:extLst>
          </p:cNvPr>
          <p:cNvSpPr/>
          <p:nvPr/>
        </p:nvSpPr>
        <p:spPr>
          <a:xfrm>
            <a:off x="7378501" y="74675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أُحَضِّرُ لوازمي المدرسية قبل بداية الدرس.</a:t>
            </a:r>
          </a:p>
        </p:txBody>
      </p:sp>
      <p:sp>
        <p:nvSpPr>
          <p:cNvPr id="55" name="Rectangle : coins arrondis 54">
            <a:extLst>
              <a:ext uri="{FF2B5EF4-FFF2-40B4-BE49-F238E27FC236}">
                <a16:creationId xmlns:a16="http://schemas.microsoft.com/office/drawing/2014/main" id="{8704984A-15CC-E208-4178-77A3048880C5}"/>
              </a:ext>
            </a:extLst>
          </p:cNvPr>
          <p:cNvSpPr/>
          <p:nvPr/>
        </p:nvSpPr>
        <p:spPr>
          <a:xfrm>
            <a:off x="756409" y="4333477"/>
            <a:ext cx="2753893"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هذا النشاط مرتبط بتوظيف الألواح.</a:t>
            </a:r>
          </a:p>
        </p:txBody>
      </p:sp>
      <p:sp>
        <p:nvSpPr>
          <p:cNvPr id="57" name="Rectangle : coins arrondis 56">
            <a:extLst>
              <a:ext uri="{FF2B5EF4-FFF2-40B4-BE49-F238E27FC236}">
                <a16:creationId xmlns:a16="http://schemas.microsoft.com/office/drawing/2014/main" id="{064AD949-9DBB-B720-90F8-392CBDD40293}"/>
              </a:ext>
            </a:extLst>
          </p:cNvPr>
          <p:cNvSpPr/>
          <p:nvPr/>
        </p:nvSpPr>
        <p:spPr>
          <a:xfrm>
            <a:off x="3697297" y="686056"/>
            <a:ext cx="632140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514402" rtl="1" eaLnBrk="1" fontAlgn="auto" latinLnBrk="0" hangingPunct="1">
              <a:lnSpc>
                <a:spcPct val="100000"/>
              </a:lnSpc>
              <a:spcBef>
                <a:spcPts val="0"/>
              </a:spcBef>
              <a:spcAft>
                <a:spcPts val="0"/>
              </a:spcAft>
              <a:buClrTx/>
              <a:buSzTx/>
              <a:buFontTx/>
              <a:buNone/>
              <a:tabLst/>
              <a:defRPr/>
            </a:pPr>
            <a:r>
              <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أ</a:t>
            </a:r>
            <a:r>
              <a:rPr kumimoji="0" lang="ar-SA" sz="6000" b="1" i="0" u="none" strike="noStrike" kern="1200" cap="none" spc="0" normalizeH="0" baseline="0" noProof="0" dirty="0" err="1">
                <a:ln>
                  <a:noFill/>
                </a:ln>
                <a:solidFill>
                  <a:srgbClr val="106585"/>
                </a:solidFill>
                <a:effectLst/>
                <a:uLnTx/>
                <a:uFillTx/>
                <a:latin typeface="Microsoft Uighur" panose="02000000000000000000" pitchFamily="2" charset="-78"/>
                <a:ea typeface="+mn-ea"/>
                <a:cs typeface="Microsoft Uighur" panose="02000000000000000000" pitchFamily="2" charset="-78"/>
              </a:rPr>
              <a:t>يقونات</a:t>
            </a:r>
            <a:r>
              <a:rPr kumimoji="0" lang="ar-S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rPr>
              <a:t> توجيهية</a:t>
            </a:r>
            <a:endParaRPr kumimoji="0" lang="ar-MA" sz="6000" b="1" i="0" u="none" strike="noStrike" kern="1200" cap="none" spc="0" normalizeH="0" baseline="0" noProof="0" dirty="0">
              <a:ln>
                <a:noFill/>
              </a:ln>
              <a:solidFill>
                <a:srgbClr val="106585"/>
              </a:solidFill>
              <a:effectLst/>
              <a:uLnTx/>
              <a:uFillTx/>
              <a:latin typeface="Microsoft Uighur" panose="02000000000000000000" pitchFamily="2" charset="-78"/>
              <a:ea typeface="+mn-ea"/>
              <a:cs typeface="Microsoft Uighur" panose="02000000000000000000" pitchFamily="2" charset="-78"/>
            </a:endParaRPr>
          </a:p>
        </p:txBody>
      </p:sp>
      <p:sp>
        <p:nvSpPr>
          <p:cNvPr id="58" name="Rectangle : coins arrondis 57">
            <a:extLst>
              <a:ext uri="{FF2B5EF4-FFF2-40B4-BE49-F238E27FC236}">
                <a16:creationId xmlns:a16="http://schemas.microsoft.com/office/drawing/2014/main" id="{C4AB50BB-AA32-F141-F9B7-20E1979DE5A1}"/>
              </a:ext>
            </a:extLst>
          </p:cNvPr>
          <p:cNvSpPr/>
          <p:nvPr/>
        </p:nvSpPr>
        <p:spPr>
          <a:xfrm>
            <a:off x="10278672" y="7465564"/>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في مجموعات صغرى</a:t>
            </a:r>
          </a:p>
        </p:txBody>
      </p:sp>
      <p:sp>
        <p:nvSpPr>
          <p:cNvPr id="60" name="Rectangle : coins arrondis 59">
            <a:extLst>
              <a:ext uri="{FF2B5EF4-FFF2-40B4-BE49-F238E27FC236}">
                <a16:creationId xmlns:a16="http://schemas.microsoft.com/office/drawing/2014/main" id="{FD8E8CA7-79EC-DEC9-E66B-F694CED8EC6C}"/>
              </a:ext>
            </a:extLst>
          </p:cNvPr>
          <p:cNvSpPr/>
          <p:nvPr/>
        </p:nvSpPr>
        <p:spPr>
          <a:xfrm>
            <a:off x="4137182" y="7480201"/>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أصغي إلى أستاذي وألاحظ ما يفعله</a:t>
            </a:r>
            <a:r>
              <a:rPr kumimoji="0" lang="f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a:t>
            </a:r>
            <a:endPar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endParaRPr>
          </a:p>
        </p:txBody>
      </p:sp>
      <p:sp>
        <p:nvSpPr>
          <p:cNvPr id="61" name="Rectangle : coins arrondis 60">
            <a:extLst>
              <a:ext uri="{FF2B5EF4-FFF2-40B4-BE49-F238E27FC236}">
                <a16:creationId xmlns:a16="http://schemas.microsoft.com/office/drawing/2014/main" id="{C47B9907-8600-4C75-1F0C-46C331DA9833}"/>
              </a:ext>
            </a:extLst>
          </p:cNvPr>
          <p:cNvSpPr/>
          <p:nvPr/>
        </p:nvSpPr>
        <p:spPr>
          <a:xfrm>
            <a:off x="928411" y="7427835"/>
            <a:ext cx="2465966"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عمل فردي على الكراسة</a:t>
            </a:r>
          </a:p>
        </p:txBody>
      </p:sp>
      <p:sp>
        <p:nvSpPr>
          <p:cNvPr id="3" name="Rectangle : coins arrondis 2">
            <a:extLst>
              <a:ext uri="{FF2B5EF4-FFF2-40B4-BE49-F238E27FC236}">
                <a16:creationId xmlns:a16="http://schemas.microsoft.com/office/drawing/2014/main" id="{38AB892B-C7B3-FB88-F04B-592CEF6B3D3C}"/>
              </a:ext>
            </a:extLst>
          </p:cNvPr>
          <p:cNvSpPr/>
          <p:nvPr/>
        </p:nvSpPr>
        <p:spPr>
          <a:xfrm>
            <a:off x="1027867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1"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الثنائي</a:t>
            </a:r>
          </a:p>
        </p:txBody>
      </p:sp>
      <p:sp>
        <p:nvSpPr>
          <p:cNvPr id="4" name="Rectangle : coins arrondis 3">
            <a:extLst>
              <a:ext uri="{FF2B5EF4-FFF2-40B4-BE49-F238E27FC236}">
                <a16:creationId xmlns:a16="http://schemas.microsoft.com/office/drawing/2014/main" id="{35DAE910-5307-856B-4867-467E3F06A973}"/>
              </a:ext>
            </a:extLst>
          </p:cNvPr>
          <p:cNvSpPr/>
          <p:nvPr/>
        </p:nvSpPr>
        <p:spPr>
          <a:xfrm>
            <a:off x="7237712" y="4269509"/>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يمر الأستاذ بين الصفوف</a:t>
            </a:r>
          </a:p>
        </p:txBody>
      </p:sp>
      <p:sp>
        <p:nvSpPr>
          <p:cNvPr id="5" name="Rectangle : coins arrondis 4">
            <a:extLst>
              <a:ext uri="{FF2B5EF4-FFF2-40B4-BE49-F238E27FC236}">
                <a16:creationId xmlns:a16="http://schemas.microsoft.com/office/drawing/2014/main" id="{D988295E-C24B-000C-2625-14383338A38E}"/>
              </a:ext>
            </a:extLst>
          </p:cNvPr>
          <p:cNvSpPr/>
          <p:nvPr/>
        </p:nvSpPr>
        <p:spPr>
          <a:xfrm>
            <a:off x="4039464" y="4269508"/>
            <a:ext cx="2669085" cy="992291"/>
          </a:xfrm>
          <a:prstGeom prst="roundRect">
            <a:avLst>
              <a:gd name="adj" fmla="val 50000"/>
            </a:avLst>
          </a:prstGeom>
          <a:solidFill>
            <a:schemeClr val="bg1"/>
          </a:solidFill>
          <a:ln>
            <a:solidFill>
              <a:srgbClr val="9A8C72"/>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black"/>
                </a:solidFill>
                <a:effectLst/>
                <a:uLnTx/>
                <a:uFillTx/>
                <a:latin typeface="Microsoft Uighur" panose="02000000000000000000" pitchFamily="2" charset="-78"/>
                <a:ea typeface="+mn-ea"/>
                <a:cs typeface="Microsoft Uighur" panose="02000000000000000000" pitchFamily="2" charset="-78"/>
              </a:rPr>
              <a:t>العمل الجماعي التفاعلي</a:t>
            </a:r>
          </a:p>
        </p:txBody>
      </p:sp>
      <p:pic>
        <p:nvPicPr>
          <p:cNvPr id="14" name="Image 13" descr="Une image contenant Dessin animé, sourire, habits, clipart&#10;&#10;Le contenu généré par l’IA peut être incorrect.">
            <a:extLst>
              <a:ext uri="{FF2B5EF4-FFF2-40B4-BE49-F238E27FC236}">
                <a16:creationId xmlns:a16="http://schemas.microsoft.com/office/drawing/2014/main" id="{81666E33-1845-4FAC-D622-D59D3D274D0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637745" y="5944457"/>
            <a:ext cx="1950937" cy="1300625"/>
          </a:xfrm>
          <a:prstGeom prst="rect">
            <a:avLst/>
          </a:prstGeom>
        </p:spPr>
      </p:pic>
      <p:pic>
        <p:nvPicPr>
          <p:cNvPr id="12" name="Image 11" descr="Une image contenant Visage humain, dessin humoristique, fille, garçon&#10;&#10;Le contenu généré par l’IA peut être incorrect.">
            <a:extLst>
              <a:ext uri="{FF2B5EF4-FFF2-40B4-BE49-F238E27FC236}">
                <a16:creationId xmlns:a16="http://schemas.microsoft.com/office/drawing/2014/main" id="{2CEF8B8E-6D24-FDDF-6A53-7022980B9A8C}"/>
              </a:ext>
            </a:extLst>
          </p:cNvPr>
          <p:cNvPicPr>
            <a:picLocks noChangeAspect="1"/>
          </p:cNvPicPr>
          <p:nvPr/>
        </p:nvPicPr>
        <p:blipFill>
          <a:blip r:embed="rId10">
            <a:extLst>
              <a:ext uri="{28A0092B-C50C-407E-A947-70E740481C1C}">
                <a14:useLocalDpi xmlns:a14="http://schemas.microsoft.com/office/drawing/2010/main" val="0"/>
              </a:ext>
            </a:extLst>
          </a:blip>
          <a:srcRect l="33959" t="9359" r="34313" b="53393"/>
          <a:stretch>
            <a:fillRect/>
          </a:stretch>
        </p:blipFill>
        <p:spPr>
          <a:xfrm>
            <a:off x="10206126" y="2522915"/>
            <a:ext cx="2465967" cy="1636353"/>
          </a:xfrm>
          <a:prstGeom prst="rect">
            <a:avLst/>
          </a:prstGeom>
        </p:spPr>
      </p:pic>
      <p:pic>
        <p:nvPicPr>
          <p:cNvPr id="2" name="Image 1">
            <a:extLst>
              <a:ext uri="{FF2B5EF4-FFF2-40B4-BE49-F238E27FC236}">
                <a16:creationId xmlns:a16="http://schemas.microsoft.com/office/drawing/2014/main" id="{985F1F22-9004-F15A-F632-F61F389CCBA3}"/>
              </a:ext>
            </a:extLst>
          </p:cNvPr>
          <p:cNvPicPr>
            <a:picLocks noChangeAspect="1"/>
          </p:cNvPicPr>
          <p:nvPr/>
        </p:nvPicPr>
        <p:blipFill>
          <a:blip r:embed="rId11"/>
          <a:stretch>
            <a:fillRect/>
          </a:stretch>
        </p:blipFill>
        <p:spPr>
          <a:xfrm>
            <a:off x="7378501" y="2522915"/>
            <a:ext cx="2240918" cy="1600619"/>
          </a:xfrm>
          <a:prstGeom prst="rect">
            <a:avLst/>
          </a:prstGeom>
        </p:spPr>
      </p:pic>
      <p:pic>
        <p:nvPicPr>
          <p:cNvPr id="6" name="Image 5">
            <a:extLst>
              <a:ext uri="{FF2B5EF4-FFF2-40B4-BE49-F238E27FC236}">
                <a16:creationId xmlns:a16="http://schemas.microsoft.com/office/drawing/2014/main" id="{532F9577-4282-5001-D291-BEEE96792D51}"/>
              </a:ext>
            </a:extLst>
          </p:cNvPr>
          <p:cNvPicPr>
            <a:picLocks noChangeAspect="1"/>
          </p:cNvPicPr>
          <p:nvPr/>
        </p:nvPicPr>
        <p:blipFill>
          <a:blip r:embed="rId12"/>
          <a:stretch>
            <a:fillRect/>
          </a:stretch>
        </p:blipFill>
        <p:spPr>
          <a:xfrm>
            <a:off x="4253345" y="2716709"/>
            <a:ext cx="2133600" cy="1307750"/>
          </a:xfrm>
          <a:prstGeom prst="rect">
            <a:avLst/>
          </a:prstGeom>
        </p:spPr>
      </p:pic>
    </p:spTree>
    <p:extLst>
      <p:ext uri="{BB962C8B-B14F-4D97-AF65-F5344CB8AC3E}">
        <p14:creationId xmlns:p14="http://schemas.microsoft.com/office/powerpoint/2010/main" val="253309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17C92F9B-9642-33DF-E259-CD68E1C5E368}"/>
              </a:ext>
            </a:extLst>
          </p:cNvPr>
          <p:cNvSpPr/>
          <p:nvPr/>
        </p:nvSpPr>
        <p:spPr>
          <a:xfrm>
            <a:off x="616689" y="549085"/>
            <a:ext cx="11856214" cy="1137683"/>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يشرح  الأستاذ سيرورة المسابقة: تنتدب كل مجموعة ممثلا عنها ، يقرأ الفقرة بعد انطلاق العداد.  </a:t>
            </a:r>
          </a:p>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بعد القراءة   يدون الأستاذ على جدول عدد الأخطاء المرتكبة والمدة الزمنية المستغرقة في القراءة.</a:t>
            </a:r>
          </a:p>
          <a:p>
            <a:pPr marL="0" marR="0" lvl="0" indent="0" algn="r" defTabSz="914349" rtl="0" eaLnBrk="1" fontAlgn="auto" latinLnBrk="0" hangingPunct="1">
              <a:lnSpc>
                <a:spcPct val="100000"/>
              </a:lnSpc>
              <a:spcBef>
                <a:spcPts val="0"/>
              </a:spcBef>
              <a:spcAft>
                <a:spcPts val="0"/>
              </a:spcAft>
              <a:buClrTx/>
              <a:buSzTx/>
              <a:buFontTx/>
              <a:buNone/>
              <a:tabLst/>
              <a:defRPr/>
            </a:pPr>
            <a:r>
              <a:rPr kumimoji="0" lang="ar-MA"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يتم الإعلان عن المجموعة الرابحة و يعاد النشاط مع متنافسين آخرين......</a:t>
            </a:r>
          </a:p>
        </p:txBody>
      </p:sp>
      <p:sp>
        <p:nvSpPr>
          <p:cNvPr id="4" name="ZoneTexte 3">
            <a:extLst>
              <a:ext uri="{FF2B5EF4-FFF2-40B4-BE49-F238E27FC236}">
                <a16:creationId xmlns:a16="http://schemas.microsoft.com/office/drawing/2014/main" id="{9AE88B80-DF30-C87B-363E-08CF796F08D8}"/>
              </a:ext>
            </a:extLst>
          </p:cNvPr>
          <p:cNvSpPr txBox="1"/>
          <p:nvPr/>
        </p:nvSpPr>
        <p:spPr>
          <a:xfrm>
            <a:off x="2683565" y="2604343"/>
            <a:ext cx="8348869" cy="461665"/>
          </a:xfrm>
          <a:prstGeom prst="rect">
            <a:avLst/>
          </a:prstGeom>
          <a:noFill/>
        </p:spPr>
        <p:txBody>
          <a:bodyPr wrap="square">
            <a:spAutoFit/>
          </a:bodyPr>
          <a:lstStyle/>
          <a:p>
            <a:pPr algn="ctr" rtl="1"/>
            <a:r>
              <a:rPr lang="ar-MA" sz="2400" b="1" dirty="0"/>
              <a:t> </a:t>
            </a:r>
          </a:p>
        </p:txBody>
      </p:sp>
      <p:sp>
        <p:nvSpPr>
          <p:cNvPr id="3" name="Rectangle : coins arrondis 2">
            <a:extLst>
              <a:ext uri="{FF2B5EF4-FFF2-40B4-BE49-F238E27FC236}">
                <a16:creationId xmlns:a16="http://schemas.microsoft.com/office/drawing/2014/main" id="{4D2A60A3-65D4-9891-FD91-4F5F33F8D582}"/>
              </a:ext>
            </a:extLst>
          </p:cNvPr>
          <p:cNvSpPr/>
          <p:nvPr/>
        </p:nvSpPr>
        <p:spPr>
          <a:xfrm>
            <a:off x="1583473" y="2604343"/>
            <a:ext cx="9969190" cy="670692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rtl="1"/>
            <a:r>
              <a:rPr lang="ar-MA" sz="4000" dirty="0"/>
              <a:t>هِواتي الْمُفَضَّلَةُ هِيَ كُرَةُ الْقَدَمِ، فَأَنا أَشْعُرُ بِالسَّعادَةِ كُلَّما أَمْسَكْتُ الْكُرَةَ بِيَدي. أَلْعَبُ هَذِهِ الرِّياضَةَ مَعَ أَصْدِقَائِي فِي الْمَلْعَبِ كُلَّ نِهايَةِ أُسْبُوعٍ. أَرْكُضُ سَريعًا وَأُحاوِلُ أَنْ أُراوِغَ خُصومي وَأُسَجِّلَ أَهْدافًا لِفَريقي. أَحِبُّ الشُّعورَ بِالْحَماسِ عِنْدَما نَفوزُ وَنَحْتَفِلُ مَعًا بَعْدَ كُلِّ مُباراةٍ. هَذِهِ الْهُوايَةُ تُحافِظُ عَلَى لِياقَتي الْبَدَنِيَّةِ وَتُقَوّي صِحَّتي وَتُعَلِّمُني أَهَمِّيَّةَ التَّعاوُنِ </a:t>
            </a:r>
            <a:r>
              <a:rPr lang="ar-MA" sz="4000" dirty="0" err="1"/>
              <a:t>وَالِانْضِباطِ.أَتَمَنّى</a:t>
            </a:r>
            <a:r>
              <a:rPr lang="ar-MA" sz="4000" dirty="0"/>
              <a:t> أَنْ أُصْبِحَ يَوْمًا ما لاعِبًا مَشْهورًا وَأُمَثِّلَ فَريقَ بَلَدي فِي الْمُسابَقاتِ الْكَبيرَةِ.</a:t>
            </a:r>
          </a:p>
        </p:txBody>
      </p:sp>
    </p:spTree>
    <p:extLst>
      <p:ext uri="{BB962C8B-B14F-4D97-AF65-F5344CB8AC3E}">
        <p14:creationId xmlns:p14="http://schemas.microsoft.com/office/powerpoint/2010/main" val="3280410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BE0C9-C54B-D2CF-0BC3-1F53EE84F11E}"/>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52EBB06-CCA6-FAA6-1982-66E4A2420245}"/>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0E34D6B8-8522-A58B-32EE-6075A6DCB402}"/>
              </a:ext>
            </a:extLst>
          </p:cNvPr>
          <p:cNvSpPr>
            <a:spLocks noGrp="1"/>
          </p:cNvSpPr>
          <p:nvPr>
            <p:ph type="body" sz="quarter" idx="12"/>
          </p:nvPr>
        </p:nvSpPr>
        <p:spPr>
          <a:xfrm>
            <a:off x="7926516" y="1925353"/>
            <a:ext cx="4800601" cy="4348082"/>
          </a:xfrm>
        </p:spPr>
        <p:txBody>
          <a:bodyPr/>
          <a:lstStyle/>
          <a:p>
            <a:r>
              <a:rPr kumimoji="1" lang="ar-MA" altLang="ja-JP" sz="19500" dirty="0"/>
              <a:t>6</a:t>
            </a:r>
            <a:endParaRPr kumimoji="1" lang="ja-JP" altLang="en-US" sz="19500" dirty="0"/>
          </a:p>
        </p:txBody>
      </p:sp>
      <p:sp>
        <p:nvSpPr>
          <p:cNvPr id="9" name="テキスト プレースホルダー 8">
            <a:extLst>
              <a:ext uri="{FF2B5EF4-FFF2-40B4-BE49-F238E27FC236}">
                <a16:creationId xmlns:a16="http://schemas.microsoft.com/office/drawing/2014/main" id="{5C558200-1967-A0A1-6AEE-786EC432BA33}"/>
              </a:ext>
            </a:extLst>
          </p:cNvPr>
          <p:cNvSpPr>
            <a:spLocks noGrp="1"/>
          </p:cNvSpPr>
          <p:nvPr>
            <p:ph type="body" sz="quarter" idx="13"/>
          </p:nvPr>
        </p:nvSpPr>
        <p:spPr>
          <a:xfrm>
            <a:off x="8326582" y="6250870"/>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اختتام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3B1347CB-AC3E-7D4D-47A5-D1366EC8B292}"/>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09B7A10F-2C0B-6279-2023-749AC3F790A1}"/>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5F694CB2-0070-0692-1CCE-226A2B5FF9FB}"/>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0D7F42AF-2528-8CFC-FCBE-0286A9692C33}"/>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C1EB0F3F-76C4-B5CC-5F1E-8CD5BD5AC34B}"/>
              </a:ext>
            </a:extLst>
          </p:cNvPr>
          <p:cNvSpPr txBox="1">
            <a:spLocks/>
          </p:cNvSpPr>
          <p:nvPr/>
        </p:nvSpPr>
        <p:spPr>
          <a:xfrm>
            <a:off x="1241714" y="2114550"/>
            <a:ext cx="5033768"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الواجبات المنزلية</a:t>
            </a:r>
          </a:p>
          <a:p>
            <a:pPr marL="342900" marR="0" lvl="0" indent="-342900" algn="ctr" defTabSz="1371600" rtl="1" eaLnBrk="1" fontAlgn="auto" latinLnBrk="0" hangingPunct="1">
              <a:lnSpc>
                <a:spcPct val="90000"/>
              </a:lnSpc>
              <a:spcBef>
                <a:spcPts val="1500"/>
              </a:spcBef>
              <a:spcAft>
                <a:spcPts val="0"/>
              </a:spcAft>
              <a:buClrTx/>
              <a:buSzTx/>
              <a:buFontTx/>
              <a:buChar char="-"/>
              <a:tabLst/>
              <a:defRPr/>
            </a:pPr>
            <a:r>
              <a:rPr kumimoji="0" lang="ar-MA"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تبصر الحصة</a:t>
            </a:r>
            <a:endParaRPr kumimoji="0" lang="fr-FR" sz="7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32226125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570C6D3E-D944-E7DF-6E2F-7037213AB7FF}"/>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منازلكم، ستشتغلون على الكراسة الصفحة: 23، سأراقب عملكم بداية الحصة الموالية إن شاء الله.</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D012E12E-157F-1F50-18B5-626DB37D1ECA}"/>
              </a:ext>
            </a:extLst>
          </p:cNvPr>
          <p:cNvSpPr txBox="1">
            <a:spLocks/>
          </p:cNvSpPr>
          <p:nvPr/>
        </p:nvSpPr>
        <p:spPr>
          <a:xfrm>
            <a:off x="6857358" y="2220246"/>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lang="ar-MA" sz="4000" dirty="0">
                <a:ln w="0"/>
                <a:solidFill>
                  <a:prstClr val="black"/>
                </a:solidFill>
                <a:effectLst>
                  <a:outerShdw blurRad="38100" dist="19050" dir="2700000" algn="tl" rotWithShape="0">
                    <a:prstClr val="black">
                      <a:alpha val="40000"/>
                    </a:prstClr>
                  </a:outerShdw>
                </a:effectLst>
                <a:latin typeface="Microsoft Uighur" panose="02000000000000000000" pitchFamily="2" charset="-78"/>
                <a:cs typeface="Microsoft Uighur" panose="02000000000000000000" pitchFamily="2" charset="-78"/>
              </a:rPr>
              <a:t>1- أقرأ الفقرتين (النشاط 1 و2 الصفحة 31)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2- أقرأ فقرة ثم أكتب ملخصا لها.</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2F2FF6F7-C601-CFBC-78D7-2C1B89ECDE00}"/>
              </a:ext>
            </a:extLst>
          </p:cNvPr>
          <p:cNvPicPr>
            <a:picLocks noChangeAspect="1"/>
          </p:cNvPicPr>
          <p:nvPr/>
        </p:nvPicPr>
        <p:blipFill>
          <a:blip r:embed="rId2"/>
          <a:stretch>
            <a:fillRect/>
          </a:stretch>
        </p:blipFill>
        <p:spPr>
          <a:xfrm>
            <a:off x="377878" y="714122"/>
            <a:ext cx="1682642" cy="1286367"/>
          </a:xfrm>
          <a:prstGeom prst="rect">
            <a:avLst/>
          </a:prstGeom>
        </p:spPr>
      </p:pic>
      <p:pic>
        <p:nvPicPr>
          <p:cNvPr id="6" name="Image 5">
            <a:extLst>
              <a:ext uri="{FF2B5EF4-FFF2-40B4-BE49-F238E27FC236}">
                <a16:creationId xmlns:a16="http://schemas.microsoft.com/office/drawing/2014/main" id="{D763E09A-3029-E29F-968B-64BDF345E432}"/>
              </a:ext>
            </a:extLst>
          </p:cNvPr>
          <p:cNvPicPr>
            <a:picLocks noChangeAspect="1"/>
          </p:cNvPicPr>
          <p:nvPr/>
        </p:nvPicPr>
        <p:blipFill>
          <a:blip r:embed="rId3"/>
          <a:stretch>
            <a:fillRect/>
          </a:stretch>
        </p:blipFill>
        <p:spPr>
          <a:xfrm>
            <a:off x="1219199" y="2330604"/>
            <a:ext cx="5337718" cy="6765895"/>
          </a:xfrm>
          <a:prstGeom prst="rect">
            <a:avLst/>
          </a:prstGeom>
        </p:spPr>
      </p:pic>
    </p:spTree>
    <p:extLst>
      <p:ext uri="{BB962C8B-B14F-4D97-AF65-F5344CB8AC3E}">
        <p14:creationId xmlns:p14="http://schemas.microsoft.com/office/powerpoint/2010/main" val="512562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5B2C3-4E5C-88A4-3F5C-59BCF0A876F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A6468442-C041-F4C1-05C2-88146A38BFB8}"/>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أنهينا حصة اللغة العربية لهذا اليوم، شكرا لحسن تفاعلكم.</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42F2735E-45A3-4A19-8BE8-FBDF012F157F}"/>
              </a:ext>
            </a:extLst>
          </p:cNvPr>
          <p:cNvSpPr txBox="1">
            <a:spLocks/>
          </p:cNvSpPr>
          <p:nvPr/>
        </p:nvSpPr>
        <p:spPr>
          <a:xfrm>
            <a:off x="969818" y="3408218"/>
            <a:ext cx="11346873" cy="4488873"/>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إلى اللقاء...</a:t>
            </a:r>
            <a:r>
              <a:rPr kumimoji="0" lang="ar-MA" sz="6600" b="1" i="0" u="none" strike="noStrike" kern="1200" cap="none" spc="0" normalizeH="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 نلتقي في الحصة القادمة إن شاء الله</a:t>
            </a:r>
            <a:endParaRPr kumimoji="0" lang="ar-MA" sz="6600" b="1" i="0" u="none" strike="noStrike" kern="1200" cap="none" spc="0" normalizeH="0" baseline="0" noProof="0" dirty="0">
              <a:ln w="0"/>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spTree>
    <p:extLst>
      <p:ext uri="{BB962C8B-B14F-4D97-AF65-F5344CB8AC3E}">
        <p14:creationId xmlns:p14="http://schemas.microsoft.com/office/powerpoint/2010/main" val="23284779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6C150-565F-E9B6-B941-7FB1AA509C1A}"/>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1C89A226-C4D9-76DA-E051-3BDAECEB5A3D}"/>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9" name="テキスト プレースホルダー 8">
            <a:extLst>
              <a:ext uri="{FF2B5EF4-FFF2-40B4-BE49-F238E27FC236}">
                <a16:creationId xmlns:a16="http://schemas.microsoft.com/office/drawing/2014/main" id="{DC7D4EAB-B148-3A9F-D40F-CB0F518F7551}"/>
              </a:ext>
            </a:extLst>
          </p:cNvPr>
          <p:cNvSpPr>
            <a:spLocks noGrp="1"/>
          </p:cNvSpPr>
          <p:nvPr>
            <p:ph type="body" sz="quarter" idx="13"/>
          </p:nvPr>
        </p:nvSpPr>
        <p:spPr>
          <a:xfrm>
            <a:off x="8073748" y="778324"/>
            <a:ext cx="4400538" cy="1798621"/>
          </a:xfrm>
          <a:noFill/>
        </p:spPr>
        <p:txBody>
          <a:bodyPr anchor="ctr">
            <a:noAutofit/>
          </a:bodyPr>
          <a:lstStyle/>
          <a:p>
            <a:pPr marL="0" indent="0" rtl="1">
              <a:buNone/>
            </a:pPr>
            <a:r>
              <a:rPr kumimoji="1" lang="ar-MA" altLang="ja-JP" sz="10125" b="1" dirty="0">
                <a:latin typeface="Microsoft Uighur" panose="02000000000000000000" pitchFamily="2" charset="-78"/>
                <a:cs typeface="Microsoft Uighur" panose="02000000000000000000" pitchFamily="2" charset="-78"/>
              </a:rPr>
              <a:t>تبصر الحصة</a:t>
            </a:r>
            <a:endParaRPr kumimoji="1" lang="fr-FR" altLang="ja-JP" sz="10125" b="1" dirty="0">
              <a:latin typeface="Microsoft Uighur" panose="02000000000000000000" pitchFamily="2" charset="-78"/>
              <a:cs typeface="Microsoft Uighur" panose="02000000000000000000" pitchFamily="2" charset="-78"/>
            </a:endParaRPr>
          </a:p>
        </p:txBody>
      </p:sp>
      <p:sp>
        <p:nvSpPr>
          <p:cNvPr id="2" name="テキスト プレースホルダー 1">
            <a:extLst>
              <a:ext uri="{FF2B5EF4-FFF2-40B4-BE49-F238E27FC236}">
                <a16:creationId xmlns:a16="http://schemas.microsoft.com/office/drawing/2014/main" id="{578337F2-884D-AB4D-5446-BF647AF776A6}"/>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3" name="テキスト プレースホルダー 2">
            <a:extLst>
              <a:ext uri="{FF2B5EF4-FFF2-40B4-BE49-F238E27FC236}">
                <a16:creationId xmlns:a16="http://schemas.microsoft.com/office/drawing/2014/main" id="{2E5D6C05-FE43-AF1C-EF22-E34719EAE9AA}"/>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4" name="テキスト プレースホルダー 3">
            <a:extLst>
              <a:ext uri="{FF2B5EF4-FFF2-40B4-BE49-F238E27FC236}">
                <a16:creationId xmlns:a16="http://schemas.microsoft.com/office/drawing/2014/main" id="{2D5DD3BA-9463-4504-7BBD-BDF84382148A}"/>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5" name="テキスト プレースホルダー 4">
            <a:extLst>
              <a:ext uri="{FF2B5EF4-FFF2-40B4-BE49-F238E27FC236}">
                <a16:creationId xmlns:a16="http://schemas.microsoft.com/office/drawing/2014/main" id="{875C675A-0183-D88B-4CFB-55949492E16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0" name="Sous-titre 2">
            <a:extLst>
              <a:ext uri="{FF2B5EF4-FFF2-40B4-BE49-F238E27FC236}">
                <a16:creationId xmlns:a16="http://schemas.microsoft.com/office/drawing/2014/main" id="{D197CD53-4791-9A7C-F938-0D603394B6DA}"/>
              </a:ext>
            </a:extLst>
          </p:cNvPr>
          <p:cNvSpPr txBox="1">
            <a:spLocks/>
          </p:cNvSpPr>
          <p:nvPr/>
        </p:nvSpPr>
        <p:spPr>
          <a:xfrm>
            <a:off x="323828" y="1243981"/>
            <a:ext cx="7116689" cy="7098723"/>
          </a:xfrm>
          <a:prstGeom prst="rect">
            <a:avLst/>
          </a:prstGeom>
          <a:solidFill>
            <a:schemeClr val="accent4">
              <a:lumMod val="40000"/>
              <a:lumOff val="60000"/>
            </a:schemeClr>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يسجل الأستاذ ملاحظاته عن الحصة على المذكرة اليومية، ومدى تفاعل المتعلمين مع مجرياتها؛</a:t>
            </a:r>
          </a:p>
          <a:p>
            <a:pPr lvl="0" algn="ctr" defTabSz="457200" rtl="1">
              <a:lnSpc>
                <a:spcPct val="100000"/>
              </a:lnSpc>
              <a:spcBef>
                <a:spcPts val="0"/>
              </a:spcBef>
              <a:buFontTx/>
              <a:buChar char="-"/>
              <a:defRPr/>
            </a:pPr>
            <a:r>
              <a:rPr lang="ar-MA" sz="5400" dirty="0">
                <a:ln w="0"/>
                <a:solidFill>
                  <a:prstClr val="black"/>
                </a:solidFill>
                <a:effectLst>
                  <a:outerShdw blurRad="38100" dist="19050" dir="2700000" algn="tl" rotWithShape="0">
                    <a:prstClr val="black">
                      <a:alpha val="40000"/>
                    </a:prstClr>
                  </a:outerShdw>
                </a:effectLst>
                <a:latin typeface="Aptos" panose="02110004020202020204"/>
              </a:rPr>
              <a:t> يسجل النسبة المئوية التي يقدرها لتحقق أهداف الحصة.</a:t>
            </a:r>
          </a:p>
        </p:txBody>
      </p:sp>
    </p:spTree>
    <p:extLst>
      <p:ext uri="{BB962C8B-B14F-4D97-AF65-F5344CB8AC3E}">
        <p14:creationId xmlns:p14="http://schemas.microsoft.com/office/powerpoint/2010/main" val="174748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443C6-091B-13FC-1FC6-88BBDE6D5C02}"/>
            </a:ext>
          </a:extLst>
        </p:cNvPr>
        <p:cNvGrpSpPr/>
        <p:nvPr/>
      </p:nvGrpSpPr>
      <p:grpSpPr>
        <a:xfrm>
          <a:off x="0" y="0"/>
          <a:ext cx="0" cy="0"/>
          <a:chOff x="0" y="0"/>
          <a:chExt cx="0" cy="0"/>
        </a:xfrm>
      </p:grpSpPr>
      <p:sp>
        <p:nvSpPr>
          <p:cNvPr id="6" name="Freeform 2">
            <a:extLst>
              <a:ext uri="{FF2B5EF4-FFF2-40B4-BE49-F238E27FC236}">
                <a16:creationId xmlns:a16="http://schemas.microsoft.com/office/drawing/2014/main" id="{B5A8AEA3-5A3B-DA13-958D-9DA6502057C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0" name="Group 3">
            <a:extLst>
              <a:ext uri="{FF2B5EF4-FFF2-40B4-BE49-F238E27FC236}">
                <a16:creationId xmlns:a16="http://schemas.microsoft.com/office/drawing/2014/main" id="{B5B90793-D11C-DFCF-6B0B-7A55B64D62BD}"/>
              </a:ext>
            </a:extLst>
          </p:cNvPr>
          <p:cNvGrpSpPr/>
          <p:nvPr/>
        </p:nvGrpSpPr>
        <p:grpSpPr>
          <a:xfrm>
            <a:off x="398695" y="903792"/>
            <a:ext cx="12661553" cy="7926101"/>
            <a:chOff x="0" y="0"/>
            <a:chExt cx="3895412" cy="2555175"/>
          </a:xfrm>
        </p:grpSpPr>
        <p:sp>
          <p:nvSpPr>
            <p:cNvPr id="11" name="Freeform 4">
              <a:extLst>
                <a:ext uri="{FF2B5EF4-FFF2-40B4-BE49-F238E27FC236}">
                  <a16:creationId xmlns:a16="http://schemas.microsoft.com/office/drawing/2014/main" id="{A0056D23-3D3B-4577-033D-154567926065}"/>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TextBox 5">
              <a:extLst>
                <a:ext uri="{FF2B5EF4-FFF2-40B4-BE49-F238E27FC236}">
                  <a16:creationId xmlns:a16="http://schemas.microsoft.com/office/drawing/2014/main" id="{76E792B9-CB63-ADEB-BB92-5A05FBFA596A}"/>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534C2126-B4A0-DEAE-FFED-96BEA52CA046}"/>
              </a:ext>
            </a:extLst>
          </p:cNvPr>
          <p:cNvSpPr/>
          <p:nvPr/>
        </p:nvSpPr>
        <p:spPr>
          <a:xfrm>
            <a:off x="827039" y="512752"/>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a:extLst>
              <a:ext uri="{FF2B5EF4-FFF2-40B4-BE49-F238E27FC236}">
                <a16:creationId xmlns:a16="http://schemas.microsoft.com/office/drawing/2014/main" id="{5626A70C-C66B-DDB9-F635-70B94E9F631B}"/>
              </a:ext>
            </a:extLst>
          </p:cNvPr>
          <p:cNvSpPr txBox="1"/>
          <p:nvPr/>
        </p:nvSpPr>
        <p:spPr>
          <a:xfrm>
            <a:off x="2301317" y="1233164"/>
            <a:ext cx="9246583" cy="738664"/>
          </a:xfrm>
          <a:prstGeom prst="rect">
            <a:avLst/>
          </a:prstGeom>
        </p:spPr>
        <p:txBody>
          <a:bodyPr wrap="square" lIns="0" tIns="0" rIns="0" bIns="0" rtlCol="0" anchor="t">
            <a:spAutoFit/>
          </a:bodyPr>
          <a:lstStyle/>
          <a:p>
            <a:pPr marL="0" marR="0" lvl="0" indent="0" algn="ctr" defTabSz="685834" rtl="0" eaLnBrk="1" fontAlgn="auto" latinLnBrk="0" hangingPunct="1">
              <a:lnSpc>
                <a:spcPct val="100000"/>
              </a:lnSpc>
              <a:spcBef>
                <a:spcPts val="0"/>
              </a:spcBef>
              <a:spcAft>
                <a:spcPts val="0"/>
              </a:spcAft>
              <a:buClrTx/>
              <a:buSzTx/>
              <a:buFontTx/>
              <a:buNone/>
              <a:tabLst/>
              <a:defRPr/>
            </a:pPr>
            <a:r>
              <a:rPr kumimoji="0" lang="ar-MA"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العدة اللازمة للحصة</a:t>
            </a:r>
            <a:endParaRPr kumimoji="0" lang="en-US" sz="48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7" name="Rectangle : coins arrondis 6">
            <a:extLst>
              <a:ext uri="{FF2B5EF4-FFF2-40B4-BE49-F238E27FC236}">
                <a16:creationId xmlns:a16="http://schemas.microsoft.com/office/drawing/2014/main" id="{D29A3FB7-4B42-9206-8F88-AF3423CA256C}"/>
              </a:ext>
            </a:extLst>
          </p:cNvPr>
          <p:cNvSpPr/>
          <p:nvPr/>
        </p:nvSpPr>
        <p:spPr>
          <a:xfrm>
            <a:off x="3938155" y="5608948"/>
            <a:ext cx="2478839" cy="143673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اللوحة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
        <p:nvSpPr>
          <p:cNvPr id="14" name="Rectangle : coins arrondis 13">
            <a:extLst>
              <a:ext uri="{FF2B5EF4-FFF2-40B4-BE49-F238E27FC236}">
                <a16:creationId xmlns:a16="http://schemas.microsoft.com/office/drawing/2014/main" id="{645A6897-989F-4DAC-AE8A-39B5E8581D3F}"/>
              </a:ext>
            </a:extLst>
          </p:cNvPr>
          <p:cNvSpPr/>
          <p:nvPr/>
        </p:nvSpPr>
        <p:spPr>
          <a:xfrm>
            <a:off x="7072746" y="5608948"/>
            <a:ext cx="2667000" cy="15423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الكراسة</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1038" name="Picture 14">
            <a:extLst>
              <a:ext uri="{FF2B5EF4-FFF2-40B4-BE49-F238E27FC236}">
                <a16:creationId xmlns:a16="http://schemas.microsoft.com/office/drawing/2014/main" id="{E46E2186-7283-E76C-2151-9B6D4D3535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474" y="2897491"/>
            <a:ext cx="2750847" cy="2088339"/>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 coins arrondis 16">
            <a:extLst>
              <a:ext uri="{FF2B5EF4-FFF2-40B4-BE49-F238E27FC236}">
                <a16:creationId xmlns:a16="http://schemas.microsoft.com/office/drawing/2014/main" id="{5AC32C25-E301-0508-FC5C-9E1914EC275A}"/>
              </a:ext>
            </a:extLst>
          </p:cNvPr>
          <p:cNvSpPr/>
          <p:nvPr/>
        </p:nvSpPr>
        <p:spPr>
          <a:xfrm>
            <a:off x="10171548" y="5608948"/>
            <a:ext cx="2667000" cy="15423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بطاقات الكلمات</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2" name="Image 1">
            <a:extLst>
              <a:ext uri="{FF2B5EF4-FFF2-40B4-BE49-F238E27FC236}">
                <a16:creationId xmlns:a16="http://schemas.microsoft.com/office/drawing/2014/main" id="{284925A2-4CD5-AA63-73E4-A05029ED27BF}"/>
              </a:ext>
            </a:extLst>
          </p:cNvPr>
          <p:cNvPicPr>
            <a:picLocks noChangeAspect="1"/>
          </p:cNvPicPr>
          <p:nvPr/>
        </p:nvPicPr>
        <p:blipFill>
          <a:blip r:embed="rId6"/>
          <a:stretch>
            <a:fillRect/>
          </a:stretch>
        </p:blipFill>
        <p:spPr>
          <a:xfrm>
            <a:off x="655752" y="2487525"/>
            <a:ext cx="6358679" cy="3121423"/>
          </a:xfrm>
          <a:prstGeom prst="rect">
            <a:avLst/>
          </a:prstGeom>
        </p:spPr>
      </p:pic>
      <p:sp>
        <p:nvSpPr>
          <p:cNvPr id="3" name="Rectangle : coins arrondis 2">
            <a:extLst>
              <a:ext uri="{FF2B5EF4-FFF2-40B4-BE49-F238E27FC236}">
                <a16:creationId xmlns:a16="http://schemas.microsoft.com/office/drawing/2014/main" id="{8823B504-77A3-9A9E-444A-750C06F4C3D9}"/>
              </a:ext>
            </a:extLst>
          </p:cNvPr>
          <p:cNvSpPr/>
          <p:nvPr/>
        </p:nvSpPr>
        <p:spPr>
          <a:xfrm>
            <a:off x="803564" y="5608948"/>
            <a:ext cx="2478839" cy="143673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الدفتر</a:t>
            </a:r>
            <a:endParaRPr kumimoji="0" lang="fr-FR" sz="48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8" name="Image 7">
            <a:extLst>
              <a:ext uri="{FF2B5EF4-FFF2-40B4-BE49-F238E27FC236}">
                <a16:creationId xmlns:a16="http://schemas.microsoft.com/office/drawing/2014/main" id="{04F6D5CF-5F7B-F885-FC8F-F3FCAB4DC7CD}"/>
              </a:ext>
            </a:extLst>
          </p:cNvPr>
          <p:cNvPicPr>
            <a:picLocks noChangeAspect="1"/>
          </p:cNvPicPr>
          <p:nvPr/>
        </p:nvPicPr>
        <p:blipFill>
          <a:blip r:embed="rId7"/>
          <a:stretch>
            <a:fillRect/>
          </a:stretch>
        </p:blipFill>
        <p:spPr>
          <a:xfrm>
            <a:off x="7524172" y="2771298"/>
            <a:ext cx="2126561" cy="2669021"/>
          </a:xfrm>
          <a:prstGeom prst="rect">
            <a:avLst/>
          </a:prstGeom>
        </p:spPr>
      </p:pic>
    </p:spTree>
    <p:extLst>
      <p:ext uri="{BB962C8B-B14F-4D97-AF65-F5344CB8AC3E}">
        <p14:creationId xmlns:p14="http://schemas.microsoft.com/office/powerpoint/2010/main" val="3727397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2">
            <a:extLst>
              <a:ext uri="{FF2B5EF4-FFF2-40B4-BE49-F238E27FC236}">
                <a16:creationId xmlns:a16="http://schemas.microsoft.com/office/drawing/2014/main" id="{7C109445-F55E-DE60-7D27-858E1DB22C9A}"/>
              </a:ext>
            </a:extLst>
          </p:cNvPr>
          <p:cNvSpPr/>
          <p:nvPr/>
        </p:nvSpPr>
        <p:spPr>
          <a:xfrm>
            <a:off x="31271"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2" name="Group 3">
            <a:extLst>
              <a:ext uri="{FF2B5EF4-FFF2-40B4-BE49-F238E27FC236}">
                <a16:creationId xmlns:a16="http://schemas.microsoft.com/office/drawing/2014/main" id="{C6D6A489-F406-3292-97C0-95DDE4EF465D}"/>
              </a:ext>
            </a:extLst>
          </p:cNvPr>
          <p:cNvGrpSpPr/>
          <p:nvPr/>
        </p:nvGrpSpPr>
        <p:grpSpPr>
          <a:xfrm>
            <a:off x="722504" y="338681"/>
            <a:ext cx="12333533" cy="9112972"/>
            <a:chOff x="0" y="0"/>
            <a:chExt cx="3895412" cy="2555175"/>
          </a:xfrm>
        </p:grpSpPr>
        <p:sp>
          <p:nvSpPr>
            <p:cNvPr id="13" name="Freeform 4">
              <a:extLst>
                <a:ext uri="{FF2B5EF4-FFF2-40B4-BE49-F238E27FC236}">
                  <a16:creationId xmlns:a16="http://schemas.microsoft.com/office/drawing/2014/main" id="{A1BA34FA-79AF-67A8-87D2-D7B97195C3F6}"/>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861A9722-8353-9D8F-0B17-E4548BBF22FB}"/>
                </a:ext>
              </a:extLst>
            </p:cNvPr>
            <p:cNvSpPr txBox="1"/>
            <p:nvPr/>
          </p:nvSpPr>
          <p:spPr>
            <a:xfrm>
              <a:off x="0" y="-47625"/>
              <a:ext cx="812800" cy="860425"/>
            </a:xfrm>
            <a:prstGeom prst="rect">
              <a:avLst/>
            </a:prstGeom>
          </p:spPr>
          <p:txBody>
            <a:bodyPr lIns="38101" tIns="38101" rIns="38101" bIns="38101" rtlCol="0" anchor="ctr"/>
            <a:lstStyle/>
            <a:p>
              <a:pPr marL="0" marR="0" lvl="0" indent="0" algn="ctr" defTabSz="685834" rtl="0" eaLnBrk="1" fontAlgn="auto" latinLnBrk="0" hangingPunct="1">
                <a:lnSpc>
                  <a:spcPts val="2409"/>
                </a:lnSpc>
                <a:spcBef>
                  <a:spcPts val="0"/>
                </a:spcBef>
                <a:spcAft>
                  <a:spcPts val="0"/>
                </a:spcAft>
                <a:buClrTx/>
                <a:buSzTx/>
                <a:buFontTx/>
                <a:buNone/>
                <a:tabLst/>
                <a:defRPr/>
              </a:pPr>
              <a:endParaRPr kumimoji="0"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24" name="Freeform 7">
            <a:extLst>
              <a:ext uri="{FF2B5EF4-FFF2-40B4-BE49-F238E27FC236}">
                <a16:creationId xmlns:a16="http://schemas.microsoft.com/office/drawing/2014/main" id="{8B9C7CEF-D288-3ACF-5EFB-1E516A7EA05C}"/>
              </a:ext>
            </a:extLst>
          </p:cNvPr>
          <p:cNvSpPr/>
          <p:nvPr/>
        </p:nvSpPr>
        <p:spPr>
          <a:xfrm>
            <a:off x="992691" y="338681"/>
            <a:ext cx="929375" cy="89220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nvSpPr>
        <p:spPr>
          <a:xfrm>
            <a:off x="3129089" y="963214"/>
            <a:ext cx="7520365" cy="573234"/>
          </a:xfrm>
          <a:prstGeom prst="rect">
            <a:avLst/>
          </a:prstGeom>
        </p:spPr>
        <p:txBody>
          <a:bodyPr lIns="0" tIns="0" rIns="0" bIns="0" rtlCol="0" anchor="t">
            <a:spAutoFit/>
          </a:bodyPr>
          <a:lstStyle/>
          <a:p>
            <a:pPr marL="0" marR="0" lvl="0" indent="0" algn="ctr" defTabSz="685800" rtl="0" eaLnBrk="1" fontAlgn="auto" latinLnBrk="0" hangingPunct="1">
              <a:lnSpc>
                <a:spcPts val="4199"/>
              </a:lnSpc>
              <a:spcBef>
                <a:spcPts val="0"/>
              </a:spcBef>
              <a:spcAft>
                <a:spcPts val="0"/>
              </a:spcAft>
              <a:buClrTx/>
              <a:buSzTx/>
              <a:buFontTx/>
              <a:buNone/>
              <a:tabLst/>
              <a:defRPr/>
            </a:pPr>
            <a:r>
              <a:rPr kumimoji="0" lang="ar-MA"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rPr>
              <a:t>هيكلة الحصة</a:t>
            </a:r>
            <a:endParaRPr kumimoji="0" lang="en-US" sz="4400" b="1" i="0" u="none" strike="noStrike" kern="1200" cap="none" spc="0" normalizeH="0" baseline="0" noProof="0" dirty="0">
              <a:ln>
                <a:noFill/>
              </a:ln>
              <a:solidFill>
                <a:srgbClr val="1F497D"/>
              </a:solidFill>
              <a:effectLst/>
              <a:uLnTx/>
              <a:uFillTx/>
              <a:latin typeface="Adobe Arabic" panose="02040503050201020203" pitchFamily="18" charset="-78"/>
              <a:ea typeface="+mn-ea"/>
              <a:cs typeface="Adobe Arabic" panose="02040503050201020203" pitchFamily="18" charset="-78"/>
            </a:endParaRPr>
          </a:p>
        </p:txBody>
      </p:sp>
      <p:sp>
        <p:nvSpPr>
          <p:cNvPr id="21" name="TextBox 10">
            <a:extLst>
              <a:ext uri="{FF2B5EF4-FFF2-40B4-BE49-F238E27FC236}">
                <a16:creationId xmlns:a16="http://schemas.microsoft.com/office/drawing/2014/main" id="{520975FF-C4E0-5D86-270B-BF29A19BF229}"/>
              </a:ext>
            </a:extLst>
          </p:cNvPr>
          <p:cNvSpPr txBox="1"/>
          <p:nvPr/>
        </p:nvSpPr>
        <p:spPr>
          <a:xfrm>
            <a:off x="1457379" y="3699359"/>
            <a:ext cx="4079744" cy="384721"/>
          </a:xfrm>
          <a:prstGeom prst="rect">
            <a:avLst/>
          </a:prstGeom>
        </p:spPr>
        <p:txBody>
          <a:bodyPr lIns="0" tIns="0" rIns="0" bIns="0" rtlCol="0" anchor="t">
            <a:spAutoFit/>
          </a:bodyPr>
          <a:lstStyle/>
          <a:p>
            <a:pPr marL="0" marR="0" lvl="0" indent="0" algn="l" defTabSz="685800" rtl="0" eaLnBrk="1" fontAlgn="auto" latinLnBrk="0" hangingPunct="1">
              <a:lnSpc>
                <a:spcPts val="3026"/>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8DC63F"/>
                </a:solidFill>
                <a:effectLst/>
                <a:uLnTx/>
                <a:uFillTx/>
                <a:latin typeface="Carelia"/>
                <a:ea typeface="+mn-ea"/>
                <a:cs typeface="+mn-cs"/>
              </a:rPr>
              <a:t>   </a:t>
            </a:r>
            <a:endParaRPr kumimoji="0" lang="en-US" sz="2400" b="0" i="0" u="none" strike="noStrike" kern="1200" cap="none" spc="0" normalizeH="0" baseline="0" noProof="0" dirty="0">
              <a:ln>
                <a:noFill/>
              </a:ln>
              <a:solidFill>
                <a:srgbClr val="106585"/>
              </a:solidFill>
              <a:effectLst/>
              <a:uLnTx/>
              <a:uFillTx/>
              <a:latin typeface="Carelia"/>
              <a:ea typeface="+mn-ea"/>
              <a:cs typeface="+mn-cs"/>
            </a:endParaRPr>
          </a:p>
        </p:txBody>
      </p:sp>
      <p:sp>
        <p:nvSpPr>
          <p:cNvPr id="33" name="TextBox 12">
            <a:extLst>
              <a:ext uri="{FF2B5EF4-FFF2-40B4-BE49-F238E27FC236}">
                <a16:creationId xmlns:a16="http://schemas.microsoft.com/office/drawing/2014/main" id="{62D5657B-BE79-BE5F-8DF7-DAFA860B9E8D}"/>
              </a:ext>
            </a:extLst>
          </p:cNvPr>
          <p:cNvSpPr txBox="1"/>
          <p:nvPr/>
        </p:nvSpPr>
        <p:spPr>
          <a:xfrm>
            <a:off x="1692101" y="5167660"/>
            <a:ext cx="10157725" cy="294953"/>
          </a:xfrm>
          <a:prstGeom prst="rect">
            <a:avLst/>
          </a:prstGeom>
        </p:spPr>
        <p:txBody>
          <a:bodyPr wrap="square" lIns="0" tIns="0" rIns="0" bIns="0" rtlCol="0" anchor="t">
            <a:spAutoFit/>
          </a:bodyPr>
          <a:lstStyle/>
          <a:p>
            <a:pPr marL="176690" marR="0" lvl="1" indent="0" algn="l" defTabSz="685800" rtl="0" eaLnBrk="1" fontAlgn="auto" latinLnBrk="0" hangingPunct="1">
              <a:lnSpc>
                <a:spcPts val="2291"/>
              </a:lnSpc>
              <a:spcBef>
                <a:spcPts val="0"/>
              </a:spcBef>
              <a:spcAft>
                <a:spcPts val="450"/>
              </a:spcAft>
              <a:buClrTx/>
              <a:buSzTx/>
              <a:buFontTx/>
              <a:buNone/>
              <a:tabLst/>
              <a:defRPr/>
            </a:pPr>
            <a:r>
              <a:rPr kumimoji="0" lang="pt-BR" sz="2400" b="0" i="0" u="none" strike="noStrike" kern="1200" cap="none" spc="0" normalizeH="0" baseline="0" noProof="0" dirty="0">
                <a:ln>
                  <a:noFill/>
                </a:ln>
                <a:solidFill>
                  <a:prstClr val="black">
                    <a:lumMod val="75000"/>
                    <a:lumOff val="25000"/>
                  </a:prstClr>
                </a:solidFill>
                <a:effectLst/>
                <a:uLnTx/>
                <a:uFillTx/>
                <a:latin typeface="Dosis" pitchFamily="2" charset="0"/>
                <a:ea typeface="Cambria" panose="02040503050406030204" pitchFamily="18" charset="0"/>
                <a:cs typeface="+mn-cs"/>
              </a:rPr>
              <a:t>   </a:t>
            </a:r>
            <a:endParaRPr kumimoji="0" lang="en-US" sz="2550" b="0" i="0" u="none" strike="noStrike" kern="1200" cap="none" spc="0" normalizeH="0" baseline="0" noProof="0" dirty="0">
              <a:ln>
                <a:noFill/>
              </a:ln>
              <a:solidFill>
                <a:prstClr val="black">
                  <a:lumMod val="75000"/>
                  <a:lumOff val="25000"/>
                </a:prstClr>
              </a:solidFill>
              <a:effectLst/>
              <a:uLnTx/>
              <a:uFillTx/>
              <a:latin typeface="Dosis" pitchFamily="2" charset="0"/>
              <a:ea typeface="+mn-ea"/>
              <a:cs typeface="+mn-cs"/>
            </a:endParaRPr>
          </a:p>
        </p:txBody>
      </p:sp>
      <p:graphicFrame>
        <p:nvGraphicFramePr>
          <p:cNvPr id="59" name="Tableau 58">
            <a:extLst>
              <a:ext uri="{FF2B5EF4-FFF2-40B4-BE49-F238E27FC236}">
                <a16:creationId xmlns:a16="http://schemas.microsoft.com/office/drawing/2014/main" id="{6F7516E0-5AF9-99B0-509D-DD2CB5191F15}"/>
              </a:ext>
            </a:extLst>
          </p:cNvPr>
          <p:cNvGraphicFramePr>
            <a:graphicFrameLocks noGrp="1"/>
          </p:cNvGraphicFramePr>
          <p:nvPr>
            <p:extLst>
              <p:ext uri="{D42A27DB-BD31-4B8C-83A1-F6EECF244321}">
                <p14:modId xmlns:p14="http://schemas.microsoft.com/office/powerpoint/2010/main" val="668902114"/>
              </p:ext>
            </p:extLst>
          </p:nvPr>
        </p:nvGraphicFramePr>
        <p:xfrm>
          <a:off x="872836" y="338681"/>
          <a:ext cx="11970327" cy="9108573"/>
        </p:xfrm>
        <a:graphic>
          <a:graphicData uri="http://schemas.openxmlformats.org/drawingml/2006/table">
            <a:tbl>
              <a:tblPr firstRow="1" bandRow="1">
                <a:tableStyleId>{BC89EF96-8CEA-46FF-86C4-4CE0E7609802}</a:tableStyleId>
              </a:tblPr>
              <a:tblGrid>
                <a:gridCol w="3990110">
                  <a:extLst>
                    <a:ext uri="{9D8B030D-6E8A-4147-A177-3AD203B41FA5}">
                      <a16:colId xmlns:a16="http://schemas.microsoft.com/office/drawing/2014/main" val="3161152025"/>
                    </a:ext>
                  </a:extLst>
                </a:gridCol>
                <a:gridCol w="316862">
                  <a:extLst>
                    <a:ext uri="{9D8B030D-6E8A-4147-A177-3AD203B41FA5}">
                      <a16:colId xmlns:a16="http://schemas.microsoft.com/office/drawing/2014/main" val="3449223050"/>
                    </a:ext>
                  </a:extLst>
                </a:gridCol>
                <a:gridCol w="7663355">
                  <a:extLst>
                    <a:ext uri="{9D8B030D-6E8A-4147-A177-3AD203B41FA5}">
                      <a16:colId xmlns:a16="http://schemas.microsoft.com/office/drawing/2014/main" val="872511244"/>
                    </a:ext>
                  </a:extLst>
                </a:gridCol>
              </a:tblGrid>
              <a:tr h="1530384">
                <a:tc>
                  <a:txBody>
                    <a:bodyPr/>
                    <a:lstStyle/>
                    <a:p>
                      <a:pPr algn="r" rtl="1"/>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a:pPr>
                      <a:r>
                        <a:rPr lang="ar-MA" sz="3200" b="1" dirty="0">
                          <a:latin typeface="Adobe Arabic" panose="02040503050201020203" pitchFamily="18" charset="-78"/>
                          <a:cs typeface="Adobe Arabic" panose="02040503050201020203" pitchFamily="18" charset="-78"/>
                        </a:rPr>
                        <a:t>افتتاح الحصة: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تعلم سلوك اليوم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التصريح بالهدف</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6691148"/>
                  </a:ext>
                </a:extLst>
              </a:tr>
              <a:tr h="1478218">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AutoNum type="arabicPeriod" startAt="2"/>
                      </a:pPr>
                      <a:r>
                        <a:rPr lang="ar-MA" sz="3200" b="1" dirty="0">
                          <a:latin typeface="Adobe Arabic" panose="02040503050201020203" pitchFamily="18" charset="-78"/>
                          <a:cs typeface="Adobe Arabic" panose="02040503050201020203" pitchFamily="18" charset="-78"/>
                        </a:rPr>
                        <a:t>نشاط اعتيادي:</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قراءة كلمات بصرية بدقة وسرعة</a:t>
                      </a:r>
                    </a:p>
                    <a:p>
                      <a:pPr marL="742950" lvl="1" indent="-285750" algn="r" rtl="1">
                        <a:buFontTx/>
                        <a:buChar char="-"/>
                      </a:pPr>
                      <a:r>
                        <a:rPr lang="ar-MA" sz="3200" b="0" kern="1200" dirty="0">
                          <a:solidFill>
                            <a:schemeClr val="tx1"/>
                          </a:solidFill>
                          <a:latin typeface="Adobe Arabic" panose="02040503050201020203" pitchFamily="18" charset="-78"/>
                          <a:ea typeface="+mn-ea"/>
                          <a:cs typeface="Adobe Arabic" panose="02040503050201020203" pitchFamily="18" charset="-78"/>
                        </a:rPr>
                        <a:t>إملاء كلمات</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61648371"/>
                  </a:ext>
                </a:extLst>
              </a:tr>
              <a:tr h="1362280">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lvl="1" indent="-514350" algn="r" rtl="1">
                        <a:buFont typeface="+mj-lt"/>
                        <a:buAutoNum type="arabicPeriod" startAt="3"/>
                      </a:pPr>
                      <a:r>
                        <a:rPr lang="ar-MA" sz="3200" b="1" kern="1200" dirty="0">
                          <a:solidFill>
                            <a:schemeClr val="tx1"/>
                          </a:solidFill>
                          <a:latin typeface="Adobe Arabic" panose="02040503050201020203" pitchFamily="18" charset="-78"/>
                          <a:ea typeface="+mn-ea"/>
                          <a:cs typeface="Adobe Arabic" panose="02040503050201020203" pitchFamily="18" charset="-78"/>
                        </a:rPr>
                        <a:t>تحدث وإغناء المعجم:</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الصورة: هواياتي</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إنشاء شبكة الكلمة وتكوين فقرة بسيطة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86436026"/>
                  </a:ext>
                </a:extLst>
              </a:tr>
              <a:tr h="2442101">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4"/>
                      </a:pPr>
                      <a:r>
                        <a:rPr lang="ar-MA" sz="3200" b="1" dirty="0">
                          <a:latin typeface="Adobe Arabic" panose="02040503050201020203" pitchFamily="18" charset="-78"/>
                          <a:cs typeface="Adobe Arabic" panose="02040503050201020203" pitchFamily="18" charset="-78"/>
                        </a:rPr>
                        <a:t>أنشطة القراءة والكتابة:</a:t>
                      </a:r>
                      <a:endParaRPr lang="ar-MA" sz="2800" b="0" dirty="0">
                        <a:latin typeface="Adobe Arabic" panose="02040503050201020203" pitchFamily="18" charset="-78"/>
                        <a:cs typeface="Adobe Arabic" panose="02040503050201020203" pitchFamily="18" charset="-78"/>
                      </a:endParaRP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أتمم كتابة فقرة؛</a:t>
                      </a:r>
                    </a:p>
                    <a:p>
                      <a:pPr marL="742950" lvl="1" indent="-28575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قراءة فقرة  بطلاقة و الإجابة عن أسئلة الفهم؛</a:t>
                      </a:r>
                    </a:p>
                    <a:p>
                      <a:pPr marL="914400" lvl="1" indent="-457200" algn="r" rtl="1">
                        <a:buFontTx/>
                        <a:buChar char="-"/>
                      </a:pPr>
                      <a:r>
                        <a:rPr lang="ar-MA" sz="2800" b="0" kern="1200" dirty="0">
                          <a:solidFill>
                            <a:schemeClr val="tx1"/>
                          </a:solidFill>
                          <a:latin typeface="Adobe Arabic" panose="02040503050201020203" pitchFamily="18" charset="-78"/>
                          <a:ea typeface="+mn-ea"/>
                          <a:cs typeface="Adobe Arabic" panose="02040503050201020203" pitchFamily="18" charset="-78"/>
                        </a:rPr>
                        <a:t>نقل فقرة على الدفاتر.</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7692720"/>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5"/>
                      </a:pPr>
                      <a:r>
                        <a:rPr lang="ar-MA" sz="3200" b="1" dirty="0">
                          <a:latin typeface="Adobe Arabic" panose="02040503050201020203" pitchFamily="18" charset="-78"/>
                          <a:cs typeface="Adobe Arabic" panose="02040503050201020203" pitchFamily="18" charset="-78"/>
                        </a:rPr>
                        <a:t>لعبة:</a:t>
                      </a: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-القارئ الجيد.</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0246648"/>
                  </a:ext>
                </a:extLst>
              </a:tr>
              <a:tr h="1074524">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endParaRPr lang="fr-FR" sz="2800" b="1" dirty="0">
                        <a:latin typeface="Adobe Arabic" panose="02040503050201020203" pitchFamily="18" charset="-78"/>
                        <a:cs typeface="Adobe Arabic" panose="02040503050201020203" pitchFamily="18" charset="-7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514350" indent="-514350" algn="r" rtl="1">
                        <a:buFont typeface="+mj-lt"/>
                        <a:buAutoNum type="arabicPeriod" startAt="6"/>
                      </a:pPr>
                      <a:r>
                        <a:rPr lang="ar-MA" sz="3200" b="1" kern="1200" dirty="0">
                          <a:solidFill>
                            <a:schemeClr val="tx1"/>
                          </a:solidFill>
                          <a:latin typeface="Adobe Arabic" panose="02040503050201020203" pitchFamily="18" charset="-78"/>
                          <a:ea typeface="+mn-ea"/>
                          <a:cs typeface="Adobe Arabic" panose="02040503050201020203" pitchFamily="18" charset="-78"/>
                        </a:rPr>
                        <a:t>اختتام الحصة:</a:t>
                      </a:r>
                      <a:endParaRPr lang="ar-MA" sz="2800" b="0" kern="1200" dirty="0">
                        <a:solidFill>
                          <a:schemeClr val="tx1"/>
                        </a:solidFill>
                        <a:latin typeface="Adobe Arabic" panose="02040503050201020203" pitchFamily="18" charset="-78"/>
                        <a:ea typeface="+mn-ea"/>
                        <a:cs typeface="Adobe Arabic" panose="02040503050201020203" pitchFamily="18" charset="-78"/>
                      </a:endParaRPr>
                    </a:p>
                    <a:p>
                      <a:pPr marL="352425" indent="0" algn="r" rtl="1">
                        <a:buFont typeface="Adobe Arabic" panose="02040503050201020203" pitchFamily="18" charset="-78"/>
                        <a:buNone/>
                      </a:pPr>
                      <a:r>
                        <a:rPr lang="ar-MA" sz="2800" b="0" kern="1200" dirty="0">
                          <a:solidFill>
                            <a:schemeClr val="tx1"/>
                          </a:solidFill>
                          <a:latin typeface="Adobe Arabic" panose="02040503050201020203" pitchFamily="18" charset="-78"/>
                          <a:ea typeface="+mn-ea"/>
                          <a:cs typeface="Adobe Arabic" panose="02040503050201020203" pitchFamily="18" charset="-78"/>
                        </a:rPr>
                        <a:t> - تذكير بالواجبات المنزلية وتبصر الحصة.</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14548469"/>
                  </a:ext>
                </a:extLst>
              </a:tr>
            </a:tbl>
          </a:graphicData>
        </a:graphic>
      </p:graphicFrame>
      <p:grpSp>
        <p:nvGrpSpPr>
          <p:cNvPr id="66" name="Groupe 65">
            <a:extLst>
              <a:ext uri="{FF2B5EF4-FFF2-40B4-BE49-F238E27FC236}">
                <a16:creationId xmlns:a16="http://schemas.microsoft.com/office/drawing/2014/main" id="{A72B98F2-FFEA-28C6-9769-AF30380503B3}"/>
              </a:ext>
            </a:extLst>
          </p:cNvPr>
          <p:cNvGrpSpPr/>
          <p:nvPr/>
        </p:nvGrpSpPr>
        <p:grpSpPr>
          <a:xfrm flipH="1">
            <a:off x="2312225" y="2215622"/>
            <a:ext cx="2010625" cy="698668"/>
            <a:chOff x="3700831" y="3540342"/>
            <a:chExt cx="896197" cy="385540"/>
          </a:xfrm>
        </p:grpSpPr>
        <p:sp>
          <p:nvSpPr>
            <p:cNvPr id="67" name="Rectangle : coins arrondis 66">
              <a:extLst>
                <a:ext uri="{FF2B5EF4-FFF2-40B4-BE49-F238E27FC236}">
                  <a16:creationId xmlns:a16="http://schemas.microsoft.com/office/drawing/2014/main" id="{34AA3812-3D6C-495B-946C-04A48605C082}"/>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68" name="Picture 2">
              <a:extLst>
                <a:ext uri="{FF2B5EF4-FFF2-40B4-BE49-F238E27FC236}">
                  <a16:creationId xmlns:a16="http://schemas.microsoft.com/office/drawing/2014/main" id="{1226C0A4-4292-47EF-1AA1-E63038C221D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69" name="ZoneTexte 68">
              <a:extLst>
                <a:ext uri="{FF2B5EF4-FFF2-40B4-BE49-F238E27FC236}">
                  <a16:creationId xmlns:a16="http://schemas.microsoft.com/office/drawing/2014/main" id="{AA1C6C27-911A-339B-CE39-229DC876F1F1}"/>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05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0" name="Groupe 69">
            <a:extLst>
              <a:ext uri="{FF2B5EF4-FFF2-40B4-BE49-F238E27FC236}">
                <a16:creationId xmlns:a16="http://schemas.microsoft.com/office/drawing/2014/main" id="{7F590FEE-F30C-7A4E-47CD-15296B33A39D}"/>
              </a:ext>
            </a:extLst>
          </p:cNvPr>
          <p:cNvGrpSpPr/>
          <p:nvPr/>
        </p:nvGrpSpPr>
        <p:grpSpPr>
          <a:xfrm flipH="1">
            <a:off x="2373512" y="5021350"/>
            <a:ext cx="2010625" cy="698668"/>
            <a:chOff x="3700831" y="3540342"/>
            <a:chExt cx="896197" cy="385540"/>
          </a:xfrm>
        </p:grpSpPr>
        <p:sp>
          <p:nvSpPr>
            <p:cNvPr id="71" name="Rectangle : coins arrondis 70">
              <a:extLst>
                <a:ext uri="{FF2B5EF4-FFF2-40B4-BE49-F238E27FC236}">
                  <a16:creationId xmlns:a16="http://schemas.microsoft.com/office/drawing/2014/main" id="{1BBD44C4-A87E-EA5E-4227-09A0444EB2BE}"/>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2" name="Picture 2">
              <a:extLst>
                <a:ext uri="{FF2B5EF4-FFF2-40B4-BE49-F238E27FC236}">
                  <a16:creationId xmlns:a16="http://schemas.microsoft.com/office/drawing/2014/main" id="{EBB4714D-6696-2C59-6083-E19A4577FF6D}"/>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3" name="ZoneTexte 72">
              <a:extLst>
                <a:ext uri="{FF2B5EF4-FFF2-40B4-BE49-F238E27FC236}">
                  <a16:creationId xmlns:a16="http://schemas.microsoft.com/office/drawing/2014/main" id="{F5C3A839-097D-DAF4-2346-0E31E5605608}"/>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40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4" name="Groupe 73">
            <a:extLst>
              <a:ext uri="{FF2B5EF4-FFF2-40B4-BE49-F238E27FC236}">
                <a16:creationId xmlns:a16="http://schemas.microsoft.com/office/drawing/2014/main" id="{B240C497-93B7-D5A5-CC16-0CCCEF6AFA07}"/>
              </a:ext>
            </a:extLst>
          </p:cNvPr>
          <p:cNvGrpSpPr/>
          <p:nvPr/>
        </p:nvGrpSpPr>
        <p:grpSpPr>
          <a:xfrm flipH="1">
            <a:off x="2312225" y="7500855"/>
            <a:ext cx="2010625" cy="698668"/>
            <a:chOff x="3700831" y="3540342"/>
            <a:chExt cx="896197" cy="385540"/>
          </a:xfrm>
        </p:grpSpPr>
        <p:sp>
          <p:nvSpPr>
            <p:cNvPr id="75" name="Rectangle : coins arrondis 74">
              <a:extLst>
                <a:ext uri="{FF2B5EF4-FFF2-40B4-BE49-F238E27FC236}">
                  <a16:creationId xmlns:a16="http://schemas.microsoft.com/office/drawing/2014/main" id="{DBA96D9A-B1AB-3FC4-18F2-0ABC34CE9F49}"/>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76" name="Picture 2">
              <a:extLst>
                <a:ext uri="{FF2B5EF4-FFF2-40B4-BE49-F238E27FC236}">
                  <a16:creationId xmlns:a16="http://schemas.microsoft.com/office/drawing/2014/main" id="{BB23B1FB-A001-330E-9C3A-0366729CC5F4}"/>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77" name="ZoneTexte 76">
              <a:extLst>
                <a:ext uri="{FF2B5EF4-FFF2-40B4-BE49-F238E27FC236}">
                  <a16:creationId xmlns:a16="http://schemas.microsoft.com/office/drawing/2014/main" id="{A1644A5B-2517-F4C3-1BDC-8A68A399B5FE}"/>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5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78" name="Groupe 77">
            <a:extLst>
              <a:ext uri="{FF2B5EF4-FFF2-40B4-BE49-F238E27FC236}">
                <a16:creationId xmlns:a16="http://schemas.microsoft.com/office/drawing/2014/main" id="{BF30825B-BC58-435B-A42C-8221948DEC05}"/>
              </a:ext>
            </a:extLst>
          </p:cNvPr>
          <p:cNvGrpSpPr/>
          <p:nvPr/>
        </p:nvGrpSpPr>
        <p:grpSpPr>
          <a:xfrm flipH="1">
            <a:off x="2312225" y="485789"/>
            <a:ext cx="2010625" cy="698668"/>
            <a:chOff x="3700831" y="3540342"/>
            <a:chExt cx="896197" cy="385540"/>
          </a:xfrm>
        </p:grpSpPr>
        <p:sp>
          <p:nvSpPr>
            <p:cNvPr id="79" name="Rectangle : coins arrondis 78">
              <a:extLst>
                <a:ext uri="{FF2B5EF4-FFF2-40B4-BE49-F238E27FC236}">
                  <a16:creationId xmlns:a16="http://schemas.microsoft.com/office/drawing/2014/main" id="{3B94B07B-2099-8DE4-4396-997AB11F99A6}"/>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0" name="Picture 2">
              <a:extLst>
                <a:ext uri="{FF2B5EF4-FFF2-40B4-BE49-F238E27FC236}">
                  <a16:creationId xmlns:a16="http://schemas.microsoft.com/office/drawing/2014/main" id="{751C334E-9D7C-EFC5-6038-42F03FAD9AD9}"/>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81" name="ZoneTexte 80">
              <a:extLst>
                <a:ext uri="{FF2B5EF4-FFF2-40B4-BE49-F238E27FC236}">
                  <a16:creationId xmlns:a16="http://schemas.microsoft.com/office/drawing/2014/main" id="{BE08A98F-D854-3397-0154-55F80662A1A3}"/>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3 دقائق</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2" name="Groupe 1">
            <a:extLst>
              <a:ext uri="{FF2B5EF4-FFF2-40B4-BE49-F238E27FC236}">
                <a16:creationId xmlns:a16="http://schemas.microsoft.com/office/drawing/2014/main" id="{6C23A183-CC1F-51C8-8C37-81572760EA95}"/>
              </a:ext>
            </a:extLst>
          </p:cNvPr>
          <p:cNvGrpSpPr/>
          <p:nvPr/>
        </p:nvGrpSpPr>
        <p:grpSpPr>
          <a:xfrm flipH="1">
            <a:off x="2373512" y="8602044"/>
            <a:ext cx="2010625" cy="698668"/>
            <a:chOff x="3700831" y="3540342"/>
            <a:chExt cx="896197" cy="385540"/>
          </a:xfrm>
        </p:grpSpPr>
        <p:sp>
          <p:nvSpPr>
            <p:cNvPr id="3" name="Rectangle : coins arrondis 2">
              <a:extLst>
                <a:ext uri="{FF2B5EF4-FFF2-40B4-BE49-F238E27FC236}">
                  <a16:creationId xmlns:a16="http://schemas.microsoft.com/office/drawing/2014/main" id="{064936FB-F45E-5E99-51D0-38EA46B6D6FC}"/>
                </a:ext>
              </a:extLst>
            </p:cNvPr>
            <p:cNvSpPr/>
            <p:nvPr/>
          </p:nvSpPr>
          <p:spPr>
            <a:xfrm>
              <a:off x="3848841" y="36312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4" name="Picture 2">
              <a:extLst>
                <a:ext uri="{FF2B5EF4-FFF2-40B4-BE49-F238E27FC236}">
                  <a16:creationId xmlns:a16="http://schemas.microsoft.com/office/drawing/2014/main" id="{52D0B7BF-F2F0-3C83-BAE9-123AE915A277}"/>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10C4AA61-1EF0-3FFD-E0CD-1292EF045520}"/>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دقيقتان</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grpSp>
        <p:nvGrpSpPr>
          <p:cNvPr id="6" name="Groupe 5">
            <a:extLst>
              <a:ext uri="{FF2B5EF4-FFF2-40B4-BE49-F238E27FC236}">
                <a16:creationId xmlns:a16="http://schemas.microsoft.com/office/drawing/2014/main" id="{492F3951-47C6-1681-ED36-634A3C375154}"/>
              </a:ext>
            </a:extLst>
          </p:cNvPr>
          <p:cNvGrpSpPr/>
          <p:nvPr/>
        </p:nvGrpSpPr>
        <p:grpSpPr>
          <a:xfrm flipH="1">
            <a:off x="2373512" y="3498051"/>
            <a:ext cx="2010625" cy="698668"/>
            <a:chOff x="3700831" y="3540342"/>
            <a:chExt cx="896197" cy="385540"/>
          </a:xfrm>
        </p:grpSpPr>
        <p:sp>
          <p:nvSpPr>
            <p:cNvPr id="7" name="Rectangle : coins arrondis 6">
              <a:extLst>
                <a:ext uri="{FF2B5EF4-FFF2-40B4-BE49-F238E27FC236}">
                  <a16:creationId xmlns:a16="http://schemas.microsoft.com/office/drawing/2014/main" id="{CE8C12AD-3698-B6E8-2E7E-4411D28F5B7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fr-MA" sz="2000" b="0" i="0" u="none" strike="noStrike" kern="1200" cap="none" spc="0" normalizeH="0" baseline="0" noProof="0" dirty="0">
                <a:ln>
                  <a:noFill/>
                </a:ln>
                <a:solidFill>
                  <a:prstClr val="white"/>
                </a:solidFill>
                <a:effectLst/>
                <a:uLnTx/>
                <a:uFillTx/>
                <a:latin typeface="Dosis" pitchFamily="2" charset="0"/>
                <a:ea typeface="+mn-ea"/>
                <a:cs typeface="+mn-cs"/>
              </a:endParaRPr>
            </a:p>
          </p:txBody>
        </p:sp>
        <p:pic>
          <p:nvPicPr>
            <p:cNvPr id="8" name="Picture 2">
              <a:extLst>
                <a:ext uri="{FF2B5EF4-FFF2-40B4-BE49-F238E27FC236}">
                  <a16:creationId xmlns:a16="http://schemas.microsoft.com/office/drawing/2014/main" id="{BC8A144F-76BB-4773-C822-28A9FAC32C5B}"/>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700831" y="3540342"/>
              <a:ext cx="303139" cy="38554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C69CFD2E-4DAA-8A69-96C0-B039346841E6}"/>
                </a:ext>
              </a:extLst>
            </p:cNvPr>
            <p:cNvSpPr txBox="1"/>
            <p:nvPr/>
          </p:nvSpPr>
          <p:spPr>
            <a:xfrm>
              <a:off x="3996852" y="3647946"/>
              <a:ext cx="527425" cy="220789"/>
            </a:xfrm>
            <a:prstGeom prst="rect">
              <a:avLst/>
            </a:prstGeom>
            <a:noFill/>
          </p:spPr>
          <p:txBody>
            <a:bodyPr wrap="square" rtlCol="0">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MA" sz="2000" b="1" i="0" u="none" strike="noStrike" kern="1200" cap="none" spc="0" normalizeH="0" baseline="0" noProof="0" dirty="0">
                  <a:ln>
                    <a:noFill/>
                  </a:ln>
                  <a:solidFill>
                    <a:srgbClr val="106585"/>
                  </a:solidFill>
                  <a:effectLst/>
                  <a:uLnTx/>
                  <a:uFillTx/>
                  <a:latin typeface="Dosis" pitchFamily="2" charset="0"/>
                  <a:ea typeface="+mn-ea"/>
                  <a:cs typeface="Arial" panose="020B0604020202020204" pitchFamily="34" charset="0"/>
                </a:rPr>
                <a:t>15  دقيقة</a:t>
              </a:r>
              <a:endParaRPr kumimoji="0" lang="fr-MA" sz="2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grpSp>
    </p:spTree>
    <p:extLst>
      <p:ext uri="{BB962C8B-B14F-4D97-AF65-F5344CB8AC3E}">
        <p14:creationId xmlns:p14="http://schemas.microsoft.com/office/powerpoint/2010/main" val="969077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001DD-DFC4-2D96-713C-546A7CF793D1}"/>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F1B3E408-4F5E-094C-D5F8-3D7C02574D20}"/>
              </a:ext>
            </a:extLst>
          </p:cNvPr>
          <p:cNvSpPr txBox="1"/>
          <p:nvPr/>
        </p:nvSpPr>
        <p:spPr>
          <a:xfrm>
            <a:off x="160421" y="895641"/>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في منازلكم، ستشتغلون على الكراسة الصفحة: 23، سأراقب عملكم بداية الحصة الموالية إن شاء الله.</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4" name="Sous-titre 2">
            <a:extLst>
              <a:ext uri="{FF2B5EF4-FFF2-40B4-BE49-F238E27FC236}">
                <a16:creationId xmlns:a16="http://schemas.microsoft.com/office/drawing/2014/main" id="{CB04679E-298B-4B58-B4F9-EDB18A35E9F2}"/>
              </a:ext>
            </a:extLst>
          </p:cNvPr>
          <p:cNvSpPr txBox="1">
            <a:spLocks/>
          </p:cNvSpPr>
          <p:nvPr/>
        </p:nvSpPr>
        <p:spPr>
          <a:xfrm>
            <a:off x="6857358" y="2220246"/>
            <a:ext cx="5639443" cy="6876254"/>
          </a:xfrm>
          <a:prstGeom prst="rect">
            <a:avLst/>
          </a:prstGeom>
          <a:solidFill>
            <a:schemeClr val="accent5"/>
          </a:solidFill>
        </p:spPr>
        <p:txBody>
          <a:bodyPr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800" b="1" i="0" u="none" strike="noStrike" kern="1200" cap="none" spc="0" normalizeH="0" baseline="0" noProof="0" dirty="0">
                <a:ln w="0"/>
                <a:solidFill>
                  <a:srgbClr val="FF0000"/>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في منزلي سأقوم ب:</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1- أقرأ الفقرتين (النشاط 1 و2 الصفحة 30) بدقة وطلاقة؛</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3- أتمم نقل الفقرة 2 (النشاط3) على دفتري وأقرأها عدة مرات؛</a:t>
            </a:r>
          </a:p>
          <a:p>
            <a:pPr marL="0" marR="0" lvl="0" indent="0" algn="ctr" defTabSz="1371600" rtl="1"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ar-MA"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rPr>
              <a:t>4- أركب فقرة حول مراحل نمو نبتة.</a:t>
            </a:r>
            <a:endParaRPr kumimoji="0" lang="fr-FR" sz="4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Microsoft Uighur" panose="02000000000000000000" pitchFamily="2" charset="-78"/>
              <a:ea typeface="+mn-ea"/>
              <a:cs typeface="Microsoft Uighur" panose="02000000000000000000" pitchFamily="2" charset="-78"/>
            </a:endParaRPr>
          </a:p>
        </p:txBody>
      </p:sp>
      <p:pic>
        <p:nvPicPr>
          <p:cNvPr id="5" name="Image 4">
            <a:extLst>
              <a:ext uri="{FF2B5EF4-FFF2-40B4-BE49-F238E27FC236}">
                <a16:creationId xmlns:a16="http://schemas.microsoft.com/office/drawing/2014/main" id="{0C9EC90C-FEBA-5B7B-36F4-BEFD79605AB6}"/>
              </a:ext>
            </a:extLst>
          </p:cNvPr>
          <p:cNvPicPr>
            <a:picLocks noChangeAspect="1"/>
          </p:cNvPicPr>
          <p:nvPr/>
        </p:nvPicPr>
        <p:blipFill>
          <a:blip r:embed="rId2"/>
          <a:stretch>
            <a:fillRect/>
          </a:stretch>
        </p:blipFill>
        <p:spPr>
          <a:xfrm>
            <a:off x="377878" y="714122"/>
            <a:ext cx="1682642" cy="1286367"/>
          </a:xfrm>
          <a:prstGeom prst="rect">
            <a:avLst/>
          </a:prstGeom>
        </p:spPr>
      </p:pic>
      <p:pic>
        <p:nvPicPr>
          <p:cNvPr id="7" name="Image 6">
            <a:extLst>
              <a:ext uri="{FF2B5EF4-FFF2-40B4-BE49-F238E27FC236}">
                <a16:creationId xmlns:a16="http://schemas.microsoft.com/office/drawing/2014/main" id="{56CF13E0-DE4D-3435-92EF-457F6C4ADFC6}"/>
              </a:ext>
            </a:extLst>
          </p:cNvPr>
          <p:cNvPicPr>
            <a:picLocks noChangeAspect="1"/>
          </p:cNvPicPr>
          <p:nvPr/>
        </p:nvPicPr>
        <p:blipFill>
          <a:blip r:embed="rId3"/>
          <a:stretch>
            <a:fillRect/>
          </a:stretch>
        </p:blipFill>
        <p:spPr>
          <a:xfrm>
            <a:off x="1480187" y="2485292"/>
            <a:ext cx="5131627" cy="6611208"/>
          </a:xfrm>
          <a:prstGeom prst="rect">
            <a:avLst/>
          </a:prstGeom>
        </p:spPr>
      </p:pic>
    </p:spTree>
    <p:extLst>
      <p:ext uri="{BB962C8B-B14F-4D97-AF65-F5344CB8AC3E}">
        <p14:creationId xmlns:p14="http://schemas.microsoft.com/office/powerpoint/2010/main" val="10239963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B3E83-6109-E0CC-3675-D3BA2B8993D8}"/>
            </a:ext>
          </a:extLst>
        </p:cNvPr>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5B649852-56F5-6D22-B3D5-9237B25A98FA}"/>
              </a:ext>
            </a:extLst>
          </p:cNvPr>
          <p:cNvSpPr>
            <a:spLocks noGrp="1"/>
          </p:cNvSpPr>
          <p:nvPr>
            <p:ph type="body" sz="quarter" idx="11"/>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a:bodyPr>
          <a:lstStyle/>
          <a:p>
            <a:pPr marL="0" indent="0">
              <a:buNone/>
            </a:pPr>
            <a:endParaRPr kumimoji="1" lang="ja-JP" altLang="en-US" dirty="0"/>
          </a:p>
        </p:txBody>
      </p:sp>
      <p:sp>
        <p:nvSpPr>
          <p:cNvPr id="8" name="テキスト プレースホルダー 7">
            <a:extLst>
              <a:ext uri="{FF2B5EF4-FFF2-40B4-BE49-F238E27FC236}">
                <a16:creationId xmlns:a16="http://schemas.microsoft.com/office/drawing/2014/main" id="{14206D73-72FA-5A0A-840A-F66D6F75E0CD}"/>
              </a:ext>
            </a:extLst>
          </p:cNvPr>
          <p:cNvSpPr>
            <a:spLocks noGrp="1"/>
          </p:cNvSpPr>
          <p:nvPr>
            <p:ph type="body" sz="quarter" idx="12"/>
          </p:nvPr>
        </p:nvSpPr>
        <p:spPr/>
        <p:txBody>
          <a:bodyPr/>
          <a:lstStyle/>
          <a:p>
            <a:r>
              <a:rPr kumimoji="1" lang="ar-MA" altLang="ja-JP" sz="19500" dirty="0"/>
              <a:t>1</a:t>
            </a:r>
            <a:endParaRPr kumimoji="1" lang="ja-JP" altLang="en-US" sz="19500" dirty="0"/>
          </a:p>
        </p:txBody>
      </p:sp>
      <p:sp>
        <p:nvSpPr>
          <p:cNvPr id="9" name="テキスト プレースホルダー 8">
            <a:extLst>
              <a:ext uri="{FF2B5EF4-FFF2-40B4-BE49-F238E27FC236}">
                <a16:creationId xmlns:a16="http://schemas.microsoft.com/office/drawing/2014/main" id="{8EFB52CE-5E0B-1267-6B4A-214C40CA0850}"/>
              </a:ext>
            </a:extLst>
          </p:cNvPr>
          <p:cNvSpPr>
            <a:spLocks noGrp="1"/>
          </p:cNvSpPr>
          <p:nvPr>
            <p:ph type="body" sz="quarter" idx="13"/>
          </p:nvPr>
        </p:nvSpPr>
        <p:spPr>
          <a:xfrm>
            <a:off x="7925376" y="6225150"/>
            <a:ext cx="4800601" cy="2136496"/>
          </a:xfrm>
          <a:noFill/>
        </p:spPr>
        <p:txBody>
          <a:bodyPr anchor="ctr">
            <a:noAutofit/>
          </a:bodyPr>
          <a:lstStyle/>
          <a:p>
            <a:pPr marL="0" indent="0" rtl="1">
              <a:buNone/>
            </a:pPr>
            <a:r>
              <a:rPr kumimoji="1" lang="ar-MA" sz="8000" b="1" dirty="0">
                <a:latin typeface="Microsoft Uighur" panose="02000000000000000000" pitchFamily="2" charset="-78"/>
                <a:cs typeface="Microsoft Uighur" panose="02000000000000000000" pitchFamily="2" charset="-78"/>
              </a:rPr>
              <a:t>افتتاح الحصة</a:t>
            </a:r>
            <a:endParaRPr kumimoji="1" lang="fr-FR" sz="8000" b="1" dirty="0">
              <a:latin typeface="Microsoft Uighur" panose="02000000000000000000" pitchFamily="2" charset="-78"/>
              <a:cs typeface="Microsoft Uighur" panose="02000000000000000000" pitchFamily="2" charset="-78"/>
            </a:endParaRPr>
          </a:p>
        </p:txBody>
      </p:sp>
      <p:sp>
        <p:nvSpPr>
          <p:cNvPr id="10" name="テキスト プレースホルダー 9">
            <a:extLst>
              <a:ext uri="{FF2B5EF4-FFF2-40B4-BE49-F238E27FC236}">
                <a16:creationId xmlns:a16="http://schemas.microsoft.com/office/drawing/2014/main" id="{E2254ED2-4515-2421-D891-10F1B056EE7D}"/>
              </a:ext>
            </a:extLst>
          </p:cNvPr>
          <p:cNvSpPr>
            <a:spLocks noGrp="1"/>
          </p:cNvSpPr>
          <p:nvPr>
            <p:ph type="body" sz="quarter" idx="16"/>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1" name="テキスト プレースホルダー 10">
            <a:extLst>
              <a:ext uri="{FF2B5EF4-FFF2-40B4-BE49-F238E27FC236}">
                <a16:creationId xmlns:a16="http://schemas.microsoft.com/office/drawing/2014/main" id="{011A56B4-2739-712A-8414-00F609FF6905}"/>
              </a:ext>
            </a:extLst>
          </p:cNvPr>
          <p:cNvSpPr>
            <a:spLocks noGrp="1"/>
          </p:cNvSpPr>
          <p:nvPr>
            <p:ph type="body" sz="quarter" idx="17"/>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2" name="テキスト プレースホルダー 11">
            <a:extLst>
              <a:ext uri="{FF2B5EF4-FFF2-40B4-BE49-F238E27FC236}">
                <a16:creationId xmlns:a16="http://schemas.microsoft.com/office/drawing/2014/main" id="{154E63D5-6A4E-3ECB-6476-499C76572C73}"/>
              </a:ext>
            </a:extLst>
          </p:cNvPr>
          <p:cNvSpPr>
            <a:spLocks noGrp="1"/>
          </p:cNvSpPr>
          <p:nvPr>
            <p:ph type="body" sz="quarter" idx="18"/>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
        <p:nvSpPr>
          <p:cNvPr id="13" name="テキスト プレースホルダー 12">
            <a:extLst>
              <a:ext uri="{FF2B5EF4-FFF2-40B4-BE49-F238E27FC236}">
                <a16:creationId xmlns:a16="http://schemas.microsoft.com/office/drawing/2014/main" id="{EAD9453F-68E3-C39B-3823-F09860BEC9DE}"/>
              </a:ext>
            </a:extLst>
          </p:cNvPr>
          <p:cNvSpPr>
            <a:spLocks noGrp="1"/>
          </p:cNvSpPr>
          <p:nvPr>
            <p:ph type="body" sz="quarter" idx="19"/>
          </p:nvPr>
        </p:nvSpPr>
        <p:spPr>
          <a:gradFill flip="none" rotWithShape="1">
            <a:gsLst>
              <a:gs pos="0">
                <a:srgbClr val="2683C6">
                  <a:shade val="30000"/>
                  <a:satMod val="115000"/>
                </a:srgbClr>
              </a:gs>
              <a:gs pos="50000">
                <a:srgbClr val="2683C6">
                  <a:shade val="67500"/>
                  <a:satMod val="115000"/>
                </a:srgbClr>
              </a:gs>
              <a:gs pos="100000">
                <a:srgbClr val="2683C6">
                  <a:shade val="100000"/>
                  <a:satMod val="115000"/>
                </a:srgbClr>
              </a:gs>
            </a:gsLst>
            <a:lin ang="2700000" scaled="1"/>
            <a:tileRect/>
          </a:gradFill>
          <a:ln>
            <a:solidFill>
              <a:schemeClr val="bg1"/>
            </a:solidFill>
          </a:ln>
        </p:spPr>
        <p:txBody>
          <a:bodyPr vert="horz" lIns="91440" tIns="45720" rIns="91440" bIns="45720" rtlCol="0">
            <a:normAutofit lnSpcReduction="10000"/>
          </a:bodyPr>
          <a:lstStyle/>
          <a:p>
            <a:pPr marL="0" indent="0">
              <a:buNone/>
            </a:pPr>
            <a:endParaRPr kumimoji="1" lang="ja-JP" altLang="en-US" dirty="0"/>
          </a:p>
        </p:txBody>
      </p:sp>
    </p:spTree>
    <p:extLst>
      <p:ext uri="{BB962C8B-B14F-4D97-AF65-F5344CB8AC3E}">
        <p14:creationId xmlns:p14="http://schemas.microsoft.com/office/powerpoint/2010/main" val="1769652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DBBD2A1A-397F-47FD-07E2-CC7973B4AAA2}"/>
              </a:ext>
            </a:extLst>
          </p:cNvPr>
          <p:cNvSpPr txBox="1"/>
          <p:nvPr/>
        </p:nvSpPr>
        <p:spPr>
          <a:xfrm>
            <a:off x="215839" y="867932"/>
            <a:ext cx="12336380" cy="461665"/>
          </a:xfrm>
          <a:prstGeom prst="rect">
            <a:avLst/>
          </a:prstGeom>
          <a:noFill/>
        </p:spPr>
        <p:txBody>
          <a:bodyPr wrap="square" rtlCol="0" anchor="ctr">
            <a:spAutoFit/>
          </a:bodyPr>
          <a:lstStyle/>
          <a:p>
            <a:pPr marL="0" marR="0" lvl="0" indent="0" algn="r" defTabSz="914349" rtl="1" eaLnBrk="1" fontAlgn="auto" latinLnBrk="0" hangingPunct="1">
              <a:lnSpc>
                <a:spcPct val="100000"/>
              </a:lnSpc>
              <a:spcBef>
                <a:spcPts val="0"/>
              </a:spcBef>
              <a:spcAft>
                <a:spcPts val="0"/>
              </a:spcAft>
              <a:buClrTx/>
              <a:buSzTx/>
              <a:buFontTx/>
              <a:buNone/>
              <a:tabLst/>
              <a:defRPr/>
            </a:pPr>
            <a:r>
              <a:rPr kumimoji="0" lang="ar-MA"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rPr>
              <a:t>مرحبا بكم، سننطلق في حصة اللغة العربية.</a:t>
            </a:r>
            <a:endParaRPr kumimoji="0" lang="fr-FR" sz="2400" b="0" i="0" u="none" strike="noStrike" kern="1200" cap="none" spc="0" normalizeH="0" baseline="0" noProof="0" dirty="0">
              <a:ln>
                <a:noFill/>
              </a:ln>
              <a:solidFill>
                <a:prstClr val="white">
                  <a:lumMod val="65000"/>
                </a:prstClr>
              </a:solidFill>
              <a:effectLst/>
              <a:uLnTx/>
              <a:uFillTx/>
              <a:latin typeface="Microsoft Uighur" panose="02000000000000000000" pitchFamily="2" charset="-78"/>
              <a:ea typeface="+mn-ea"/>
              <a:cs typeface="Microsoft Uighur" panose="02000000000000000000" pitchFamily="2" charset="-78"/>
            </a:endParaRPr>
          </a:p>
        </p:txBody>
      </p:sp>
      <p:sp>
        <p:nvSpPr>
          <p:cNvPr id="2" name="Rectangle : coins arrondis 1">
            <a:extLst>
              <a:ext uri="{FF2B5EF4-FFF2-40B4-BE49-F238E27FC236}">
                <a16:creationId xmlns:a16="http://schemas.microsoft.com/office/drawing/2014/main" id="{DF59BCB5-B94F-6202-C02B-273F14871DF2}"/>
              </a:ext>
            </a:extLst>
          </p:cNvPr>
          <p:cNvSpPr/>
          <p:nvPr/>
        </p:nvSpPr>
        <p:spPr>
          <a:xfrm>
            <a:off x="3893127" y="3685309"/>
            <a:ext cx="7841673" cy="12769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349" rtl="1" eaLnBrk="1" fontAlgn="auto" latinLnBrk="0" hangingPunct="1">
              <a:lnSpc>
                <a:spcPct val="100000"/>
              </a:lnSpc>
              <a:spcBef>
                <a:spcPts val="0"/>
              </a:spcBef>
              <a:spcAft>
                <a:spcPts val="0"/>
              </a:spcAft>
              <a:buClrTx/>
              <a:buSzTx/>
              <a:buFontTx/>
              <a:buNone/>
              <a:tabLst/>
              <a:defRPr/>
            </a:pPr>
            <a:r>
              <a:rPr kumimoji="0" lang="ar-MA"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rPr>
              <a:t>التذكير بضوابط سلوك :</a:t>
            </a:r>
            <a:endParaRPr kumimoji="0" lang="fr-FR" sz="6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sp>
        <p:nvSpPr>
          <p:cNvPr id="3" name="Rectangle : coins arrondis 2">
            <a:extLst>
              <a:ext uri="{FF2B5EF4-FFF2-40B4-BE49-F238E27FC236}">
                <a16:creationId xmlns:a16="http://schemas.microsoft.com/office/drawing/2014/main" id="{0D0A9685-5183-B6A8-663E-E24D55208507}"/>
              </a:ext>
            </a:extLst>
          </p:cNvPr>
          <p:cNvSpPr/>
          <p:nvPr/>
        </p:nvSpPr>
        <p:spPr>
          <a:xfrm>
            <a:off x="1080656" y="6511634"/>
            <a:ext cx="9240982" cy="127694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defRPr/>
            </a:pPr>
            <a:r>
              <a:rPr lang="ar-MA" sz="6000" b="1" dirty="0">
                <a:solidFill>
                  <a:prstClr val="black"/>
                </a:solidFill>
              </a:rPr>
              <a:t>الاحترام المتبادل</a:t>
            </a:r>
            <a:endParaRPr kumimoji="0" lang="fr-FR" sz="9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dobe Arabic" panose="02040503050201020203" pitchFamily="18" charset="-78"/>
              <a:ea typeface="+mn-ea"/>
              <a:cs typeface="Adobe Arabic" panose="02040503050201020203" pitchFamily="18" charset="-78"/>
            </a:endParaRPr>
          </a:p>
        </p:txBody>
      </p:sp>
      <p:pic>
        <p:nvPicPr>
          <p:cNvPr id="4" name="Image 3">
            <a:extLst>
              <a:ext uri="{FF2B5EF4-FFF2-40B4-BE49-F238E27FC236}">
                <a16:creationId xmlns:a16="http://schemas.microsoft.com/office/drawing/2014/main" id="{90D42A93-6B1E-5187-0EB6-29B39AC197A5}"/>
              </a:ext>
            </a:extLst>
          </p:cNvPr>
          <p:cNvPicPr>
            <a:picLocks noChangeAspect="1"/>
          </p:cNvPicPr>
          <p:nvPr/>
        </p:nvPicPr>
        <p:blipFill>
          <a:blip r:embed="rId3"/>
          <a:stretch>
            <a:fillRect/>
          </a:stretch>
        </p:blipFill>
        <p:spPr>
          <a:xfrm>
            <a:off x="436592" y="742174"/>
            <a:ext cx="1710864" cy="1307750"/>
          </a:xfrm>
          <a:prstGeom prst="rect">
            <a:avLst/>
          </a:prstGeom>
        </p:spPr>
      </p:pic>
    </p:spTree>
    <p:extLst>
      <p:ext uri="{BB962C8B-B14F-4D97-AF65-F5344CB8AC3E}">
        <p14:creationId xmlns:p14="http://schemas.microsoft.com/office/powerpoint/2010/main" val="364240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3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4352</TotalTime>
  <Words>1023</Words>
  <Application>Microsoft Office PowerPoint</Application>
  <PresentationFormat>Personnalisé</PresentationFormat>
  <Paragraphs>172</Paragraphs>
  <Slides>44</Slides>
  <Notes>7</Notes>
  <HiddenSlides>0</HiddenSlides>
  <MMClips>0</MMClips>
  <ScaleCrop>false</ScaleCrop>
  <HeadingPairs>
    <vt:vector size="6" baseType="variant">
      <vt:variant>
        <vt:lpstr>Polices utilisées</vt:lpstr>
      </vt:variant>
      <vt:variant>
        <vt:i4>14</vt:i4>
      </vt:variant>
      <vt:variant>
        <vt:lpstr>Thème</vt:lpstr>
      </vt:variant>
      <vt:variant>
        <vt:i4>4</vt:i4>
      </vt:variant>
      <vt:variant>
        <vt:lpstr>Titres des diapositives</vt:lpstr>
      </vt:variant>
      <vt:variant>
        <vt:i4>44</vt:i4>
      </vt:variant>
    </vt:vector>
  </HeadingPairs>
  <TitlesOfParts>
    <vt:vector size="62" baseType="lpstr">
      <vt:lpstr>Adobe Arabic</vt:lpstr>
      <vt:lpstr>Air Strip Arabic</vt:lpstr>
      <vt:lpstr>Aptos</vt:lpstr>
      <vt:lpstr>Aptos Display</vt:lpstr>
      <vt:lpstr>Arial</vt:lpstr>
      <vt:lpstr>Calibri</vt:lpstr>
      <vt:lpstr>Calibri Light</vt:lpstr>
      <vt:lpstr>Carelia</vt:lpstr>
      <vt:lpstr>Dosis</vt:lpstr>
      <vt:lpstr>Georgia</vt:lpstr>
      <vt:lpstr>GeosansLight</vt:lpstr>
      <vt:lpstr>Microsoft Uighur</vt:lpstr>
      <vt:lpstr>Times New Roman</vt:lpstr>
      <vt:lpstr>Wingdings</vt:lpstr>
      <vt:lpstr>3_Conception personnalisée</vt:lpstr>
      <vt:lpstr>1_Conception personnalisée</vt:lpstr>
      <vt:lpstr>Conception personnalisée</vt:lpstr>
      <vt:lpstr>Thème Office 2013 – 2022</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SimpleSmart</dc:creator>
  <cp:lastModifiedBy>OMKELTOUM EL MADANI</cp:lastModifiedBy>
  <cp:revision>2216</cp:revision>
  <dcterms:created xsi:type="dcterms:W3CDTF">2014-10-09T07:32:24Z</dcterms:created>
  <dcterms:modified xsi:type="dcterms:W3CDTF">2025-09-26T23:03:57Z</dcterms:modified>
</cp:coreProperties>
</file>