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9"/>
  </p:notesMasterIdLst>
  <p:handoutMasterIdLst>
    <p:handoutMasterId r:id="rId6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531" r:id="rId15"/>
    <p:sldId id="2134808691" r:id="rId16"/>
    <p:sldId id="2134808617" r:id="rId17"/>
    <p:sldId id="2134808620" r:id="rId18"/>
    <p:sldId id="2134808532" r:id="rId19"/>
    <p:sldId id="213480869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693" r:id="rId28"/>
    <p:sldId id="2134808694" r:id="rId29"/>
    <p:sldId id="2134808448" r:id="rId30"/>
    <p:sldId id="2134808539" r:id="rId31"/>
    <p:sldId id="2134808474" r:id="rId32"/>
    <p:sldId id="2134808468" r:id="rId33"/>
    <p:sldId id="2134808673" r:id="rId34"/>
    <p:sldId id="2134808469" r:id="rId35"/>
    <p:sldId id="597" r:id="rId36"/>
    <p:sldId id="2134808649" r:id="rId37"/>
    <p:sldId id="2134808695" r:id="rId38"/>
    <p:sldId id="2134808696" r:id="rId39"/>
    <p:sldId id="2134808697" r:id="rId40"/>
    <p:sldId id="2134808698" r:id="rId41"/>
    <p:sldId id="2134808699" r:id="rId42"/>
    <p:sldId id="2134808653" r:id="rId43"/>
    <p:sldId id="2134808678" r:id="rId44"/>
    <p:sldId id="2134808707" r:id="rId45"/>
    <p:sldId id="2134808661" r:id="rId46"/>
    <p:sldId id="2134808700" r:id="rId47"/>
    <p:sldId id="2134808701" r:id="rId48"/>
    <p:sldId id="2134808669" r:id="rId49"/>
    <p:sldId id="2134808680" r:id="rId50"/>
    <p:sldId id="2134808704" r:id="rId51"/>
    <p:sldId id="2134808664" r:id="rId52"/>
    <p:sldId id="2134808705" r:id="rId53"/>
    <p:sldId id="2134808706" r:id="rId54"/>
    <p:sldId id="2134808501" r:id="rId55"/>
    <p:sldId id="2134808561" r:id="rId56"/>
    <p:sldId id="213480850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531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69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  <p14:sldId id="2134808693"/>
            <p14:sldId id="2134808694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95"/>
            <p14:sldId id="2134808696"/>
            <p14:sldId id="2134808697"/>
            <p14:sldId id="2134808698"/>
            <p14:sldId id="2134808699"/>
            <p14:sldId id="2134808653"/>
            <p14:sldId id="2134808678"/>
            <p14:sldId id="2134808707"/>
            <p14:sldId id="2134808661"/>
            <p14:sldId id="2134808700"/>
            <p14:sldId id="2134808701"/>
            <p14:sldId id="2134808669"/>
            <p14:sldId id="2134808680"/>
            <p14:sldId id="213480870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45" autoAdjust="0"/>
    <p:restoredTop sz="86609" autoAdjust="0"/>
  </p:normalViewPr>
  <p:slideViewPr>
    <p:cSldViewPr snapToGrid="0" showGuides="1">
      <p:cViewPr varScale="1">
        <p:scale>
          <a:sx n="57" d="100"/>
          <a:sy n="57" d="100"/>
        </p:scale>
        <p:origin x="1008" y="6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image" Target="../media/image43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5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5" Type="http://schemas.openxmlformats.org/officeDocument/2006/relationships/image" Target="../media/image50.png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customXml" Target="../ink/ink10.xml"/><Relationship Id="rId1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19280" y="2804243"/>
            <a:ext cx="11388439" cy="6724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5400" b="1" dirty="0">
                <a:solidFill>
                  <a:prstClr val="black"/>
                </a:solidFill>
              </a:rPr>
              <a:t>الاحترام المتبادل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5400" b="1" dirty="0">
                <a:solidFill>
                  <a:prstClr val="black"/>
                </a:solidFill>
              </a:rPr>
              <a:t> استخدام ألفاظ مهذبة.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54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ar-MA" sz="5400" b="1" dirty="0">
                <a:solidFill>
                  <a:prstClr val="black"/>
                </a:solidFill>
              </a:rPr>
              <a:t>تجنّب السخرية أو التنمر. 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54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ar-MA" sz="5400" b="1" dirty="0">
                <a:solidFill>
                  <a:prstClr val="black"/>
                </a:solidFill>
              </a:rPr>
              <a:t>قبول الاختلافات بين الزملاء.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مساعدة الأطفال ذوو</a:t>
            </a:r>
            <a:r>
              <a:rPr kumimoji="0" lang="ar-MA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الاحتياجات الخاصة.</a:t>
            </a:r>
            <a:endParaRPr kumimoji="0" lang="a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أضداد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يَجْـتَهِدُ - فَرِحَ – دافِئٌ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ضَحِكَ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مَساءً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الأستاذ بعض التلاميذ لقراءة الكلمات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8C1D81A-DA00-D5CD-32EC-D09D82A0482C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يَجْـتَهِدُ - فَرِحَ – دافِئٌ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ضَحِكَ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مَساءً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751817"/>
            <a:ext cx="11973429" cy="12464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ضد لكل كلمة، مثلا : صغير ضدها كبير ، جميل ضدها قبيح.....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6E4C-D0F4-43F5-D136-2537210F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C9241E-53CB-37A3-33EE-436AF717BFEB}"/>
              </a:ext>
            </a:extLst>
          </p:cNvPr>
          <p:cNvSpPr txBox="1"/>
          <p:nvPr/>
        </p:nvSpPr>
        <p:spPr>
          <a:xfrm>
            <a:off x="975287" y="72661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اكتبوا مرادف:  مساء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DB5F24-B4CE-7C3E-DAA3-CE63F980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C0FB21-FE9A-A317-63F2-0F5F752C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صَباحاً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اُكتبوا  مرادف يجتهد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يَتَكاسَلُ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مرادف فرح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حَزِنَ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مرادف دافئ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بارِدٌ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E702-0461-38AB-5383-7E3792FD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14A6B6C-35FF-A307-59A0-2D07A89738B5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مرادف ضحك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DBCBC7-532D-11F9-A56C-442545902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0E10A9-0E24-1A61-0EF8-D54516597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92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31AA-3966-177F-97FE-332AB123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BA5F74F-B33B-C014-685D-DCA40DE263A2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1C1B470-521F-779A-14F5-E3F90756E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7C8B5C-2A92-B8E9-29FF-2833CC3B3C1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بَكى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759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1F7814-51E7-5717-6BCF-907CB4A1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2464904"/>
            <a:ext cx="10396331" cy="731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349EEC-9BA2-B852-E259-2BCABC32C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61" y="1881857"/>
            <a:ext cx="10400677" cy="791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54265" y="5143500"/>
            <a:ext cx="9582538" cy="2654573"/>
            <a:chOff x="1954265" y="5143500"/>
            <a:chExt cx="9582538" cy="265457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654573"/>
              <a:chOff x="3334343" y="5038743"/>
              <a:chExt cx="9344906" cy="2654573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6545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1954265" y="6867048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6168838" y="965057"/>
            <a:ext cx="690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0702633" y="2633513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0702633" y="4445724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مُسَلِيَّةٌ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0702633" y="6055969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الْجَرْيُ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0702633" y="8009900"/>
            <a:ext cx="2209799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يَعْزِفُ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يَرْسُمُ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الْفَنّانٌ بِـ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A4BCCC-7252-8785-AC31-693F7C2B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8861-B1E9-595F-74B1-120275B98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DA6D43-51D2-810F-C5F8-429A501BA73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AF8DE0-2BE0-47D3-AAD2-6F4658FD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5E696E8D-0364-299A-E7F0-6D0DE3DE719D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يَرْسُمُ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الْفَنّانٌ 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بِـ</a:t>
            </a:r>
            <a:r>
              <a:rPr lang="ar-MA" sz="5400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بَراعَةٍ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BB5A0-7D6E-22A4-17A8-7EA27621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A450C2-BD31-4701-1812-5C208174CD41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ADF3CED-5D90-94D4-7050-327690F0791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اَلْعَزْفُ عَلى الْكَمانِ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9D5A19-DF05-5CAD-F75C-CCDA7C638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6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30CC-B648-0D5C-FA77-A359BCD7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A907D1-7FFD-EA5B-E7E1-2621257700E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2B7D8B-77FF-D1E6-952C-4F3D6F6BC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14BA343-1C2D-2AF8-4346-F9DC6AD1F095}"/>
              </a:ext>
            </a:extLst>
          </p:cNvPr>
          <p:cNvSpPr/>
          <p:nvPr/>
        </p:nvSpPr>
        <p:spPr>
          <a:xfrm>
            <a:off x="1926029" y="4247952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اَلْعَزْفُ عَلى الْكَمانِ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مُمْتِعٌ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7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20D55-496E-9714-DDFC-6FB609212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988E3C-3A39-B291-DDBC-C5234286230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663E628-F8A7-BF3B-F7E2-2F3D4FF5B1D8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 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الْفَنّانُ لَوْحَةً جَميلَةٌ.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43928-FB3F-DB22-E55A-307618E70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2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C1C6-F9E2-6C15-7AD7-7ED3D732B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D5ACFBE-DDA3-A52D-6515-A4C886FDBF79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E56BE7-F99E-29E8-893A-E65627DBD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1BC2417-8651-1F2D-8E1E-BDB5B8005515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يَرْسُمُ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الْفَنّانُ لَوْحَةً جَميلَةٌ.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2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30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يمنح الوقت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لإنجاز المطلوب.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8E38F8-6AE7-77E2-0559-F609E8D06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846" y="3033945"/>
            <a:ext cx="10316308" cy="588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984902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ناقش إجاباتك مع زميلك واقرأ الفقرة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50BB23-D4C9-846F-B699-56DB23319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47" y="3033945"/>
            <a:ext cx="11669790" cy="6520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114854-D6EB-80F6-33E6-D9F722A03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1270" y="7148745"/>
            <a:ext cx="1241675" cy="6504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2E353D0-5F92-22DB-E16A-A2B711EBD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7752" y="5906964"/>
            <a:ext cx="1241675" cy="9171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3B5DED5-FED3-43D2-7FBF-8FD7B071F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9428" y="8361553"/>
            <a:ext cx="1579047" cy="7692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44F6541-8C7B-9041-80FA-6113D0BEB1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0268" y="8495561"/>
            <a:ext cx="1083732" cy="6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29C6C-0A35-299D-6315-31DB524E9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1303B2-B1DB-3077-C39F-710B2D4D2C7C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73070-12E5-D644-2102-F3406103F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0720405-D4C9-2AB5-732B-356DA10F1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47" y="3033945"/>
            <a:ext cx="11669790" cy="6520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4A34CB-36DD-DF2D-8703-7D0111C03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1270" y="7148745"/>
            <a:ext cx="1241675" cy="6504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CF1B23-43C1-1EDF-BC89-FA9B42F34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7752" y="5906964"/>
            <a:ext cx="1241675" cy="9171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194D582-3A86-5A6B-8242-E4F7EB270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9428" y="8361553"/>
            <a:ext cx="1579047" cy="7692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56EF94-9EDB-6277-720F-0F602E250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0268" y="8495561"/>
            <a:ext cx="1083732" cy="6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868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الكراسة ص29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سأقرأ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الفقرة ثم ستقرؤون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F42226B-BEBC-608F-631B-33F9246F2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92" y="2907324"/>
            <a:ext cx="11646345" cy="66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ص29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F97750-AB13-14E2-53D0-25699E1A5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92" y="2907324"/>
            <a:ext cx="11646345" cy="66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يتناوب المتعلمون على قراءة الفقرة مع الحرص على  الحفاظ على شروط الطلاقة.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09B8DF-5FDE-996C-B440-10F246070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92" y="2907324"/>
            <a:ext cx="11646345" cy="66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 المتعلمين مهلة للتفكير ولكتابة الأجوبة على الدفاتر.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395DE3FB-5697-20E0-22CE-12E65781ED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8368" y="3210182"/>
            <a:ext cx="6390379" cy="51315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D3A017-E41A-4058-523B-003786E9BB7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0528" y="3275268"/>
            <a:ext cx="6018919" cy="50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3348-1FC3-C2E3-7C5C-4C000543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83F424-8511-BC6E-2CEE-2AAEE58471EB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352794-FFD4-CB54-A60C-214C9A97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381C0414-0157-F485-F830-A1AC5FADA68A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381C0414-0157-F485-F830-A1AC5FADA68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DC2661C-4E7B-8E8A-9FA4-DC83AF8A4003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DC2661C-4E7B-8E8A-9FA4-DC83AF8A40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CDE1FA8-DB67-001B-CC2D-C0BB15BCAE22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ECDE1FA8-DB67-001B-CC2D-C0BB15BCAE2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7A0AB84-C9CE-625E-C398-E37C44E9A846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7A0AB84-C9CE-625E-C398-E37C44E9A84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58625A4E-053A-524C-BE74-C6B0CFB4DE4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58625A4E-053A-524C-BE74-C6B0CFB4DE4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56BC6E6-A331-750D-59B3-454E695EB255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56BC6E6-A331-750D-59B3-454E695EB25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BB7CB4C9-7DAA-1842-F012-8F07AA134E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252" y="3007542"/>
            <a:ext cx="5571965" cy="53341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7B6B89-5DE5-1B46-3697-2ED9C447A6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915" y="2882432"/>
            <a:ext cx="67600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87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30 النشاط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انقلوا الفقرة ( النشاط 2) على الدفاتر.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9E7F3C-E968-5795-2A5E-61C43DD4A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7E9AEB-AFD4-BF86-6409-9402C60C6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994" y="3576884"/>
            <a:ext cx="11181643" cy="572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683565" y="2604343"/>
            <a:ext cx="8348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/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92E42B-140B-AC9C-D7C0-FFAFE3276C3F}"/>
              </a:ext>
            </a:extLst>
          </p:cNvPr>
          <p:cNvSpPr txBox="1"/>
          <p:nvPr/>
        </p:nvSpPr>
        <p:spPr>
          <a:xfrm>
            <a:off x="797168" y="3066008"/>
            <a:ext cx="1185621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sz="4400" b="1" dirty="0"/>
              <a:t>هُواةُ </a:t>
            </a:r>
            <a:r>
              <a:rPr lang="ar-MA" sz="4400" b="1" dirty="0" err="1"/>
              <a:t>ٱلۡمَسۡرَحِ</a:t>
            </a:r>
            <a:r>
              <a:rPr lang="ar-MA" sz="4400" b="1" dirty="0"/>
              <a:t> يَجِدونَ فِيهِ عالَمًا ساحِرًا </a:t>
            </a:r>
            <a:r>
              <a:rPr lang="ar-MA" sz="4400" b="1" dirty="0" err="1"/>
              <a:t>يُطۡلِقُ</a:t>
            </a:r>
            <a:r>
              <a:rPr lang="ar-MA" sz="4400" b="1" dirty="0"/>
              <a:t> </a:t>
            </a:r>
            <a:r>
              <a:rPr lang="ar-MA" sz="4400" b="1" dirty="0" err="1"/>
              <a:t>خَيالَهُمۡ</a:t>
            </a:r>
            <a:r>
              <a:rPr lang="ar-MA" sz="4400" b="1" dirty="0"/>
              <a:t> </a:t>
            </a:r>
            <a:r>
              <a:rPr lang="ar-MA" sz="4400" b="1" dirty="0" err="1"/>
              <a:t>وَيُثۡري</a:t>
            </a:r>
            <a:r>
              <a:rPr lang="ar-MA" sz="4400" b="1" dirty="0"/>
              <a:t> مَهاراتِهِمُ </a:t>
            </a:r>
            <a:r>
              <a:rPr lang="ar-MA" sz="4400" b="1" dirty="0" err="1"/>
              <a:t>ٱلۡإِبۡداعِيَّةَ</a:t>
            </a:r>
            <a:r>
              <a:rPr lang="ar-MA" sz="4400" b="1" dirty="0"/>
              <a:t>. </a:t>
            </a:r>
            <a:r>
              <a:rPr lang="ar-MA" sz="4400" b="1" dirty="0" err="1"/>
              <a:t>فَٱلۡمَسۡرَحُ</a:t>
            </a:r>
            <a:r>
              <a:rPr lang="ar-MA" sz="4400" b="1" dirty="0"/>
              <a:t> </a:t>
            </a:r>
            <a:r>
              <a:rPr lang="ar-MA" sz="4400" b="1" dirty="0" err="1"/>
              <a:t>يَجۡمَعُ</a:t>
            </a:r>
            <a:r>
              <a:rPr lang="ar-MA" sz="4400" b="1" dirty="0"/>
              <a:t> </a:t>
            </a:r>
            <a:r>
              <a:rPr lang="ar-MA" sz="4400" b="1" dirty="0" err="1"/>
              <a:t>بَيۡنَ</a:t>
            </a:r>
            <a:r>
              <a:rPr lang="ar-MA" sz="4400" b="1" dirty="0"/>
              <a:t> </a:t>
            </a:r>
            <a:r>
              <a:rPr lang="ar-MA" sz="4400" b="1" dirty="0" err="1"/>
              <a:t>ٱلۡفُنونِ</a:t>
            </a:r>
            <a:r>
              <a:rPr lang="ar-MA" sz="4400" b="1" dirty="0"/>
              <a:t> </a:t>
            </a:r>
            <a:r>
              <a:rPr lang="ar-MA" sz="4400" b="1" dirty="0" err="1"/>
              <a:t>ٱلۡمُخۡتَلِفَةِ</a:t>
            </a:r>
            <a:r>
              <a:rPr lang="ar-MA" sz="4400" b="1" dirty="0"/>
              <a:t> </a:t>
            </a:r>
            <a:r>
              <a:rPr lang="ar-MA" sz="4400" b="1" dirty="0" err="1"/>
              <a:t>كَٱلۡتَّمۡثِيلِ</a:t>
            </a:r>
            <a:r>
              <a:rPr lang="ar-MA" sz="4400" b="1" dirty="0"/>
              <a:t> </a:t>
            </a:r>
            <a:r>
              <a:rPr lang="ar-MA" sz="4400" b="1" dirty="0" err="1"/>
              <a:t>وَٱلۡحِوارِ</a:t>
            </a:r>
            <a:r>
              <a:rPr lang="ar-MA" sz="4400" b="1" dirty="0"/>
              <a:t> </a:t>
            </a:r>
            <a:r>
              <a:rPr lang="ar-MA" sz="4400" b="1" dirty="0" err="1"/>
              <a:t>وَٱلۡحَرَكَةِ</a:t>
            </a:r>
            <a:r>
              <a:rPr lang="ar-MA" sz="4400" b="1" dirty="0"/>
              <a:t>، وَيُساعِدُ </a:t>
            </a:r>
            <a:r>
              <a:rPr lang="ar-MA" sz="4400" b="1" dirty="0" err="1"/>
              <a:t>ٱلۡمُمَثِّلَ</a:t>
            </a:r>
            <a:r>
              <a:rPr lang="ar-MA" sz="4400" b="1" dirty="0"/>
              <a:t> عَلَى تَعَلُّمِ </a:t>
            </a:r>
            <a:r>
              <a:rPr lang="ar-MA" sz="4400" b="1" dirty="0" err="1"/>
              <a:t>ٱلثِّقَةِ</a:t>
            </a:r>
            <a:r>
              <a:rPr lang="ar-MA" sz="4400" b="1" dirty="0"/>
              <a:t> </a:t>
            </a:r>
            <a:r>
              <a:rPr lang="ar-MA" sz="4400" b="1" dirty="0" err="1"/>
              <a:t>بِنَفۡسِهِ</a:t>
            </a:r>
            <a:r>
              <a:rPr lang="ar-MA" sz="4400" b="1" dirty="0"/>
              <a:t> </a:t>
            </a:r>
            <a:r>
              <a:rPr lang="ar-MA" sz="4400" b="1" dirty="0" err="1"/>
              <a:t>وَتَحۡديثِ</a:t>
            </a:r>
            <a:r>
              <a:rPr lang="ar-MA" sz="4400" b="1" dirty="0"/>
              <a:t> مَهاراتِهِ فِي </a:t>
            </a:r>
            <a:r>
              <a:rPr lang="ar-MA" sz="4400" b="1" dirty="0" err="1"/>
              <a:t>ٱلۡكَلامِ</a:t>
            </a:r>
            <a:r>
              <a:rPr lang="ar-MA" sz="4400" b="1" dirty="0"/>
              <a:t> أَمامَ </a:t>
            </a:r>
            <a:r>
              <a:rPr lang="ar-MA" sz="4400" b="1" dirty="0" err="1"/>
              <a:t>ٱلۡجُمْهورِ</a:t>
            </a:r>
            <a:r>
              <a:rPr lang="ar-MA" sz="4400" b="1" dirty="0"/>
              <a:t>. كَما </a:t>
            </a:r>
            <a:r>
              <a:rPr lang="ar-MA" sz="4400" b="1" dirty="0" err="1"/>
              <a:t>يُمۡكِنُ</a:t>
            </a:r>
            <a:r>
              <a:rPr lang="ar-MA" sz="4400" b="1" dirty="0"/>
              <a:t> لِهٰذِهِ </a:t>
            </a:r>
            <a:r>
              <a:rPr lang="ar-MA" sz="4400" b="1" dirty="0" err="1"/>
              <a:t>ٱلۡهوايَةِ</a:t>
            </a:r>
            <a:r>
              <a:rPr lang="ar-MA" sz="4400" b="1" dirty="0"/>
              <a:t> أَن تُطَوِّرَ </a:t>
            </a:r>
            <a:r>
              <a:rPr lang="ar-MA" sz="4400" b="1" dirty="0" err="1"/>
              <a:t>ٱلۡقُدۡرَةَ</a:t>
            </a:r>
            <a:r>
              <a:rPr lang="ar-MA" sz="4400" b="1" dirty="0"/>
              <a:t> عَلى </a:t>
            </a:r>
            <a:r>
              <a:rPr lang="ar-MA" sz="4400" b="1" dirty="0" err="1"/>
              <a:t>ٱلتَّعاوُنِ</a:t>
            </a:r>
            <a:r>
              <a:rPr lang="ar-MA" sz="4400" b="1" dirty="0"/>
              <a:t> مَعَ </a:t>
            </a:r>
            <a:r>
              <a:rPr lang="ar-MA" sz="4400" b="1" dirty="0" err="1"/>
              <a:t>ٱلۡآخَرينَ</a:t>
            </a:r>
            <a:r>
              <a:rPr lang="ar-MA" sz="4400" b="1" dirty="0"/>
              <a:t> </a:t>
            </a:r>
            <a:r>
              <a:rPr lang="ar-MA" sz="4400" b="1" dirty="0" err="1"/>
              <a:t>وَتَعۡليمِ</a:t>
            </a:r>
            <a:r>
              <a:rPr lang="ar-MA" sz="4400" b="1" dirty="0"/>
              <a:t> </a:t>
            </a:r>
            <a:r>
              <a:rPr lang="ar-MA" sz="4400" b="1" dirty="0" err="1"/>
              <a:t>ٱلۡٱنۡضِباطِ</a:t>
            </a:r>
            <a:r>
              <a:rPr lang="ar-MA" sz="4400" b="1" dirty="0"/>
              <a:t> </a:t>
            </a:r>
            <a:r>
              <a:rPr lang="ar-MA" sz="4400" b="1" dirty="0" err="1"/>
              <a:t>وَٱلۡٱلۡتِزامِ</a:t>
            </a:r>
            <a:r>
              <a:rPr lang="ar-MA" sz="4400" b="1" dirty="0"/>
              <a:t> </a:t>
            </a:r>
            <a:r>
              <a:rPr lang="ar-MA" sz="4400" b="1" dirty="0" err="1"/>
              <a:t>بِٱلۡمَواعيدِ</a:t>
            </a:r>
            <a:r>
              <a:rPr lang="ar-MA" sz="4400" b="1" dirty="0"/>
              <a:t>. </a:t>
            </a:r>
            <a:r>
              <a:rPr lang="ar-MA" sz="4400" b="1" dirty="0" err="1"/>
              <a:t>وَيَشۡعُرُ</a:t>
            </a:r>
            <a:r>
              <a:rPr lang="ar-MA" sz="4400" b="1" dirty="0"/>
              <a:t> </a:t>
            </a:r>
            <a:r>
              <a:rPr lang="ar-MA" sz="4400" b="1" dirty="0" err="1"/>
              <a:t>ٱلۡمُمارِسُ</a:t>
            </a:r>
            <a:r>
              <a:rPr lang="ar-MA" sz="4400" b="1" dirty="0"/>
              <a:t> لِها </a:t>
            </a:r>
            <a:r>
              <a:rPr lang="ar-MA" sz="4400" b="1" dirty="0" err="1"/>
              <a:t>بِٱلۡمُتۡعَةِ</a:t>
            </a:r>
            <a:r>
              <a:rPr lang="ar-MA" sz="4400" b="1" dirty="0"/>
              <a:t> </a:t>
            </a:r>
            <a:r>
              <a:rPr lang="ar-MA" sz="4400" b="1" dirty="0" err="1"/>
              <a:t>عِنۡدَما</a:t>
            </a:r>
            <a:r>
              <a:rPr lang="ar-MA" sz="4400" b="1" dirty="0"/>
              <a:t> يَرى </a:t>
            </a:r>
            <a:r>
              <a:rPr lang="ar-MA" sz="4400" b="1" dirty="0" err="1"/>
              <a:t>ٱلۡجُمْهورَ</a:t>
            </a:r>
            <a:r>
              <a:rPr lang="ar-MA" sz="4400" b="1" dirty="0"/>
              <a:t> يُصَفِّقُ وَيُعَبِّرُ </a:t>
            </a:r>
            <a:r>
              <a:rPr lang="ar-MA" sz="4400" b="1" dirty="0" err="1"/>
              <a:t>عَنۡ</a:t>
            </a:r>
            <a:r>
              <a:rPr lang="ar-MA" sz="4400" b="1" dirty="0"/>
              <a:t> </a:t>
            </a:r>
            <a:r>
              <a:rPr lang="ar-MA" sz="4400" b="1" dirty="0" err="1"/>
              <a:t>إِعۡجابِهِ</a:t>
            </a:r>
            <a:r>
              <a:rPr lang="ar-MA" sz="4400" b="1" dirty="0"/>
              <a:t> </a:t>
            </a:r>
            <a:r>
              <a:rPr lang="ar-MA" sz="4400" b="1" dirty="0" err="1"/>
              <a:t>بِٱلۡعَرۡضِ</a:t>
            </a:r>
            <a:r>
              <a:rPr lang="ar-MA" sz="4400" b="1" dirty="0"/>
              <a:t>، فَيَكونُ ذٰلِكَ حافِزًا </a:t>
            </a:r>
            <a:r>
              <a:rPr lang="ar-MA" sz="4400" b="1" dirty="0" err="1"/>
              <a:t>لِتَقۡديمِ</a:t>
            </a:r>
            <a:r>
              <a:rPr lang="ar-MA" sz="4400" b="1" dirty="0"/>
              <a:t> </a:t>
            </a:r>
            <a:r>
              <a:rPr lang="ar-MA" sz="4400" b="1" dirty="0" err="1"/>
              <a:t>أَعۡمالٍ</a:t>
            </a:r>
            <a:r>
              <a:rPr lang="ar-MA" sz="4400" b="1" dirty="0"/>
              <a:t> </a:t>
            </a:r>
            <a:r>
              <a:rPr lang="ar-MA" sz="4400" b="1" dirty="0" err="1"/>
              <a:t>أَفۡضَلَ</a:t>
            </a:r>
            <a:r>
              <a:rPr lang="ar-MA" sz="4400" b="1" dirty="0"/>
              <a:t> فِي </a:t>
            </a:r>
            <a:r>
              <a:rPr lang="ar-MA" sz="4400" b="1" dirty="0" err="1"/>
              <a:t>ٱلۡمُسۡتَقۡبَلِ</a:t>
            </a:r>
            <a:r>
              <a:rPr lang="ar-MA" sz="4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30)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مراحل نمو نبتة.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D6B42E-33E4-FA72-CFC7-88ADE365E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187" y="2485292"/>
            <a:ext cx="5131627" cy="66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90211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-القارئ الجيد.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السابقة(26 ) 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18B5FF73-FE43-6255-33A0-2BF3B450605E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(ص 29 )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على دفتري وأقرأها ؛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512C3C-F6C0-C8F9-460D-B32EC2BB2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58" y="2350874"/>
            <a:ext cx="5639289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b="1" dirty="0">
                <a:solidFill>
                  <a:prstClr val="black"/>
                </a:solidFill>
              </a:rPr>
              <a:t>الاحترام المتبادل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3838</TotalTime>
  <Words>1109</Words>
  <Application>Microsoft Office PowerPoint</Application>
  <PresentationFormat>Personnalisé</PresentationFormat>
  <Paragraphs>193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54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2215</cp:revision>
  <dcterms:created xsi:type="dcterms:W3CDTF">2014-10-09T07:32:24Z</dcterms:created>
  <dcterms:modified xsi:type="dcterms:W3CDTF">2025-09-24T23:13:09Z</dcterms:modified>
</cp:coreProperties>
</file>