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6" r:id="rId1"/>
    <p:sldMasterId id="2147483882" r:id="rId2"/>
    <p:sldMasterId id="2147483824" r:id="rId3"/>
    <p:sldMasterId id="2147483934" r:id="rId4"/>
  </p:sldMasterIdLst>
  <p:notesMasterIdLst>
    <p:notesMasterId r:id="rId59"/>
  </p:notesMasterIdLst>
  <p:handoutMasterIdLst>
    <p:handoutMasterId r:id="rId60"/>
  </p:handoutMasterIdLst>
  <p:sldIdLst>
    <p:sldId id="257" r:id="rId5"/>
    <p:sldId id="2134804867" r:id="rId6"/>
    <p:sldId id="2134805101" r:id="rId7"/>
    <p:sldId id="2134808522" r:id="rId8"/>
    <p:sldId id="2134805392" r:id="rId9"/>
    <p:sldId id="2134805155" r:id="rId10"/>
    <p:sldId id="2134808672" r:id="rId11"/>
    <p:sldId id="2134808454" r:id="rId12"/>
    <p:sldId id="2134808687" r:id="rId13"/>
    <p:sldId id="2134808688" r:id="rId14"/>
    <p:sldId id="2134808531" r:id="rId15"/>
    <p:sldId id="542" r:id="rId16"/>
    <p:sldId id="2134808617" r:id="rId17"/>
    <p:sldId id="2134808620" r:id="rId18"/>
    <p:sldId id="2134808618" r:id="rId19"/>
    <p:sldId id="2134808619" r:id="rId20"/>
    <p:sldId id="2134808532" r:id="rId21"/>
    <p:sldId id="2134808563" r:id="rId22"/>
    <p:sldId id="2134808537" r:id="rId23"/>
    <p:sldId id="2134808597" r:id="rId24"/>
    <p:sldId id="2134808581" r:id="rId25"/>
    <p:sldId id="2134808598" r:id="rId26"/>
    <p:sldId id="2134808582" r:id="rId27"/>
    <p:sldId id="2134808599" r:id="rId28"/>
    <p:sldId id="2134808690" r:id="rId29"/>
    <p:sldId id="2134808691" r:id="rId30"/>
    <p:sldId id="2134808448" r:id="rId31"/>
    <p:sldId id="2134808539" r:id="rId32"/>
    <p:sldId id="2134808474" r:id="rId33"/>
    <p:sldId id="2134808468" r:id="rId34"/>
    <p:sldId id="597" r:id="rId35"/>
    <p:sldId id="2134808649" r:id="rId36"/>
    <p:sldId id="2134808692" r:id="rId37"/>
    <p:sldId id="2134808674" r:id="rId38"/>
    <p:sldId id="2134808693" r:id="rId39"/>
    <p:sldId id="2134808648" r:id="rId40"/>
    <p:sldId id="2134808694" r:id="rId41"/>
    <p:sldId id="2134808651" r:id="rId42"/>
    <p:sldId id="2134808695" r:id="rId43"/>
    <p:sldId id="2134808652" r:id="rId44"/>
    <p:sldId id="2134808696" r:id="rId45"/>
    <p:sldId id="2134808659" r:id="rId46"/>
    <p:sldId id="2134808661" r:id="rId47"/>
    <p:sldId id="2134808698" r:id="rId48"/>
    <p:sldId id="2134808697" r:id="rId49"/>
    <p:sldId id="2134808700" r:id="rId50"/>
    <p:sldId id="2134808669" r:id="rId51"/>
    <p:sldId id="2134808547" r:id="rId52"/>
    <p:sldId id="838" r:id="rId53"/>
    <p:sldId id="2134808670" r:id="rId54"/>
    <p:sldId id="2134808501" r:id="rId55"/>
    <p:sldId id="2134808561" r:id="rId56"/>
    <p:sldId id="2134808503" r:id="rId57"/>
    <p:sldId id="2134808502" r:id="rId58"/>
  </p:sldIdLst>
  <p:sldSz cx="13716000" cy="10287000"/>
  <p:notesSz cx="6858000" cy="9144000"/>
  <p:defaultTextStyle>
    <a:defPPr>
      <a:defRPr lang="en-US"/>
    </a:defPPr>
    <a:lvl1pPr marL="0" algn="l" defTabSz="914349" rtl="0" eaLnBrk="1" latinLnBrk="0" hangingPunct="1">
      <a:defRPr sz="1800" kern="1200">
        <a:solidFill>
          <a:schemeClr val="tx1"/>
        </a:solidFill>
        <a:latin typeface="+mn-lt"/>
        <a:ea typeface="+mn-ea"/>
        <a:cs typeface="+mn-cs"/>
      </a:defRPr>
    </a:lvl1pPr>
    <a:lvl2pPr marL="457174" algn="l" defTabSz="914349" rtl="0" eaLnBrk="1" latinLnBrk="0" hangingPunct="1">
      <a:defRPr sz="1800" kern="1200">
        <a:solidFill>
          <a:schemeClr val="tx1"/>
        </a:solidFill>
        <a:latin typeface="+mn-lt"/>
        <a:ea typeface="+mn-ea"/>
        <a:cs typeface="+mn-cs"/>
      </a:defRPr>
    </a:lvl2pPr>
    <a:lvl3pPr marL="914349" algn="l" defTabSz="914349" rtl="0" eaLnBrk="1" latinLnBrk="0" hangingPunct="1">
      <a:defRPr sz="1800" kern="1200">
        <a:solidFill>
          <a:schemeClr val="tx1"/>
        </a:solidFill>
        <a:latin typeface="+mn-lt"/>
        <a:ea typeface="+mn-ea"/>
        <a:cs typeface="+mn-cs"/>
      </a:defRPr>
    </a:lvl3pPr>
    <a:lvl4pPr marL="1371523" algn="l" defTabSz="914349" rtl="0" eaLnBrk="1" latinLnBrk="0" hangingPunct="1">
      <a:defRPr sz="1800" kern="1200">
        <a:solidFill>
          <a:schemeClr val="tx1"/>
        </a:solidFill>
        <a:latin typeface="+mn-lt"/>
        <a:ea typeface="+mn-ea"/>
        <a:cs typeface="+mn-cs"/>
      </a:defRPr>
    </a:lvl4pPr>
    <a:lvl5pPr marL="1828697" algn="l" defTabSz="914349" rtl="0" eaLnBrk="1" latinLnBrk="0" hangingPunct="1">
      <a:defRPr sz="1800" kern="1200">
        <a:solidFill>
          <a:schemeClr val="tx1"/>
        </a:solidFill>
        <a:latin typeface="+mn-lt"/>
        <a:ea typeface="+mn-ea"/>
        <a:cs typeface="+mn-cs"/>
      </a:defRPr>
    </a:lvl5pPr>
    <a:lvl6pPr marL="2285872" algn="l" defTabSz="914349" rtl="0" eaLnBrk="1" latinLnBrk="0" hangingPunct="1">
      <a:defRPr sz="1800" kern="1200">
        <a:solidFill>
          <a:schemeClr val="tx1"/>
        </a:solidFill>
        <a:latin typeface="+mn-lt"/>
        <a:ea typeface="+mn-ea"/>
        <a:cs typeface="+mn-cs"/>
      </a:defRPr>
    </a:lvl6pPr>
    <a:lvl7pPr marL="2743046" algn="l" defTabSz="914349" rtl="0" eaLnBrk="1" latinLnBrk="0" hangingPunct="1">
      <a:defRPr sz="1800" kern="1200">
        <a:solidFill>
          <a:schemeClr val="tx1"/>
        </a:solidFill>
        <a:latin typeface="+mn-lt"/>
        <a:ea typeface="+mn-ea"/>
        <a:cs typeface="+mn-cs"/>
      </a:defRPr>
    </a:lvl7pPr>
    <a:lvl8pPr marL="3200221" algn="l" defTabSz="914349" rtl="0" eaLnBrk="1" latinLnBrk="0" hangingPunct="1">
      <a:defRPr sz="1800" kern="1200">
        <a:solidFill>
          <a:schemeClr val="tx1"/>
        </a:solidFill>
        <a:latin typeface="+mn-lt"/>
        <a:ea typeface="+mn-ea"/>
        <a:cs typeface="+mn-cs"/>
      </a:defRPr>
    </a:lvl8pPr>
    <a:lvl9pPr marL="3657395" algn="l" defTabSz="914349"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AD99559-7E31-42D3-BDE0-244043135489}">
          <p14:sldIdLst>
            <p14:sldId id="257"/>
            <p14:sldId id="2134804867"/>
            <p14:sldId id="2134805101"/>
            <p14:sldId id="2134808522"/>
            <p14:sldId id="2134805392"/>
            <p14:sldId id="2134805155"/>
            <p14:sldId id="2134808672"/>
          </p14:sldIdLst>
        </p14:section>
        <p14:section name="افتتاح الحصة" id="{B4CCA7F9-F5CC-4171-9420-75CE68236B45}">
          <p14:sldIdLst>
            <p14:sldId id="2134808454"/>
            <p14:sldId id="2134808687"/>
            <p14:sldId id="2134808688"/>
            <p14:sldId id="2134808531"/>
          </p14:sldIdLst>
        </p14:section>
        <p14:section name="نشاط اعتيادي" id="{3822E05A-48B7-466A-9806-AC1514DAD3AF}">
          <p14:sldIdLst>
            <p14:sldId id="542"/>
            <p14:sldId id="2134808617"/>
            <p14:sldId id="2134808620"/>
            <p14:sldId id="2134808618"/>
            <p14:sldId id="2134808619"/>
            <p14:sldId id="2134808532"/>
            <p14:sldId id="2134808563"/>
            <p14:sldId id="2134808537"/>
            <p14:sldId id="2134808597"/>
            <p14:sldId id="2134808581"/>
            <p14:sldId id="2134808598"/>
            <p14:sldId id="2134808582"/>
            <p14:sldId id="2134808599"/>
            <p14:sldId id="2134808690"/>
            <p14:sldId id="2134808691"/>
          </p14:sldIdLst>
        </p14:section>
        <p14:section name="تحدث وإغناء المعجم" id="{5F742C0B-3E93-40E7-BD04-47EA8F843380}">
          <p14:sldIdLst>
            <p14:sldId id="2134808448"/>
            <p14:sldId id="2134808539"/>
            <p14:sldId id="2134808474"/>
            <p14:sldId id="2134808468"/>
          </p14:sldIdLst>
        </p14:section>
        <p14:section name="أنشطة القراءةوالكتابة" id="{A25CF4A3-DA66-4B51-A640-2EC4C5A8918F}">
          <p14:sldIdLst>
            <p14:sldId id="597"/>
            <p14:sldId id="2134808649"/>
            <p14:sldId id="2134808692"/>
            <p14:sldId id="2134808674"/>
            <p14:sldId id="2134808693"/>
            <p14:sldId id="2134808648"/>
            <p14:sldId id="2134808694"/>
            <p14:sldId id="2134808651"/>
            <p14:sldId id="2134808695"/>
            <p14:sldId id="2134808652"/>
            <p14:sldId id="2134808696"/>
            <p14:sldId id="2134808659"/>
            <p14:sldId id="2134808661"/>
            <p14:sldId id="2134808698"/>
            <p14:sldId id="2134808697"/>
            <p14:sldId id="2134808700"/>
            <p14:sldId id="2134808669"/>
            <p14:sldId id="2134808547"/>
          </p14:sldIdLst>
        </p14:section>
        <p14:section name="ألعاب" id="{66953B43-0502-40BE-9D9D-49C14FC1791C}">
          <p14:sldIdLst>
            <p14:sldId id="838"/>
            <p14:sldId id="2134808670"/>
          </p14:sldIdLst>
        </p14:section>
        <p14:section name="اختتام الحصة" id="{CFAC160B-4D15-40C5-8575-18C3947DD0CB}">
          <p14:sldIdLst>
            <p14:sldId id="2134808501"/>
            <p14:sldId id="2134808561"/>
            <p14:sldId id="2134808503"/>
            <p14:sldId id="2134808502"/>
          </p14:sldIdLst>
        </p14:section>
      </p14:sectionLst>
    </p:ext>
    <p:ext uri="{EFAFB233-063F-42B5-8137-9DF3F51BA10A}">
      <p15:sldGuideLst xmlns:p15="http://schemas.microsoft.com/office/powerpoint/2012/main">
        <p15:guide id="1" orient="horz" pos="3240" userDrawn="1">
          <p15:clr>
            <a:srgbClr val="A4A3A4"/>
          </p15:clr>
        </p15:guide>
        <p15:guide id="2" pos="4320" userDrawn="1">
          <p15:clr>
            <a:srgbClr val="A4A3A4"/>
          </p15:clr>
        </p15:guide>
        <p15:guide id="3" pos="432" userDrawn="1">
          <p15:clr>
            <a:srgbClr val="A4A3A4"/>
          </p15:clr>
        </p15:guide>
        <p15:guide id="4" pos="8208" userDrawn="1">
          <p15:clr>
            <a:srgbClr val="A4A3A4"/>
          </p15:clr>
        </p15:guide>
        <p15:guide id="5" orient="horz" pos="900" userDrawn="1">
          <p15:clr>
            <a:srgbClr val="A4A3A4"/>
          </p15:clr>
        </p15:guide>
        <p15:guide id="6" orient="horz" pos="1296" userDrawn="1">
          <p15:clr>
            <a:srgbClr val="A4A3A4"/>
          </p15:clr>
        </p15:guide>
        <p15:guide id="7" orient="horz" pos="5976" userDrawn="1">
          <p15:clr>
            <a:srgbClr val="A4A3A4"/>
          </p15:clr>
        </p15:guide>
        <p15:guide id="8" orient="horz" pos="5508" userDrawn="1">
          <p15:clr>
            <a:srgbClr val="A4A3A4"/>
          </p15:clr>
        </p15:guide>
        <p15:guide id="10" pos="7992" userDrawn="1">
          <p15:clr>
            <a:srgbClr val="A4A3A4"/>
          </p15:clr>
        </p15:guide>
        <p15:guide id="11" pos="648" userDrawn="1">
          <p15:clr>
            <a:srgbClr val="A4A3A4"/>
          </p15:clr>
        </p15:guide>
        <p15:guide id="12" orient="horz" pos="190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pleSmart" initials="S" lastIdx="1" clrIdx="0">
    <p:extLst>
      <p:ext uri="{19B8F6BF-5375-455C-9EA6-DF929625EA0E}">
        <p15:presenceInfo xmlns:p15="http://schemas.microsoft.com/office/powerpoint/2012/main" userId="SimpleSmar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0000"/>
    <a:srgbClr val="1B1B1B"/>
    <a:srgbClr val="10147E"/>
    <a:srgbClr val="8A0000"/>
    <a:srgbClr val="19199B"/>
    <a:srgbClr val="006DB4"/>
    <a:srgbClr val="E74C3C"/>
    <a:srgbClr val="D4EAF3"/>
    <a:srgbClr val="FFFFFF"/>
    <a:srgbClr val="0A0C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645" autoAdjust="0"/>
    <p:restoredTop sz="86609" autoAdjust="0"/>
  </p:normalViewPr>
  <p:slideViewPr>
    <p:cSldViewPr snapToGrid="0" showGuides="1">
      <p:cViewPr varScale="1">
        <p:scale>
          <a:sx n="57" d="100"/>
          <a:sy n="57" d="100"/>
        </p:scale>
        <p:origin x="1008" y="58"/>
      </p:cViewPr>
      <p:guideLst>
        <p:guide orient="horz" pos="3240"/>
        <p:guide pos="4320"/>
        <p:guide pos="432"/>
        <p:guide pos="8208"/>
        <p:guide orient="horz" pos="900"/>
        <p:guide orient="horz" pos="1296"/>
        <p:guide orient="horz" pos="5976"/>
        <p:guide orient="horz" pos="5508"/>
        <p:guide pos="7992"/>
        <p:guide pos="648"/>
        <p:guide orient="horz" pos="1908"/>
      </p:guideLst>
    </p:cSldViewPr>
  </p:slideViewPr>
  <p:outlineViewPr>
    <p:cViewPr>
      <p:scale>
        <a:sx n="33" d="100"/>
        <a:sy n="33" d="100"/>
      </p:scale>
      <p:origin x="0" y="-40566"/>
    </p:cViewPr>
  </p:outlineViewPr>
  <p:notesTextViewPr>
    <p:cViewPr>
      <p:scale>
        <a:sx n="1" d="1"/>
        <a:sy n="1" d="1"/>
      </p:scale>
      <p:origin x="0" y="0"/>
    </p:cViewPr>
  </p:notesTextViewPr>
  <p:notesViewPr>
    <p:cSldViewPr snapToGrid="0">
      <p:cViewPr varScale="1">
        <p:scale>
          <a:sx n="45" d="100"/>
          <a:sy n="45" d="100"/>
        </p:scale>
        <p:origin x="2760" y="6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commentAuthors" Target="commen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239DC6-21CA-4DD8-BB0A-9BFCF5C0BC4A}" type="datetimeFigureOut">
              <a:rPr lang="fr-FR" smtClean="0"/>
              <a:t>21/09/2025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C883CC-6FC3-498F-B73F-BDC1E1ECE9F2}" type="slidenum">
              <a:rPr lang="fr-FR" smtClean="0"/>
              <a:t>‹N°›</a:t>
            </a:fld>
            <a:endParaRPr lang="fr-FR"/>
          </a:p>
        </p:txBody>
      </p:sp>
    </p:spTree>
    <p:extLst>
      <p:ext uri="{BB962C8B-B14F-4D97-AF65-F5344CB8AC3E}">
        <p14:creationId xmlns:p14="http://schemas.microsoft.com/office/powerpoint/2010/main" val="39709318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9CDD2-8EC3-41FA-915B-CFA363B4E52D}" type="datetimeFigureOut">
              <a:rPr lang="fr-FR" smtClean="0"/>
              <a:t>21/09/2025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F65507-EDDC-4955-A45A-ABE631BC6CC1}" type="slidenum">
              <a:rPr lang="fr-FR" smtClean="0"/>
              <a:t>‹N°›</a:t>
            </a:fld>
            <a:endParaRPr lang="fr-FR"/>
          </a:p>
        </p:txBody>
      </p:sp>
    </p:spTree>
    <p:extLst>
      <p:ext uri="{BB962C8B-B14F-4D97-AF65-F5344CB8AC3E}">
        <p14:creationId xmlns:p14="http://schemas.microsoft.com/office/powerpoint/2010/main" val="2350090034"/>
      </p:ext>
    </p:extLst>
  </p:cSld>
  <p:clrMap bg1="lt1" tx1="dk1" bg2="lt2" tx2="dk2" accent1="accent1" accent2="accent2" accent3="accent3" accent4="accent4" accent5="accent5" accent6="accent6" hlink="hlink" folHlink="folHlink"/>
  <p:hf hdr="0" ftr="0" dt="0"/>
  <p:notesStyle>
    <a:lvl1pPr marL="0" algn="l" defTabSz="914349" rtl="0" eaLnBrk="1" latinLnBrk="0" hangingPunct="1">
      <a:defRPr sz="1200" kern="1200">
        <a:solidFill>
          <a:schemeClr val="tx1"/>
        </a:solidFill>
        <a:latin typeface="+mn-lt"/>
        <a:ea typeface="+mn-ea"/>
        <a:cs typeface="+mn-cs"/>
      </a:defRPr>
    </a:lvl1pPr>
    <a:lvl2pPr marL="457174" algn="l" defTabSz="914349" rtl="0" eaLnBrk="1" latinLnBrk="0" hangingPunct="1">
      <a:defRPr sz="1200" kern="1200">
        <a:solidFill>
          <a:schemeClr val="tx1"/>
        </a:solidFill>
        <a:latin typeface="+mn-lt"/>
        <a:ea typeface="+mn-ea"/>
        <a:cs typeface="+mn-cs"/>
      </a:defRPr>
    </a:lvl2pPr>
    <a:lvl3pPr marL="914349" algn="l" defTabSz="914349" rtl="0" eaLnBrk="1" latinLnBrk="0" hangingPunct="1">
      <a:defRPr sz="1200" kern="1200">
        <a:solidFill>
          <a:schemeClr val="tx1"/>
        </a:solidFill>
        <a:latin typeface="+mn-lt"/>
        <a:ea typeface="+mn-ea"/>
        <a:cs typeface="+mn-cs"/>
      </a:defRPr>
    </a:lvl3pPr>
    <a:lvl4pPr marL="1371523" algn="l" defTabSz="914349" rtl="0" eaLnBrk="1" latinLnBrk="0" hangingPunct="1">
      <a:defRPr sz="1200" kern="1200">
        <a:solidFill>
          <a:schemeClr val="tx1"/>
        </a:solidFill>
        <a:latin typeface="+mn-lt"/>
        <a:ea typeface="+mn-ea"/>
        <a:cs typeface="+mn-cs"/>
      </a:defRPr>
    </a:lvl4pPr>
    <a:lvl5pPr marL="1828697" algn="l" defTabSz="914349" rtl="0" eaLnBrk="1" latinLnBrk="0" hangingPunct="1">
      <a:defRPr sz="1200" kern="1200">
        <a:solidFill>
          <a:schemeClr val="tx1"/>
        </a:solidFill>
        <a:latin typeface="+mn-lt"/>
        <a:ea typeface="+mn-ea"/>
        <a:cs typeface="+mn-cs"/>
      </a:defRPr>
    </a:lvl5pPr>
    <a:lvl6pPr marL="2285872" algn="l" defTabSz="914349" rtl="0" eaLnBrk="1" latinLnBrk="0" hangingPunct="1">
      <a:defRPr sz="1200" kern="1200">
        <a:solidFill>
          <a:schemeClr val="tx1"/>
        </a:solidFill>
        <a:latin typeface="+mn-lt"/>
        <a:ea typeface="+mn-ea"/>
        <a:cs typeface="+mn-cs"/>
      </a:defRPr>
    </a:lvl6pPr>
    <a:lvl7pPr marL="2743046" algn="l" defTabSz="914349" rtl="0" eaLnBrk="1" latinLnBrk="0" hangingPunct="1">
      <a:defRPr sz="1200" kern="1200">
        <a:solidFill>
          <a:schemeClr val="tx1"/>
        </a:solidFill>
        <a:latin typeface="+mn-lt"/>
        <a:ea typeface="+mn-ea"/>
        <a:cs typeface="+mn-cs"/>
      </a:defRPr>
    </a:lvl7pPr>
    <a:lvl8pPr marL="3200221" algn="l" defTabSz="914349" rtl="0" eaLnBrk="1" latinLnBrk="0" hangingPunct="1">
      <a:defRPr sz="1200" kern="1200">
        <a:solidFill>
          <a:schemeClr val="tx1"/>
        </a:solidFill>
        <a:latin typeface="+mn-lt"/>
        <a:ea typeface="+mn-ea"/>
        <a:cs typeface="+mn-cs"/>
      </a:defRPr>
    </a:lvl8pPr>
    <a:lvl9pPr marL="3657395" algn="l" defTabSz="91434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6E2D-23EA-9898-3184-ADF16EA123C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96E6304-9050-F8FF-15EC-36221E103B8A}"/>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A7EA2831-29AD-C8F5-F734-7EA7738B1E2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7AC731-FA6A-02C8-0222-2730949E9975}"/>
              </a:ext>
            </a:extLst>
          </p:cNvPr>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0116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8617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917F0-FE67-95B8-FCE2-FEDFCB7BF81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F985455-08C1-A605-BDEE-3F6E5463915A}"/>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00AAD798-53F5-E770-E4BD-4F876E872655}"/>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A935D393-7E57-DB4F-1C99-7592521A47C6}"/>
              </a:ext>
            </a:extLst>
          </p:cNvPr>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4588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89BE9-4A78-7D81-323D-B2AE9D0A63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FEFA129-6409-B1BA-B450-DD872FE003AC}"/>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71DEFA17-E914-3C21-A9C3-A2F18CBBD954}"/>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5C62F1B3-BAF9-18B5-4324-DBCD96BADD55}"/>
              </a:ext>
            </a:extLst>
          </p:cNvPr>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8464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6F65507-EDDC-4955-A45A-ABE631BC6CC1}" type="slidenum">
              <a:rPr lang="fr-FR" smtClean="0"/>
              <a:t>12</a:t>
            </a:fld>
            <a:endParaRPr lang="fr-FR"/>
          </a:p>
        </p:txBody>
      </p:sp>
    </p:spTree>
    <p:extLst>
      <p:ext uri="{BB962C8B-B14F-4D97-AF65-F5344CB8AC3E}">
        <p14:creationId xmlns:p14="http://schemas.microsoft.com/office/powerpoint/2010/main" val="469948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A38CD-A9F0-3316-0743-5A5B81CFF3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23BA65-5C39-E318-1FB7-80E1C6A54D85}"/>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861AA754-2CF4-CF6D-F9E7-F79BCD7BFC7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E4E0639-3C3D-84DB-12CC-F6AE0CBBA8DB}"/>
              </a:ext>
            </a:extLst>
          </p:cNvPr>
          <p:cNvSpPr>
            <a:spLocks noGrp="1"/>
          </p:cNvSpPr>
          <p:nvPr>
            <p:ph type="sldNum" sz="quarter" idx="10"/>
          </p:nvPr>
        </p:nvSpPr>
        <p:spPr/>
        <p:txBody>
          <a:bodyPr/>
          <a:lstStyle/>
          <a:p>
            <a:fld id="{66F65507-EDDC-4955-A45A-ABE631BC6CC1}" type="slidenum">
              <a:rPr lang="fr-FR" smtClean="0"/>
              <a:t>27</a:t>
            </a:fld>
            <a:endParaRPr lang="fr-FR"/>
          </a:p>
        </p:txBody>
      </p:sp>
    </p:spTree>
    <p:extLst>
      <p:ext uri="{BB962C8B-B14F-4D97-AF65-F5344CB8AC3E}">
        <p14:creationId xmlns:p14="http://schemas.microsoft.com/office/powerpoint/2010/main" val="170583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743AC9-5AC9-B567-B1C4-700C0F9945E6}"/>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14464280-CAEE-C589-017B-BE616CE56C2B}"/>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86EBDF8-E281-5468-5595-061DA5C818E7}"/>
              </a:ext>
            </a:extLst>
          </p:cNvPr>
          <p:cNvSpPr>
            <a:spLocks noGrp="1"/>
          </p:cNvSpPr>
          <p:nvPr>
            <p:ph type="dt" sz="half" idx="10"/>
          </p:nvPr>
        </p:nvSpPr>
        <p:spPr/>
        <p:txBody>
          <a:bodyPr/>
          <a:lstStyle/>
          <a:p>
            <a:fld id="{C5C905A2-2301-4529-94CB-D69E8C42EEDC}" type="datetimeFigureOut">
              <a:rPr lang="fr-FR" smtClean="0"/>
              <a:t>21/09/2025</a:t>
            </a:fld>
            <a:endParaRPr lang="fr-FR"/>
          </a:p>
        </p:txBody>
      </p:sp>
      <p:sp>
        <p:nvSpPr>
          <p:cNvPr id="5" name="Espace réservé du pied de page 4">
            <a:extLst>
              <a:ext uri="{FF2B5EF4-FFF2-40B4-BE49-F238E27FC236}">
                <a16:creationId xmlns:a16="http://schemas.microsoft.com/office/drawing/2014/main" id="{A221F1E3-FC91-EDAC-6AA3-F1DA7AC3D1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452534-1E9D-60E3-0A61-E3C7B064E0B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467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DD9B1-4D74-4067-9F19-12E6CDF5CE4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8ACFB5A-14C8-1FEA-6693-95930BBF0E5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B453E3-8782-45A8-AE24-BA2F03A035CB}"/>
              </a:ext>
            </a:extLst>
          </p:cNvPr>
          <p:cNvSpPr>
            <a:spLocks noGrp="1"/>
          </p:cNvSpPr>
          <p:nvPr>
            <p:ph type="dt" sz="half" idx="10"/>
          </p:nvPr>
        </p:nvSpPr>
        <p:spPr/>
        <p:txBody>
          <a:bodyPr/>
          <a:lstStyle/>
          <a:p>
            <a:fld id="{C5C905A2-2301-4529-94CB-D69E8C42EEDC}" type="datetimeFigureOut">
              <a:rPr lang="fr-FR" smtClean="0"/>
              <a:t>21/09/2025</a:t>
            </a:fld>
            <a:endParaRPr lang="fr-FR"/>
          </a:p>
        </p:txBody>
      </p:sp>
      <p:sp>
        <p:nvSpPr>
          <p:cNvPr id="5" name="Espace réservé du pied de page 4">
            <a:extLst>
              <a:ext uri="{FF2B5EF4-FFF2-40B4-BE49-F238E27FC236}">
                <a16:creationId xmlns:a16="http://schemas.microsoft.com/office/drawing/2014/main" id="{AEBA4AB5-4538-F5AF-BDFD-B83CFBFC84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5AA2081-E402-9321-C3F6-2CBC5EEBDBA8}"/>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23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6D0AB40-894A-37E0-BB4A-F68C374AD981}"/>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333C774-15BA-E1F7-B3B5-53BABB832642}"/>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65B76BD-E390-3112-17AA-703004A6E1F4}"/>
              </a:ext>
            </a:extLst>
          </p:cNvPr>
          <p:cNvSpPr>
            <a:spLocks noGrp="1"/>
          </p:cNvSpPr>
          <p:nvPr>
            <p:ph type="dt" sz="half" idx="10"/>
          </p:nvPr>
        </p:nvSpPr>
        <p:spPr/>
        <p:txBody>
          <a:bodyPr/>
          <a:lstStyle/>
          <a:p>
            <a:fld id="{C5C905A2-2301-4529-94CB-D69E8C42EEDC}" type="datetimeFigureOut">
              <a:rPr lang="fr-FR" smtClean="0"/>
              <a:t>21/09/2025</a:t>
            </a:fld>
            <a:endParaRPr lang="fr-FR"/>
          </a:p>
        </p:txBody>
      </p:sp>
      <p:sp>
        <p:nvSpPr>
          <p:cNvPr id="5" name="Espace réservé du pied de page 4">
            <a:extLst>
              <a:ext uri="{FF2B5EF4-FFF2-40B4-BE49-F238E27FC236}">
                <a16:creationId xmlns:a16="http://schemas.microsoft.com/office/drawing/2014/main" id="{34E66AF4-998D-9C89-68C6-F358FB94093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C64FF6-3766-F959-3398-D5F8A443A8B5}"/>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79888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405954-8B14-0927-3BFD-B0E03B8E40A1}"/>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B6A1E175-A5A8-E3F8-1F50-9ACE76A60CE0}"/>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DB011BD-E88B-5BE9-5844-0538F4A6BC96}"/>
              </a:ext>
            </a:extLst>
          </p:cNvPr>
          <p:cNvSpPr>
            <a:spLocks noGrp="1"/>
          </p:cNvSpPr>
          <p:nvPr>
            <p:ph type="dt" sz="half" idx="10"/>
          </p:nvPr>
        </p:nvSpPr>
        <p:spPr/>
        <p:txBody>
          <a:bodyPr/>
          <a:lstStyle/>
          <a:p>
            <a:fld id="{AD96E12F-ACD3-4E0E-B47F-96DD99D05E35}" type="datetimeFigureOut">
              <a:rPr lang="fr-FR" smtClean="0"/>
              <a:t>21/09/2025</a:t>
            </a:fld>
            <a:endParaRPr lang="fr-FR"/>
          </a:p>
        </p:txBody>
      </p:sp>
      <p:sp>
        <p:nvSpPr>
          <p:cNvPr id="5" name="Espace réservé du pied de page 4">
            <a:extLst>
              <a:ext uri="{FF2B5EF4-FFF2-40B4-BE49-F238E27FC236}">
                <a16:creationId xmlns:a16="http://schemas.microsoft.com/office/drawing/2014/main" id="{DDD9C7E6-35E1-05A6-51A5-CCE58B40DF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389C54D-1568-EED2-9D38-AF9656B384B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130472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76CD94-2638-A533-35AC-33F8762C26B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8C267-6A0E-7F85-11DF-E1B8F319590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A4EE0B-4ED7-D3BB-592F-49D678F63D1C}"/>
              </a:ext>
            </a:extLst>
          </p:cNvPr>
          <p:cNvSpPr>
            <a:spLocks noGrp="1"/>
          </p:cNvSpPr>
          <p:nvPr>
            <p:ph type="dt" sz="half" idx="10"/>
          </p:nvPr>
        </p:nvSpPr>
        <p:spPr/>
        <p:txBody>
          <a:bodyPr/>
          <a:lstStyle/>
          <a:p>
            <a:fld id="{AD96E12F-ACD3-4E0E-B47F-96DD99D05E35}" type="datetimeFigureOut">
              <a:rPr lang="fr-FR" smtClean="0"/>
              <a:t>21/09/2025</a:t>
            </a:fld>
            <a:endParaRPr lang="fr-FR"/>
          </a:p>
        </p:txBody>
      </p:sp>
      <p:sp>
        <p:nvSpPr>
          <p:cNvPr id="5" name="Espace réservé du pied de page 4">
            <a:extLst>
              <a:ext uri="{FF2B5EF4-FFF2-40B4-BE49-F238E27FC236}">
                <a16:creationId xmlns:a16="http://schemas.microsoft.com/office/drawing/2014/main" id="{6ED58435-B360-2F20-F1DB-85A5F0FC7C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BCB141A-DA4F-A23C-5B4F-FCBDF897FC6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64786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11B11A-57FD-EF6E-D078-216EE9E1BBFF}"/>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3B6DB786-4834-DFBA-7E92-F490A1B25F72}"/>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431C319-FB0C-BD76-4801-6AD79CA82A56}"/>
              </a:ext>
            </a:extLst>
          </p:cNvPr>
          <p:cNvSpPr>
            <a:spLocks noGrp="1"/>
          </p:cNvSpPr>
          <p:nvPr>
            <p:ph type="dt" sz="half" idx="10"/>
          </p:nvPr>
        </p:nvSpPr>
        <p:spPr/>
        <p:txBody>
          <a:bodyPr/>
          <a:lstStyle/>
          <a:p>
            <a:fld id="{AD96E12F-ACD3-4E0E-B47F-96DD99D05E35}" type="datetimeFigureOut">
              <a:rPr lang="fr-FR" smtClean="0"/>
              <a:t>21/09/2025</a:t>
            </a:fld>
            <a:endParaRPr lang="fr-FR"/>
          </a:p>
        </p:txBody>
      </p:sp>
      <p:sp>
        <p:nvSpPr>
          <p:cNvPr id="5" name="Espace réservé du pied de page 4">
            <a:extLst>
              <a:ext uri="{FF2B5EF4-FFF2-40B4-BE49-F238E27FC236}">
                <a16:creationId xmlns:a16="http://schemas.microsoft.com/office/drawing/2014/main" id="{0B7BEC8B-EB10-AFA9-0647-1F675D24F1D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2F07A89-E44C-0BFC-AE33-5AF3A1C484DE}"/>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911398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68AE2A-EBAB-8535-9929-5C06E773C7E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2089419-3FA4-893D-10CF-896A647639B2}"/>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A35FE34-9C03-D735-DAAB-E8B7A26E0798}"/>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7A7FC32-E480-7299-D479-E039FDC4E84E}"/>
              </a:ext>
            </a:extLst>
          </p:cNvPr>
          <p:cNvSpPr>
            <a:spLocks noGrp="1"/>
          </p:cNvSpPr>
          <p:nvPr>
            <p:ph type="dt" sz="half" idx="10"/>
          </p:nvPr>
        </p:nvSpPr>
        <p:spPr/>
        <p:txBody>
          <a:bodyPr/>
          <a:lstStyle/>
          <a:p>
            <a:fld id="{AD96E12F-ACD3-4E0E-B47F-96DD99D05E35}" type="datetimeFigureOut">
              <a:rPr lang="fr-FR" smtClean="0"/>
              <a:t>21/09/2025</a:t>
            </a:fld>
            <a:endParaRPr lang="fr-FR"/>
          </a:p>
        </p:txBody>
      </p:sp>
      <p:sp>
        <p:nvSpPr>
          <p:cNvPr id="6" name="Espace réservé du pied de page 5">
            <a:extLst>
              <a:ext uri="{FF2B5EF4-FFF2-40B4-BE49-F238E27FC236}">
                <a16:creationId xmlns:a16="http://schemas.microsoft.com/office/drawing/2014/main" id="{4CE11614-A2EB-22B3-3300-5B1A74B74E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57DFE78-087C-A4BE-F00A-508C323EE03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726185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C4C0A0-C635-D19D-4458-4A475D3E54EC}"/>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226CB9D-0440-B5FD-83E9-8546951909E6}"/>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9571624-52DC-87F5-B8D2-B7D0A0756A5C}"/>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81CC25B-16E3-6CDD-A60D-772A41A9A9BD}"/>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9E8F26D-DA17-C00C-67BC-33DC1C6553D3}"/>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FAEA9E3-1EB2-6526-6A97-642BA3322883}"/>
              </a:ext>
            </a:extLst>
          </p:cNvPr>
          <p:cNvSpPr>
            <a:spLocks noGrp="1"/>
          </p:cNvSpPr>
          <p:nvPr>
            <p:ph type="dt" sz="half" idx="10"/>
          </p:nvPr>
        </p:nvSpPr>
        <p:spPr/>
        <p:txBody>
          <a:bodyPr/>
          <a:lstStyle/>
          <a:p>
            <a:fld id="{AD96E12F-ACD3-4E0E-B47F-96DD99D05E35}" type="datetimeFigureOut">
              <a:rPr lang="fr-FR" smtClean="0"/>
              <a:t>21/09/2025</a:t>
            </a:fld>
            <a:endParaRPr lang="fr-FR"/>
          </a:p>
        </p:txBody>
      </p:sp>
      <p:sp>
        <p:nvSpPr>
          <p:cNvPr id="8" name="Espace réservé du pied de page 7">
            <a:extLst>
              <a:ext uri="{FF2B5EF4-FFF2-40B4-BE49-F238E27FC236}">
                <a16:creationId xmlns:a16="http://schemas.microsoft.com/office/drawing/2014/main" id="{8EF242C2-8321-0011-04BB-85EC1AD922C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26D719C-FAFF-80D8-A63B-FC5C36DBCD1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5739949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BDF672-8553-FAE5-98C8-D18B6A59355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8FBFCA1-D8E9-B420-DCF3-C1560D5C5358}"/>
              </a:ext>
            </a:extLst>
          </p:cNvPr>
          <p:cNvSpPr>
            <a:spLocks noGrp="1"/>
          </p:cNvSpPr>
          <p:nvPr>
            <p:ph type="dt" sz="half" idx="10"/>
          </p:nvPr>
        </p:nvSpPr>
        <p:spPr/>
        <p:txBody>
          <a:bodyPr/>
          <a:lstStyle/>
          <a:p>
            <a:fld id="{AD96E12F-ACD3-4E0E-B47F-96DD99D05E35}" type="datetimeFigureOut">
              <a:rPr lang="fr-FR" smtClean="0"/>
              <a:t>21/09/2025</a:t>
            </a:fld>
            <a:endParaRPr lang="fr-FR"/>
          </a:p>
        </p:txBody>
      </p:sp>
      <p:sp>
        <p:nvSpPr>
          <p:cNvPr id="4" name="Espace réservé du pied de page 3">
            <a:extLst>
              <a:ext uri="{FF2B5EF4-FFF2-40B4-BE49-F238E27FC236}">
                <a16:creationId xmlns:a16="http://schemas.microsoft.com/office/drawing/2014/main" id="{BE850D5E-606D-6262-85EA-5D9DFCC7F8F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E8B908B-61CB-F908-98C3-8B8A499990F7}"/>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275530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6CC75F5-8023-BB5C-50A3-19A5FD2723B1}"/>
              </a:ext>
            </a:extLst>
          </p:cNvPr>
          <p:cNvSpPr>
            <a:spLocks noGrp="1"/>
          </p:cNvSpPr>
          <p:nvPr>
            <p:ph type="dt" sz="half" idx="10"/>
          </p:nvPr>
        </p:nvSpPr>
        <p:spPr/>
        <p:txBody>
          <a:bodyPr/>
          <a:lstStyle/>
          <a:p>
            <a:fld id="{AD96E12F-ACD3-4E0E-B47F-96DD99D05E35}" type="datetimeFigureOut">
              <a:rPr lang="fr-FR" smtClean="0"/>
              <a:t>21/09/2025</a:t>
            </a:fld>
            <a:endParaRPr lang="fr-FR"/>
          </a:p>
        </p:txBody>
      </p:sp>
      <p:sp>
        <p:nvSpPr>
          <p:cNvPr id="3" name="Espace réservé du pied de page 2">
            <a:extLst>
              <a:ext uri="{FF2B5EF4-FFF2-40B4-BE49-F238E27FC236}">
                <a16:creationId xmlns:a16="http://schemas.microsoft.com/office/drawing/2014/main" id="{DA6A0358-8763-B480-6AF5-DCC1E75A339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1B6B293-6E15-1FA4-870E-1B76A4752C4C}"/>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9604304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F28DC3-5288-388D-A838-E0D16E147BCB}"/>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33BDDF1C-2926-51F0-662B-3AC1923CD655}"/>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2B27530-D0A1-B823-7ACA-65DC6AF0F3A8}"/>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F7FC9DF-66D5-2AE0-4A3C-ECF6F3C10241}"/>
              </a:ext>
            </a:extLst>
          </p:cNvPr>
          <p:cNvSpPr>
            <a:spLocks noGrp="1"/>
          </p:cNvSpPr>
          <p:nvPr>
            <p:ph type="dt" sz="half" idx="10"/>
          </p:nvPr>
        </p:nvSpPr>
        <p:spPr/>
        <p:txBody>
          <a:bodyPr/>
          <a:lstStyle/>
          <a:p>
            <a:fld id="{AD96E12F-ACD3-4E0E-B47F-96DD99D05E35}" type="datetimeFigureOut">
              <a:rPr lang="fr-FR" smtClean="0"/>
              <a:t>21/09/2025</a:t>
            </a:fld>
            <a:endParaRPr lang="fr-FR"/>
          </a:p>
        </p:txBody>
      </p:sp>
      <p:sp>
        <p:nvSpPr>
          <p:cNvPr id="6" name="Espace réservé du pied de page 5">
            <a:extLst>
              <a:ext uri="{FF2B5EF4-FFF2-40B4-BE49-F238E27FC236}">
                <a16:creationId xmlns:a16="http://schemas.microsoft.com/office/drawing/2014/main" id="{1765AABA-F37F-B778-36FD-7219555885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5C3B56-677A-B75C-AFB7-BA3FC9432E0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004425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FCD83-7B38-EF22-56E8-975506196A3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BBE9861-F7AF-2C24-2680-D644CE814AD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E4B865-02D0-71AA-9DDF-105FD7F30099}"/>
              </a:ext>
            </a:extLst>
          </p:cNvPr>
          <p:cNvSpPr>
            <a:spLocks noGrp="1"/>
          </p:cNvSpPr>
          <p:nvPr>
            <p:ph type="dt" sz="half" idx="10"/>
          </p:nvPr>
        </p:nvSpPr>
        <p:spPr/>
        <p:txBody>
          <a:bodyPr/>
          <a:lstStyle/>
          <a:p>
            <a:fld id="{C5C905A2-2301-4529-94CB-D69E8C42EEDC}" type="datetimeFigureOut">
              <a:rPr lang="fr-FR" smtClean="0"/>
              <a:t>21/09/2025</a:t>
            </a:fld>
            <a:endParaRPr lang="fr-FR"/>
          </a:p>
        </p:txBody>
      </p:sp>
      <p:sp>
        <p:nvSpPr>
          <p:cNvPr id="5" name="Espace réservé du pied de page 4">
            <a:extLst>
              <a:ext uri="{FF2B5EF4-FFF2-40B4-BE49-F238E27FC236}">
                <a16:creationId xmlns:a16="http://schemas.microsoft.com/office/drawing/2014/main" id="{943797DC-0805-51DE-1DA8-94806C376DF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E568E69-4546-4975-72BC-9BE4A3B207C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1549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3260F-B79C-85E0-CCAA-168D126FA048}"/>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4154C08C-494D-8FC9-3F26-2972A7C06254}"/>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02B83370-E10A-7E8F-0DA5-3E2D462D7C0C}"/>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B2578CD-6D33-FFBF-B95E-D3EFE3DF1EA4}"/>
              </a:ext>
            </a:extLst>
          </p:cNvPr>
          <p:cNvSpPr>
            <a:spLocks noGrp="1"/>
          </p:cNvSpPr>
          <p:nvPr>
            <p:ph type="dt" sz="half" idx="10"/>
          </p:nvPr>
        </p:nvSpPr>
        <p:spPr/>
        <p:txBody>
          <a:bodyPr/>
          <a:lstStyle/>
          <a:p>
            <a:fld id="{AD96E12F-ACD3-4E0E-B47F-96DD99D05E35}" type="datetimeFigureOut">
              <a:rPr lang="fr-FR" smtClean="0"/>
              <a:t>21/09/2025</a:t>
            </a:fld>
            <a:endParaRPr lang="fr-FR"/>
          </a:p>
        </p:txBody>
      </p:sp>
      <p:sp>
        <p:nvSpPr>
          <p:cNvPr id="6" name="Espace réservé du pied de page 5">
            <a:extLst>
              <a:ext uri="{FF2B5EF4-FFF2-40B4-BE49-F238E27FC236}">
                <a16:creationId xmlns:a16="http://schemas.microsoft.com/office/drawing/2014/main" id="{747F21A3-F316-F8BB-F698-83DC2F0CF2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4FA0F2C-CBF0-807D-0A9A-6FA9BCE4B72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450728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4FB7C3-6331-1AA1-0B0B-92B48991FBD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ABF8E9C-ABCA-ADB1-84AD-595D0F58EA2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BCD6CC-B805-86AD-045F-3F71DC0E56EE}"/>
              </a:ext>
            </a:extLst>
          </p:cNvPr>
          <p:cNvSpPr>
            <a:spLocks noGrp="1"/>
          </p:cNvSpPr>
          <p:nvPr>
            <p:ph type="dt" sz="half" idx="10"/>
          </p:nvPr>
        </p:nvSpPr>
        <p:spPr/>
        <p:txBody>
          <a:bodyPr/>
          <a:lstStyle/>
          <a:p>
            <a:fld id="{AD96E12F-ACD3-4E0E-B47F-96DD99D05E35}" type="datetimeFigureOut">
              <a:rPr lang="fr-FR" smtClean="0"/>
              <a:t>21/09/2025</a:t>
            </a:fld>
            <a:endParaRPr lang="fr-FR"/>
          </a:p>
        </p:txBody>
      </p:sp>
      <p:sp>
        <p:nvSpPr>
          <p:cNvPr id="5" name="Espace réservé du pied de page 4">
            <a:extLst>
              <a:ext uri="{FF2B5EF4-FFF2-40B4-BE49-F238E27FC236}">
                <a16:creationId xmlns:a16="http://schemas.microsoft.com/office/drawing/2014/main" id="{2C89ACE6-C578-27CD-A38F-0BB5DC4764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D7A67A-A9B3-EBC0-FCB3-A1A0B75C7AB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3622253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C7BB1E6-FA15-9B07-0DA4-3CDFE768DCE2}"/>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BDF7200-9D1B-0323-12C5-DDD0F72DE438}"/>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25D5D2-14BB-5080-25EB-0FCE12A2B817}"/>
              </a:ext>
            </a:extLst>
          </p:cNvPr>
          <p:cNvSpPr>
            <a:spLocks noGrp="1"/>
          </p:cNvSpPr>
          <p:nvPr>
            <p:ph type="dt" sz="half" idx="10"/>
          </p:nvPr>
        </p:nvSpPr>
        <p:spPr/>
        <p:txBody>
          <a:bodyPr/>
          <a:lstStyle/>
          <a:p>
            <a:fld id="{AD96E12F-ACD3-4E0E-B47F-96DD99D05E35}" type="datetimeFigureOut">
              <a:rPr lang="fr-FR" smtClean="0"/>
              <a:t>21/09/2025</a:t>
            </a:fld>
            <a:endParaRPr lang="fr-FR"/>
          </a:p>
        </p:txBody>
      </p:sp>
      <p:sp>
        <p:nvSpPr>
          <p:cNvPr id="5" name="Espace réservé du pied de page 4">
            <a:extLst>
              <a:ext uri="{FF2B5EF4-FFF2-40B4-BE49-F238E27FC236}">
                <a16:creationId xmlns:a16="http://schemas.microsoft.com/office/drawing/2014/main" id="{E154F753-5097-CE96-162F-E314E73F6F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3545481-5913-5EDF-799C-F86BF484978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118693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2853762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122920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p:cNvSpPr>
            <a:spLocks noGrp="1"/>
          </p:cNvSpPr>
          <p:nvPr>
            <p:ph type="body" idx="1"/>
          </p:nvPr>
        </p:nvSpPr>
        <p:spPr>
          <a:xfrm>
            <a:off x="935831" y="6884198"/>
            <a:ext cx="11830050" cy="2250281"/>
          </a:xfrm>
        </p:spPr>
        <p:txBody>
          <a:bodyPr/>
          <a:lstStyle>
            <a:lvl1pPr marL="0" indent="0">
              <a:buNone/>
              <a:defRPr sz="4050">
                <a:solidFill>
                  <a:schemeClr val="tx1">
                    <a:tint val="75000"/>
                  </a:schemeClr>
                </a:solidFill>
              </a:defRPr>
            </a:lvl1pPr>
            <a:lvl2pPr marL="771476" indent="0">
              <a:buNone/>
              <a:defRPr sz="3375">
                <a:solidFill>
                  <a:schemeClr val="tx1">
                    <a:tint val="75000"/>
                  </a:schemeClr>
                </a:solidFill>
              </a:defRPr>
            </a:lvl2pPr>
            <a:lvl3pPr marL="1542950" indent="0">
              <a:buNone/>
              <a:defRPr sz="3038">
                <a:solidFill>
                  <a:schemeClr val="tx1">
                    <a:tint val="75000"/>
                  </a:schemeClr>
                </a:solidFill>
              </a:defRPr>
            </a:lvl3pPr>
            <a:lvl4pPr marL="2314425" indent="0">
              <a:buNone/>
              <a:defRPr sz="2700">
                <a:solidFill>
                  <a:schemeClr val="tx1">
                    <a:tint val="75000"/>
                  </a:schemeClr>
                </a:solidFill>
              </a:defRPr>
            </a:lvl4pPr>
            <a:lvl5pPr marL="3085901" indent="0">
              <a:buNone/>
              <a:defRPr sz="2700">
                <a:solidFill>
                  <a:schemeClr val="tx1">
                    <a:tint val="75000"/>
                  </a:schemeClr>
                </a:solidFill>
              </a:defRPr>
            </a:lvl5pPr>
            <a:lvl6pPr marL="3857373" indent="0">
              <a:buNone/>
              <a:defRPr sz="2700">
                <a:solidFill>
                  <a:schemeClr val="tx1">
                    <a:tint val="75000"/>
                  </a:schemeClr>
                </a:solidFill>
              </a:defRPr>
            </a:lvl6pPr>
            <a:lvl7pPr marL="4628850" indent="0">
              <a:buNone/>
              <a:defRPr sz="2700">
                <a:solidFill>
                  <a:schemeClr val="tx1">
                    <a:tint val="75000"/>
                  </a:schemeClr>
                </a:solidFill>
              </a:defRPr>
            </a:lvl7pPr>
            <a:lvl8pPr marL="5400324" indent="0">
              <a:buNone/>
              <a:defRPr sz="2700">
                <a:solidFill>
                  <a:schemeClr val="tx1">
                    <a:tint val="75000"/>
                  </a:schemeClr>
                </a:solidFill>
              </a:defRPr>
            </a:lvl8pPr>
            <a:lvl9pPr marL="6171798" indent="0">
              <a:buNone/>
              <a:defRPr sz="27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203156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94297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94372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8192952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4" name="Espace réservé du contenu 3"/>
          <p:cNvSpPr>
            <a:spLocks noGrp="1"/>
          </p:cNvSpPr>
          <p:nvPr>
            <p:ph sz="half" idx="2"/>
          </p:nvPr>
        </p:nvSpPr>
        <p:spPr>
          <a:xfrm>
            <a:off x="944762" y="3757614"/>
            <a:ext cx="5802510"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6" name="Espace réservé du contenu 5"/>
          <p:cNvSpPr>
            <a:spLocks noGrp="1"/>
          </p:cNvSpPr>
          <p:nvPr>
            <p:ph sz="quarter" idx="4"/>
          </p:nvPr>
        </p:nvSpPr>
        <p:spPr>
          <a:xfrm>
            <a:off x="6943728" y="3757614"/>
            <a:ext cx="5831087"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681321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9037944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474084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755597-C78D-F28C-DE74-A0E9F12A7761}"/>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71078719-4082-84B0-EE26-D2C8AAC85FE6}"/>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C73848E-5D27-E38A-4822-60CFFFD6A199}"/>
              </a:ext>
            </a:extLst>
          </p:cNvPr>
          <p:cNvSpPr>
            <a:spLocks noGrp="1"/>
          </p:cNvSpPr>
          <p:nvPr>
            <p:ph type="dt" sz="half" idx="10"/>
          </p:nvPr>
        </p:nvSpPr>
        <p:spPr/>
        <p:txBody>
          <a:bodyPr/>
          <a:lstStyle/>
          <a:p>
            <a:fld id="{C5C905A2-2301-4529-94CB-D69E8C42EEDC}" type="datetimeFigureOut">
              <a:rPr lang="fr-FR" smtClean="0"/>
              <a:t>21/09/2025</a:t>
            </a:fld>
            <a:endParaRPr lang="fr-FR"/>
          </a:p>
        </p:txBody>
      </p:sp>
      <p:sp>
        <p:nvSpPr>
          <p:cNvPr id="5" name="Espace réservé du pied de page 4">
            <a:extLst>
              <a:ext uri="{FF2B5EF4-FFF2-40B4-BE49-F238E27FC236}">
                <a16:creationId xmlns:a16="http://schemas.microsoft.com/office/drawing/2014/main" id="{9F2A9451-33D1-8968-5BEB-BCC20CC6422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D16CDA-C3EA-8948-22FB-2E5E0A7D747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959208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5632727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5852986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7171404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942975" y="547689"/>
            <a:ext cx="8701088" cy="871775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7560149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683545"/>
            <a:ext cx="11658600" cy="3581400"/>
          </a:xfrm>
        </p:spPr>
        <p:txBody>
          <a:bodyPr anchor="b"/>
          <a:lstStyle>
            <a:lvl1pPr algn="ctr">
              <a:defRPr sz="9000"/>
            </a:lvl1pPr>
          </a:lstStyle>
          <a:p>
            <a:r>
              <a:rPr lang="fr-FR"/>
              <a:t>Modifiez le style du titre</a:t>
            </a:r>
            <a:endParaRPr lang="en-US" dirty="0"/>
          </a:p>
        </p:txBody>
      </p:sp>
      <p:sp>
        <p:nvSpPr>
          <p:cNvPr id="3" name="Subtitle 2"/>
          <p:cNvSpPr>
            <a:spLocks noGrp="1"/>
          </p:cNvSpPr>
          <p:nvPr>
            <p:ph type="subTitle" idx="1"/>
          </p:nvPr>
        </p:nvSpPr>
        <p:spPr>
          <a:xfrm>
            <a:off x="1714500" y="5403057"/>
            <a:ext cx="10287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255278822"/>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54428449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35832" y="2564609"/>
            <a:ext cx="11830050" cy="4279106"/>
          </a:xfrm>
        </p:spPr>
        <p:txBody>
          <a:bodyPr anchor="b"/>
          <a:lstStyle>
            <a:lvl1pPr>
              <a:defRPr sz="9000"/>
            </a:lvl1pPr>
          </a:lstStyle>
          <a:p>
            <a:r>
              <a:rPr lang="fr-FR"/>
              <a:t>Modifiez le style du titre</a:t>
            </a:r>
            <a:endParaRPr lang="en-US" dirty="0"/>
          </a:p>
        </p:txBody>
      </p:sp>
      <p:sp>
        <p:nvSpPr>
          <p:cNvPr id="3" name="Text Placeholder 2"/>
          <p:cNvSpPr>
            <a:spLocks noGrp="1"/>
          </p:cNvSpPr>
          <p:nvPr>
            <p:ph type="body" idx="1"/>
          </p:nvPr>
        </p:nvSpPr>
        <p:spPr>
          <a:xfrm>
            <a:off x="935832" y="6884197"/>
            <a:ext cx="11830050" cy="2250281"/>
          </a:xfrm>
        </p:spPr>
        <p:txBody>
          <a:bodyPr/>
          <a:lstStyle>
            <a:lvl1pPr marL="0" indent="0">
              <a:buNone/>
              <a:defRPr sz="36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smtClean="0"/>
              <a:t>9/21/2025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657253520"/>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9/21/2025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788879746"/>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44762" y="547690"/>
            <a:ext cx="11830050" cy="1988345"/>
          </a:xfrm>
        </p:spPr>
        <p:txBody>
          <a:bodyPr/>
          <a:lstStyle/>
          <a:p>
            <a:r>
              <a:rPr lang="fr-FR"/>
              <a:t>Modifiez le style du titre</a:t>
            </a:r>
            <a:endParaRPr lang="en-US" dirty="0"/>
          </a:p>
        </p:txBody>
      </p:sp>
      <p:sp>
        <p:nvSpPr>
          <p:cNvPr id="3" name="Text Placeholder 2"/>
          <p:cNvSpPr>
            <a:spLocks noGrp="1"/>
          </p:cNvSpPr>
          <p:nvPr>
            <p:ph type="body" idx="1"/>
          </p:nvPr>
        </p:nvSpPr>
        <p:spPr>
          <a:xfrm>
            <a:off x="944763" y="2521745"/>
            <a:ext cx="580251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4" name="Content Placeholder 3"/>
          <p:cNvSpPr>
            <a:spLocks noGrp="1"/>
          </p:cNvSpPr>
          <p:nvPr>
            <p:ph sz="half" idx="2"/>
          </p:nvPr>
        </p:nvSpPr>
        <p:spPr>
          <a:xfrm>
            <a:off x="944763" y="3757613"/>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943726" y="2521745"/>
            <a:ext cx="5831087"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6" name="Content Placeholder 5"/>
          <p:cNvSpPr>
            <a:spLocks noGrp="1"/>
          </p:cNvSpPr>
          <p:nvPr>
            <p:ph sz="quarter" idx="4"/>
          </p:nvPr>
        </p:nvSpPr>
        <p:spPr>
          <a:xfrm>
            <a:off x="6943726" y="3757613"/>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9/21/2025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4243806789"/>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9/21/2025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87120748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709E9-322D-81F7-8380-5D5E3462D07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6FE923-12A9-6065-9D9B-DB5D779349F1}"/>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10767B0-1F3F-BB8A-B4A9-037C38F518EE}"/>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6C2448-B15A-4B86-1C44-2E05D2D37996}"/>
              </a:ext>
            </a:extLst>
          </p:cNvPr>
          <p:cNvSpPr>
            <a:spLocks noGrp="1"/>
          </p:cNvSpPr>
          <p:nvPr>
            <p:ph type="dt" sz="half" idx="10"/>
          </p:nvPr>
        </p:nvSpPr>
        <p:spPr/>
        <p:txBody>
          <a:bodyPr/>
          <a:lstStyle/>
          <a:p>
            <a:fld id="{C5C905A2-2301-4529-94CB-D69E8C42EEDC}" type="datetimeFigureOut">
              <a:rPr lang="fr-FR" smtClean="0"/>
              <a:t>21/09/2025</a:t>
            </a:fld>
            <a:endParaRPr lang="fr-FR"/>
          </a:p>
        </p:txBody>
      </p:sp>
      <p:sp>
        <p:nvSpPr>
          <p:cNvPr id="6" name="Espace réservé du pied de page 5">
            <a:extLst>
              <a:ext uri="{FF2B5EF4-FFF2-40B4-BE49-F238E27FC236}">
                <a16:creationId xmlns:a16="http://schemas.microsoft.com/office/drawing/2014/main" id="{053240E5-0914-8546-4853-6693B6E56DF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D8BE2B1-DF36-31A0-2A1A-96B54B448FD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16525438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9/21/2025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80574709"/>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Content Placeholder 2"/>
          <p:cNvSpPr>
            <a:spLocks noGrp="1"/>
          </p:cNvSpPr>
          <p:nvPr>
            <p:ph idx="1"/>
          </p:nvPr>
        </p:nvSpPr>
        <p:spPr>
          <a:xfrm>
            <a:off x="5831087" y="1481140"/>
            <a:ext cx="6943725"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280607432"/>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Picture Placeholder 2"/>
          <p:cNvSpPr>
            <a:spLocks noGrp="1" noChangeAspect="1"/>
          </p:cNvSpPr>
          <p:nvPr>
            <p:ph type="pic" idx="1"/>
          </p:nvPr>
        </p:nvSpPr>
        <p:spPr>
          <a:xfrm>
            <a:off x="5831087" y="1481140"/>
            <a:ext cx="6943725"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681932565"/>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490843032"/>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15513" y="547688"/>
            <a:ext cx="2957513" cy="871775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942976" y="547688"/>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08906303"/>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Blank Slide">
    <p:spTree>
      <p:nvGrpSpPr>
        <p:cNvPr id="1" name=""/>
        <p:cNvGrpSpPr/>
        <p:nvPr/>
      </p:nvGrpSpPr>
      <p:grpSpPr>
        <a:xfrm>
          <a:off x="0" y="0"/>
          <a:ext cx="0" cy="0"/>
          <a:chOff x="0" y="0"/>
          <a:chExt cx="0" cy="0"/>
        </a:xfrm>
      </p:grpSpPr>
      <p:sp>
        <p:nvSpPr>
          <p:cNvPr id="3" name="Espace réservé du numéro de diapositive 13">
            <a:extLst>
              <a:ext uri="{FF2B5EF4-FFF2-40B4-BE49-F238E27FC236}">
                <a16:creationId xmlns:a16="http://schemas.microsoft.com/office/drawing/2014/main" id="{0F17F16A-B6B5-EBE9-54FC-727111DB4C1E}"/>
              </a:ext>
            </a:extLst>
          </p:cNvPr>
          <p:cNvSpPr txBox="1">
            <a:spLocks/>
          </p:cNvSpPr>
          <p:nvPr userDrawn="1"/>
        </p:nvSpPr>
        <p:spPr>
          <a:xfrm>
            <a:off x="13145830"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4" name="Rectangle 3">
            <a:extLst>
              <a:ext uri="{FF2B5EF4-FFF2-40B4-BE49-F238E27FC236}">
                <a16:creationId xmlns:a16="http://schemas.microsoft.com/office/drawing/2014/main" id="{78B50A90-6C93-28D2-CCE6-8C4B5464A7E9}"/>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Rectangle 12">
            <a:extLst>
              <a:ext uri="{FF2B5EF4-FFF2-40B4-BE49-F238E27FC236}">
                <a16:creationId xmlns:a16="http://schemas.microsoft.com/office/drawing/2014/main" id="{390E3B97-A86E-0A4F-B999-B6E8CC0D39D0}"/>
              </a:ext>
            </a:extLst>
          </p:cNvPr>
          <p:cNvSpPr/>
          <p:nvPr userDrawn="1"/>
        </p:nvSpPr>
        <p:spPr>
          <a:xfrm>
            <a:off x="2"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aphicFrame>
        <p:nvGraphicFramePr>
          <p:cNvPr id="14" name="Tableau 13">
            <a:extLst>
              <a:ext uri="{FF2B5EF4-FFF2-40B4-BE49-F238E27FC236}">
                <a16:creationId xmlns:a16="http://schemas.microsoft.com/office/drawing/2014/main" id="{E5BDF521-9D27-2E4C-7059-E9980F069FBB}"/>
              </a:ext>
            </a:extLst>
          </p:cNvPr>
          <p:cNvGraphicFramePr>
            <a:graphicFrameLocks noGrp="1"/>
          </p:cNvGraphicFramePr>
          <p:nvPr userDrawn="1">
            <p:extLst>
              <p:ext uri="{D42A27DB-BD31-4B8C-83A1-F6EECF244321}">
                <p14:modId xmlns:p14="http://schemas.microsoft.com/office/powerpoint/2010/main" val="557038322"/>
              </p:ext>
            </p:extLst>
          </p:nvPr>
        </p:nvGraphicFramePr>
        <p:xfrm>
          <a:off x="0" y="0"/>
          <a:ext cx="13716000" cy="594360"/>
        </p:xfrm>
        <a:graphic>
          <a:graphicData uri="http://schemas.openxmlformats.org/drawingml/2006/table">
            <a:tbl>
              <a:tblPr rtl="1" firstRow="1" bandRow="1">
                <a:tableStyleId>{5C22544A-7EE6-4342-B048-85BDC9FD1C3A}</a:tableStyleId>
              </a:tblPr>
              <a:tblGrid>
                <a:gridCol w="2743200">
                  <a:extLst>
                    <a:ext uri="{9D8B030D-6E8A-4147-A177-3AD203B41FA5}">
                      <a16:colId xmlns:a16="http://schemas.microsoft.com/office/drawing/2014/main" val="3583883025"/>
                    </a:ext>
                  </a:extLst>
                </a:gridCol>
                <a:gridCol w="2743200">
                  <a:extLst>
                    <a:ext uri="{9D8B030D-6E8A-4147-A177-3AD203B41FA5}">
                      <a16:colId xmlns:a16="http://schemas.microsoft.com/office/drawing/2014/main" val="3479764065"/>
                    </a:ext>
                  </a:extLst>
                </a:gridCol>
                <a:gridCol w="2743200">
                  <a:extLst>
                    <a:ext uri="{9D8B030D-6E8A-4147-A177-3AD203B41FA5}">
                      <a16:colId xmlns:a16="http://schemas.microsoft.com/office/drawing/2014/main" val="2189079499"/>
                    </a:ext>
                  </a:extLst>
                </a:gridCol>
                <a:gridCol w="2743200">
                  <a:extLst>
                    <a:ext uri="{9D8B030D-6E8A-4147-A177-3AD203B41FA5}">
                      <a16:colId xmlns:a16="http://schemas.microsoft.com/office/drawing/2014/main" val="3798752024"/>
                    </a:ext>
                  </a:extLst>
                </a:gridCol>
                <a:gridCol w="2743200">
                  <a:extLst>
                    <a:ext uri="{9D8B030D-6E8A-4147-A177-3AD203B41FA5}">
                      <a16:colId xmlns:a16="http://schemas.microsoft.com/office/drawing/2014/main" val="1705208081"/>
                    </a:ext>
                  </a:extLst>
                </a:gridCol>
              </a:tblGrid>
              <a:tr h="594360">
                <a:tc>
                  <a:txBody>
                    <a:bodyPr/>
                    <a:lstStyle/>
                    <a:p>
                      <a:pPr algn="ctr" rtl="1"/>
                      <a:r>
                        <a:rPr lang="ar-MA" sz="3000" b="1" dirty="0">
                          <a:latin typeface="Microsoft Uighur" panose="02000000000000000000" pitchFamily="2" charset="-78"/>
                          <a:cs typeface="Microsoft Uighur" panose="02000000000000000000" pitchFamily="2" charset="-78"/>
                        </a:rPr>
                        <a:t>افتتاح الحصة</a:t>
                      </a:r>
                      <a:endParaRPr lang="fr-FR" sz="3000" b="1" dirty="0">
                        <a:latin typeface="Microsoft Uighur" panose="02000000000000000000" pitchFamily="2" charset="-78"/>
                        <a:cs typeface="Microsoft Uighur" panose="02000000000000000000" pitchFamily="2" charset="-78"/>
                      </a:endParaRPr>
                    </a:p>
                  </a:txBody>
                  <a:tcPr marL="102870" marR="102870" marT="68580" marB="68580">
                    <a:solidFill>
                      <a:srgbClr val="006DB4"/>
                    </a:solidFill>
                  </a:tcPr>
                </a:tc>
                <a:tc>
                  <a:txBody>
                    <a:bodyPr/>
                    <a:lstStyle/>
                    <a:p>
                      <a:pPr algn="ctr" rtl="1"/>
                      <a:r>
                        <a:rPr lang="ar-MA" sz="3000" b="0" dirty="0">
                          <a:latin typeface="Microsoft Uighur" panose="02000000000000000000" pitchFamily="2" charset="-78"/>
                          <a:cs typeface="Microsoft Uighur" panose="02000000000000000000" pitchFamily="2" charset="-78"/>
                        </a:rPr>
                        <a:t>نشاط اعتيادي</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أنشطة القراءة والكتابة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ألعاب</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اختتام الحصة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extLst>
                  <a:ext uri="{0D108BD9-81ED-4DB2-BD59-A6C34878D82A}">
                    <a16:rowId xmlns:a16="http://schemas.microsoft.com/office/drawing/2014/main" val="401272804"/>
                  </a:ext>
                </a:extLst>
              </a:tr>
            </a:tbl>
          </a:graphicData>
        </a:graphic>
      </p:graphicFrame>
      <p:grpSp>
        <p:nvGrpSpPr>
          <p:cNvPr id="15" name="Group 17">
            <a:extLst>
              <a:ext uri="{FF2B5EF4-FFF2-40B4-BE49-F238E27FC236}">
                <a16:creationId xmlns:a16="http://schemas.microsoft.com/office/drawing/2014/main" id="{40DD11D2-EE68-A9EC-4F15-614A3385D0D9}"/>
              </a:ext>
            </a:extLst>
          </p:cNvPr>
          <p:cNvGrpSpPr/>
          <p:nvPr userDrawn="1"/>
        </p:nvGrpSpPr>
        <p:grpSpPr>
          <a:xfrm>
            <a:off x="6080531" y="2214833"/>
            <a:ext cx="1561802" cy="70973"/>
            <a:chOff x="5404883" y="1322741"/>
            <a:chExt cx="1388268" cy="47315"/>
          </a:xfrm>
          <a:solidFill>
            <a:srgbClr val="006DB4"/>
          </a:solidFill>
        </p:grpSpPr>
        <p:cxnSp>
          <p:nvCxnSpPr>
            <p:cNvPr id="16" name="Straight Connector 4">
              <a:extLst>
                <a:ext uri="{FF2B5EF4-FFF2-40B4-BE49-F238E27FC236}">
                  <a16:creationId xmlns:a16="http://schemas.microsoft.com/office/drawing/2014/main" id="{AE422F29-1EF9-E191-9803-DE84B04D9D40}"/>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9086356-0D26-8822-73C0-D2636A92FC67}"/>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32A8B079-93E9-EE06-C9E4-AD3DEB14B4FF}"/>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28C2234-931E-C7BC-B53A-A9CA981E6BB9}"/>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0" name="Rectangle 19">
              <a:extLst>
                <a:ext uri="{FF2B5EF4-FFF2-40B4-BE49-F238E27FC236}">
                  <a16:creationId xmlns:a16="http://schemas.microsoft.com/office/drawing/2014/main" id="{833C001F-2EB4-0697-9255-9EC7B323776A}"/>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1" name="Straight Connector 16">
              <a:extLst>
                <a:ext uri="{FF2B5EF4-FFF2-40B4-BE49-F238E27FC236}">
                  <a16:creationId xmlns:a16="http://schemas.microsoft.com/office/drawing/2014/main" id="{CB05C08F-AD28-CF78-9250-A79D6212EF4E}"/>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F5A08C7F-15D1-D433-B4C0-463CAD0FEB9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 name="Graphique 1">
            <a:extLst>
              <a:ext uri="{FF2B5EF4-FFF2-40B4-BE49-F238E27FC236}">
                <a16:creationId xmlns:a16="http://schemas.microsoft.com/office/drawing/2014/main" id="{AD7724E9-3AEE-EC28-6BB9-60CC35F825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spTree>
    <p:extLst>
      <p:ext uri="{BB962C8B-B14F-4D97-AF65-F5344CB8AC3E}">
        <p14:creationId xmlns:p14="http://schemas.microsoft.com/office/powerpoint/2010/main" val="196762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Section Break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3" y="0"/>
            <a:ext cx="4800601" cy="10287000"/>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4" y="1925354"/>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4" y="6104969"/>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6"/>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243842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Section Break 4">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2" y="0"/>
            <a:ext cx="4800601" cy="10287000"/>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1" y="1925353"/>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1" y="6104968"/>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76047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_Blank Slide">
    <p:spTree>
      <p:nvGrpSpPr>
        <p:cNvPr id="1" name=""/>
        <p:cNvGrpSpPr/>
        <p:nvPr/>
      </p:nvGrpSpPr>
      <p:grpSpPr>
        <a:xfrm>
          <a:off x="0" y="0"/>
          <a:ext cx="0" cy="0"/>
          <a:chOff x="0" y="0"/>
          <a:chExt cx="0" cy="0"/>
        </a:xfrm>
      </p:grpSpPr>
      <p:grpSp>
        <p:nvGrpSpPr>
          <p:cNvPr id="6" name="Group 17"/>
          <p:cNvGrpSpPr/>
          <p:nvPr userDrawn="1"/>
        </p:nvGrpSpPr>
        <p:grpSpPr>
          <a:xfrm>
            <a:off x="6080531" y="2214835"/>
            <a:ext cx="1561802" cy="70973"/>
            <a:chOff x="5404883" y="1322741"/>
            <a:chExt cx="1388268" cy="47315"/>
          </a:xfrm>
          <a:solidFill>
            <a:srgbClr val="006DB4"/>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E284A30D-DECD-030A-0B10-C913E3EA371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4" name="Espace réservé du numéro de diapositive 13">
            <a:extLst>
              <a:ext uri="{FF2B5EF4-FFF2-40B4-BE49-F238E27FC236}">
                <a16:creationId xmlns:a16="http://schemas.microsoft.com/office/drawing/2014/main" id="{A4CDEB7D-168B-0E29-CE1F-E930924D0170}"/>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6" name="Rectangle 15">
            <a:extLst>
              <a:ext uri="{FF2B5EF4-FFF2-40B4-BE49-F238E27FC236}">
                <a16:creationId xmlns:a16="http://schemas.microsoft.com/office/drawing/2014/main" id="{22F52E29-30F9-D914-29F4-C39B2815C41A}"/>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9" name="Rectangle 18">
            <a:extLst>
              <a:ext uri="{FF2B5EF4-FFF2-40B4-BE49-F238E27FC236}">
                <a16:creationId xmlns:a16="http://schemas.microsoft.com/office/drawing/2014/main" id="{DE92BE19-E4E1-3339-A532-B4A2469C636A}"/>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0" name="Graphique 19">
            <a:extLst>
              <a:ext uri="{FF2B5EF4-FFF2-40B4-BE49-F238E27FC236}">
                <a16:creationId xmlns:a16="http://schemas.microsoft.com/office/drawing/2014/main" id="{4D4777B5-B402-E9A1-A5A6-84AC8061F2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spTree>
    <p:extLst>
      <p:ext uri="{BB962C8B-B14F-4D97-AF65-F5344CB8AC3E}">
        <p14:creationId xmlns:p14="http://schemas.microsoft.com/office/powerpoint/2010/main" val="5774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32AAD4-4958-258C-C746-E94CE42F798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C1086B27-D827-5BD3-1F18-FDF270965CC3}"/>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7F6879CE-4632-0D8E-0A1B-83AF1D68B3CF}"/>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8E019FA6-C4C6-BDC4-B6D7-A25BF2C4F26C}"/>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249AB181-445B-AD98-9157-D06A72138421}"/>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CE037F0-65C5-47CC-4ED9-D436AACCF59C}"/>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52BE813B-2810-7D38-C2E3-3B49ACF02947}"/>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C73CB838-E733-3B9A-C7F4-8546006A488A}"/>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6ADD628C-8710-5146-8E99-FB5CF8B6B691}"/>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07A7BEE1-1D3A-845A-03BC-11B991A8E205}"/>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37F2F5DE-31BF-9F44-B545-7C09494E9F1B}"/>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E30D1F82-EC9A-72D0-211A-64E78727D6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2" name="Tableau 1">
            <a:extLst>
              <a:ext uri="{FF2B5EF4-FFF2-40B4-BE49-F238E27FC236}">
                <a16:creationId xmlns:a16="http://schemas.microsoft.com/office/drawing/2014/main" id="{2018E912-EF82-5A6F-E1F8-365D757D193A}"/>
              </a:ext>
            </a:extLst>
          </p:cNvPr>
          <p:cNvGraphicFramePr>
            <a:graphicFrameLocks noGrp="1"/>
          </p:cNvGraphicFramePr>
          <p:nvPr userDrawn="1">
            <p:extLst>
              <p:ext uri="{D42A27DB-BD31-4B8C-83A1-F6EECF244321}">
                <p14:modId xmlns:p14="http://schemas.microsoft.com/office/powerpoint/2010/main" val="1437791594"/>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80006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A3C50A-0E8A-F330-1D2C-614A86B2D17D}"/>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3A707AF-D43B-28AA-9832-F9A0EBBD5ECF}"/>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280D807-08F1-C512-4840-856725C531AD}"/>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1918F50-F453-6044-B216-C8649EE73860}"/>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EB05AEC-40C0-D362-3F2B-2D04F62823EF}"/>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2198576-4EE7-44CC-4DF0-0F562D94D145}"/>
              </a:ext>
            </a:extLst>
          </p:cNvPr>
          <p:cNvSpPr>
            <a:spLocks noGrp="1"/>
          </p:cNvSpPr>
          <p:nvPr>
            <p:ph type="dt" sz="half" idx="10"/>
          </p:nvPr>
        </p:nvSpPr>
        <p:spPr/>
        <p:txBody>
          <a:bodyPr/>
          <a:lstStyle/>
          <a:p>
            <a:fld id="{C5C905A2-2301-4529-94CB-D69E8C42EEDC}" type="datetimeFigureOut">
              <a:rPr lang="fr-FR" smtClean="0"/>
              <a:t>21/09/2025</a:t>
            </a:fld>
            <a:endParaRPr lang="fr-FR"/>
          </a:p>
        </p:txBody>
      </p:sp>
      <p:sp>
        <p:nvSpPr>
          <p:cNvPr id="8" name="Espace réservé du pied de page 7">
            <a:extLst>
              <a:ext uri="{FF2B5EF4-FFF2-40B4-BE49-F238E27FC236}">
                <a16:creationId xmlns:a16="http://schemas.microsoft.com/office/drawing/2014/main" id="{C9DFF6E6-BCAB-E186-1A72-67EB8A4E272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58EB875-02B3-7FF9-9CBF-125901200AEC}"/>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32390749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6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6918A7F3-27B7-2D1A-0ED4-FDDA6CEF4E55}"/>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3DC29654-03A3-4D63-9350-1F52CB1C1CA2}"/>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1C4D7B3-C6EE-DCBA-9AF9-B40F7AE2F7D6}"/>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2357AEA3-D80B-23F3-C087-AA3083186B86}"/>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66935AB0-D513-F32D-42DC-F3E248DB1FE1}"/>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70FA164D-FAE3-0ECF-6CE6-DF00D3D8C7DC}"/>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F8039032-5130-8B62-C78C-518A2A01FD94}"/>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142F8C1F-B9FF-4F76-B2F3-D7AC881BEA12}"/>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025A6F65-9F41-59FC-EB30-F810C28036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2" name="Tableau 1">
            <a:extLst>
              <a:ext uri="{FF2B5EF4-FFF2-40B4-BE49-F238E27FC236}">
                <a16:creationId xmlns:a16="http://schemas.microsoft.com/office/drawing/2014/main" id="{2434E5AA-4725-91E9-53DA-05718BE6E31E}"/>
              </a:ext>
            </a:extLst>
          </p:cNvPr>
          <p:cNvGraphicFramePr>
            <a:graphicFrameLocks noGrp="1"/>
          </p:cNvGraphicFramePr>
          <p:nvPr userDrawn="1">
            <p:extLst>
              <p:ext uri="{D42A27DB-BD31-4B8C-83A1-F6EECF244321}">
                <p14:modId xmlns:p14="http://schemas.microsoft.com/office/powerpoint/2010/main" val="2691851829"/>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46832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7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12170CB9-6131-0485-DF70-EB773C6378D5}"/>
              </a:ext>
            </a:extLst>
          </p:cNvPr>
          <p:cNvGraphicFramePr>
            <a:graphicFrameLocks noGrp="1"/>
          </p:cNvGraphicFramePr>
          <p:nvPr userDrawn="1">
            <p:extLst>
              <p:ext uri="{D42A27DB-BD31-4B8C-83A1-F6EECF244321}">
                <p14:modId xmlns:p14="http://schemas.microsoft.com/office/powerpoint/2010/main" val="582988234"/>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334805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8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12170CB9-6131-0485-DF70-EB773C6378D5}"/>
              </a:ext>
            </a:extLst>
          </p:cNvPr>
          <p:cNvGraphicFramePr>
            <a:graphicFrameLocks noGrp="1"/>
          </p:cNvGraphicFramePr>
          <p:nvPr userDrawn="1">
            <p:extLst>
              <p:ext uri="{D42A27DB-BD31-4B8C-83A1-F6EECF244321}">
                <p14:modId xmlns:p14="http://schemas.microsoft.com/office/powerpoint/2010/main" val="2660250896"/>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3791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9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12170CB9-6131-0485-DF70-EB773C6378D5}"/>
              </a:ext>
            </a:extLst>
          </p:cNvPr>
          <p:cNvGraphicFramePr>
            <a:graphicFrameLocks noGrp="1"/>
          </p:cNvGraphicFramePr>
          <p:nvPr userDrawn="1">
            <p:extLst>
              <p:ext uri="{D42A27DB-BD31-4B8C-83A1-F6EECF244321}">
                <p14:modId xmlns:p14="http://schemas.microsoft.com/office/powerpoint/2010/main" val="4045739225"/>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93456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Blank Slide">
    <p:spTree>
      <p:nvGrpSpPr>
        <p:cNvPr id="1" name=""/>
        <p:cNvGrpSpPr/>
        <p:nvPr/>
      </p:nvGrpSpPr>
      <p:grpSpPr>
        <a:xfrm>
          <a:off x="0" y="0"/>
          <a:ext cx="0" cy="0"/>
          <a:chOff x="0" y="0"/>
          <a:chExt cx="0" cy="0"/>
        </a:xfrm>
      </p:grpSpPr>
      <p:sp>
        <p:nvSpPr>
          <p:cNvPr id="5" name="Title 1"/>
          <p:cNvSpPr>
            <a:spLocks noGrp="1"/>
          </p:cNvSpPr>
          <p:nvPr>
            <p:ph type="title"/>
          </p:nvPr>
        </p:nvSpPr>
        <p:spPr>
          <a:xfrm>
            <a:off x="942975" y="618639"/>
            <a:ext cx="11830050" cy="1130985"/>
          </a:xfrm>
          <a:prstGeom prst="rect">
            <a:avLst/>
          </a:prstGeom>
        </p:spPr>
        <p:txBody>
          <a:bodyPr>
            <a:normAutofit/>
          </a:bodyPr>
          <a:lstStyle>
            <a:lvl1pPr algn="ctr">
              <a:defRPr sz="6075">
                <a:solidFill>
                  <a:schemeClr val="tx1">
                    <a:lumMod val="75000"/>
                    <a:lumOff val="25000"/>
                  </a:schemeClr>
                </a:solidFill>
                <a:latin typeface="GeosansLight" panose="02000603020000020003"/>
              </a:defRPr>
            </a:lvl1pPr>
          </a:lstStyle>
          <a:p>
            <a:r>
              <a:rPr lang="en-US" dirty="0"/>
              <a:t>Click to edit Master title style</a:t>
            </a:r>
          </a:p>
        </p:txBody>
      </p:sp>
      <p:grpSp>
        <p:nvGrpSpPr>
          <p:cNvPr id="6" name="Group 17"/>
          <p:cNvGrpSpPr/>
          <p:nvPr userDrawn="1"/>
        </p:nvGrpSpPr>
        <p:grpSpPr>
          <a:xfrm>
            <a:off x="6077100" y="1956374"/>
            <a:ext cx="1561802" cy="70973"/>
            <a:chOff x="5404883" y="1322741"/>
            <a:chExt cx="1388268" cy="47315"/>
          </a:xfrm>
          <a:solidFill>
            <a:schemeClr val="accent6"/>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13" name="Text Placeholder 2"/>
          <p:cNvSpPr>
            <a:spLocks noGrp="1"/>
          </p:cNvSpPr>
          <p:nvPr>
            <p:ph type="body" idx="13"/>
          </p:nvPr>
        </p:nvSpPr>
        <p:spPr>
          <a:xfrm>
            <a:off x="3978176" y="1374777"/>
            <a:ext cx="5708750" cy="605490"/>
          </a:xfrm>
          <a:prstGeom prst="rect">
            <a:avLst/>
          </a:prstGeom>
        </p:spPr>
        <p:txBody>
          <a:bodyPr anchor="b">
            <a:normAutofit/>
          </a:bodyPr>
          <a:lstStyle>
            <a:lvl1pPr marL="0" indent="0" algn="ctr">
              <a:buNone/>
              <a:defRPr lang="en-US" sz="2700" i="0" kern="1200" dirty="0" smtClean="0">
                <a:solidFill>
                  <a:schemeClr val="accent1"/>
                </a:solidFill>
                <a:latin typeface="GeosansLight" panose="02000603020000020003"/>
                <a:ea typeface="+mn-ea"/>
                <a:cs typeface="+mn-cs"/>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graphicFrame>
        <p:nvGraphicFramePr>
          <p:cNvPr id="14" name="Tableau 13"/>
          <p:cNvGraphicFramePr>
            <a:graphicFrameLocks noGrp="1"/>
          </p:cNvGraphicFramePr>
          <p:nvPr userDrawn="1">
            <p:extLst>
              <p:ext uri="{D42A27DB-BD31-4B8C-83A1-F6EECF244321}">
                <p14:modId xmlns:p14="http://schemas.microsoft.com/office/powerpoint/2010/main" val="1752790982"/>
              </p:ext>
            </p:extLst>
          </p:nvPr>
        </p:nvGraphicFramePr>
        <p:xfrm>
          <a:off x="2695" y="0"/>
          <a:ext cx="13713307" cy="655320"/>
        </p:xfrm>
        <a:graphic>
          <a:graphicData uri="http://schemas.openxmlformats.org/drawingml/2006/table">
            <a:tbl>
              <a:tblPr firstRow="1" bandRow="1">
                <a:effectLst/>
                <a:tableStyleId>{5940675A-B579-460E-94D1-54222C63F5DA}</a:tableStyleId>
              </a:tblPr>
              <a:tblGrid>
                <a:gridCol w="1252670">
                  <a:extLst>
                    <a:ext uri="{9D8B030D-6E8A-4147-A177-3AD203B41FA5}">
                      <a16:colId xmlns:a16="http://schemas.microsoft.com/office/drawing/2014/main" val="20000"/>
                    </a:ext>
                  </a:extLst>
                </a:gridCol>
                <a:gridCol w="1220491">
                  <a:extLst>
                    <a:ext uri="{9D8B030D-6E8A-4147-A177-3AD203B41FA5}">
                      <a16:colId xmlns:a16="http://schemas.microsoft.com/office/drawing/2014/main" val="20001"/>
                    </a:ext>
                  </a:extLst>
                </a:gridCol>
                <a:gridCol w="2842002">
                  <a:extLst>
                    <a:ext uri="{9D8B030D-6E8A-4147-A177-3AD203B41FA5}">
                      <a16:colId xmlns:a16="http://schemas.microsoft.com/office/drawing/2014/main" val="20002"/>
                    </a:ext>
                  </a:extLst>
                </a:gridCol>
                <a:gridCol w="4000732">
                  <a:extLst>
                    <a:ext uri="{9D8B030D-6E8A-4147-A177-3AD203B41FA5}">
                      <a16:colId xmlns:a16="http://schemas.microsoft.com/office/drawing/2014/main" val="20003"/>
                    </a:ext>
                  </a:extLst>
                </a:gridCol>
                <a:gridCol w="2088176">
                  <a:extLst>
                    <a:ext uri="{9D8B030D-6E8A-4147-A177-3AD203B41FA5}">
                      <a16:colId xmlns:a16="http://schemas.microsoft.com/office/drawing/2014/main" val="20004"/>
                    </a:ext>
                  </a:extLst>
                </a:gridCol>
                <a:gridCol w="2309236">
                  <a:extLst>
                    <a:ext uri="{9D8B030D-6E8A-4147-A177-3AD203B41FA5}">
                      <a16:colId xmlns:a16="http://schemas.microsoft.com/office/drawing/2014/main" val="20005"/>
                    </a:ext>
                  </a:extLst>
                </a:gridCol>
              </a:tblGrid>
              <a:tr h="624837">
                <a:tc>
                  <a:txBody>
                    <a:bodyPr/>
                    <a:lstStyle/>
                    <a:p>
                      <a:pPr algn="ctr"/>
                      <a:r>
                        <a:rPr lang="fr-FR" sz="1700" b="1" dirty="0">
                          <a:solidFill>
                            <a:schemeClr val="tx1"/>
                          </a:solidFill>
                          <a:latin typeface="Georgia" panose="02040502050405020303" pitchFamily="18" charset="0"/>
                        </a:rPr>
                        <a:t>Introduction</a:t>
                      </a:r>
                      <a:r>
                        <a:rPr lang="fr-FR" sz="1700" b="1" baseline="0" dirty="0">
                          <a:solidFill>
                            <a:schemeClr val="tx1"/>
                          </a:solidFill>
                          <a:latin typeface="Georgia" panose="02040502050405020303" pitchFamily="18" charset="0"/>
                        </a:rPr>
                        <a:t> </a:t>
                      </a:r>
                      <a:endParaRPr lang="fr-FR"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700" b="1" dirty="0">
                          <a:solidFill>
                            <a:schemeClr val="tx1"/>
                          </a:solidFill>
                          <a:latin typeface="Georgia" panose="02040502050405020303" pitchFamily="18" charset="0"/>
                        </a:rPr>
                        <a:t>Etat de l’art</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kern="1200" dirty="0">
                          <a:solidFill>
                            <a:schemeClr val="tx1"/>
                          </a:solidFill>
                          <a:latin typeface="Georgia" panose="02040502050405020303" pitchFamily="18" charset="0"/>
                          <a:ea typeface="+mn-ea"/>
                          <a:cs typeface="+mn-cs"/>
                        </a:rPr>
                        <a:t>Apriori avec support dynamique</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Les méthodes MCDA et les approches proposées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MA" sz="1700" b="1" dirty="0">
                          <a:solidFill>
                            <a:schemeClr val="tx1"/>
                          </a:solidFill>
                          <a:latin typeface="Georgia" panose="02040502050405020303" pitchFamily="18" charset="0"/>
                        </a:rPr>
                        <a:t>Etudes</a:t>
                      </a:r>
                      <a:r>
                        <a:rPr lang="fr-MA" sz="1700" b="1" baseline="0" dirty="0">
                          <a:solidFill>
                            <a:schemeClr val="tx1"/>
                          </a:solidFill>
                          <a:latin typeface="Georgia" panose="02040502050405020303" pitchFamily="18" charset="0"/>
                        </a:rPr>
                        <a:t> expérimentales</a:t>
                      </a:r>
                      <a:endParaRPr lang="fr-MA"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Conclusion &amp; perspectives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0352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wipe(left)">
                                      <p:cBhvr>
                                        <p:cTn id="10" dur="500"/>
                                        <p:tgtEl>
                                          <p:spTgt spid="13">
                                            <p:txEl>
                                              <p:pRg st="0" end="0"/>
                                            </p:txEl>
                                          </p:spTgt>
                                        </p:tgtEl>
                                      </p:cBhvr>
                                    </p:animEffect>
                                  </p:childTnLst>
                                </p:cTn>
                              </p:par>
                              <p:par>
                                <p:cTn id="11" presetID="53"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ingle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62618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7" name="Picture Placeholder 12"/>
          <p:cNvSpPr>
            <a:spLocks noGrp="1"/>
          </p:cNvSpPr>
          <p:nvPr>
            <p:ph type="pic" sz="quarter" idx="10"/>
          </p:nvPr>
        </p:nvSpPr>
        <p:spPr>
          <a:xfrm>
            <a:off x="0" y="0"/>
            <a:ext cx="13716000" cy="3028950"/>
          </a:xfrm>
          <a:prstGeom prst="rect">
            <a:avLst/>
          </a:prstGeom>
          <a:solidFill>
            <a:schemeClr val="bg1">
              <a:lumMod val="85000"/>
            </a:schemeClr>
          </a:solidFill>
        </p:spPr>
        <p:txBody>
          <a:bodyPr/>
          <a:lstStyle>
            <a:lvl1pPr>
              <a:defRPr sz="1688"/>
            </a:lvl1pPr>
          </a:lstStyle>
          <a:p>
            <a:endParaRPr lang="en-US"/>
          </a:p>
        </p:txBody>
      </p:sp>
      <p:sp>
        <p:nvSpPr>
          <p:cNvPr id="8" name="Picture Placeholder 14"/>
          <p:cNvSpPr>
            <a:spLocks noGrp="1"/>
          </p:cNvSpPr>
          <p:nvPr>
            <p:ph type="pic" sz="quarter" idx="11"/>
          </p:nvPr>
        </p:nvSpPr>
        <p:spPr>
          <a:xfrm>
            <a:off x="1472964" y="4482980"/>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9" name="Picture Placeholder 14"/>
          <p:cNvSpPr>
            <a:spLocks noGrp="1"/>
          </p:cNvSpPr>
          <p:nvPr>
            <p:ph type="pic" sz="quarter" idx="12"/>
          </p:nvPr>
        </p:nvSpPr>
        <p:spPr>
          <a:xfrm>
            <a:off x="4476151"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0" name="Picture Placeholder 14"/>
          <p:cNvSpPr>
            <a:spLocks noGrp="1"/>
          </p:cNvSpPr>
          <p:nvPr>
            <p:ph type="pic" sz="quarter" idx="13"/>
          </p:nvPr>
        </p:nvSpPr>
        <p:spPr>
          <a:xfrm>
            <a:off x="7479335"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1" name="Picture Placeholder 14"/>
          <p:cNvSpPr>
            <a:spLocks noGrp="1"/>
          </p:cNvSpPr>
          <p:nvPr>
            <p:ph type="pic" sz="quarter" idx="14"/>
          </p:nvPr>
        </p:nvSpPr>
        <p:spPr>
          <a:xfrm>
            <a:off x="10482526"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Tree>
    <p:extLst>
      <p:ext uri="{BB962C8B-B14F-4D97-AF65-F5344CB8AC3E}">
        <p14:creationId xmlns:p14="http://schemas.microsoft.com/office/powerpoint/2010/main" val="26711715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ortfolio">
    <p:spTree>
      <p:nvGrpSpPr>
        <p:cNvPr id="1" name=""/>
        <p:cNvGrpSpPr/>
        <p:nvPr/>
      </p:nvGrpSpPr>
      <p:grpSpPr>
        <a:xfrm>
          <a:off x="0" y="0"/>
          <a:ext cx="0" cy="0"/>
          <a:chOff x="0" y="0"/>
          <a:chExt cx="0" cy="0"/>
        </a:xfrm>
      </p:grpSpPr>
      <p:sp>
        <p:nvSpPr>
          <p:cNvPr id="8" name="Rectangle 7"/>
          <p:cNvSpPr/>
          <p:nvPr userDrawn="1"/>
        </p:nvSpPr>
        <p:spPr>
          <a:xfrm>
            <a:off x="1" y="2"/>
            <a:ext cx="3373179" cy="10287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9" name="Picture Placeholder 17"/>
          <p:cNvSpPr>
            <a:spLocks noGrp="1"/>
          </p:cNvSpPr>
          <p:nvPr>
            <p:ph type="pic" sz="quarter" idx="10"/>
          </p:nvPr>
        </p:nvSpPr>
        <p:spPr>
          <a:xfrm>
            <a:off x="3373636" y="2"/>
            <a:ext cx="3484364" cy="5143500"/>
          </a:xfrm>
          <a:prstGeom prst="rect">
            <a:avLst/>
          </a:prstGeom>
          <a:solidFill>
            <a:schemeClr val="bg1">
              <a:lumMod val="85000"/>
            </a:schemeClr>
          </a:solidFill>
        </p:spPr>
        <p:txBody>
          <a:bodyPr/>
          <a:lstStyle>
            <a:lvl1pPr>
              <a:defRPr sz="1688"/>
            </a:lvl1pPr>
          </a:lstStyle>
          <a:p>
            <a:endParaRPr lang="en-US"/>
          </a:p>
        </p:txBody>
      </p:sp>
      <p:sp>
        <p:nvSpPr>
          <p:cNvPr id="10" name="Picture Placeholder 17"/>
          <p:cNvSpPr>
            <a:spLocks noGrp="1"/>
          </p:cNvSpPr>
          <p:nvPr>
            <p:ph type="pic" sz="quarter" idx="11"/>
          </p:nvPr>
        </p:nvSpPr>
        <p:spPr>
          <a:xfrm>
            <a:off x="3373407"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1" name="Picture Placeholder 17"/>
          <p:cNvSpPr>
            <a:spLocks noGrp="1"/>
          </p:cNvSpPr>
          <p:nvPr>
            <p:ph type="pic" sz="quarter" idx="12"/>
          </p:nvPr>
        </p:nvSpPr>
        <p:spPr>
          <a:xfrm>
            <a:off x="6858229"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2" name="Picture Placeholder 17"/>
          <p:cNvSpPr>
            <a:spLocks noGrp="1"/>
          </p:cNvSpPr>
          <p:nvPr>
            <p:ph type="pic" sz="quarter" idx="13"/>
          </p:nvPr>
        </p:nvSpPr>
        <p:spPr>
          <a:xfrm>
            <a:off x="10342134" y="5143500"/>
            <a:ext cx="3373866" cy="5143500"/>
          </a:xfrm>
          <a:prstGeom prst="rect">
            <a:avLst/>
          </a:prstGeom>
          <a:solidFill>
            <a:schemeClr val="bg1">
              <a:lumMod val="85000"/>
            </a:schemeClr>
          </a:solidFill>
        </p:spPr>
        <p:txBody>
          <a:bodyPr/>
          <a:lstStyle>
            <a:lvl1pPr>
              <a:defRPr sz="1688"/>
            </a:lvl1pPr>
          </a:lstStyle>
          <a:p>
            <a:endParaRPr lang="en-US"/>
          </a:p>
        </p:txBody>
      </p:sp>
      <p:sp>
        <p:nvSpPr>
          <p:cNvPr id="13" name="Picture Placeholder 17"/>
          <p:cNvSpPr>
            <a:spLocks noGrp="1"/>
          </p:cNvSpPr>
          <p:nvPr>
            <p:ph type="pic" sz="quarter" idx="14"/>
          </p:nvPr>
        </p:nvSpPr>
        <p:spPr>
          <a:xfrm>
            <a:off x="6858233" y="2"/>
            <a:ext cx="6857771" cy="5143500"/>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11269497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ortfolio Details">
    <p:spTree>
      <p:nvGrpSpPr>
        <p:cNvPr id="1" name=""/>
        <p:cNvGrpSpPr/>
        <p:nvPr/>
      </p:nvGrpSpPr>
      <p:grpSpPr>
        <a:xfrm>
          <a:off x="0" y="0"/>
          <a:ext cx="0" cy="0"/>
          <a:chOff x="0" y="0"/>
          <a:chExt cx="0" cy="0"/>
        </a:xfrm>
      </p:grpSpPr>
      <p:sp>
        <p:nvSpPr>
          <p:cNvPr id="10" name="Rectangle 9"/>
          <p:cNvSpPr/>
          <p:nvPr userDrawn="1"/>
        </p:nvSpPr>
        <p:spPr>
          <a:xfrm>
            <a:off x="37719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1" name="Rectangle 10"/>
          <p:cNvSpPr/>
          <p:nvPr userDrawn="1"/>
        </p:nvSpPr>
        <p:spPr>
          <a:xfrm>
            <a:off x="99441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2" name="Picture Placeholder 16"/>
          <p:cNvSpPr>
            <a:spLocks noGrp="1"/>
          </p:cNvSpPr>
          <p:nvPr>
            <p:ph type="pic" sz="quarter" idx="10"/>
          </p:nvPr>
        </p:nvSpPr>
        <p:spPr>
          <a:xfrm>
            <a:off x="685800" y="3028950"/>
            <a:ext cx="3086100" cy="3479007"/>
          </a:xfrm>
          <a:prstGeom prst="rect">
            <a:avLst/>
          </a:prstGeom>
          <a:solidFill>
            <a:schemeClr val="bg1">
              <a:lumMod val="85000"/>
            </a:schemeClr>
          </a:solidFill>
        </p:spPr>
        <p:txBody>
          <a:bodyPr/>
          <a:lstStyle>
            <a:lvl1pPr>
              <a:defRPr sz="1688"/>
            </a:lvl1pPr>
          </a:lstStyle>
          <a:p>
            <a:endParaRPr lang="en-US"/>
          </a:p>
        </p:txBody>
      </p:sp>
      <p:sp>
        <p:nvSpPr>
          <p:cNvPr id="13" name="Picture Placeholder 16"/>
          <p:cNvSpPr>
            <a:spLocks noGrp="1"/>
          </p:cNvSpPr>
          <p:nvPr>
            <p:ph type="pic" sz="quarter" idx="11"/>
          </p:nvPr>
        </p:nvSpPr>
        <p:spPr>
          <a:xfrm>
            <a:off x="6858000" y="3028119"/>
            <a:ext cx="3086100" cy="3479007"/>
          </a:xfrm>
          <a:prstGeom prst="rect">
            <a:avLst/>
          </a:prstGeom>
          <a:solidFill>
            <a:schemeClr val="bg1">
              <a:lumMod val="85000"/>
            </a:schemeClr>
          </a:solidFill>
        </p:spPr>
        <p:txBody>
          <a:bodyPr/>
          <a:lstStyle>
            <a:lvl1pPr>
              <a:defRPr sz="1688"/>
            </a:lvl1pPr>
          </a:lstStyle>
          <a:p>
            <a:endParaRPr lang="en-US"/>
          </a:p>
        </p:txBody>
      </p:sp>
      <p:sp>
        <p:nvSpPr>
          <p:cNvPr id="14" name="Picture Placeholder 16"/>
          <p:cNvSpPr>
            <a:spLocks noGrp="1"/>
          </p:cNvSpPr>
          <p:nvPr>
            <p:ph type="pic" sz="quarter" idx="12"/>
          </p:nvPr>
        </p:nvSpPr>
        <p:spPr>
          <a:xfrm>
            <a:off x="3771900" y="6507128"/>
            <a:ext cx="3086100" cy="2236824"/>
          </a:xfrm>
          <a:prstGeom prst="rect">
            <a:avLst/>
          </a:prstGeom>
          <a:solidFill>
            <a:schemeClr val="bg1">
              <a:lumMod val="85000"/>
            </a:schemeClr>
          </a:solidFill>
        </p:spPr>
        <p:txBody>
          <a:bodyPr/>
          <a:lstStyle>
            <a:lvl1pPr>
              <a:defRPr sz="1688"/>
            </a:lvl1pPr>
          </a:lstStyle>
          <a:p>
            <a:endParaRPr lang="en-US"/>
          </a:p>
        </p:txBody>
      </p:sp>
      <p:sp>
        <p:nvSpPr>
          <p:cNvPr id="15" name="Picture Placeholder 16"/>
          <p:cNvSpPr>
            <a:spLocks noGrp="1"/>
          </p:cNvSpPr>
          <p:nvPr>
            <p:ph type="pic" sz="quarter" idx="13"/>
          </p:nvPr>
        </p:nvSpPr>
        <p:spPr>
          <a:xfrm>
            <a:off x="9944100" y="6507128"/>
            <a:ext cx="3086100" cy="2236824"/>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21290650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roduct Image">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90547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7" name="Picture Placeholder 10"/>
          <p:cNvSpPr>
            <a:spLocks noGrp="1"/>
          </p:cNvSpPr>
          <p:nvPr>
            <p:ph type="pic" sz="quarter" idx="11"/>
          </p:nvPr>
        </p:nvSpPr>
        <p:spPr>
          <a:xfrm>
            <a:off x="400344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8" name="Picture Placeholder 10"/>
          <p:cNvSpPr>
            <a:spLocks noGrp="1"/>
          </p:cNvSpPr>
          <p:nvPr>
            <p:ph type="pic" sz="quarter" idx="12"/>
          </p:nvPr>
        </p:nvSpPr>
        <p:spPr>
          <a:xfrm>
            <a:off x="7104419"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9" name="Picture Placeholder 10"/>
          <p:cNvSpPr>
            <a:spLocks noGrp="1"/>
          </p:cNvSpPr>
          <p:nvPr>
            <p:ph type="pic" sz="quarter" idx="13"/>
          </p:nvPr>
        </p:nvSpPr>
        <p:spPr>
          <a:xfrm>
            <a:off x="10203554" y="3059909"/>
            <a:ext cx="2607469" cy="3479006"/>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3727595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58C7A6-5722-08BE-15AF-55AB2DDEDDC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2DEB0B4-2E22-077B-8EDA-8C154DBC4319}"/>
              </a:ext>
            </a:extLst>
          </p:cNvPr>
          <p:cNvSpPr>
            <a:spLocks noGrp="1"/>
          </p:cNvSpPr>
          <p:nvPr>
            <p:ph type="dt" sz="half" idx="10"/>
          </p:nvPr>
        </p:nvSpPr>
        <p:spPr/>
        <p:txBody>
          <a:bodyPr/>
          <a:lstStyle/>
          <a:p>
            <a:fld id="{C5C905A2-2301-4529-94CB-D69E8C42EEDC}" type="datetimeFigureOut">
              <a:rPr lang="fr-FR" smtClean="0"/>
              <a:t>21/09/2025</a:t>
            </a:fld>
            <a:endParaRPr lang="fr-FR"/>
          </a:p>
        </p:txBody>
      </p:sp>
      <p:sp>
        <p:nvSpPr>
          <p:cNvPr id="4" name="Espace réservé du pied de page 3">
            <a:extLst>
              <a:ext uri="{FF2B5EF4-FFF2-40B4-BE49-F238E27FC236}">
                <a16:creationId xmlns:a16="http://schemas.microsoft.com/office/drawing/2014/main" id="{199378A2-547B-BC2A-8610-A467BF51A9C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3FE9668-1004-7150-D81F-31D55F52A6A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7067967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5"/>
          <p:cNvSpPr>
            <a:spLocks noGrp="1"/>
          </p:cNvSpPr>
          <p:nvPr>
            <p:ph type="pic" sz="quarter" idx="10"/>
          </p:nvPr>
        </p:nvSpPr>
        <p:spPr>
          <a:xfrm>
            <a:off x="0" y="2"/>
            <a:ext cx="13716000" cy="10287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29787262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Image">
    <p:spTree>
      <p:nvGrpSpPr>
        <p:cNvPr id="1" name=""/>
        <p:cNvGrpSpPr/>
        <p:nvPr/>
      </p:nvGrpSpPr>
      <p:grpSpPr>
        <a:xfrm>
          <a:off x="0" y="0"/>
          <a:ext cx="0" cy="0"/>
          <a:chOff x="0" y="0"/>
          <a:chExt cx="0" cy="0"/>
        </a:xfrm>
      </p:grpSpPr>
      <p:sp>
        <p:nvSpPr>
          <p:cNvPr id="8" name="Picture Placeholder 12"/>
          <p:cNvSpPr>
            <a:spLocks noGrp="1"/>
          </p:cNvSpPr>
          <p:nvPr>
            <p:ph type="pic" sz="quarter" idx="10"/>
          </p:nvPr>
        </p:nvSpPr>
        <p:spPr>
          <a:xfrm>
            <a:off x="0" y="0"/>
            <a:ext cx="6858000" cy="5155407"/>
          </a:xfrm>
          <a:prstGeom prst="rect">
            <a:avLst/>
          </a:prstGeom>
          <a:solidFill>
            <a:schemeClr val="bg1">
              <a:lumMod val="85000"/>
            </a:schemeClr>
          </a:solidFill>
        </p:spPr>
        <p:txBody>
          <a:bodyPr/>
          <a:lstStyle/>
          <a:p>
            <a:endParaRPr lang="en-US"/>
          </a:p>
        </p:txBody>
      </p:sp>
      <p:sp>
        <p:nvSpPr>
          <p:cNvPr id="9" name="Picture Placeholder 12"/>
          <p:cNvSpPr>
            <a:spLocks noGrp="1"/>
          </p:cNvSpPr>
          <p:nvPr>
            <p:ph type="pic" sz="quarter" idx="11"/>
          </p:nvPr>
        </p:nvSpPr>
        <p:spPr>
          <a:xfrm>
            <a:off x="6858000" y="5155407"/>
            <a:ext cx="6858000" cy="5155407"/>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33420172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ecent Portfolio Image">
    <p:spTree>
      <p:nvGrpSpPr>
        <p:cNvPr id="1" name=""/>
        <p:cNvGrpSpPr/>
        <p:nvPr/>
      </p:nvGrpSpPr>
      <p:grpSpPr>
        <a:xfrm>
          <a:off x="0" y="0"/>
          <a:ext cx="0" cy="0"/>
          <a:chOff x="0" y="0"/>
          <a:chExt cx="0" cy="0"/>
        </a:xfrm>
      </p:grpSpPr>
      <p:sp>
        <p:nvSpPr>
          <p:cNvPr id="10" name="Picture Placeholder 10"/>
          <p:cNvSpPr>
            <a:spLocks noGrp="1"/>
          </p:cNvSpPr>
          <p:nvPr>
            <p:ph type="pic" sz="quarter" idx="10"/>
          </p:nvPr>
        </p:nvSpPr>
        <p:spPr>
          <a:xfrm>
            <a:off x="3002162" y="3028950"/>
            <a:ext cx="3314700" cy="5715000"/>
          </a:xfrm>
          <a:prstGeom prst="rect">
            <a:avLst/>
          </a:prstGeom>
          <a:solidFill>
            <a:schemeClr val="bg1">
              <a:lumMod val="85000"/>
            </a:schemeClr>
          </a:solidFill>
        </p:spPr>
        <p:txBody>
          <a:bodyPr/>
          <a:lstStyle/>
          <a:p>
            <a:endParaRPr lang="en-US"/>
          </a:p>
        </p:txBody>
      </p:sp>
      <p:sp>
        <p:nvSpPr>
          <p:cNvPr id="11" name="Picture Placeholder 10"/>
          <p:cNvSpPr>
            <a:spLocks noGrp="1"/>
          </p:cNvSpPr>
          <p:nvPr>
            <p:ph type="pic" sz="quarter" idx="11"/>
          </p:nvPr>
        </p:nvSpPr>
        <p:spPr>
          <a:xfrm>
            <a:off x="9331214" y="3028950"/>
            <a:ext cx="3314700" cy="5715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16470937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amond Image">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4629814"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0" name="Picture Placeholder 2"/>
          <p:cNvSpPr>
            <a:spLocks noGrp="1"/>
          </p:cNvSpPr>
          <p:nvPr>
            <p:ph type="pic" sz="quarter" idx="11"/>
          </p:nvPr>
        </p:nvSpPr>
        <p:spPr>
          <a:xfrm>
            <a:off x="6944492"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1" name="Picture Placeholder 2"/>
          <p:cNvSpPr>
            <a:spLocks noGrp="1"/>
          </p:cNvSpPr>
          <p:nvPr>
            <p:ph type="pic" sz="quarter" idx="12"/>
          </p:nvPr>
        </p:nvSpPr>
        <p:spPr>
          <a:xfrm>
            <a:off x="6941176" y="6148565"/>
            <a:ext cx="2139696" cy="2852928"/>
          </a:xfrm>
          <a:prstGeom prst="diamond">
            <a:avLst/>
          </a:prstGeom>
          <a:solidFill>
            <a:schemeClr val="bg1">
              <a:lumMod val="85000"/>
            </a:schemeClr>
          </a:solidFill>
        </p:spPr>
        <p:txBody>
          <a:bodyPr/>
          <a:lstStyle>
            <a:lvl1pPr>
              <a:defRPr sz="1688"/>
            </a:lvl1pPr>
          </a:lstStyle>
          <a:p>
            <a:endParaRPr lang="en-US"/>
          </a:p>
        </p:txBody>
      </p:sp>
      <p:sp>
        <p:nvSpPr>
          <p:cNvPr id="12" name="Picture Placeholder 2"/>
          <p:cNvSpPr>
            <a:spLocks noGrp="1"/>
          </p:cNvSpPr>
          <p:nvPr>
            <p:ph type="pic" sz="quarter" idx="13"/>
          </p:nvPr>
        </p:nvSpPr>
        <p:spPr>
          <a:xfrm>
            <a:off x="4629814" y="6148565"/>
            <a:ext cx="2139696" cy="2852928"/>
          </a:xfrm>
          <a:prstGeom prst="diamond">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7829291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42975" y="383915"/>
            <a:ext cx="11830050" cy="1130985"/>
          </a:xfrm>
          <a:prstGeom prst="rect">
            <a:avLst/>
          </a:prstGeom>
        </p:spPr>
        <p:txBody>
          <a:bodyPr>
            <a:normAutofit/>
          </a:bodyPr>
          <a:lstStyle>
            <a:lvl1pPr algn="ctr">
              <a:defRPr sz="6075">
                <a:solidFill>
                  <a:schemeClr val="accent4">
                    <a:lumMod val="50000"/>
                  </a:schemeClr>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942975" y="2738438"/>
            <a:ext cx="11830050" cy="6527007"/>
          </a:xfrm>
          <a:prstGeom prst="rect">
            <a:avLst/>
          </a:prstGeo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94297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ABF3146D-F1FD-4449-A89A-D8FE7B54DE81}" type="datetimeFigureOut">
              <a:rPr lang="en-US" smtClean="0"/>
              <a:pPr/>
              <a:t>9/21/2025</a:t>
            </a:fld>
            <a:endParaRPr lang="en-US"/>
          </a:p>
        </p:txBody>
      </p:sp>
      <p:sp>
        <p:nvSpPr>
          <p:cNvPr id="5" name="Footer Placeholder 4"/>
          <p:cNvSpPr>
            <a:spLocks noGrp="1"/>
          </p:cNvSpPr>
          <p:nvPr>
            <p:ph type="ftr" sz="quarter" idx="11"/>
          </p:nvPr>
        </p:nvSpPr>
        <p:spPr>
          <a:xfrm>
            <a:off x="4543425" y="9534530"/>
            <a:ext cx="462915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a:xfrm>
            <a:off x="968692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16F919D3-A0D6-4586-82A8-25A537D2BD8F}" type="slidenum">
              <a:rPr lang="en-US" smtClean="0"/>
              <a:pPr/>
              <a:t>‹N°›</a:t>
            </a:fld>
            <a:endParaRPr lang="en-US" dirty="0"/>
          </a:p>
        </p:txBody>
      </p:sp>
      <p:sp>
        <p:nvSpPr>
          <p:cNvPr id="13" name="Rectangle 13"/>
          <p:cNvSpPr>
            <a:spLocks/>
          </p:cNvSpPr>
          <p:nvPr userDrawn="1"/>
        </p:nvSpPr>
        <p:spPr bwMode="auto">
          <a:xfrm>
            <a:off x="3978180" y="1719621"/>
            <a:ext cx="5759649" cy="50007"/>
          </a:xfrm>
          <a:prstGeom prst="rect">
            <a:avLst/>
          </a:prstGeom>
          <a:solidFill>
            <a:schemeClr val="accent6">
              <a:lumMod val="75000"/>
            </a:schemeClr>
          </a:solidFill>
          <a:ln>
            <a:solidFill>
              <a:schemeClr val="accent6">
                <a:lumMod val="75000"/>
              </a:schemeClr>
            </a:solidFill>
          </a:ln>
        </p:spPr>
        <p:txBody>
          <a:bodyPr lIns="0" tIns="0" rIns="0" bIns="0"/>
          <a:lstStyle/>
          <a:p>
            <a:endParaRPr lang="en-US" sz="3392" dirty="0">
              <a:solidFill>
                <a:srgbClr val="FF8200"/>
              </a:solidFill>
              <a:latin typeface="Times New Roman" panose="02020603050405020304" pitchFamily="18" charset="0"/>
              <a:cs typeface="Times New Roman" panose="02020603050405020304" pitchFamily="18" charset="0"/>
            </a:endParaRPr>
          </a:p>
        </p:txBody>
      </p:sp>
      <p:sp>
        <p:nvSpPr>
          <p:cNvPr id="9" name="Text Placeholder 2"/>
          <p:cNvSpPr>
            <a:spLocks noGrp="1"/>
          </p:cNvSpPr>
          <p:nvPr>
            <p:ph type="body" idx="13"/>
          </p:nvPr>
        </p:nvSpPr>
        <p:spPr>
          <a:xfrm>
            <a:off x="3978176" y="1105464"/>
            <a:ext cx="5708750" cy="605490"/>
          </a:xfrm>
          <a:prstGeom prst="rect">
            <a:avLst/>
          </a:prstGeom>
        </p:spPr>
        <p:txBody>
          <a:bodyPr anchor="b">
            <a:normAutofit/>
          </a:bodyPr>
          <a:lstStyle>
            <a:lvl1pPr marL="0" indent="0" algn="ctr">
              <a:buNone/>
              <a:defRPr lang="en-US" sz="2700" i="0" kern="1200" dirty="0" smtClean="0">
                <a:solidFill>
                  <a:schemeClr val="accent6">
                    <a:lumMod val="75000"/>
                  </a:schemeClr>
                </a:solidFill>
                <a:latin typeface="Times New Roman" panose="02020603050405020304" pitchFamily="18" charset="0"/>
                <a:ea typeface="+mn-ea"/>
                <a:cs typeface="Times New Roman" panose="02020603050405020304" pitchFamily="18" charset="0"/>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sp>
        <p:nvSpPr>
          <p:cNvPr id="11" name="Slide Number Placeholder 5">
            <a:extLst>
              <a:ext uri="{FF2B5EF4-FFF2-40B4-BE49-F238E27FC236}">
                <a16:creationId xmlns:a16="http://schemas.microsoft.com/office/drawing/2014/main" id="{B23EBF91-12E7-4578-B9C3-38B7C94B136A}"/>
              </a:ext>
            </a:extLst>
          </p:cNvPr>
          <p:cNvSpPr txBox="1">
            <a:spLocks/>
          </p:cNvSpPr>
          <p:nvPr userDrawn="1"/>
        </p:nvSpPr>
        <p:spPr>
          <a:xfrm>
            <a:off x="12980644" y="294320"/>
            <a:ext cx="523306" cy="547688"/>
          </a:xfrm>
          <a:prstGeom prst="rect">
            <a:avLst/>
          </a:prstGeom>
          <a:solidFill>
            <a:schemeClr val="accent6">
              <a:lumMod val="75000"/>
            </a:schemeClr>
          </a:solidFill>
          <a:ln>
            <a:solidFill>
              <a:schemeClr val="accent6">
                <a:lumMod val="75000"/>
              </a:schemeClr>
            </a:solidFill>
          </a:ln>
        </p:spPr>
        <p:txBody>
          <a:bodyPr vert="horz" lIns="154305" tIns="77153" rIns="154305" bIns="77153"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F919D3-A0D6-4586-82A8-25A537D2BD8F}" type="slidenum">
              <a:rPr lang="en-US" sz="2025" smtClean="0">
                <a:solidFill>
                  <a:schemeClr val="bg1"/>
                </a:solidFill>
                <a:latin typeface="Times New Roman" panose="02020603050405020304" pitchFamily="18" charset="0"/>
                <a:cs typeface="Times New Roman" panose="02020603050405020304" pitchFamily="18" charset="0"/>
              </a:rPr>
              <a:pPr/>
              <a:t>‹N°›</a:t>
            </a:fld>
            <a:endParaRPr lang="en-US" sz="2025"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3990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884DD05-51C3-B89B-7D26-A09F373B06BB}"/>
              </a:ext>
            </a:extLst>
          </p:cNvPr>
          <p:cNvSpPr>
            <a:spLocks noGrp="1"/>
          </p:cNvSpPr>
          <p:nvPr>
            <p:ph type="dt" sz="half" idx="10"/>
          </p:nvPr>
        </p:nvSpPr>
        <p:spPr/>
        <p:txBody>
          <a:bodyPr/>
          <a:lstStyle/>
          <a:p>
            <a:fld id="{C5C905A2-2301-4529-94CB-D69E8C42EEDC}" type="datetimeFigureOut">
              <a:rPr lang="fr-FR" smtClean="0"/>
              <a:t>21/09/2025</a:t>
            </a:fld>
            <a:endParaRPr lang="fr-FR"/>
          </a:p>
        </p:txBody>
      </p:sp>
      <p:sp>
        <p:nvSpPr>
          <p:cNvPr id="3" name="Espace réservé du pied de page 2">
            <a:extLst>
              <a:ext uri="{FF2B5EF4-FFF2-40B4-BE49-F238E27FC236}">
                <a16:creationId xmlns:a16="http://schemas.microsoft.com/office/drawing/2014/main" id="{050AC938-980B-339B-A89C-127223A5747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4DD8E4-23B0-DEBB-BD9F-ACA592B1FE7F}"/>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8303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741EDE-8A44-BFD0-2CE8-C2628D281C13}"/>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2680BA2D-B705-582F-CBB7-C2C622B65699}"/>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99E3B1C-5255-4A33-524D-F786E5A7F6F7}"/>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5DC0D08-78B2-418A-218B-C5ACB2D7C30C}"/>
              </a:ext>
            </a:extLst>
          </p:cNvPr>
          <p:cNvSpPr>
            <a:spLocks noGrp="1"/>
          </p:cNvSpPr>
          <p:nvPr>
            <p:ph type="dt" sz="half" idx="10"/>
          </p:nvPr>
        </p:nvSpPr>
        <p:spPr/>
        <p:txBody>
          <a:bodyPr/>
          <a:lstStyle/>
          <a:p>
            <a:fld id="{C5C905A2-2301-4529-94CB-D69E8C42EEDC}" type="datetimeFigureOut">
              <a:rPr lang="fr-FR" smtClean="0"/>
              <a:t>21/09/2025</a:t>
            </a:fld>
            <a:endParaRPr lang="fr-FR"/>
          </a:p>
        </p:txBody>
      </p:sp>
      <p:sp>
        <p:nvSpPr>
          <p:cNvPr id="6" name="Espace réservé du pied de page 5">
            <a:extLst>
              <a:ext uri="{FF2B5EF4-FFF2-40B4-BE49-F238E27FC236}">
                <a16:creationId xmlns:a16="http://schemas.microsoft.com/office/drawing/2014/main" id="{CA84D5F8-D23A-EF20-E0C4-51A6C5D399E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07314F6-8402-3290-C78B-6ECE9F7AE97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5654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C0D649-284F-3BAA-782D-FE1E2D16421C}"/>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A7541131-65D6-93F1-6DC4-82A3F33F43C7}"/>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3D17F98F-5653-9EE6-F832-FD56936A4C65}"/>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4205DA-BECA-4B35-9EA6-C8FEF9C734BC}"/>
              </a:ext>
            </a:extLst>
          </p:cNvPr>
          <p:cNvSpPr>
            <a:spLocks noGrp="1"/>
          </p:cNvSpPr>
          <p:nvPr>
            <p:ph type="dt" sz="half" idx="10"/>
          </p:nvPr>
        </p:nvSpPr>
        <p:spPr/>
        <p:txBody>
          <a:bodyPr/>
          <a:lstStyle/>
          <a:p>
            <a:fld id="{C5C905A2-2301-4529-94CB-D69E8C42EEDC}" type="datetimeFigureOut">
              <a:rPr lang="fr-FR" smtClean="0"/>
              <a:t>21/09/2025</a:t>
            </a:fld>
            <a:endParaRPr lang="fr-FR"/>
          </a:p>
        </p:txBody>
      </p:sp>
      <p:sp>
        <p:nvSpPr>
          <p:cNvPr id="6" name="Espace réservé du pied de page 5">
            <a:extLst>
              <a:ext uri="{FF2B5EF4-FFF2-40B4-BE49-F238E27FC236}">
                <a16:creationId xmlns:a16="http://schemas.microsoft.com/office/drawing/2014/main" id="{E4ACEDD7-9189-B5A4-6901-960BB416CF9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B86485-C75F-4FAA-B3EE-0CC97960AA67}"/>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134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theme" Target="../theme/theme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CE8B00F-F076-E79C-9622-A6E96E8C09D8}"/>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E2C1666-B105-9748-367B-B9C6F9644264}"/>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3C9CD02E-9A23-814D-8097-07296695C849}"/>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C5C905A2-2301-4529-94CB-D69E8C42EEDC}" type="datetimeFigureOut">
              <a:rPr lang="fr-FR" smtClean="0"/>
              <a:t>21/09/2025</a:t>
            </a:fld>
            <a:endParaRPr lang="fr-FR"/>
          </a:p>
        </p:txBody>
      </p:sp>
      <p:sp>
        <p:nvSpPr>
          <p:cNvPr id="5" name="Espace réservé du pied de page 4">
            <a:extLst>
              <a:ext uri="{FF2B5EF4-FFF2-40B4-BE49-F238E27FC236}">
                <a16:creationId xmlns:a16="http://schemas.microsoft.com/office/drawing/2014/main" id="{59912E29-A6DC-7206-514B-F23CB234036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6062363-3417-EC39-FF09-D4856715FCE3}"/>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3335771610"/>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F8837B5-B05C-A7BD-ECB6-0FFFA7831D1D}"/>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A1CF13C-C857-7716-EB4F-8DBD7847688F}"/>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24B5780-F6CF-85C5-7A35-0DCD88087F63}"/>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AD96E12F-ACD3-4E0E-B47F-96DD99D05E35}" type="datetimeFigureOut">
              <a:rPr lang="fr-FR" smtClean="0"/>
              <a:t>21/09/2025</a:t>
            </a:fld>
            <a:endParaRPr lang="fr-FR"/>
          </a:p>
        </p:txBody>
      </p:sp>
      <p:sp>
        <p:nvSpPr>
          <p:cNvPr id="5" name="Espace réservé du pied de page 4">
            <a:extLst>
              <a:ext uri="{FF2B5EF4-FFF2-40B4-BE49-F238E27FC236}">
                <a16:creationId xmlns:a16="http://schemas.microsoft.com/office/drawing/2014/main" id="{AAD28588-B88C-8883-E814-922A4FF87E0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9632A89-E33E-A52A-B575-5F1FB397CD36}"/>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68F36082-E65D-4844-87F9-3DACD02CE44F}" type="slidenum">
              <a:rPr lang="fr-FR" smtClean="0"/>
              <a:t>‹N°›</a:t>
            </a:fld>
            <a:endParaRPr lang="fr-FR"/>
          </a:p>
        </p:txBody>
      </p:sp>
    </p:spTree>
    <p:extLst>
      <p:ext uri="{BB962C8B-B14F-4D97-AF65-F5344CB8AC3E}">
        <p14:creationId xmlns:p14="http://schemas.microsoft.com/office/powerpoint/2010/main" val="414385586"/>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75000"/>
                  </a:schemeClr>
                </a:solidFill>
              </a:defRPr>
            </a:lvl1pPr>
          </a:lstStyle>
          <a:p>
            <a:fld id="{012BB41D-4523-4E64-89A7-E24FA28A1CDB}" type="slidenum">
              <a:rPr lang="fr-FR" smtClean="0"/>
              <a:t>‹N°›</a:t>
            </a:fld>
            <a:endParaRPr lang="fr-FR"/>
          </a:p>
        </p:txBody>
      </p:sp>
    </p:spTree>
    <p:extLst>
      <p:ext uri="{BB962C8B-B14F-4D97-AF65-F5344CB8AC3E}">
        <p14:creationId xmlns:p14="http://schemas.microsoft.com/office/powerpoint/2010/main" val="54830968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hf hdr="0" ftr="0" dt="0"/>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2975" y="547690"/>
            <a:ext cx="11830050" cy="198834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42975" y="9534527"/>
            <a:ext cx="30861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C5C905A2-2301-4529-94CB-D69E8C42EEDC}" type="datetimeFigureOut">
              <a:rPr lang="fr-FR" smtClean="0"/>
              <a:t>21/09/2025</a:t>
            </a:fld>
            <a:endParaRPr lang="fr-FR"/>
          </a:p>
        </p:txBody>
      </p:sp>
      <p:sp>
        <p:nvSpPr>
          <p:cNvPr id="5" name="Footer Placeholder 4"/>
          <p:cNvSpPr>
            <a:spLocks noGrp="1"/>
          </p:cNvSpPr>
          <p:nvPr>
            <p:ph type="ftr" sz="quarter" idx="3"/>
          </p:nvPr>
        </p:nvSpPr>
        <p:spPr>
          <a:xfrm>
            <a:off x="4543425" y="9534527"/>
            <a:ext cx="462915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9686925" y="9534527"/>
            <a:ext cx="30861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540381291"/>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7" r:id="rId12"/>
    <p:sldLayoutId id="2147483948" r:id="rId13"/>
    <p:sldLayoutId id="2147483949" r:id="rId14"/>
    <p:sldLayoutId id="2147483844" r:id="rId15"/>
    <p:sldLayoutId id="2147483878" r:id="rId16"/>
    <p:sldLayoutId id="2147483880" r:id="rId17"/>
    <p:sldLayoutId id="2147483881" r:id="rId18"/>
    <p:sldLayoutId id="2147483950" r:id="rId19"/>
    <p:sldLayoutId id="2147483951" r:id="rId20"/>
    <p:sldLayoutId id="2147483838" r:id="rId21"/>
    <p:sldLayoutId id="2147483650" r:id="rId22"/>
    <p:sldLayoutId id="2147483651" r:id="rId23"/>
    <p:sldLayoutId id="2147483652" r:id="rId24"/>
    <p:sldLayoutId id="2147483653" r:id="rId25"/>
    <p:sldLayoutId id="2147483654" r:id="rId26"/>
    <p:sldLayoutId id="2147483655" r:id="rId27"/>
    <p:sldLayoutId id="2147483656" r:id="rId28"/>
    <p:sldLayoutId id="2147483657" r:id="rId29"/>
    <p:sldLayoutId id="2147483658" r:id="rId30"/>
    <p:sldLayoutId id="2147483877" r:id="rId3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0.xml"/><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45.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40.xml"/><Relationship Id="rId5" Type="http://schemas.openxmlformats.org/officeDocument/2006/relationships/image" Target="../media/image2.sv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7.png"/><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40.xml"/><Relationship Id="rId5" Type="http://schemas.openxmlformats.org/officeDocument/2006/relationships/image" Target="../media/image9.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7.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1.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1.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1.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1.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1.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1.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1.xml"/></Relationships>
</file>

<file path=ppt/slides/_rels/slide3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5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6.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slideLayout" Target="../slideLayouts/slideLayout40.xml"/><Relationship Id="rId1" Type="http://schemas.openxmlformats.org/officeDocument/2006/relationships/tags" Target="../tags/tag1.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7.svg"/><Relationship Id="rId9" Type="http://schemas.openxmlformats.org/officeDocument/2006/relationships/image" Target="../media/image14.png"/></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1.xml"/></Relationships>
</file>

<file path=ppt/slides/_rels/slide4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5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3.png"/></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1.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5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5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51.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4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51.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1.xml"/></Relationships>
</file>

<file path=ppt/slides/_rels/slide4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1.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0.png"/><Relationship Id="rId2" Type="http://schemas.openxmlformats.org/officeDocument/2006/relationships/image" Target="../media/image8.jpeg"/><Relationship Id="rId1" Type="http://schemas.openxmlformats.org/officeDocument/2006/relationships/slideLayout" Target="../slideLayouts/slideLayout4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5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40.xml"/><Relationship Id="rId6" Type="http://schemas.microsoft.com/office/2007/relationships/hdphoto" Target="../media/hdphoto1.wdp"/><Relationship Id="rId5" Type="http://schemas.openxmlformats.org/officeDocument/2006/relationships/image" Target="../media/image21.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03934" y="2630657"/>
            <a:ext cx="13303047" cy="2354491"/>
          </a:xfrm>
          <a:prstGeom prst="rect">
            <a:avLst/>
          </a:prstGeom>
        </p:spPr>
        <p:txBody>
          <a:bodyPr wrap="square" lIns="0" tIns="0" rIns="0" bIns="0" rtlCol="0" anchor="ctr">
            <a:spAutoFit/>
          </a:bodyPr>
          <a:lstStyle/>
          <a:p>
            <a:pPr algn="ctr" defTabSz="685834"/>
            <a:r>
              <a:rPr lang="ar-MA" sz="7650" dirty="0">
                <a:solidFill>
                  <a:srgbClr val="01070A"/>
                </a:solidFill>
                <a:latin typeface="Adobe Arabic" panose="02040503050201020203" pitchFamily="18" charset="-78"/>
                <a:cs typeface="Adobe Arabic" panose="02040503050201020203" pitchFamily="18" charset="-78"/>
              </a:rPr>
              <a:t>دعم التعلمات الأساس</a:t>
            </a:r>
          </a:p>
          <a:p>
            <a:pPr algn="ctr" defTabSz="685834" rtl="1"/>
            <a:r>
              <a:rPr lang="ar-MA" sz="7650" dirty="0">
                <a:solidFill>
                  <a:srgbClr val="01070A"/>
                </a:solidFill>
                <a:latin typeface="Adobe Arabic" panose="02040503050201020203" pitchFamily="18" charset="-78"/>
                <a:cs typeface="Adobe Arabic" panose="02040503050201020203" pitchFamily="18" charset="-78"/>
              </a:rPr>
              <a:t>– اللغة العربية –</a:t>
            </a:r>
            <a:endParaRPr lang="en-US" sz="7650" dirty="0">
              <a:solidFill>
                <a:srgbClr val="1F497D"/>
              </a:solidFill>
              <a:latin typeface="Adobe Arabic" panose="02040503050201020203" pitchFamily="18" charset="-78"/>
              <a:cs typeface="Adobe Arabic" panose="02040503050201020203" pitchFamily="18" charset="-78"/>
            </a:endParaRPr>
          </a:p>
        </p:txBody>
      </p:sp>
      <p:sp>
        <p:nvSpPr>
          <p:cNvPr id="5" name="ZoneTexte 4">
            <a:extLst>
              <a:ext uri="{FF2B5EF4-FFF2-40B4-BE49-F238E27FC236}">
                <a16:creationId xmlns:a16="http://schemas.microsoft.com/office/drawing/2014/main" id="{78DEA8EF-E746-A63E-76B4-9205D5002C8C}"/>
              </a:ext>
            </a:extLst>
          </p:cNvPr>
          <p:cNvSpPr txBox="1"/>
          <p:nvPr/>
        </p:nvSpPr>
        <p:spPr>
          <a:xfrm>
            <a:off x="4328161" y="9202937"/>
            <a:ext cx="6035039" cy="707886"/>
          </a:xfrm>
          <a:prstGeom prst="rect">
            <a:avLst/>
          </a:prstGeom>
          <a:noFill/>
        </p:spPr>
        <p:txBody>
          <a:bodyPr wrap="square" rtlCol="0">
            <a:spAutoFit/>
          </a:bodyPr>
          <a:lstStyle/>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نسخة تجريبية خاصة بمؤسسات الريادة غير نهائية</a:t>
            </a:r>
          </a:p>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 نسخة قيد التطوير -</a:t>
            </a:r>
            <a:endParaRPr lang="fr-MA" sz="2000" i="1" dirty="0">
              <a:solidFill>
                <a:prstClr val="black">
                  <a:lumMod val="75000"/>
                  <a:lumOff val="25000"/>
                </a:prstClr>
              </a:solidFill>
              <a:latin typeface="Adobe Arabic" panose="02040503050201020203" pitchFamily="18" charset="-78"/>
              <a:cs typeface="Adobe Arabic" panose="02040503050201020203" pitchFamily="18"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22111"/>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92DE76C9-4AB8-405E-8BE0-C8AEEB27D314}"/>
              </a:ext>
            </a:extLst>
          </p:cNvPr>
          <p:cNvPicPr>
            <a:picLocks noChangeAspect="1"/>
          </p:cNvPicPr>
          <p:nvPr/>
        </p:nvPicPr>
        <p:blipFill>
          <a:blip r:embed="rId4"/>
          <a:stretch>
            <a:fillRect/>
          </a:stretch>
        </p:blipFill>
        <p:spPr>
          <a:xfrm>
            <a:off x="0" y="6992045"/>
            <a:ext cx="3964236" cy="3294955"/>
          </a:xfrm>
          <a:prstGeom prst="rect">
            <a:avLst/>
          </a:prstGeom>
        </p:spPr>
      </p:pic>
      <p:grpSp>
        <p:nvGrpSpPr>
          <p:cNvPr id="15" name="Groupe 14">
            <a:extLst>
              <a:ext uri="{FF2B5EF4-FFF2-40B4-BE49-F238E27FC236}">
                <a16:creationId xmlns:a16="http://schemas.microsoft.com/office/drawing/2014/main" id="{E9CE216A-DD35-560A-66F7-CF1177D1C691}"/>
              </a:ext>
            </a:extLst>
          </p:cNvPr>
          <p:cNvGrpSpPr/>
          <p:nvPr/>
        </p:nvGrpSpPr>
        <p:grpSpPr>
          <a:xfrm>
            <a:off x="10868653" y="3019924"/>
            <a:ext cx="2819400" cy="2539233"/>
            <a:chOff x="10889913" y="2260709"/>
            <a:chExt cx="2819400" cy="2539233"/>
          </a:xfrm>
        </p:grpSpPr>
        <p:pic>
          <p:nvPicPr>
            <p:cNvPr id="8" name="Image 7" descr="Une image contenant symbole, capture d’écran, conception&#10;&#10;Le contenu généré par l’IA peut être incorrect.">
              <a:extLst>
                <a:ext uri="{FF2B5EF4-FFF2-40B4-BE49-F238E27FC236}">
                  <a16:creationId xmlns:a16="http://schemas.microsoft.com/office/drawing/2014/main" id="{FA2A9208-8788-D777-E75C-AA7C59E916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39738" y="2260709"/>
              <a:ext cx="2539233" cy="2539233"/>
            </a:xfrm>
            <a:prstGeom prst="rect">
              <a:avLst/>
            </a:prstGeom>
          </p:spPr>
        </p:pic>
        <p:sp>
          <p:nvSpPr>
            <p:cNvPr id="13" name="TextBox 7"/>
            <p:cNvSpPr txBox="1"/>
            <p:nvPr/>
          </p:nvSpPr>
          <p:spPr>
            <a:xfrm>
              <a:off x="10889913" y="2620073"/>
              <a:ext cx="2819400" cy="1352293"/>
            </a:xfrm>
            <a:prstGeom prst="rect">
              <a:avLst/>
            </a:prstGeom>
            <a:ln>
              <a:noFill/>
            </a:ln>
          </p:spPr>
          <p:txBody>
            <a:bodyPr wrap="square" lIns="0" tIns="0" rIns="0" bIns="0" rtlCol="0" anchor="t">
              <a:spAutoFit/>
            </a:bodyPr>
            <a:lstStyle/>
            <a:p>
              <a:pPr algn="ctr" defTabSz="685834" rtl="1">
                <a:lnSpc>
                  <a:spcPts val="5139"/>
                </a:lnSpc>
              </a:pPr>
              <a:r>
                <a:rPr lang="ar-MA" sz="4000" b="1" dirty="0">
                  <a:solidFill>
                    <a:srgbClr val="4BACC6">
                      <a:lumMod val="75000"/>
                    </a:srgbClr>
                  </a:solidFill>
                  <a:latin typeface="Adobe Arabic" panose="02040503050201020203" pitchFamily="18" charset="-78"/>
                  <a:cs typeface="Adobe Arabic" panose="02040503050201020203" pitchFamily="18" charset="-78"/>
                </a:rPr>
                <a:t>المستوى</a:t>
              </a:r>
            </a:p>
            <a:p>
              <a:pPr algn="ctr" defTabSz="685834">
                <a:lnSpc>
                  <a:spcPts val="5139"/>
                </a:lnSpc>
              </a:pPr>
              <a:r>
                <a:rPr lang="fr-FR" sz="5400" b="1" dirty="0">
                  <a:solidFill>
                    <a:srgbClr val="FF0000"/>
                  </a:solidFill>
                  <a:latin typeface="Adobe Arabic" panose="02040503050201020203" pitchFamily="18" charset="-78"/>
                  <a:cs typeface="Adobe Arabic" panose="02040503050201020203" pitchFamily="18" charset="-78"/>
                </a:rPr>
                <a:t>4</a:t>
              </a:r>
              <a:r>
                <a:rPr lang="en-US" sz="4000" b="1" dirty="0">
                  <a:solidFill>
                    <a:srgbClr val="4BACC6">
                      <a:lumMod val="75000"/>
                    </a:srgbClr>
                  </a:solidFill>
                  <a:latin typeface="Adobe Arabic" panose="02040503050201020203" pitchFamily="18" charset="-78"/>
                  <a:cs typeface="Adobe Arabic" panose="02040503050201020203" pitchFamily="18" charset="-78"/>
                </a:rPr>
                <a:t>                </a:t>
              </a:r>
              <a:r>
                <a:rPr lang="en-US" sz="4400" b="1" dirty="0">
                  <a:solidFill>
                    <a:srgbClr val="4BACC6">
                      <a:lumMod val="75000"/>
                    </a:srgbClr>
                  </a:solidFill>
                  <a:latin typeface="Adobe Arabic" panose="02040503050201020203" pitchFamily="18" charset="-78"/>
                  <a:cs typeface="Adobe Arabic" panose="02040503050201020203" pitchFamily="18" charset="-78"/>
                </a:rPr>
                <a:t>             </a:t>
              </a:r>
            </a:p>
          </p:txBody>
        </p:sp>
      </p:grpSp>
      <p:grpSp>
        <p:nvGrpSpPr>
          <p:cNvPr id="19" name="Groupe 18">
            <a:extLst>
              <a:ext uri="{FF2B5EF4-FFF2-40B4-BE49-F238E27FC236}">
                <a16:creationId xmlns:a16="http://schemas.microsoft.com/office/drawing/2014/main" id="{7B9F1DD1-D575-2ED8-F01A-AF8FD807F260}"/>
              </a:ext>
            </a:extLst>
          </p:cNvPr>
          <p:cNvGrpSpPr/>
          <p:nvPr/>
        </p:nvGrpSpPr>
        <p:grpSpPr>
          <a:xfrm>
            <a:off x="4343400" y="6667500"/>
            <a:ext cx="6019800" cy="2057400"/>
            <a:chOff x="4343400" y="5301853"/>
            <a:chExt cx="6019800" cy="2057400"/>
          </a:xfrm>
        </p:grpSpPr>
        <p:grpSp>
          <p:nvGrpSpPr>
            <p:cNvPr id="17" name="Groupe 16">
              <a:extLst>
                <a:ext uri="{FF2B5EF4-FFF2-40B4-BE49-F238E27FC236}">
                  <a16:creationId xmlns:a16="http://schemas.microsoft.com/office/drawing/2014/main" id="{0AFC6808-EE3E-8AF9-4682-D163497B403D}"/>
                </a:ext>
              </a:extLst>
            </p:cNvPr>
            <p:cNvGrpSpPr/>
            <p:nvPr/>
          </p:nvGrpSpPr>
          <p:grpSpPr>
            <a:xfrm>
              <a:off x="5391604" y="6232200"/>
              <a:ext cx="3418547" cy="813494"/>
              <a:chOff x="5366709" y="6759892"/>
              <a:chExt cx="3113402"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5366709" y="6759892"/>
                <a:ext cx="3113402" cy="813494"/>
              </a:xfrm>
              <a:prstGeom prst="roundRect">
                <a:avLst>
                  <a:gd name="adj" fmla="val 32324"/>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600" b="1" dirty="0">
                  <a:solidFill>
                    <a:prstClr val="white"/>
                  </a:solidFill>
                  <a:latin typeface="Adobe Arabic" panose="02040503050201020203" pitchFamily="18" charset="-78"/>
                  <a:cs typeface="Adobe Arabic" panose="02040503050201020203" pitchFamily="18"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5943600" y="6919361"/>
                <a:ext cx="1981200" cy="586699"/>
              </a:xfrm>
              <a:prstGeom prst="rect">
                <a:avLst/>
              </a:prstGeom>
            </p:spPr>
            <p:txBody>
              <a:bodyPr wrap="square" lIns="0" tIns="0" rIns="0" bIns="0" rtlCol="0" anchor="t">
                <a:spAutoFit/>
              </a:bodyPr>
              <a:lstStyle/>
              <a:p>
                <a:pPr algn="r" defTabSz="685834">
                  <a:lnSpc>
                    <a:spcPts val="5139"/>
                  </a:lnSpc>
                </a:pPr>
                <a:r>
                  <a:rPr lang="ar-MA" sz="3200" b="1" dirty="0">
                    <a:solidFill>
                      <a:prstClr val="white"/>
                    </a:solidFill>
                    <a:latin typeface="Adobe Arabic" panose="02040503050201020203" pitchFamily="18" charset="-78"/>
                    <a:cs typeface="Adobe Arabic" panose="02040503050201020203" pitchFamily="18" charset="-78"/>
                  </a:rPr>
                  <a:t>الحصة 5 توليف</a:t>
                </a:r>
                <a:endParaRPr lang="en-US" sz="3200" b="1" dirty="0">
                  <a:solidFill>
                    <a:srgbClr val="FF0000"/>
                  </a:solidFill>
                  <a:latin typeface="Adobe Arabic" panose="02040503050201020203" pitchFamily="18" charset="-78"/>
                  <a:cs typeface="Adobe Arabic" panose="02040503050201020203" pitchFamily="18" charset="-78"/>
                </a:endParaRPr>
              </a:p>
            </p:txBody>
          </p:sp>
        </p:grpSp>
        <p:sp>
          <p:nvSpPr>
            <p:cNvPr id="4" name="Rectangle : coins arrondis 3">
              <a:extLst>
                <a:ext uri="{FF2B5EF4-FFF2-40B4-BE49-F238E27FC236}">
                  <a16:creationId xmlns:a16="http://schemas.microsoft.com/office/drawing/2014/main" id="{480176DD-AD75-E05C-FFEB-51070627313B}"/>
                </a:ext>
              </a:extLst>
            </p:cNvPr>
            <p:cNvSpPr/>
            <p:nvPr/>
          </p:nvSpPr>
          <p:spPr>
            <a:xfrm>
              <a:off x="4343400" y="5559157"/>
              <a:ext cx="4466751" cy="813494"/>
            </a:xfrm>
            <a:prstGeom prst="roundRect">
              <a:avLst>
                <a:gd name="adj" fmla="val 32324"/>
              </a:avLst>
            </a:prstGeom>
            <a:solidFill>
              <a:schemeClr val="accent5"/>
            </a:solidFill>
            <a:ln w="25400" cap="flat" cmpd="sng" algn="ctr">
              <a:noFill/>
              <a:prstDash val="solid"/>
            </a:ln>
            <a:effectLst/>
          </p:spPr>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SA" sz="5400" b="1" i="0" u="none" strike="noStrike" kern="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لبنة </a:t>
              </a:r>
              <a:r>
                <a:rPr kumimoji="0" lang="ar-MA" sz="5400" b="1" i="0" u="none" strike="noStrike" kern="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فقرة</a:t>
              </a:r>
              <a:endParaRPr kumimoji="0" lang="fr-MA" sz="5400" b="1" i="0" u="none" strike="noStrike" kern="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16" name="Ellipse 15">
              <a:extLst>
                <a:ext uri="{FF2B5EF4-FFF2-40B4-BE49-F238E27FC236}">
                  <a16:creationId xmlns:a16="http://schemas.microsoft.com/office/drawing/2014/main" id="{1011D395-B48B-1A0E-A8D8-19564F8D3BB7}"/>
                </a:ext>
              </a:extLst>
            </p:cNvPr>
            <p:cNvSpPr/>
            <p:nvPr/>
          </p:nvSpPr>
          <p:spPr>
            <a:xfrm>
              <a:off x="8305800" y="5301853"/>
              <a:ext cx="2057400" cy="20574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5400" b="1" dirty="0">
                  <a:latin typeface="Microsoft Uighur" panose="02000000000000000000" pitchFamily="2" charset="-78"/>
                  <a:cs typeface="Microsoft Uighur" panose="02000000000000000000" pitchFamily="2" charset="-78"/>
                </a:rPr>
                <a:t>المسار </a:t>
              </a:r>
              <a:r>
                <a:rPr lang="fr-FR" sz="5400" b="1" dirty="0">
                  <a:solidFill>
                    <a:srgbClr val="FF0000"/>
                  </a:solidFill>
                  <a:latin typeface="Microsoft Uighur" panose="02000000000000000000" pitchFamily="2" charset="-78"/>
                  <a:cs typeface="Microsoft Uighur" panose="02000000000000000000" pitchFamily="2" charset="-78"/>
                </a:rPr>
                <a:t>2</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BBDBE-EBDA-DCD7-A2FA-A3D65521417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58942D4D-0471-6477-9F3F-AF08839F7B89}"/>
              </a:ext>
            </a:extLst>
          </p:cNvPr>
          <p:cNvSpPr txBox="1"/>
          <p:nvPr/>
        </p:nvSpPr>
        <p:spPr>
          <a:xfrm>
            <a:off x="215839" y="867932"/>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شروط العمل في ثنائيات</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ZoneTexte 2">
            <a:extLst>
              <a:ext uri="{FF2B5EF4-FFF2-40B4-BE49-F238E27FC236}">
                <a16:creationId xmlns:a16="http://schemas.microsoft.com/office/drawing/2014/main" id="{41989D0E-6C5B-56AB-232F-70DC720C2D89}"/>
              </a:ext>
            </a:extLst>
          </p:cNvPr>
          <p:cNvSpPr txBox="1"/>
          <p:nvPr/>
        </p:nvSpPr>
        <p:spPr>
          <a:xfrm>
            <a:off x="1619280" y="2804243"/>
            <a:ext cx="11388439" cy="6360652"/>
          </a:xfrm>
          <a:prstGeom prst="rect">
            <a:avLst/>
          </a:prstGeom>
          <a:noFill/>
        </p:spPr>
        <p:txBody>
          <a:bodyPr wrap="square" rtlCol="0">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endParaRPr kumimoji="0" lang="ar-MA" sz="3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571500" marR="0" lvl="0" indent="-571500" algn="r" defTabSz="914349" rtl="1"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ar-MA" sz="3600" b="1" i="0" u="none" strike="noStrike" kern="1200" cap="none" spc="0" normalizeH="0" baseline="0" noProof="0" dirty="0">
                <a:ln>
                  <a:noFill/>
                </a:ln>
                <a:solidFill>
                  <a:prstClr val="black"/>
                </a:solidFill>
                <a:effectLst/>
                <a:uLnTx/>
                <a:uFillTx/>
                <a:latin typeface="Calibri" panose="020F0502020204030204"/>
                <a:cs typeface="Arial" panose="020B0604020202020204" pitchFamily="34" charset="0"/>
              </a:rPr>
              <a:t>أحضر إلى المدرسة في الوقت المحدد؛</a:t>
            </a:r>
          </a:p>
          <a:p>
            <a:pPr marL="571500" marR="0" lvl="0" indent="-571500" algn="r" defTabSz="914349" rtl="1"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ar-MA" sz="3600" b="1" i="0" u="none" strike="noStrike" kern="1200" cap="none" spc="0" normalizeH="0" baseline="0" noProof="0" dirty="0">
                <a:ln>
                  <a:noFill/>
                </a:ln>
                <a:solidFill>
                  <a:srgbClr val="00B050"/>
                </a:solidFill>
                <a:effectLst/>
                <a:uLnTx/>
                <a:uFillTx/>
                <a:latin typeface="Calibri" panose="020F0502020204030204"/>
                <a:cs typeface="Arial" panose="020B0604020202020204" pitchFamily="34" charset="0"/>
              </a:rPr>
              <a:t>أتجنب التدافع عند دخول الفصل؛</a:t>
            </a:r>
            <a:endParaRPr kumimoji="0" lang="fr-MA" sz="3600" b="1" i="0" u="none" strike="noStrike" kern="1200" cap="none" spc="0" normalizeH="0" baseline="0" noProof="0" dirty="0">
              <a:ln>
                <a:noFill/>
              </a:ln>
              <a:solidFill>
                <a:srgbClr val="00B050"/>
              </a:solidFill>
              <a:effectLst/>
              <a:uLnTx/>
              <a:uFillTx/>
              <a:latin typeface="Calibri" panose="020F0502020204030204"/>
              <a:cs typeface="Arial" panose="020B0604020202020204" pitchFamily="34" charset="0"/>
            </a:endParaRPr>
          </a:p>
          <a:p>
            <a:pPr marL="571500" marR="0" lvl="0" indent="-571500" algn="r" defTabSz="914349" rtl="1" eaLnBrk="1" fontAlgn="auto" latinLnBrk="0" hangingPunct="1">
              <a:lnSpc>
                <a:spcPct val="150000"/>
              </a:lnSpc>
              <a:spcBef>
                <a:spcPts val="0"/>
              </a:spcBef>
              <a:spcAft>
                <a:spcPts val="0"/>
              </a:spcAft>
              <a:buClrTx/>
              <a:buSzTx/>
              <a:buFont typeface="Wingdings" panose="05000000000000000000" pitchFamily="2" charset="2"/>
              <a:buChar char="§"/>
              <a:tabLst/>
              <a:defRPr/>
            </a:pPr>
            <a:r>
              <a:rPr lang="ar-MA" sz="3600" b="1" dirty="0">
                <a:solidFill>
                  <a:prstClr val="black"/>
                </a:solidFill>
                <a:latin typeface="Calibri" panose="020F0502020204030204"/>
                <a:cs typeface="Arial" panose="020B0604020202020204" pitchFamily="34" charset="0"/>
              </a:rPr>
              <a:t>أعرض واجباتي المنجزة على أستاذي حين يطلب مني ذلك</a:t>
            </a:r>
            <a:r>
              <a:rPr kumimoji="0" lang="ar-MA" sz="3600" b="1" i="0" u="none" strike="noStrike" kern="1200" cap="none" spc="0" normalizeH="0" baseline="0" noProof="0" dirty="0">
                <a:ln>
                  <a:noFill/>
                </a:ln>
                <a:solidFill>
                  <a:prstClr val="black"/>
                </a:solidFill>
                <a:effectLst/>
                <a:uLnTx/>
                <a:uFillTx/>
                <a:latin typeface="Calibri" panose="020F0502020204030204"/>
                <a:cs typeface="Arial" panose="020B0604020202020204" pitchFamily="34" charset="0"/>
              </a:rPr>
              <a:t>؛</a:t>
            </a:r>
            <a:endParaRPr kumimoji="0" lang="fr-MA" sz="3600" b="1" i="0" u="none" strike="noStrike" kern="1200" cap="none" spc="0" normalizeH="0" baseline="0" noProof="0" dirty="0">
              <a:ln>
                <a:noFill/>
              </a:ln>
              <a:solidFill>
                <a:prstClr val="black"/>
              </a:solidFill>
              <a:effectLst/>
              <a:uLnTx/>
              <a:uFillTx/>
              <a:latin typeface="Calibri" panose="020F0502020204030204"/>
              <a:cs typeface="Arial" panose="020B0604020202020204" pitchFamily="34" charset="0"/>
            </a:endParaRPr>
          </a:p>
          <a:p>
            <a:pPr marL="571500" marR="0" lvl="0" indent="-571500" algn="r" defTabSz="914349" rtl="1"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ar-MA" sz="3600" b="1" i="0" u="none" strike="noStrike" kern="1200" cap="none" spc="0" normalizeH="0" baseline="0" noProof="0" dirty="0">
                <a:ln>
                  <a:noFill/>
                </a:ln>
                <a:solidFill>
                  <a:srgbClr val="00B050"/>
                </a:solidFill>
                <a:effectLst/>
                <a:uLnTx/>
                <a:uFillTx/>
                <a:latin typeface="Calibri" panose="020F0502020204030204"/>
                <a:cs typeface="Arial" panose="020B0604020202020204" pitchFamily="34" charset="0"/>
              </a:rPr>
              <a:t>ألتزم بالهدوء خلال الحصة؛</a:t>
            </a:r>
          </a:p>
          <a:p>
            <a:pPr marL="571500" marR="0" lvl="0" indent="-571500" algn="r" defTabSz="914349" rtl="1"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ar-MA" sz="3600" b="1" i="0" u="none" strike="noStrike" kern="1200" cap="none" spc="0" normalizeH="0" baseline="0" noProof="0" dirty="0">
                <a:ln>
                  <a:noFill/>
                </a:ln>
                <a:solidFill>
                  <a:prstClr val="black"/>
                </a:solidFill>
                <a:effectLst/>
                <a:uLnTx/>
                <a:uFillTx/>
                <a:latin typeface="Calibri" panose="020F0502020204030204"/>
                <a:cs typeface="Arial" panose="020B0604020202020204" pitchFamily="34" charset="0"/>
              </a:rPr>
              <a:t> أخرج</a:t>
            </a:r>
            <a:r>
              <a:rPr kumimoji="0" lang="ar-MA" sz="3600" b="1" i="0" u="none" strike="noStrike" kern="1200" cap="none" spc="0" normalizeH="0" noProof="0" dirty="0">
                <a:ln>
                  <a:noFill/>
                </a:ln>
                <a:solidFill>
                  <a:prstClr val="black"/>
                </a:solidFill>
                <a:effectLst/>
                <a:uLnTx/>
                <a:uFillTx/>
                <a:latin typeface="Calibri" panose="020F0502020204030204"/>
                <a:cs typeface="Arial" panose="020B0604020202020204" pitchFamily="34" charset="0"/>
              </a:rPr>
              <a:t> في فترة الاستراحة دون تدافع</a:t>
            </a:r>
            <a:r>
              <a:rPr kumimoji="0" lang="ar-MA" sz="3600" b="1" i="0" u="none" strike="noStrike" kern="1200" cap="none" spc="0" normalizeH="0" baseline="0" noProof="0" dirty="0">
                <a:ln>
                  <a:noFill/>
                </a:ln>
                <a:solidFill>
                  <a:prstClr val="black"/>
                </a:solidFill>
                <a:effectLst/>
                <a:uLnTx/>
                <a:uFillTx/>
                <a:latin typeface="Calibri" panose="020F0502020204030204"/>
                <a:cs typeface="Arial" panose="020B0604020202020204" pitchFamily="34" charset="0"/>
              </a:rPr>
              <a:t>؛</a:t>
            </a:r>
            <a:endParaRPr kumimoji="0" lang="fr-MA" sz="3600" b="1" i="0" u="none" strike="noStrike" kern="1200" cap="none" spc="0" normalizeH="0" baseline="0" noProof="0" dirty="0">
              <a:ln>
                <a:noFill/>
              </a:ln>
              <a:solidFill>
                <a:prstClr val="black"/>
              </a:solidFill>
              <a:effectLst/>
              <a:uLnTx/>
              <a:uFillTx/>
              <a:latin typeface="Calibri" panose="020F0502020204030204"/>
              <a:cs typeface="Arial" panose="020B0604020202020204" pitchFamily="34" charset="0"/>
            </a:endParaRPr>
          </a:p>
          <a:p>
            <a:pPr marL="571500" marR="0" lvl="0" indent="-571500" algn="r" defTabSz="914349" rtl="1"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ar-MA" sz="3600" b="1" i="0" u="none" strike="noStrike" kern="1200" cap="none" spc="0" normalizeH="0" baseline="0" noProof="0" dirty="0">
                <a:ln>
                  <a:noFill/>
                </a:ln>
                <a:solidFill>
                  <a:srgbClr val="00B050"/>
                </a:solidFill>
                <a:effectLst/>
                <a:uLnTx/>
                <a:uFillTx/>
                <a:latin typeface="Calibri" panose="020F0502020204030204"/>
                <a:cs typeface="Arial" panose="020B0604020202020204" pitchFamily="34" charset="0"/>
              </a:rPr>
              <a:t>ألتزم بوقت </a:t>
            </a:r>
            <a:r>
              <a:rPr kumimoji="0" lang="ar-MA" sz="3600" b="1" i="0" u="none" strike="noStrike" kern="1200" cap="none" spc="0" normalizeH="0" baseline="0" noProof="0" dirty="0" err="1">
                <a:ln>
                  <a:noFill/>
                </a:ln>
                <a:solidFill>
                  <a:srgbClr val="00B050"/>
                </a:solidFill>
                <a:effectLst/>
                <a:uLnTx/>
                <a:uFillTx/>
                <a:latin typeface="Calibri" panose="020F0502020204030204"/>
                <a:cs typeface="Arial" panose="020B0604020202020204" pitchFamily="34" charset="0"/>
              </a:rPr>
              <a:t>الإستراحة</a:t>
            </a:r>
            <a:r>
              <a:rPr kumimoji="0" lang="ar-MA" sz="3600" b="1" i="0" u="none" strike="noStrike" kern="1200" cap="none" spc="0" normalizeH="0" baseline="0" noProof="0" dirty="0">
                <a:ln>
                  <a:noFill/>
                </a:ln>
                <a:solidFill>
                  <a:srgbClr val="00B050"/>
                </a:solidFill>
                <a:effectLst/>
                <a:uLnTx/>
                <a:uFillTx/>
                <a:latin typeface="Calibri" panose="020F0502020204030204"/>
                <a:cs typeface="Arial" panose="020B0604020202020204" pitchFamily="34" charset="0"/>
              </a:rPr>
              <a:t> و ألتحق بالفصل عند سماع الجرس؛</a:t>
            </a:r>
            <a:endParaRPr kumimoji="0" lang="fr-MA" sz="3600" b="1" i="0" u="none" strike="noStrike" kern="1200" cap="none" spc="0" normalizeH="0" baseline="0" noProof="0" dirty="0">
              <a:ln>
                <a:noFill/>
              </a:ln>
              <a:solidFill>
                <a:srgbClr val="00B050"/>
              </a:solidFill>
              <a:effectLst/>
              <a:uLnTx/>
              <a:uFillTx/>
              <a:latin typeface="Calibri" panose="020F0502020204030204"/>
              <a:cs typeface="Arial" panose="020B0604020202020204" pitchFamily="34" charset="0"/>
            </a:endParaRPr>
          </a:p>
          <a:p>
            <a:pPr marL="571500" marR="0" lvl="0" indent="-571500" algn="r" defTabSz="914349" rtl="1"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ar-MA" sz="3600" b="1" i="0" u="none" strike="noStrike" kern="1200" cap="none" spc="0" normalizeH="0" baseline="0" noProof="0" dirty="0">
                <a:ln>
                  <a:noFill/>
                </a:ln>
                <a:solidFill>
                  <a:prstClr val="black"/>
                </a:solidFill>
                <a:effectLst/>
                <a:uLnTx/>
                <a:uFillTx/>
                <a:latin typeface="Calibri" panose="020F0502020204030204"/>
                <a:cs typeface="Arial" panose="020B0604020202020204" pitchFamily="34" charset="0"/>
              </a:rPr>
              <a:t> أحرص على الذهاب إلى دورة المياه أثناء </a:t>
            </a:r>
            <a:r>
              <a:rPr kumimoji="0" lang="ar-MA" sz="3600" b="1" i="0" u="none" strike="noStrike" kern="1200" cap="none" spc="0" normalizeH="0" baseline="0" noProof="0" dirty="0" err="1">
                <a:ln>
                  <a:noFill/>
                </a:ln>
                <a:solidFill>
                  <a:prstClr val="black"/>
                </a:solidFill>
                <a:effectLst/>
                <a:uLnTx/>
                <a:uFillTx/>
                <a:latin typeface="Calibri" panose="020F0502020204030204"/>
                <a:cs typeface="Arial" panose="020B0604020202020204" pitchFamily="34" charset="0"/>
              </a:rPr>
              <a:t>الإستراحة</a:t>
            </a:r>
            <a:r>
              <a:rPr kumimoji="0" lang="ar-MA" sz="3600" b="1" i="0" u="none" strike="noStrike" kern="1200" cap="none" spc="0" normalizeH="0" baseline="0" noProof="0" dirty="0">
                <a:ln>
                  <a:noFill/>
                </a:ln>
                <a:solidFill>
                  <a:prstClr val="black"/>
                </a:solidFill>
                <a:effectLst/>
                <a:uLnTx/>
                <a:uFillTx/>
                <a:latin typeface="Calibri" panose="020F0502020204030204"/>
                <a:cs typeface="Arial" panose="020B0604020202020204" pitchFamily="34" charset="0"/>
              </a:rPr>
              <a:t>؛</a:t>
            </a:r>
          </a:p>
        </p:txBody>
      </p:sp>
      <p:pic>
        <p:nvPicPr>
          <p:cNvPr id="2" name="Image 1">
            <a:extLst>
              <a:ext uri="{FF2B5EF4-FFF2-40B4-BE49-F238E27FC236}">
                <a16:creationId xmlns:a16="http://schemas.microsoft.com/office/drawing/2014/main" id="{EAFCE5DF-406A-0980-724C-592B36246880}"/>
              </a:ext>
            </a:extLst>
          </p:cNvPr>
          <p:cNvPicPr>
            <a:picLocks noChangeAspect="1"/>
          </p:cNvPicPr>
          <p:nvPr/>
        </p:nvPicPr>
        <p:blipFill>
          <a:blip r:embed="rId3"/>
          <a:stretch>
            <a:fillRect/>
          </a:stretch>
        </p:blipFill>
        <p:spPr>
          <a:xfrm>
            <a:off x="325508" y="689461"/>
            <a:ext cx="1676545" cy="1280271"/>
          </a:xfrm>
          <a:prstGeom prst="rect">
            <a:avLst/>
          </a:prstGeom>
        </p:spPr>
      </p:pic>
      <p:pic>
        <p:nvPicPr>
          <p:cNvPr id="4" name="Image 3">
            <a:extLst>
              <a:ext uri="{FF2B5EF4-FFF2-40B4-BE49-F238E27FC236}">
                <a16:creationId xmlns:a16="http://schemas.microsoft.com/office/drawing/2014/main" id="{B352C12F-0070-CDAA-9E96-439AD9937CD1}"/>
              </a:ext>
            </a:extLst>
          </p:cNvPr>
          <p:cNvPicPr>
            <a:picLocks noChangeAspect="1"/>
          </p:cNvPicPr>
          <p:nvPr/>
        </p:nvPicPr>
        <p:blipFill>
          <a:blip r:embed="rId4"/>
          <a:stretch>
            <a:fillRect/>
          </a:stretch>
        </p:blipFill>
        <p:spPr>
          <a:xfrm>
            <a:off x="325507" y="2164108"/>
            <a:ext cx="1676545" cy="1109418"/>
          </a:xfrm>
          <a:prstGeom prst="rect">
            <a:avLst/>
          </a:prstGeom>
        </p:spPr>
      </p:pic>
    </p:spTree>
    <p:extLst>
      <p:ext uri="{BB962C8B-B14F-4D97-AF65-F5344CB8AC3E}">
        <p14:creationId xmlns:p14="http://schemas.microsoft.com/office/powerpoint/2010/main" val="218419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fade">
                                      <p:cBhvr>
                                        <p:cTn id="45" dur="1000"/>
                                        <p:tgtEl>
                                          <p:spTgt spid="3">
                                            <p:txEl>
                                              <p:pRg st="6" end="6"/>
                                            </p:txEl>
                                          </p:spTgt>
                                        </p:tgtEl>
                                      </p:cBhvr>
                                    </p:animEffect>
                                    <p:anim calcmode="lin" valueType="num">
                                      <p:cBhvr>
                                        <p:cTn id="4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fade">
                                      <p:cBhvr>
                                        <p:cTn id="52" dur="1000"/>
                                        <p:tgtEl>
                                          <p:spTgt spid="3">
                                            <p:txEl>
                                              <p:pRg st="7" end="7"/>
                                            </p:txEl>
                                          </p:spTgt>
                                        </p:tgtEl>
                                      </p:cBhvr>
                                    </p:animEffect>
                                    <p:anim calcmode="lin" valueType="num">
                                      <p:cBhvr>
                                        <p:cTn id="5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D74F7-40AA-0C5C-CE92-8F9CC423F61E}"/>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5100107C-2EF5-8A84-8A69-E7FD456C2724}"/>
              </a:ext>
            </a:extLst>
          </p:cNvPr>
          <p:cNvSpPr txBox="1"/>
          <p:nvPr/>
        </p:nvSpPr>
        <p:spPr>
          <a:xfrm>
            <a:off x="340530" y="867932"/>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يصرح الأستاذ بالهدف من الحصة بشكل واضح ومختصر. ويمكن تسجيله على جانب من السبورة.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48F6FF27-27A6-844B-DE02-1E5104944078}"/>
              </a:ext>
            </a:extLst>
          </p:cNvPr>
          <p:cNvPicPr>
            <a:picLocks noChangeAspect="1"/>
          </p:cNvPicPr>
          <p:nvPr/>
        </p:nvPicPr>
        <p:blipFill>
          <a:blip r:embed="rId3"/>
          <a:stretch>
            <a:fillRect/>
          </a:stretch>
        </p:blipFill>
        <p:spPr>
          <a:xfrm>
            <a:off x="450200" y="689461"/>
            <a:ext cx="1676545" cy="1280271"/>
          </a:xfrm>
          <a:prstGeom prst="rect">
            <a:avLst/>
          </a:prstGeom>
        </p:spPr>
      </p:pic>
      <p:pic>
        <p:nvPicPr>
          <p:cNvPr id="3" name="Image 2">
            <a:extLst>
              <a:ext uri="{FF2B5EF4-FFF2-40B4-BE49-F238E27FC236}">
                <a16:creationId xmlns:a16="http://schemas.microsoft.com/office/drawing/2014/main" id="{6227D002-4EE9-2CB8-E13E-4C1B9C74FADD}"/>
              </a:ext>
            </a:extLst>
          </p:cNvPr>
          <p:cNvPicPr>
            <a:picLocks noChangeAspect="1"/>
          </p:cNvPicPr>
          <p:nvPr/>
        </p:nvPicPr>
        <p:blipFill>
          <a:blip r:embed="rId3"/>
          <a:stretch>
            <a:fillRect/>
          </a:stretch>
        </p:blipFill>
        <p:spPr>
          <a:xfrm>
            <a:off x="3025074" y="3505200"/>
            <a:ext cx="7665851" cy="5853924"/>
          </a:xfrm>
          <a:prstGeom prst="rect">
            <a:avLst/>
          </a:prstGeom>
        </p:spPr>
      </p:pic>
      <p:sp>
        <p:nvSpPr>
          <p:cNvPr id="4" name="Rectangle : coins arrondis 3">
            <a:extLst>
              <a:ext uri="{FF2B5EF4-FFF2-40B4-BE49-F238E27FC236}">
                <a16:creationId xmlns:a16="http://schemas.microsoft.com/office/drawing/2014/main" id="{6A71D17A-60EB-C8FE-F2EE-503A355941E5}"/>
              </a:ext>
            </a:extLst>
          </p:cNvPr>
          <p:cNvSpPr/>
          <p:nvPr/>
        </p:nvSpPr>
        <p:spPr>
          <a:xfrm>
            <a:off x="2154382" y="1969733"/>
            <a:ext cx="9407236" cy="153546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في حصة اليوم سنعمل جميعا على تحقق الهدف الآتي</a:t>
            </a:r>
            <a:r>
              <a:rPr kumimoji="0" lang="ar-MA"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a:t>
            </a:r>
          </a:p>
        </p:txBody>
      </p:sp>
    </p:spTree>
    <p:extLst>
      <p:ext uri="{BB962C8B-B14F-4D97-AF65-F5344CB8AC3E}">
        <p14:creationId xmlns:p14="http://schemas.microsoft.com/office/powerpoint/2010/main" val="553663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p:txBody>
          <a:bodyPr/>
          <a:lstStyle/>
          <a:p>
            <a:r>
              <a:rPr kumimoji="1" lang="en-US" altLang="ja-JP" sz="19500"/>
              <a:t>2</a:t>
            </a:r>
            <a:endParaRPr kumimoji="1" lang="ja-JP" altLang="en-US" sz="19500" dirty="0"/>
          </a:p>
        </p:txBody>
      </p:sp>
      <p:sp>
        <p:nvSpPr>
          <p:cNvPr id="9" name="テキスト プレースホルダー 8"/>
          <p:cNvSpPr>
            <a:spLocks noGrp="1"/>
          </p:cNvSpPr>
          <p:nvPr>
            <p:ph type="body" sz="quarter" idx="13"/>
          </p:nvPr>
        </p:nvSpPr>
        <p:spPr>
          <a:xfrm>
            <a:off x="7925376" y="6225150"/>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نشاط اعتيادي</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2" name="Rectangle : coins arrondis 1">
            <a:extLst>
              <a:ext uri="{FF2B5EF4-FFF2-40B4-BE49-F238E27FC236}">
                <a16:creationId xmlns:a16="http://schemas.microsoft.com/office/drawing/2014/main" id="{D96BEAF4-96E1-F8D9-0C6D-65C59AE793AB}"/>
              </a:ext>
            </a:extLst>
          </p:cNvPr>
          <p:cNvSpPr/>
          <p:nvPr/>
        </p:nvSpPr>
        <p:spPr>
          <a:xfrm>
            <a:off x="648212" y="2147777"/>
            <a:ext cx="6549307" cy="412565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البحث عن أضداد الكلمات</a:t>
            </a:r>
            <a:endParaRPr kumimoji="0" lang="fr-FR"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Tree>
    <p:extLst>
      <p:ext uri="{BB962C8B-B14F-4D97-AF65-F5344CB8AC3E}">
        <p14:creationId xmlns:p14="http://schemas.microsoft.com/office/powerpoint/2010/main" val="2425538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C144F-0CA0-07AB-DFEC-0B36A486326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5A840B5-9D49-6F25-FD5A-F9F6572B9945}"/>
              </a:ext>
            </a:extLst>
          </p:cNvPr>
          <p:cNvSpPr txBox="1"/>
          <p:nvPr/>
        </p:nvSpPr>
        <p:spPr>
          <a:xfrm>
            <a:off x="1379620" y="895641"/>
            <a:ext cx="12336380" cy="461665"/>
          </a:xfrm>
          <a:prstGeom prst="rect">
            <a:avLst/>
          </a:prstGeom>
          <a:noFill/>
        </p:spPr>
        <p:txBody>
          <a:bodyPr wrap="square" rtlCol="0" anchor="ctr">
            <a:spAutoFit/>
          </a:bodyPr>
          <a:lstStyle/>
          <a:p>
            <a:pPr marL="977900" lvl="0" algn="r" defTabSz="1074738" rtl="1">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a:t>
            </a:r>
            <a:r>
              <a:rPr lang="ar-MA" sz="2400" dirty="0">
                <a:solidFill>
                  <a:prstClr val="white">
                    <a:lumMod val="65000"/>
                  </a:prstClr>
                </a:solidFill>
                <a:latin typeface="Microsoft Uighur" panose="02000000000000000000" pitchFamily="2" charset="-78"/>
                <a:cs typeface="Microsoft Uighur" panose="02000000000000000000" pitchFamily="2" charset="-78"/>
              </a:rPr>
              <a:t> سأقرأ سلسلة الكلمات، وأنتم ستفعلون مثلي</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p:txBody>
      </p:sp>
      <p:pic>
        <p:nvPicPr>
          <p:cNvPr id="2" name="Image 1">
            <a:extLst>
              <a:ext uri="{FF2B5EF4-FFF2-40B4-BE49-F238E27FC236}">
                <a16:creationId xmlns:a16="http://schemas.microsoft.com/office/drawing/2014/main" id="{67DA63CA-C580-3B75-784F-3E14DA57523A}"/>
              </a:ext>
            </a:extLst>
          </p:cNvPr>
          <p:cNvPicPr>
            <a:picLocks noChangeAspect="1"/>
          </p:cNvPicPr>
          <p:nvPr/>
        </p:nvPicPr>
        <p:blipFill>
          <a:blip r:embed="rId2"/>
          <a:stretch>
            <a:fillRect/>
          </a:stretch>
        </p:blipFill>
        <p:spPr>
          <a:xfrm>
            <a:off x="412248" y="680591"/>
            <a:ext cx="1475360" cy="1353429"/>
          </a:xfrm>
          <a:prstGeom prst="rect">
            <a:avLst/>
          </a:prstGeom>
        </p:spPr>
      </p:pic>
      <p:sp>
        <p:nvSpPr>
          <p:cNvPr id="3" name="Rectangle : coins arrondis 2">
            <a:extLst>
              <a:ext uri="{FF2B5EF4-FFF2-40B4-BE49-F238E27FC236}">
                <a16:creationId xmlns:a16="http://schemas.microsoft.com/office/drawing/2014/main" id="{0C67F1D4-525C-4E73-5925-635B85FD2F81}"/>
              </a:ext>
            </a:extLst>
          </p:cNvPr>
          <p:cNvSpPr/>
          <p:nvPr/>
        </p:nvSpPr>
        <p:spPr>
          <a:xfrm>
            <a:off x="966257" y="4042007"/>
            <a:ext cx="12336379" cy="38702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07000"/>
              </a:lnSpc>
              <a:spcAft>
                <a:spcPts val="800"/>
              </a:spcAft>
              <a:buNone/>
            </a:pPr>
            <a:r>
              <a:rPr lang="ar-MA" sz="6600" b="1" kern="0" dirty="0">
                <a:effectLst/>
                <a:latin typeface="Calibri" panose="020F0502020204030204" pitchFamily="34" charset="0"/>
                <a:ea typeface="Calibri" panose="020F0502020204030204" pitchFamily="34" charset="0"/>
                <a:cs typeface="Arial" panose="020B0604020202020204" pitchFamily="34" charset="0"/>
              </a:rPr>
              <a:t>نَشيطٌ - مَرِيضٌ – يَنامُ -</a:t>
            </a:r>
            <a:r>
              <a:rPr kumimoji="0" lang="ar-MA" sz="66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نَظِيفٌ</a:t>
            </a:r>
            <a:r>
              <a:rPr lang="ar-MA" sz="6600" b="1" kern="0" dirty="0">
                <a:effectLst/>
                <a:latin typeface="Calibri" panose="020F0502020204030204" pitchFamily="34" charset="0"/>
                <a:ea typeface="Calibri" panose="020F0502020204030204" pitchFamily="34" charset="0"/>
                <a:cs typeface="Arial" panose="020B0604020202020204" pitchFamily="34" charset="0"/>
              </a:rPr>
              <a:t> </a:t>
            </a:r>
            <a:r>
              <a:rPr lang="fr-FR" sz="6600" b="1" kern="0" dirty="0">
                <a:effectLst/>
                <a:latin typeface="Calibri" panose="020F0502020204030204" pitchFamily="34" charset="0"/>
                <a:ea typeface="Calibri" panose="020F0502020204030204" pitchFamily="34" charset="0"/>
                <a:cs typeface="Arial" panose="020B0604020202020204" pitchFamily="34" charset="0"/>
              </a:rPr>
              <a:t>  - </a:t>
            </a:r>
            <a:r>
              <a:rPr lang="ar-MA" sz="6600" b="1" kern="0" dirty="0">
                <a:effectLst/>
                <a:latin typeface="Calibri" panose="020F0502020204030204" pitchFamily="34" charset="0"/>
                <a:ea typeface="Calibri" panose="020F0502020204030204" pitchFamily="34" charset="0"/>
                <a:cs typeface="Arial" panose="020B0604020202020204" pitchFamily="34" charset="0"/>
              </a:rPr>
              <a:t>رَبِحَ</a:t>
            </a:r>
            <a:endParaRPr lang="es-ES" sz="4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46076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9E9A9-610B-22BF-B67B-CFCFCC102E90}"/>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414ECBB3-7FA3-C939-8DB4-72EA90F3AC41}"/>
              </a:ext>
            </a:extLst>
          </p:cNvPr>
          <p:cNvSpPr txBox="1"/>
          <p:nvPr/>
        </p:nvSpPr>
        <p:spPr>
          <a:xfrm>
            <a:off x="1379620" y="895641"/>
            <a:ext cx="12336380" cy="461665"/>
          </a:xfrm>
          <a:prstGeom prst="rect">
            <a:avLst/>
          </a:prstGeom>
          <a:noFill/>
        </p:spPr>
        <p:txBody>
          <a:bodyPr wrap="square" rtlCol="0" anchor="ctr">
            <a:spAutoFit/>
          </a:bodyPr>
          <a:lstStyle/>
          <a:p>
            <a:pPr marL="977900" marR="0" lvl="0" indent="0" algn="r" defTabSz="1074738" rtl="1" eaLnBrk="1" fontAlgn="auto" latinLnBrk="0" hangingPunct="1">
              <a:lnSpc>
                <a:spcPct val="100000"/>
              </a:lnSpc>
              <a:spcBef>
                <a:spcPts val="0"/>
              </a:spcBef>
              <a:spcAft>
                <a:spcPts val="0"/>
              </a:spcAft>
              <a:buClrTx/>
              <a:buSzTx/>
              <a:buFontTx/>
              <a:buNone/>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كل واحد منكم يقرأ الكلمات قراءة هامسة، سأمر بين الصفوف</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p:txBody>
      </p:sp>
      <p:pic>
        <p:nvPicPr>
          <p:cNvPr id="3" name="Image 2">
            <a:extLst>
              <a:ext uri="{FF2B5EF4-FFF2-40B4-BE49-F238E27FC236}">
                <a16:creationId xmlns:a16="http://schemas.microsoft.com/office/drawing/2014/main" id="{800A022C-DD2E-F5F0-CE66-33EE005341E8}"/>
              </a:ext>
            </a:extLst>
          </p:cNvPr>
          <p:cNvPicPr>
            <a:picLocks noChangeAspect="1"/>
          </p:cNvPicPr>
          <p:nvPr/>
        </p:nvPicPr>
        <p:blipFill>
          <a:blip r:embed="rId2"/>
          <a:stretch>
            <a:fillRect/>
          </a:stretch>
        </p:blipFill>
        <p:spPr>
          <a:xfrm>
            <a:off x="321135" y="668398"/>
            <a:ext cx="1767993" cy="1377815"/>
          </a:xfrm>
          <a:prstGeom prst="rect">
            <a:avLst/>
          </a:prstGeom>
        </p:spPr>
      </p:pic>
      <p:sp>
        <p:nvSpPr>
          <p:cNvPr id="2" name="Rectangle : coins arrondis 1">
            <a:extLst>
              <a:ext uri="{FF2B5EF4-FFF2-40B4-BE49-F238E27FC236}">
                <a16:creationId xmlns:a16="http://schemas.microsoft.com/office/drawing/2014/main" id="{DBDFC6EA-1FD4-93CB-4FD5-87EE28CB6465}"/>
              </a:ext>
            </a:extLst>
          </p:cNvPr>
          <p:cNvSpPr/>
          <p:nvPr/>
        </p:nvSpPr>
        <p:spPr>
          <a:xfrm>
            <a:off x="966257" y="4042007"/>
            <a:ext cx="12336379" cy="38702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07000"/>
              </a:lnSpc>
              <a:spcAft>
                <a:spcPts val="800"/>
              </a:spcAft>
              <a:buNone/>
            </a:pPr>
            <a:r>
              <a:rPr lang="ar-MA" sz="6600" b="1" kern="0" dirty="0">
                <a:effectLst/>
                <a:latin typeface="Calibri" panose="020F0502020204030204" pitchFamily="34" charset="0"/>
                <a:ea typeface="Calibri" panose="020F0502020204030204" pitchFamily="34" charset="0"/>
                <a:cs typeface="Arial" panose="020B0604020202020204" pitchFamily="34" charset="0"/>
              </a:rPr>
              <a:t>نَشيطٌ - مَرِيضٌ – يَنامُ -</a:t>
            </a:r>
            <a:r>
              <a:rPr kumimoji="0" lang="ar-MA" sz="66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نَظِيفٌ</a:t>
            </a:r>
            <a:r>
              <a:rPr lang="ar-MA" sz="6600" b="1" kern="0" dirty="0">
                <a:effectLst/>
                <a:latin typeface="Calibri" panose="020F0502020204030204" pitchFamily="34" charset="0"/>
                <a:ea typeface="Calibri" panose="020F0502020204030204" pitchFamily="34" charset="0"/>
                <a:cs typeface="Arial" panose="020B0604020202020204" pitchFamily="34" charset="0"/>
              </a:rPr>
              <a:t> </a:t>
            </a:r>
            <a:r>
              <a:rPr lang="fr-FR" sz="6600" b="1" kern="0" dirty="0">
                <a:effectLst/>
                <a:latin typeface="Calibri" panose="020F0502020204030204" pitchFamily="34" charset="0"/>
                <a:ea typeface="Calibri" panose="020F0502020204030204" pitchFamily="34" charset="0"/>
                <a:cs typeface="Arial" panose="020B0604020202020204" pitchFamily="34" charset="0"/>
              </a:rPr>
              <a:t>  - </a:t>
            </a:r>
            <a:r>
              <a:rPr lang="ar-MA" sz="6600" b="1" kern="0" dirty="0">
                <a:effectLst/>
                <a:latin typeface="Calibri" panose="020F0502020204030204" pitchFamily="34" charset="0"/>
                <a:ea typeface="Calibri" panose="020F0502020204030204" pitchFamily="34" charset="0"/>
                <a:cs typeface="Arial" panose="020B0604020202020204" pitchFamily="34" charset="0"/>
              </a:rPr>
              <a:t>رَبِحَ</a:t>
            </a:r>
            <a:endParaRPr lang="es-ES" sz="4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711559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AF623-CF5F-7733-2CA6-B03687FB352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30F2CCC0-0D96-BF03-4B06-DCEE466650B7}"/>
              </a:ext>
            </a:extLst>
          </p:cNvPr>
          <p:cNvSpPr txBox="1"/>
          <p:nvPr/>
        </p:nvSpPr>
        <p:spPr>
          <a:xfrm>
            <a:off x="1379620" y="895641"/>
            <a:ext cx="12336380" cy="461665"/>
          </a:xfrm>
          <a:prstGeom prst="rect">
            <a:avLst/>
          </a:prstGeom>
          <a:noFill/>
        </p:spPr>
        <p:txBody>
          <a:bodyPr wrap="square" rtlCol="0" anchor="ctr">
            <a:spAutoFit/>
          </a:bodyPr>
          <a:lstStyle/>
          <a:p>
            <a:pPr marL="977900" marR="0" lvl="0" indent="0" algn="r" defTabSz="1074738"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لنقرأ الكلمات قراءة مشتركة: اقرأوا معي عند الإشارة .</a:t>
            </a:r>
          </a:p>
        </p:txBody>
      </p:sp>
      <p:pic>
        <p:nvPicPr>
          <p:cNvPr id="4" name="Image 3">
            <a:extLst>
              <a:ext uri="{FF2B5EF4-FFF2-40B4-BE49-F238E27FC236}">
                <a16:creationId xmlns:a16="http://schemas.microsoft.com/office/drawing/2014/main" id="{EE956ACA-6ABB-69E3-E234-71E30928C3C4}"/>
              </a:ext>
            </a:extLst>
          </p:cNvPr>
          <p:cNvPicPr>
            <a:picLocks noChangeAspect="1"/>
          </p:cNvPicPr>
          <p:nvPr/>
        </p:nvPicPr>
        <p:blipFill>
          <a:blip r:embed="rId2"/>
          <a:stretch>
            <a:fillRect/>
          </a:stretch>
        </p:blipFill>
        <p:spPr>
          <a:xfrm>
            <a:off x="366859" y="717170"/>
            <a:ext cx="1676545" cy="1280271"/>
          </a:xfrm>
          <a:prstGeom prst="rect">
            <a:avLst/>
          </a:prstGeom>
        </p:spPr>
      </p:pic>
      <p:sp>
        <p:nvSpPr>
          <p:cNvPr id="2" name="Rectangle : coins arrondis 1">
            <a:extLst>
              <a:ext uri="{FF2B5EF4-FFF2-40B4-BE49-F238E27FC236}">
                <a16:creationId xmlns:a16="http://schemas.microsoft.com/office/drawing/2014/main" id="{6970B8C2-F645-AE7E-B737-363AAA9FCDC9}"/>
              </a:ext>
            </a:extLst>
          </p:cNvPr>
          <p:cNvSpPr/>
          <p:nvPr/>
        </p:nvSpPr>
        <p:spPr>
          <a:xfrm>
            <a:off x="966257" y="4042007"/>
            <a:ext cx="12336379" cy="38702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07000"/>
              </a:lnSpc>
              <a:spcAft>
                <a:spcPts val="800"/>
              </a:spcAft>
              <a:buNone/>
            </a:pPr>
            <a:r>
              <a:rPr lang="ar-MA" sz="6600" b="1" kern="0" dirty="0">
                <a:effectLst/>
                <a:latin typeface="Calibri" panose="020F0502020204030204" pitchFamily="34" charset="0"/>
                <a:ea typeface="Calibri" panose="020F0502020204030204" pitchFamily="34" charset="0"/>
                <a:cs typeface="Arial" panose="020B0604020202020204" pitchFamily="34" charset="0"/>
              </a:rPr>
              <a:t>نَشيطٌ - مَرِيضٌ – يَنامُ -</a:t>
            </a:r>
            <a:r>
              <a:rPr kumimoji="0" lang="ar-MA" sz="66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نَظِيفٌ</a:t>
            </a:r>
            <a:r>
              <a:rPr lang="ar-MA" sz="6600" b="1" kern="0" dirty="0">
                <a:effectLst/>
                <a:latin typeface="Calibri" panose="020F0502020204030204" pitchFamily="34" charset="0"/>
                <a:ea typeface="Calibri" panose="020F0502020204030204" pitchFamily="34" charset="0"/>
                <a:cs typeface="Arial" panose="020B0604020202020204" pitchFamily="34" charset="0"/>
              </a:rPr>
              <a:t> </a:t>
            </a:r>
            <a:r>
              <a:rPr lang="fr-FR" sz="6600" b="1" kern="0" dirty="0">
                <a:effectLst/>
                <a:latin typeface="Calibri" panose="020F0502020204030204" pitchFamily="34" charset="0"/>
                <a:ea typeface="Calibri" panose="020F0502020204030204" pitchFamily="34" charset="0"/>
                <a:cs typeface="Arial" panose="020B0604020202020204" pitchFamily="34" charset="0"/>
              </a:rPr>
              <a:t>  - </a:t>
            </a:r>
            <a:r>
              <a:rPr lang="ar-MA" sz="6600" b="1" kern="0" dirty="0">
                <a:effectLst/>
                <a:latin typeface="Calibri" panose="020F0502020204030204" pitchFamily="34" charset="0"/>
                <a:ea typeface="Calibri" panose="020F0502020204030204" pitchFamily="34" charset="0"/>
                <a:cs typeface="Arial" panose="020B0604020202020204" pitchFamily="34" charset="0"/>
              </a:rPr>
              <a:t>رَبِحَ</a:t>
            </a:r>
            <a:endParaRPr lang="es-ES" sz="4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79981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B7C7B-C28A-0DB6-EE88-5B32769C7DA5}"/>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04BD7AE-769A-DD1C-D18F-F1E01EF51F5B}"/>
              </a:ext>
            </a:extLst>
          </p:cNvPr>
          <p:cNvSpPr txBox="1"/>
          <p:nvPr/>
        </p:nvSpPr>
        <p:spPr>
          <a:xfrm>
            <a:off x="1379620" y="895641"/>
            <a:ext cx="12336380" cy="461665"/>
          </a:xfrm>
          <a:prstGeom prst="rect">
            <a:avLst/>
          </a:prstGeom>
          <a:noFill/>
        </p:spPr>
        <p:txBody>
          <a:bodyPr wrap="square" rtlCol="0" anchor="ctr">
            <a:spAutoFit/>
          </a:bodyPr>
          <a:lstStyle/>
          <a:p>
            <a:pPr marL="977900" algn="r" defTabSz="1074738" rtl="1">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يتناوب المتعلمون على القراءة، بالترتيب وبدونه</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p:txBody>
      </p:sp>
      <p:pic>
        <p:nvPicPr>
          <p:cNvPr id="4" name="Image 3">
            <a:extLst>
              <a:ext uri="{FF2B5EF4-FFF2-40B4-BE49-F238E27FC236}">
                <a16:creationId xmlns:a16="http://schemas.microsoft.com/office/drawing/2014/main" id="{4145D31E-3BB7-FCB2-23ED-939F51BEFFE4}"/>
              </a:ext>
            </a:extLst>
          </p:cNvPr>
          <p:cNvPicPr>
            <a:picLocks noChangeAspect="1"/>
          </p:cNvPicPr>
          <p:nvPr/>
        </p:nvPicPr>
        <p:blipFill>
          <a:blip r:embed="rId2"/>
          <a:stretch>
            <a:fillRect/>
          </a:stretch>
        </p:blipFill>
        <p:spPr>
          <a:xfrm>
            <a:off x="139028" y="523225"/>
            <a:ext cx="1633870" cy="1426588"/>
          </a:xfrm>
          <a:prstGeom prst="rect">
            <a:avLst/>
          </a:prstGeom>
        </p:spPr>
      </p:pic>
      <p:sp>
        <p:nvSpPr>
          <p:cNvPr id="2" name="Rectangle : coins arrondis 1">
            <a:extLst>
              <a:ext uri="{FF2B5EF4-FFF2-40B4-BE49-F238E27FC236}">
                <a16:creationId xmlns:a16="http://schemas.microsoft.com/office/drawing/2014/main" id="{A265CEB0-E034-9A2C-3950-FC4D2DCB9359}"/>
              </a:ext>
            </a:extLst>
          </p:cNvPr>
          <p:cNvSpPr/>
          <p:nvPr/>
        </p:nvSpPr>
        <p:spPr>
          <a:xfrm>
            <a:off x="966257" y="4042007"/>
            <a:ext cx="12336379" cy="38702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07000"/>
              </a:lnSpc>
              <a:spcAft>
                <a:spcPts val="800"/>
              </a:spcAft>
              <a:buNone/>
            </a:pPr>
            <a:r>
              <a:rPr lang="ar-MA" sz="6600" b="1" kern="0" dirty="0">
                <a:effectLst/>
                <a:latin typeface="Calibri" panose="020F0502020204030204" pitchFamily="34" charset="0"/>
                <a:ea typeface="Calibri" panose="020F0502020204030204" pitchFamily="34" charset="0"/>
                <a:cs typeface="Arial" panose="020B0604020202020204" pitchFamily="34" charset="0"/>
              </a:rPr>
              <a:t>نَشيطٌ - مَرِيضٌ – يَنامُ -</a:t>
            </a:r>
            <a:r>
              <a:rPr kumimoji="0" lang="ar-MA" sz="66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نَظِيفٌ</a:t>
            </a:r>
            <a:r>
              <a:rPr lang="ar-MA" sz="6600" b="1" kern="0" dirty="0">
                <a:effectLst/>
                <a:latin typeface="Calibri" panose="020F0502020204030204" pitchFamily="34" charset="0"/>
                <a:ea typeface="Calibri" panose="020F0502020204030204" pitchFamily="34" charset="0"/>
                <a:cs typeface="Arial" panose="020B0604020202020204" pitchFamily="34" charset="0"/>
              </a:rPr>
              <a:t> </a:t>
            </a:r>
            <a:r>
              <a:rPr lang="fr-FR" sz="6600" b="1" kern="0" dirty="0">
                <a:effectLst/>
                <a:latin typeface="Calibri" panose="020F0502020204030204" pitchFamily="34" charset="0"/>
                <a:ea typeface="Calibri" panose="020F0502020204030204" pitchFamily="34" charset="0"/>
                <a:cs typeface="Arial" panose="020B0604020202020204" pitchFamily="34" charset="0"/>
              </a:rPr>
              <a:t>  - </a:t>
            </a:r>
            <a:r>
              <a:rPr lang="ar-MA" sz="6600" b="1" kern="0" dirty="0">
                <a:effectLst/>
                <a:latin typeface="Calibri" panose="020F0502020204030204" pitchFamily="34" charset="0"/>
                <a:ea typeface="Calibri" panose="020F0502020204030204" pitchFamily="34" charset="0"/>
                <a:cs typeface="Arial" panose="020B0604020202020204" pitchFamily="34" charset="0"/>
              </a:rPr>
              <a:t>رَبِحَ</a:t>
            </a:r>
            <a:endParaRPr lang="es-ES" sz="4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519930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6533A270-9253-5E18-1483-5936701E86FF}"/>
              </a:ext>
            </a:extLst>
          </p:cNvPr>
          <p:cNvSpPr txBox="1"/>
          <p:nvPr/>
        </p:nvSpPr>
        <p:spPr>
          <a:xfrm>
            <a:off x="254937" y="944177"/>
            <a:ext cx="11973429" cy="861774"/>
          </a:xfrm>
          <a:prstGeom prst="rect">
            <a:avLst/>
          </a:prstGeom>
          <a:noFill/>
        </p:spPr>
        <p:txBody>
          <a:bodyPr wrap="square" rtlCol="0" anchor="ctr">
            <a:spAutoFit/>
          </a:bodyPr>
          <a:lstStyle/>
          <a:p>
            <a:pPr marL="0" lvl="1" algn="r" defTabSz="685834" rtl="1">
              <a:lnSpc>
                <a:spcPts val="3017"/>
              </a:lnSpc>
              <a:spcBef>
                <a:spcPct val="0"/>
              </a:spcBef>
            </a:pPr>
            <a:r>
              <a:rPr lang="ar-MA" sz="2400" dirty="0">
                <a:solidFill>
                  <a:prstClr val="white">
                    <a:lumMod val="65000"/>
                  </a:prstClr>
                </a:solidFill>
                <a:latin typeface="Microsoft Uighur" panose="02000000000000000000" pitchFamily="2" charset="-78"/>
                <a:cs typeface="Microsoft Uighur" panose="02000000000000000000" pitchFamily="2" charset="-78"/>
              </a:rPr>
              <a:t> الآن عليكم إيجاد أضداد هذه الكلمات.</a:t>
            </a:r>
          </a:p>
          <a:p>
            <a:pPr marL="0" lvl="1" algn="r" defTabSz="685834" rtl="1">
              <a:lnSpc>
                <a:spcPts val="3017"/>
              </a:lnSpc>
              <a:spcBef>
                <a:spcPct val="0"/>
              </a:spcBef>
            </a:pPr>
            <a:r>
              <a:rPr lang="ar-MA" sz="2400" dirty="0">
                <a:solidFill>
                  <a:prstClr val="white">
                    <a:lumMod val="65000"/>
                  </a:prstClr>
                </a:solidFill>
                <a:latin typeface="Microsoft Uighur" panose="02000000000000000000" pitchFamily="2" charset="-78"/>
                <a:cs typeface="Microsoft Uighur" panose="02000000000000000000" pitchFamily="2" charset="-78"/>
              </a:rPr>
              <a:t>ما  ضد مريض؟</a:t>
            </a:r>
          </a:p>
        </p:txBody>
      </p:sp>
      <p:pic>
        <p:nvPicPr>
          <p:cNvPr id="2" name="Image 1">
            <a:extLst>
              <a:ext uri="{FF2B5EF4-FFF2-40B4-BE49-F238E27FC236}">
                <a16:creationId xmlns:a16="http://schemas.microsoft.com/office/drawing/2014/main" id="{FD023D53-E614-16BC-426E-84E3F619BE0C}"/>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63FA4515-029D-B966-D770-2BFA9958CA91}"/>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2639336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E6CD2-EE7B-DB80-6836-B4CA0F5F8F5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242E913-A20B-9BC0-F2DB-89F5E327EE9C}"/>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022BACA4-66BD-2FAB-BD46-0F689603671F}"/>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07195A75-6B76-144D-74AB-3CF8A6CDA84C}"/>
              </a:ext>
            </a:extLst>
          </p:cNvPr>
          <p:cNvSpPr txBox="1"/>
          <p:nvPr/>
        </p:nvSpPr>
        <p:spPr>
          <a:xfrm>
            <a:off x="3148206" y="4315611"/>
            <a:ext cx="7744689" cy="3770263"/>
          </a:xfrm>
          <a:prstGeom prst="rect">
            <a:avLst/>
          </a:prstGeom>
          <a:noFill/>
        </p:spPr>
        <p:txBody>
          <a:bodyPr wrap="square" rtlCol="0">
            <a:spAutoFit/>
          </a:bodyPr>
          <a:lstStyle/>
          <a:p>
            <a:pPr lvl="0" algn="ctr" defTabSz="914400">
              <a:defRPr/>
            </a:pPr>
            <a:r>
              <a:rPr lang="ar-MA" sz="23900" b="1" kern="100" dirty="0">
                <a:solidFill>
                  <a:prstClr val="black"/>
                </a:solidFill>
                <a:latin typeface="Aptos" panose="020B0004020202020204" pitchFamily="34" charset="0"/>
                <a:ea typeface="Aptos" panose="020B0004020202020204" pitchFamily="34" charset="0"/>
              </a:rPr>
              <a:t>سَليمٌ</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808969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06C26-2999-8DC0-430E-68618BA8BFA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BDE9B1E-6478-F4F5-549A-1A28F55C4B6A}"/>
              </a:ext>
            </a:extLst>
          </p:cNvPr>
          <p:cNvSpPr txBox="1"/>
          <p:nvPr/>
        </p:nvSpPr>
        <p:spPr>
          <a:xfrm>
            <a:off x="828355" y="913399"/>
            <a:ext cx="11765426" cy="461665"/>
          </a:xfrm>
          <a:prstGeom prst="rect">
            <a:avLst/>
          </a:prstGeom>
          <a:noFill/>
        </p:spPr>
        <p:txBody>
          <a:bodyPr wrap="square" rtlCol="0" anchor="ctr">
            <a:spAutoFit/>
          </a:bodyPr>
          <a:lstStyle/>
          <a:p>
            <a:pPr lvl="0" algn="r" rtl="1">
              <a:defRPr/>
            </a:pPr>
            <a:r>
              <a:rPr lang="ar-MA" sz="2400" dirty="0">
                <a:solidFill>
                  <a:prstClr val="white">
                    <a:lumMod val="65000"/>
                  </a:prstClr>
                </a:solidFill>
                <a:latin typeface="Microsoft Uighur" panose="02000000000000000000" pitchFamily="2" charset="-78"/>
                <a:cs typeface="Microsoft Uighur" panose="02000000000000000000" pitchFamily="2" charset="-78"/>
              </a:rPr>
              <a:t> ما هو ضد ينام</a:t>
            </a:r>
            <a:endParaRPr kumimoji="0" lang="fr-FR" sz="4725"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1EAF2475-503D-E6FC-D1D4-930AAE0EF635}"/>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15B62240-81D8-7517-D442-DA3C2F58BDCF}"/>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274001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A3DDA-DAF4-A661-5394-9881F3F1568D}"/>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D029881D-4E4E-7D82-4661-E579D046E30B}"/>
              </a:ext>
            </a:extLst>
          </p:cNvPr>
          <p:cNvGrpSpPr/>
          <p:nvPr/>
        </p:nvGrpSpPr>
        <p:grpSpPr>
          <a:xfrm>
            <a:off x="468776" y="341050"/>
            <a:ext cx="12778451" cy="9294875"/>
            <a:chOff x="312517" y="227366"/>
            <a:chExt cx="8518967" cy="6196583"/>
          </a:xfrm>
        </p:grpSpPr>
        <p:sp>
          <p:nvSpPr>
            <p:cNvPr id="4" name="Rectangle : coins arrondis 3">
              <a:extLst>
                <a:ext uri="{FF2B5EF4-FFF2-40B4-BE49-F238E27FC236}">
                  <a16:creationId xmlns:a16="http://schemas.microsoft.com/office/drawing/2014/main" id="{B13795D4-617E-C814-8960-46588A5CB717}"/>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5" name="Freeform 7">
              <a:extLst>
                <a:ext uri="{FF2B5EF4-FFF2-40B4-BE49-F238E27FC236}">
                  <a16:creationId xmlns:a16="http://schemas.microsoft.com/office/drawing/2014/main" id="{6E747F29-AF47-65EF-7745-69AB78E9093A}"/>
                </a:ext>
              </a:extLst>
            </p:cNvPr>
            <p:cNvSpPr/>
            <p:nvPr/>
          </p:nvSpPr>
          <p:spPr>
            <a:xfrm>
              <a:off x="625110" y="227366"/>
              <a:ext cx="622415"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15" name="Rectangle : coins arrondis 114">
              <a:extLst>
                <a:ext uri="{FF2B5EF4-FFF2-40B4-BE49-F238E27FC236}">
                  <a16:creationId xmlns:a16="http://schemas.microsoft.com/office/drawing/2014/main" id="{4103E49A-77F5-3CA8-CD87-5019D30E9BAC}"/>
                </a:ext>
              </a:extLst>
            </p:cNvPr>
            <p:cNvSpPr/>
            <p:nvPr/>
          </p:nvSpPr>
          <p:spPr>
            <a:xfrm flipH="1" flipV="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defTabSz="685800">
                <a:defRPr/>
              </a:pPr>
              <a:endParaRPr lang="fr-FR" sz="5400" dirty="0">
                <a:solidFill>
                  <a:prstClr val="white"/>
                </a:solidFill>
                <a:effectLst>
                  <a:outerShdw blurRad="38100" dist="38100" dir="2700000" algn="tl">
                    <a:srgbClr val="000000">
                      <a:alpha val="43137"/>
                    </a:srgbClr>
                  </a:outerShdw>
                </a:effectLst>
                <a:latin typeface="Air Strip Arabic" panose="02000500000000000000" pitchFamily="2" charset="-78"/>
                <a:cs typeface="Air Strip Arabic" panose="02000500000000000000" pitchFamily="2" charset="-78"/>
              </a:endParaRPr>
            </a:p>
          </p:txBody>
        </p:sp>
      </p:grpSp>
      <p:sp>
        <p:nvSpPr>
          <p:cNvPr id="100" name="Ellipse 99">
            <a:extLst>
              <a:ext uri="{FF2B5EF4-FFF2-40B4-BE49-F238E27FC236}">
                <a16:creationId xmlns:a16="http://schemas.microsoft.com/office/drawing/2014/main" id="{8DCB5382-F30E-BEB2-52CB-D9F66B91CEE5}"/>
              </a:ext>
            </a:extLst>
          </p:cNvPr>
          <p:cNvSpPr/>
          <p:nvPr/>
        </p:nvSpPr>
        <p:spPr>
          <a:xfrm>
            <a:off x="10762334" y="2421609"/>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101" name="Ellipse 100">
            <a:extLst>
              <a:ext uri="{FF2B5EF4-FFF2-40B4-BE49-F238E27FC236}">
                <a16:creationId xmlns:a16="http://schemas.microsoft.com/office/drawing/2014/main" id="{B3432556-DE9C-ABF0-76EB-9D28D2BF90B7}"/>
              </a:ext>
            </a:extLst>
          </p:cNvPr>
          <p:cNvSpPr/>
          <p:nvPr/>
        </p:nvSpPr>
        <p:spPr>
          <a:xfrm>
            <a:off x="10762334" y="4601942"/>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sp>
        <p:nvSpPr>
          <p:cNvPr id="102" name="Ellipse 101">
            <a:extLst>
              <a:ext uri="{FF2B5EF4-FFF2-40B4-BE49-F238E27FC236}">
                <a16:creationId xmlns:a16="http://schemas.microsoft.com/office/drawing/2014/main" id="{37A6C202-3936-65BB-1F74-6828101F5805}"/>
              </a:ext>
            </a:extLst>
          </p:cNvPr>
          <p:cNvSpPr/>
          <p:nvPr/>
        </p:nvSpPr>
        <p:spPr>
          <a:xfrm>
            <a:off x="10762334" y="6782273"/>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pic>
        <p:nvPicPr>
          <p:cNvPr id="99" name="Graphique 98">
            <a:extLst>
              <a:ext uri="{FF2B5EF4-FFF2-40B4-BE49-F238E27FC236}">
                <a16:creationId xmlns:a16="http://schemas.microsoft.com/office/drawing/2014/main" id="{D6AA847E-2ED1-6F41-8094-DA79FCA26D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0886147" y="4820200"/>
            <a:ext cx="1285149" cy="1226843"/>
          </a:xfrm>
          <a:prstGeom prst="rect">
            <a:avLst/>
          </a:prstGeom>
        </p:spPr>
      </p:pic>
      <p:sp>
        <p:nvSpPr>
          <p:cNvPr id="104" name="Freeform 7">
            <a:extLst>
              <a:ext uri="{FF2B5EF4-FFF2-40B4-BE49-F238E27FC236}">
                <a16:creationId xmlns:a16="http://schemas.microsoft.com/office/drawing/2014/main" id="{A64705FD-92BF-F47C-1DCD-156BBA479D12}"/>
              </a:ext>
            </a:extLst>
          </p:cNvPr>
          <p:cNvSpPr/>
          <p:nvPr/>
        </p:nvSpPr>
        <p:spPr>
          <a:xfrm>
            <a:off x="11196808" y="2847629"/>
            <a:ext cx="933623" cy="84447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05" name="ZoneTexte 22">
            <a:extLst>
              <a:ext uri="{FF2B5EF4-FFF2-40B4-BE49-F238E27FC236}">
                <a16:creationId xmlns:a16="http://schemas.microsoft.com/office/drawing/2014/main" id="{6784E1D7-7560-2DFE-586C-6C91E3F94F26}"/>
              </a:ext>
            </a:extLst>
          </p:cNvPr>
          <p:cNvSpPr txBox="1"/>
          <p:nvPr/>
        </p:nvSpPr>
        <p:spPr>
          <a:xfrm>
            <a:off x="10762334" y="7245470"/>
            <a:ext cx="1727733" cy="830997"/>
          </a:xfrm>
          <a:prstGeom prst="rect">
            <a:avLst/>
          </a:prstGeom>
          <a:noFill/>
        </p:spPr>
        <p:txBody>
          <a:bodyPr wrap="square">
            <a:spAutoFit/>
          </a:bodyPr>
          <a:lstStyle/>
          <a:p>
            <a:pPr algn="ctr" defTabSz="914445" rtl="1">
              <a:defRPr/>
            </a:pPr>
            <a:r>
              <a:rPr lang="ar-MA" sz="2400" b="1" dirty="0">
                <a:solidFill>
                  <a:prstClr val="white">
                    <a:lumMod val="65000"/>
                  </a:prstClr>
                </a:solidFill>
                <a:latin typeface="Microsoft Uighur" panose="02000000000000000000" pitchFamily="2" charset="-78"/>
                <a:cs typeface="Microsoft Uighur" panose="02000000000000000000" pitchFamily="2" charset="-78"/>
              </a:rPr>
              <a:t>يطلب من التلاميذ قراءة الكلمات</a:t>
            </a:r>
          </a:p>
        </p:txBody>
      </p:sp>
      <p:sp>
        <p:nvSpPr>
          <p:cNvPr id="106" name="Forme libre : forme 105">
            <a:extLst>
              <a:ext uri="{FF2B5EF4-FFF2-40B4-BE49-F238E27FC236}">
                <a16:creationId xmlns:a16="http://schemas.microsoft.com/office/drawing/2014/main" id="{124E8447-D73F-1B08-4CD4-E953F13F3E42}"/>
              </a:ext>
            </a:extLst>
          </p:cNvPr>
          <p:cNvSpPr/>
          <p:nvPr/>
        </p:nvSpPr>
        <p:spPr>
          <a:xfrm>
            <a:off x="9584806" y="3178428"/>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09" name="Forme libre : forme 108">
            <a:extLst>
              <a:ext uri="{FF2B5EF4-FFF2-40B4-BE49-F238E27FC236}">
                <a16:creationId xmlns:a16="http://schemas.microsoft.com/office/drawing/2014/main" id="{D25FB749-C947-B6AB-152C-159C5B6EBAA2}"/>
              </a:ext>
            </a:extLst>
          </p:cNvPr>
          <p:cNvSpPr/>
          <p:nvPr/>
        </p:nvSpPr>
        <p:spPr>
          <a:xfrm>
            <a:off x="9584806" y="5358761"/>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0" name="Forme libre : forme 109">
            <a:extLst>
              <a:ext uri="{FF2B5EF4-FFF2-40B4-BE49-F238E27FC236}">
                <a16:creationId xmlns:a16="http://schemas.microsoft.com/office/drawing/2014/main" id="{5AC2802F-2252-023A-332B-634793874459}"/>
              </a:ext>
            </a:extLst>
          </p:cNvPr>
          <p:cNvSpPr/>
          <p:nvPr/>
        </p:nvSpPr>
        <p:spPr>
          <a:xfrm>
            <a:off x="9584806" y="7539092"/>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1" name="Rectangle : coins arrondis 110">
            <a:extLst>
              <a:ext uri="{FF2B5EF4-FFF2-40B4-BE49-F238E27FC236}">
                <a16:creationId xmlns:a16="http://schemas.microsoft.com/office/drawing/2014/main" id="{58CA0BB5-27D9-0EE0-F347-FA8E69F95725}"/>
              </a:ext>
            </a:extLst>
          </p:cNvPr>
          <p:cNvSpPr/>
          <p:nvPr/>
        </p:nvSpPr>
        <p:spPr>
          <a:xfrm>
            <a:off x="1225934" y="2924737"/>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srgbClr val="1F497D">
                    <a:lumMod val="50000"/>
                  </a:srgbClr>
                </a:solidFill>
                <a:latin typeface="Microsoft Uighur" panose="02000000000000000000" pitchFamily="2" charset="-78"/>
                <a:cs typeface="Microsoft Uighur" panose="02000000000000000000" pitchFamily="2" charset="-78"/>
              </a:rPr>
              <a:t>شرائح خاصة بالأستاذ(ة)</a:t>
            </a:r>
            <a:endParaRPr lang="fr-FR" sz="3300" b="1" dirty="0">
              <a:solidFill>
                <a:srgbClr val="1F497D">
                  <a:lumMod val="50000"/>
                </a:srgbClr>
              </a:solidFill>
              <a:latin typeface="Microsoft Uighur" panose="02000000000000000000" pitchFamily="2" charset="-78"/>
              <a:cs typeface="Microsoft Uighur" panose="02000000000000000000" pitchFamily="2" charset="-78"/>
            </a:endParaRPr>
          </a:p>
        </p:txBody>
      </p:sp>
      <p:sp>
        <p:nvSpPr>
          <p:cNvPr id="112" name="Rectangle : coins arrondis 111">
            <a:extLst>
              <a:ext uri="{FF2B5EF4-FFF2-40B4-BE49-F238E27FC236}">
                <a16:creationId xmlns:a16="http://schemas.microsoft.com/office/drawing/2014/main" id="{1C841F98-496E-909C-442D-81A2B699D7C0}"/>
              </a:ext>
            </a:extLst>
          </p:cNvPr>
          <p:cNvSpPr/>
          <p:nvPr/>
        </p:nvSpPr>
        <p:spPr>
          <a:xfrm>
            <a:off x="1225934" y="7285400"/>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r>
              <a:rPr lang="ar-AE" sz="3300" b="1" dirty="0">
                <a:solidFill>
                  <a:prstClr val="black"/>
                </a:solidFill>
                <a:latin typeface="Microsoft Uighur" panose="02000000000000000000" pitchFamily="2" charset="-78"/>
                <a:cs typeface="Microsoft Uighur" panose="02000000000000000000" pitchFamily="2" charset="-78"/>
              </a:rPr>
              <a:t>أمثلة على التوجيهات </a:t>
            </a:r>
            <a:r>
              <a:rPr lang="ar-MA" sz="3300" b="1" dirty="0">
                <a:solidFill>
                  <a:prstClr val="black"/>
                </a:solidFill>
                <a:latin typeface="Microsoft Uighur" panose="02000000000000000000" pitchFamily="2" charset="-78"/>
                <a:cs typeface="Microsoft Uighur" panose="02000000000000000000" pitchFamily="2" charset="-78"/>
              </a:rPr>
              <a:t>للأستاذ(ة)</a:t>
            </a:r>
            <a:endParaRPr lang="en-US" sz="3300" dirty="0">
              <a:solidFill>
                <a:prstClr val="black"/>
              </a:solidFill>
              <a:latin typeface="Microsoft Uighur" panose="02000000000000000000" pitchFamily="2" charset="-78"/>
              <a:cs typeface="Microsoft Uighur" panose="02000000000000000000" pitchFamily="2" charset="-78"/>
            </a:endParaRPr>
          </a:p>
        </p:txBody>
      </p:sp>
      <p:sp>
        <p:nvSpPr>
          <p:cNvPr id="113" name="Rectangle : coins arrondis 112">
            <a:extLst>
              <a:ext uri="{FF2B5EF4-FFF2-40B4-BE49-F238E27FC236}">
                <a16:creationId xmlns:a16="http://schemas.microsoft.com/office/drawing/2014/main" id="{3A114A30-1EC3-B426-A4AF-E1E4AA9BFFE6}"/>
              </a:ext>
            </a:extLst>
          </p:cNvPr>
          <p:cNvSpPr/>
          <p:nvPr/>
        </p:nvSpPr>
        <p:spPr>
          <a:xfrm>
            <a:off x="1225934" y="5105069"/>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prstClr val="black"/>
                </a:solidFill>
                <a:latin typeface="Microsoft Uighur" panose="02000000000000000000" pitchFamily="2" charset="-78"/>
                <a:cs typeface="Microsoft Uighur" panose="02000000000000000000" pitchFamily="2" charset="-78"/>
              </a:rPr>
              <a:t>إرشادات للشروحات والتعليمات التي يجب على الأستاذ(ة) قولها</a:t>
            </a:r>
          </a:p>
        </p:txBody>
      </p:sp>
      <p:sp>
        <p:nvSpPr>
          <p:cNvPr id="114" name="ZoneTexte 5">
            <a:extLst>
              <a:ext uri="{FF2B5EF4-FFF2-40B4-BE49-F238E27FC236}">
                <a16:creationId xmlns:a16="http://schemas.microsoft.com/office/drawing/2014/main" id="{F64C6676-FD60-F23A-EB87-F4C4F07CE0B6}"/>
              </a:ext>
            </a:extLst>
          </p:cNvPr>
          <p:cNvSpPr txBox="1"/>
          <p:nvPr/>
        </p:nvSpPr>
        <p:spPr>
          <a:xfrm>
            <a:off x="11098015" y="415598"/>
            <a:ext cx="2149211" cy="507831"/>
          </a:xfrm>
          <a:prstGeom prst="rect">
            <a:avLst/>
          </a:prstGeom>
          <a:noFill/>
        </p:spPr>
        <p:txBody>
          <a:bodyPr wrap="square" rtlCol="0">
            <a:spAutoFit/>
          </a:bodyPr>
          <a:lstStyle/>
          <a:p>
            <a:pPr algn="ctr" defTabSz="685800">
              <a:defRPr/>
            </a:pPr>
            <a:r>
              <a:rPr lang="ar-MA" sz="2700" b="1" i="1" dirty="0">
                <a:solidFill>
                  <a:prstClr val="black">
                    <a:lumMod val="50000"/>
                    <a:lumOff val="50000"/>
                  </a:prstClr>
                </a:solidFill>
                <a:latin typeface="Microsoft Uighur" panose="02000000000000000000" pitchFamily="2" charset="-78"/>
                <a:cs typeface="Microsoft Uighur" panose="02000000000000000000" pitchFamily="2" charset="-78"/>
              </a:rPr>
              <a:t>خاص بالأستاذ(ة)</a:t>
            </a:r>
            <a:endParaRPr lang="fr-MA" sz="2700" b="1" i="1" dirty="0">
              <a:solidFill>
                <a:prstClr val="black">
                  <a:lumMod val="50000"/>
                  <a:lumOff val="50000"/>
                </a:prstClr>
              </a:solidFill>
              <a:latin typeface="Microsoft Uighur" panose="02000000000000000000" pitchFamily="2" charset="-78"/>
              <a:cs typeface="Microsoft Uighur" panose="02000000000000000000" pitchFamily="2" charset="-78"/>
            </a:endParaRPr>
          </a:p>
        </p:txBody>
      </p:sp>
      <p:sp>
        <p:nvSpPr>
          <p:cNvPr id="116" name="TextBox 9">
            <a:extLst>
              <a:ext uri="{FF2B5EF4-FFF2-40B4-BE49-F238E27FC236}">
                <a16:creationId xmlns:a16="http://schemas.microsoft.com/office/drawing/2014/main" id="{A65DBFD3-CE26-0F59-3C12-18842AED64DC}"/>
              </a:ext>
            </a:extLst>
          </p:cNvPr>
          <p:cNvSpPr txBox="1"/>
          <p:nvPr/>
        </p:nvSpPr>
        <p:spPr>
          <a:xfrm>
            <a:off x="4070084" y="831278"/>
            <a:ext cx="5575833" cy="471283"/>
          </a:xfrm>
          <a:prstGeom prst="rect">
            <a:avLst/>
          </a:prstGeom>
        </p:spPr>
        <p:txBody>
          <a:bodyPr lIns="0" tIns="0" rIns="0" bIns="0" rtlCol="0" anchor="t">
            <a:spAutoFit/>
          </a:bodyPr>
          <a:lstStyle/>
          <a:p>
            <a:pPr algn="ctr" defTabSz="685800">
              <a:lnSpc>
                <a:spcPts val="3113"/>
              </a:lnSpc>
              <a:defRPr/>
            </a:pPr>
            <a:r>
              <a:rPr lang="ar-MA" sz="4500" b="1" dirty="0">
                <a:solidFill>
                  <a:prstClr val="white"/>
                </a:solidFill>
                <a:latin typeface="Microsoft Uighur" panose="02000000000000000000" pitchFamily="2" charset="-78"/>
                <a:cs typeface="Microsoft Uighur" panose="02000000000000000000" pitchFamily="2" charset="-78"/>
              </a:rPr>
              <a:t>توجيهات لاستعمال العرض </a:t>
            </a:r>
          </a:p>
        </p:txBody>
      </p:sp>
    </p:spTree>
    <p:extLst>
      <p:ext uri="{BB962C8B-B14F-4D97-AF65-F5344CB8AC3E}">
        <p14:creationId xmlns:p14="http://schemas.microsoft.com/office/powerpoint/2010/main" val="1082456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AB9F2-54BB-D8E4-1E07-D561F9C5353F}"/>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A131CAD-CDC7-C319-4968-63306C6D754E}"/>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E3A16012-0556-C9A3-58FD-EDE0C0B0387C}"/>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AC872B29-AEAE-99D2-02AB-4D9FB809B9C6}"/>
              </a:ext>
            </a:extLst>
          </p:cNvPr>
          <p:cNvSpPr txBox="1"/>
          <p:nvPr/>
        </p:nvSpPr>
        <p:spPr>
          <a:xfrm>
            <a:off x="2701638" y="2337955"/>
            <a:ext cx="7744689" cy="37702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MA" sz="2390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يَسْتَيْقِظُ</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64785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08BB3-5846-9595-780B-A101533C0CA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DEAC920-AEBE-6E28-27F5-E7B88755AA81}"/>
              </a:ext>
            </a:extLst>
          </p:cNvPr>
          <p:cNvSpPr txBox="1"/>
          <p:nvPr/>
        </p:nvSpPr>
        <p:spPr>
          <a:xfrm>
            <a:off x="828355" y="913399"/>
            <a:ext cx="11765426"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ما ضد نظيف</a:t>
            </a:r>
            <a:endParaRPr kumimoji="0" lang="fr-FR" sz="4725"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B6C5DDE2-58F8-C046-FC83-089E5B99A18E}"/>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22450CB5-11CD-653F-7C65-4C2681373C35}"/>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478597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1CA4F-CA0B-7A3F-6EB1-306BEFD31FF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2CF24180-14DF-C134-4137-FC25D78DAF93}"/>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895653CE-944D-4382-E817-067912CC441A}"/>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FF148EC0-6566-4024-E6E1-8CA73F69E9B3}"/>
              </a:ext>
            </a:extLst>
          </p:cNvPr>
          <p:cNvSpPr txBox="1"/>
          <p:nvPr/>
        </p:nvSpPr>
        <p:spPr>
          <a:xfrm>
            <a:off x="2701638" y="2337955"/>
            <a:ext cx="7744689" cy="37702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MA" sz="23900" noProof="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مُتَّسِخٌ</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2152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F84F2-FBEB-FC44-C860-4F99B3853FB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DC4D163C-14FC-E6C9-7A26-15597CB8447A}"/>
              </a:ext>
            </a:extLst>
          </p:cNvPr>
          <p:cNvSpPr txBox="1"/>
          <p:nvPr/>
        </p:nvSpPr>
        <p:spPr>
          <a:xfrm>
            <a:off x="606497" y="781984"/>
            <a:ext cx="11973429" cy="1188787"/>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ما ضد نشيط</a:t>
            </a:r>
          </a:p>
          <a:p>
            <a:pPr marL="0" marR="0" lvl="0" indent="0" algn="r" defTabSz="914349" rtl="1" eaLnBrk="1" fontAlgn="auto" latinLnBrk="0" hangingPunct="1">
              <a:lnSpc>
                <a:spcPct val="100000"/>
              </a:lnSpc>
              <a:spcBef>
                <a:spcPts val="0"/>
              </a:spcBef>
              <a:spcAft>
                <a:spcPts val="0"/>
              </a:spcAft>
              <a:buClrTx/>
              <a:buSzTx/>
              <a:buFontTx/>
              <a:buNone/>
              <a:tabLst/>
              <a:defRPr/>
            </a:pPr>
            <a:endParaRPr kumimoji="0" lang="fr-FR" sz="4725"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83D4C44E-F9DD-EA0F-834A-DB2FA2C5F86E}"/>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BCDD9595-329E-DDB8-B2AB-17BE454D8D40}"/>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113036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D334A-A77C-7AF3-776A-380B38D853F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FD5878E-DFF0-9DA3-7542-AFC71AA29DAC}"/>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C4C71E74-ED0B-464C-40F9-2A05114B80BF}"/>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73095EAD-A480-ED29-B766-C3B8F1E51EC5}"/>
              </a:ext>
            </a:extLst>
          </p:cNvPr>
          <p:cNvSpPr txBox="1"/>
          <p:nvPr/>
        </p:nvSpPr>
        <p:spPr>
          <a:xfrm>
            <a:off x="2701638" y="2337955"/>
            <a:ext cx="7744689" cy="37702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MA" sz="2390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كَسولٌ</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15855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83E13-A627-FE45-990B-84F224B5AE60}"/>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AACF1EEC-AF20-8114-BBF3-463E6BD0C461}"/>
              </a:ext>
            </a:extLst>
          </p:cNvPr>
          <p:cNvSpPr txBox="1"/>
          <p:nvPr/>
        </p:nvSpPr>
        <p:spPr>
          <a:xfrm>
            <a:off x="606497" y="781984"/>
            <a:ext cx="11973429" cy="1188787"/>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ما ضد ربح</a:t>
            </a:r>
          </a:p>
          <a:p>
            <a:pPr marL="0" marR="0" lvl="0" indent="0" algn="r" defTabSz="914349" rtl="1" eaLnBrk="1" fontAlgn="auto" latinLnBrk="0" hangingPunct="1">
              <a:lnSpc>
                <a:spcPct val="100000"/>
              </a:lnSpc>
              <a:spcBef>
                <a:spcPts val="0"/>
              </a:spcBef>
              <a:spcAft>
                <a:spcPts val="0"/>
              </a:spcAft>
              <a:buClrTx/>
              <a:buSzTx/>
              <a:buFontTx/>
              <a:buNone/>
              <a:tabLst/>
              <a:defRPr/>
            </a:pPr>
            <a:endParaRPr kumimoji="0" lang="fr-FR" sz="4725"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76E8FC96-94CC-4FE8-9672-03EF201487D0}"/>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8CAD4D81-5041-9A47-637E-BE59058A8F00}"/>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34844981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343FB-54B9-C675-B7D6-6D0AF623EEF7}"/>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D928B7D3-6ABD-0D47-5F60-568F25310E38}"/>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9A1C95B7-7287-C885-72AC-4BFF5B97D98D}"/>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6EF5D836-4646-46F4-2F86-44CD72CD4FEF}"/>
              </a:ext>
            </a:extLst>
          </p:cNvPr>
          <p:cNvSpPr txBox="1"/>
          <p:nvPr/>
        </p:nvSpPr>
        <p:spPr>
          <a:xfrm>
            <a:off x="2701638" y="2337955"/>
            <a:ext cx="7744689" cy="37702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MA" sz="2390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خَسِرَ</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4273018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4F23C-085F-D5AB-94B3-7FD3125CB9E9}"/>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C9E3D0D5-FAE2-ADC2-6BD0-3A143507E9BD}"/>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BD5E76EF-97EC-408A-F5A8-9C760A43B610}"/>
              </a:ext>
            </a:extLst>
          </p:cNvPr>
          <p:cNvSpPr>
            <a:spLocks noGrp="1"/>
          </p:cNvSpPr>
          <p:nvPr>
            <p:ph type="body" sz="quarter" idx="12"/>
          </p:nvPr>
        </p:nvSpPr>
        <p:spPr/>
        <p:txBody>
          <a:bodyPr/>
          <a:lstStyle/>
          <a:p>
            <a:r>
              <a:rPr kumimoji="1" lang="ar-MA" altLang="ja-JP" sz="19500" dirty="0"/>
              <a:t>3</a:t>
            </a:r>
            <a:endParaRPr kumimoji="1" lang="ja-JP" altLang="en-US" sz="19500" dirty="0"/>
          </a:p>
        </p:txBody>
      </p:sp>
      <p:sp>
        <p:nvSpPr>
          <p:cNvPr id="9" name="テキスト プレースホルダー 8">
            <a:extLst>
              <a:ext uri="{FF2B5EF4-FFF2-40B4-BE49-F238E27FC236}">
                <a16:creationId xmlns:a16="http://schemas.microsoft.com/office/drawing/2014/main" id="{755E5741-0955-C975-F8F1-181FEBE2C97D}"/>
              </a:ext>
            </a:extLst>
          </p:cNvPr>
          <p:cNvSpPr>
            <a:spLocks noGrp="1"/>
          </p:cNvSpPr>
          <p:nvPr>
            <p:ph type="body" sz="quarter" idx="13"/>
          </p:nvPr>
        </p:nvSpPr>
        <p:spPr>
          <a:xfrm>
            <a:off x="7925376" y="6225150"/>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تحدث وإغناء المعجم</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33FFC396-016A-AF15-D144-A61B364C6169}"/>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36D18293-1105-C9BD-51F6-7D2798865105}"/>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255B7B0F-01E4-D355-16DB-22B2158B3AB4}"/>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D56358D8-CBBE-3CA2-87E3-253E40F4C347}"/>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Rectangle : coins arrondis 3">
            <a:extLst>
              <a:ext uri="{FF2B5EF4-FFF2-40B4-BE49-F238E27FC236}">
                <a16:creationId xmlns:a16="http://schemas.microsoft.com/office/drawing/2014/main" id="{526BD78D-56AC-37E2-50C1-209C3F746608}"/>
              </a:ext>
            </a:extLst>
          </p:cNvPr>
          <p:cNvSpPr/>
          <p:nvPr/>
        </p:nvSpPr>
        <p:spPr>
          <a:xfrm>
            <a:off x="249382" y="2036618"/>
            <a:ext cx="7509163" cy="393469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685834" rtl="1">
              <a:lnSpc>
                <a:spcPts val="11099"/>
              </a:lnSpc>
            </a:pPr>
            <a:r>
              <a:rPr lang="ar-MA" sz="6000" dirty="0">
                <a:solidFill>
                  <a:srgbClr val="01070A"/>
                </a:solidFill>
                <a:latin typeface="Microsoft Uighur" panose="02000000000000000000" pitchFamily="2" charset="-78"/>
                <a:cs typeface="Microsoft Uighur" panose="02000000000000000000" pitchFamily="2" charset="-78"/>
              </a:rPr>
              <a:t>قراءة الصورة: لوحة الصحة و الرياضة</a:t>
            </a:r>
          </a:p>
          <a:p>
            <a:pPr algn="ctr" defTabSz="685834" rtl="1">
              <a:lnSpc>
                <a:spcPts val="11099"/>
              </a:lnSpc>
            </a:pPr>
            <a:r>
              <a:rPr lang="ar-MA" sz="6000" dirty="0">
                <a:solidFill>
                  <a:srgbClr val="01070A"/>
                </a:solidFill>
                <a:latin typeface="Microsoft Uighur" panose="02000000000000000000" pitchFamily="2" charset="-78"/>
                <a:cs typeface="Microsoft Uighur" panose="02000000000000000000" pitchFamily="2" charset="-78"/>
              </a:rPr>
              <a:t>لعب الأدوار</a:t>
            </a:r>
          </a:p>
          <a:p>
            <a:pPr marL="0" marR="0" lvl="0" indent="0" algn="ctr" defTabSz="914349" rtl="1" eaLnBrk="1" fontAlgn="auto" latinLnBrk="0" hangingPunct="1">
              <a:lnSpc>
                <a:spcPct val="100000"/>
              </a:lnSpc>
              <a:spcBef>
                <a:spcPts val="0"/>
              </a:spcBef>
              <a:spcAft>
                <a:spcPts val="0"/>
              </a:spcAft>
              <a:buClrTx/>
              <a:buSzTx/>
              <a:buFontTx/>
              <a:buNone/>
              <a:tabLst/>
              <a:defRPr/>
            </a:pPr>
            <a:endParaRPr kumimoji="0" lang="fr-FR"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Tree>
    <p:extLst>
      <p:ext uri="{BB962C8B-B14F-4D97-AF65-F5344CB8AC3E}">
        <p14:creationId xmlns:p14="http://schemas.microsoft.com/office/powerpoint/2010/main" val="10076974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19B27766-CF1F-0E90-1AFC-2D3D4298239D}"/>
              </a:ext>
            </a:extLst>
          </p:cNvPr>
          <p:cNvSpPr txBox="1"/>
          <p:nvPr/>
        </p:nvSpPr>
        <p:spPr>
          <a:xfrm>
            <a:off x="1379620" y="710975"/>
            <a:ext cx="12336380" cy="830997"/>
          </a:xfrm>
          <a:prstGeom prst="rect">
            <a:avLst/>
          </a:prstGeom>
          <a:noFill/>
        </p:spPr>
        <p:txBody>
          <a:bodyPr wrap="square" rtlCol="0" anchor="ctr">
            <a:spAutoFit/>
          </a:bodyPr>
          <a:lstStyle/>
          <a:p>
            <a:pPr marL="977900" lvl="0" algn="r" defTabSz="1074738" rtl="1">
              <a:defRPr/>
            </a:pPr>
            <a:r>
              <a:rPr lang="ar-MA" sz="2400" dirty="0">
                <a:solidFill>
                  <a:prstClr val="white">
                    <a:lumMod val="65000"/>
                  </a:prstClr>
                </a:solidFill>
                <a:latin typeface="Microsoft Uighur" panose="02000000000000000000" pitchFamily="2" charset="-78"/>
                <a:cs typeface="Microsoft Uighur" panose="02000000000000000000" pitchFamily="2" charset="-78"/>
              </a:rPr>
              <a:t>سألاحظ الصورة، ثم أختار مع زميلي مشهدا من المشاهد و أتخيل الحوار الذي سيدور بين الشخصيات: </a:t>
            </a:r>
          </a:p>
          <a:p>
            <a:pPr marL="977900" lvl="0" algn="r" defTabSz="1074738" rtl="1">
              <a:defRPr/>
            </a:pPr>
            <a:r>
              <a:rPr lang="ar-MA" sz="2400" dirty="0">
                <a:solidFill>
                  <a:prstClr val="white">
                    <a:lumMod val="65000"/>
                  </a:prstClr>
                </a:solidFill>
                <a:latin typeface="Microsoft Uighur" panose="02000000000000000000" pitchFamily="2" charset="-78"/>
                <a:cs typeface="Microsoft Uighur" panose="02000000000000000000" pitchFamily="2" charset="-78"/>
              </a:rPr>
              <a:t>تمنح مهلة للتفكير</a:t>
            </a:r>
          </a:p>
        </p:txBody>
      </p:sp>
      <p:pic>
        <p:nvPicPr>
          <p:cNvPr id="2" name="Image 1">
            <a:extLst>
              <a:ext uri="{FF2B5EF4-FFF2-40B4-BE49-F238E27FC236}">
                <a16:creationId xmlns:a16="http://schemas.microsoft.com/office/drawing/2014/main" id="{ACCADD8B-9173-4EC6-E447-D3FD5ED4EC18}"/>
              </a:ext>
            </a:extLst>
          </p:cNvPr>
          <p:cNvPicPr>
            <a:picLocks noChangeAspect="1"/>
          </p:cNvPicPr>
          <p:nvPr/>
        </p:nvPicPr>
        <p:blipFill>
          <a:blip r:embed="rId2"/>
          <a:stretch>
            <a:fillRect/>
          </a:stretch>
        </p:blipFill>
        <p:spPr>
          <a:xfrm>
            <a:off x="412248" y="680591"/>
            <a:ext cx="1475360" cy="1353429"/>
          </a:xfrm>
          <a:prstGeom prst="rect">
            <a:avLst/>
          </a:prstGeom>
        </p:spPr>
      </p:pic>
      <p:sp>
        <p:nvSpPr>
          <p:cNvPr id="7" name="Flèche : bas 6">
            <a:extLst>
              <a:ext uri="{FF2B5EF4-FFF2-40B4-BE49-F238E27FC236}">
                <a16:creationId xmlns:a16="http://schemas.microsoft.com/office/drawing/2014/main" id="{F3978A99-67D2-D7A1-2491-B02FE732ECBA}"/>
              </a:ext>
            </a:extLst>
          </p:cNvPr>
          <p:cNvSpPr/>
          <p:nvPr/>
        </p:nvSpPr>
        <p:spPr>
          <a:xfrm>
            <a:off x="6705599" y="5771751"/>
            <a:ext cx="304801" cy="604336"/>
          </a:xfrm>
          <a:prstGeom prst="downArrow">
            <a:avLst/>
          </a:prstGeom>
          <a:solidFill>
            <a:srgbClr val="FF0000"/>
          </a:solidFill>
          <a:ln w="19050" cap="flat" cmpd="sng" algn="ctr">
            <a:solidFill>
              <a:srgbClr val="156082">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pic>
        <p:nvPicPr>
          <p:cNvPr id="4" name="Image 3">
            <a:extLst>
              <a:ext uri="{FF2B5EF4-FFF2-40B4-BE49-F238E27FC236}">
                <a16:creationId xmlns:a16="http://schemas.microsoft.com/office/drawing/2014/main" id="{97A38FB9-5FFF-904D-294D-38015246845D}"/>
              </a:ext>
            </a:extLst>
          </p:cNvPr>
          <p:cNvPicPr>
            <a:picLocks noChangeAspect="1"/>
          </p:cNvPicPr>
          <p:nvPr/>
        </p:nvPicPr>
        <p:blipFill>
          <a:blip r:embed="rId3"/>
          <a:stretch>
            <a:fillRect/>
          </a:stretch>
        </p:blipFill>
        <p:spPr>
          <a:xfrm>
            <a:off x="1887608" y="2636874"/>
            <a:ext cx="9744411" cy="6443331"/>
          </a:xfrm>
          <a:prstGeom prst="rect">
            <a:avLst/>
          </a:prstGeom>
        </p:spPr>
      </p:pic>
    </p:spTree>
    <p:extLst>
      <p:ext uri="{BB962C8B-B14F-4D97-AF65-F5344CB8AC3E}">
        <p14:creationId xmlns:p14="http://schemas.microsoft.com/office/powerpoint/2010/main" val="3114214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8C5D8-158A-DE25-CB99-29203245756B}"/>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B155A66-866E-E463-318C-EE1278D49B2D}"/>
              </a:ext>
            </a:extLst>
          </p:cNvPr>
          <p:cNvSpPr txBox="1"/>
          <p:nvPr/>
        </p:nvSpPr>
        <p:spPr>
          <a:xfrm>
            <a:off x="1379620" y="710975"/>
            <a:ext cx="12336380" cy="830997"/>
          </a:xfrm>
          <a:prstGeom prst="rect">
            <a:avLst/>
          </a:prstGeom>
          <a:noFill/>
        </p:spPr>
        <p:txBody>
          <a:bodyPr wrap="square" rtlCol="0" anchor="ctr">
            <a:spAutoFit/>
          </a:bodyPr>
          <a:lstStyle/>
          <a:p>
            <a:pPr marL="977900" marR="0" lvl="0" indent="0" algn="just" defTabSz="1074738" rtl="1" eaLnBrk="1" fontAlgn="auto" latinLnBrk="0" hangingPunct="1">
              <a:lnSpc>
                <a:spcPct val="100000"/>
              </a:lnSpc>
              <a:spcBef>
                <a:spcPts val="0"/>
              </a:spcBef>
              <a:spcAft>
                <a:spcPts val="0"/>
              </a:spcAft>
              <a:buClrTx/>
              <a:buSzTx/>
              <a:buFontTx/>
              <a:buNone/>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الآن  من يشخص أحد المشاهد</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a:p>
            <a:pPr marL="977900" marR="0" lvl="0" indent="0" algn="just" defTabSz="1074738" rtl="1" eaLnBrk="1" fontAlgn="auto" latinLnBrk="0" hangingPunct="1">
              <a:lnSpc>
                <a:spcPct val="100000"/>
              </a:lnSpc>
              <a:spcBef>
                <a:spcPts val="0"/>
              </a:spcBef>
              <a:spcAft>
                <a:spcPts val="0"/>
              </a:spcAft>
              <a:buClrTx/>
              <a:buSzTx/>
              <a:buFontTx/>
              <a:buNone/>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يتقدم المتطوعون للعب الأدوار ويحرص الأستاذ على تصحيح انتاجاتهم.</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450C8D25-A61C-37D3-D755-6C51465E7DD5}"/>
              </a:ext>
            </a:extLst>
          </p:cNvPr>
          <p:cNvPicPr>
            <a:picLocks noChangeAspect="1"/>
          </p:cNvPicPr>
          <p:nvPr/>
        </p:nvPicPr>
        <p:blipFill>
          <a:blip r:embed="rId2"/>
          <a:stretch>
            <a:fillRect/>
          </a:stretch>
        </p:blipFill>
        <p:spPr>
          <a:xfrm>
            <a:off x="284191" y="765501"/>
            <a:ext cx="1681065" cy="1284972"/>
          </a:xfrm>
          <a:prstGeom prst="rect">
            <a:avLst/>
          </a:prstGeom>
        </p:spPr>
      </p:pic>
      <p:pic>
        <p:nvPicPr>
          <p:cNvPr id="4" name="Image 3">
            <a:extLst>
              <a:ext uri="{FF2B5EF4-FFF2-40B4-BE49-F238E27FC236}">
                <a16:creationId xmlns:a16="http://schemas.microsoft.com/office/drawing/2014/main" id="{63D140F2-9BD1-6FD7-BB7D-81C0769CFBBD}"/>
              </a:ext>
            </a:extLst>
          </p:cNvPr>
          <p:cNvPicPr>
            <a:picLocks noChangeAspect="1"/>
          </p:cNvPicPr>
          <p:nvPr/>
        </p:nvPicPr>
        <p:blipFill>
          <a:blip r:embed="rId3"/>
          <a:stretch>
            <a:fillRect/>
          </a:stretch>
        </p:blipFill>
        <p:spPr>
          <a:xfrm>
            <a:off x="1190065" y="2499707"/>
            <a:ext cx="11335870" cy="7370434"/>
          </a:xfrm>
          <a:prstGeom prst="rect">
            <a:avLst/>
          </a:prstGeom>
        </p:spPr>
      </p:pic>
    </p:spTree>
    <p:extLst>
      <p:ext uri="{BB962C8B-B14F-4D97-AF65-F5344CB8AC3E}">
        <p14:creationId xmlns:p14="http://schemas.microsoft.com/office/powerpoint/2010/main" val="1418471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ZoneTexte 8">
            <a:extLst>
              <a:ext uri="{FF2B5EF4-FFF2-40B4-BE49-F238E27FC236}">
                <a16:creationId xmlns:a16="http://schemas.microsoft.com/office/drawing/2014/main" id="{FD0F8EA7-2E3A-716C-FEF3-D9C2A67D337B}"/>
              </a:ext>
            </a:extLst>
          </p:cNvPr>
          <p:cNvSpPr txBox="1"/>
          <p:nvPr/>
        </p:nvSpPr>
        <p:spPr>
          <a:xfrm>
            <a:off x="1371600" y="3963051"/>
            <a:ext cx="10972800" cy="646331"/>
          </a:xfrm>
          <a:prstGeom prst="rect">
            <a:avLst/>
          </a:prstGeom>
          <a:solidFill>
            <a:schemeClr val="accent5">
              <a:lumMod val="20000"/>
              <a:lumOff val="80000"/>
            </a:schemeClr>
          </a:solidFill>
        </p:spPr>
        <p:txBody>
          <a:bodyPr wrap="square" rtlCol="0">
            <a:spAutoFit/>
          </a:bodyPr>
          <a:lstStyle/>
          <a:p>
            <a:pPr algn="ct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في نهاية حصة اليوم، سيكون 80</a:t>
            </a:r>
            <a:r>
              <a:rPr lang="fr-FR" sz="3600" b="1" dirty="0">
                <a:solidFill>
                  <a:srgbClr val="106585"/>
                </a:solidFill>
                <a:latin typeface="Adobe Arabic" panose="02040503050201020203" pitchFamily="18" charset="-78"/>
                <a:cs typeface="Adobe Arabic" panose="02040503050201020203" pitchFamily="18" charset="-78"/>
              </a:rPr>
              <a:t>%</a:t>
            </a:r>
            <a:r>
              <a:rPr lang="ar-MA" sz="3600" b="1" dirty="0">
                <a:solidFill>
                  <a:srgbClr val="106585"/>
                </a:solidFill>
                <a:latin typeface="Adobe Arabic" panose="02040503050201020203" pitchFamily="18" charset="-78"/>
                <a:cs typeface="Adobe Arabic" panose="02040503050201020203" pitchFamily="18" charset="-78"/>
              </a:rPr>
              <a:t> من المتعلمين على الأقل قادرين على:</a:t>
            </a:r>
            <a:endParaRPr lang="fr-FR" sz="3600" b="1" dirty="0">
              <a:solidFill>
                <a:srgbClr val="106585"/>
              </a:solidFill>
              <a:latin typeface="Adobe Arabic" panose="02040503050201020203" pitchFamily="18" charset="-78"/>
              <a:cs typeface="Adobe Arabic" panose="02040503050201020203" pitchFamily="18" charset="-78"/>
            </a:endParaRPr>
          </a:p>
        </p:txBody>
      </p:sp>
      <p:grpSp>
        <p:nvGrpSpPr>
          <p:cNvPr id="11" name="Groupe 10">
            <a:extLst>
              <a:ext uri="{FF2B5EF4-FFF2-40B4-BE49-F238E27FC236}">
                <a16:creationId xmlns:a16="http://schemas.microsoft.com/office/drawing/2014/main" id="{14202AE5-5468-7FCD-3B7B-D4DBB9C10F9D}"/>
              </a:ext>
            </a:extLst>
          </p:cNvPr>
          <p:cNvGrpSpPr/>
          <p:nvPr/>
        </p:nvGrpSpPr>
        <p:grpSpPr>
          <a:xfrm>
            <a:off x="2191897" y="5143500"/>
            <a:ext cx="9344906" cy="2386443"/>
            <a:chOff x="2191897" y="5143500"/>
            <a:chExt cx="9344906" cy="2386443"/>
          </a:xfrm>
        </p:grpSpPr>
        <p:grpSp>
          <p:nvGrpSpPr>
            <p:cNvPr id="6" name="Groupe 5">
              <a:extLst>
                <a:ext uri="{FF2B5EF4-FFF2-40B4-BE49-F238E27FC236}">
                  <a16:creationId xmlns:a16="http://schemas.microsoft.com/office/drawing/2014/main" id="{361841AB-7BBF-E5DF-ECC0-9422AF094E7E}"/>
                </a:ext>
              </a:extLst>
            </p:cNvPr>
            <p:cNvGrpSpPr/>
            <p:nvPr/>
          </p:nvGrpSpPr>
          <p:grpSpPr>
            <a:xfrm>
              <a:off x="2191897" y="5143500"/>
              <a:ext cx="9344906" cy="2125580"/>
              <a:chOff x="3334343" y="5038743"/>
              <a:chExt cx="9344906" cy="2125580"/>
            </a:xfrm>
            <a:solidFill>
              <a:schemeClr val="accent5">
                <a:lumMod val="20000"/>
                <a:lumOff val="80000"/>
              </a:schemeClr>
            </a:solidFill>
          </p:grpSpPr>
          <p:sp>
            <p:nvSpPr>
              <p:cNvPr id="13" name="ZoneTexte 12">
                <a:extLst>
                  <a:ext uri="{FF2B5EF4-FFF2-40B4-BE49-F238E27FC236}">
                    <a16:creationId xmlns:a16="http://schemas.microsoft.com/office/drawing/2014/main" id="{21CEE908-A23E-3615-FC3A-B9D65947341C}"/>
                  </a:ext>
                </a:extLst>
              </p:cNvPr>
              <p:cNvSpPr txBox="1"/>
              <p:nvPr/>
            </p:nvSpPr>
            <p:spPr>
              <a:xfrm>
                <a:off x="3334343" y="5038743"/>
                <a:ext cx="8547581" cy="2046714"/>
              </a:xfrm>
              <a:prstGeom prst="rect">
                <a:avLst/>
              </a:prstGeom>
              <a:grpFill/>
            </p:spPr>
            <p:txBody>
              <a:bodyPr wrap="square" rtlCol="0">
                <a:spAutoFit/>
              </a:bodyPr>
              <a:lstStyle/>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توظيف معجم مرتبط بالصحة والرياضة؛</a:t>
                </a:r>
                <a:endParaRPr lang="fr-FR" sz="3600" b="1" dirty="0">
                  <a:solidFill>
                    <a:srgbClr val="106585"/>
                  </a:solidFill>
                  <a:latin typeface="Adobe Arabic" panose="02040503050201020203" pitchFamily="18" charset="-78"/>
                  <a:cs typeface="Adobe Arabic" panose="02040503050201020203" pitchFamily="18" charset="-78"/>
                </a:endParaRPr>
              </a:p>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a:t>
                </a:r>
                <a:endParaRPr lang="fr-FR" sz="3600" b="1" dirty="0">
                  <a:solidFill>
                    <a:srgbClr val="106585"/>
                  </a:solidFill>
                  <a:latin typeface="Adobe Arabic" panose="02040503050201020203" pitchFamily="18" charset="-78"/>
                  <a:cs typeface="Adobe Arabic" panose="02040503050201020203" pitchFamily="18" charset="-78"/>
                </a:endParaRPr>
              </a:p>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a:t>
                </a:r>
                <a:endParaRPr lang="fr-FR" sz="3600" b="1" dirty="0">
                  <a:solidFill>
                    <a:srgbClr val="106585"/>
                  </a:solidFill>
                  <a:latin typeface="Adobe Arabic" panose="02040503050201020203" pitchFamily="18" charset="-78"/>
                  <a:cs typeface="Adobe Arabic" panose="02040503050201020203" pitchFamily="18" charset="-78"/>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3334343" y="5848578"/>
                <a:ext cx="8547581" cy="1315745"/>
              </a:xfrm>
              <a:prstGeom prst="rect">
                <a:avLst/>
              </a:prstGeom>
              <a:grpFill/>
            </p:spPr>
            <p:txBody>
              <a:bodyPr wrap="square" rtlCol="0">
                <a:spAutoFit/>
              </a:bodyPr>
              <a:lstStyle/>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قراءة فقرة بسيطة وفهمها؛</a:t>
                </a:r>
                <a:endParaRPr lang="fr-FR" sz="3600" b="1" dirty="0">
                  <a:solidFill>
                    <a:srgbClr val="106585"/>
                  </a:solidFill>
                  <a:latin typeface="Adobe Arabic" panose="02040503050201020203" pitchFamily="18" charset="-78"/>
                  <a:cs typeface="Adobe Arabic" panose="02040503050201020203" pitchFamily="18" charset="-78"/>
                </a:endParaRPr>
              </a:p>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5"/>
              <a:stretch>
                <a:fillRect/>
              </a:stretch>
            </p:blipFill>
            <p:spPr>
              <a:xfrm>
                <a:off x="12224239" y="5115132"/>
                <a:ext cx="455010" cy="466386"/>
              </a:xfrm>
              <a:prstGeom prst="rect">
                <a:avLst/>
              </a:prstGeom>
              <a:grpFill/>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5"/>
              <a:stretch>
                <a:fillRect/>
              </a:stretch>
            </p:blipFill>
            <p:spPr>
              <a:xfrm>
                <a:off x="12224239" y="5938550"/>
                <a:ext cx="455010" cy="466386"/>
              </a:xfrm>
              <a:prstGeom prst="rect">
                <a:avLst/>
              </a:prstGeom>
              <a:grpFill/>
            </p:spPr>
          </p:pic>
        </p:grpSp>
        <p:sp>
          <p:nvSpPr>
            <p:cNvPr id="8" name="ZoneTexte 7">
              <a:extLst>
                <a:ext uri="{FF2B5EF4-FFF2-40B4-BE49-F238E27FC236}">
                  <a16:creationId xmlns:a16="http://schemas.microsoft.com/office/drawing/2014/main" id="{260BF530-5C47-5E22-B48F-3B4AD00C4432}"/>
                </a:ext>
              </a:extLst>
            </p:cNvPr>
            <p:cNvSpPr txBox="1"/>
            <p:nvPr/>
          </p:nvSpPr>
          <p:spPr>
            <a:xfrm>
              <a:off x="2191897" y="6883612"/>
              <a:ext cx="8547581" cy="646331"/>
            </a:xfrm>
            <a:prstGeom prst="rect">
              <a:avLst/>
            </a:prstGeom>
            <a:solidFill>
              <a:schemeClr val="accent5">
                <a:lumMod val="20000"/>
                <a:lumOff val="80000"/>
              </a:schemeClr>
            </a:solidFill>
          </p:spPr>
          <p:txBody>
            <a:bodyPr wrap="square" rtlCol="0">
              <a:spAutoFit/>
            </a:bodyPr>
            <a:lstStyle/>
            <a:p>
              <a:pPr algn="r" defTabSz="685834" rtl="1">
                <a:spcAft>
                  <a:spcPts val="900"/>
                </a:spcAft>
                <a:defRPr/>
              </a:pPr>
              <a:r>
                <a:rPr lang="fr-FR" sz="3600" b="1" dirty="0">
                  <a:solidFill>
                    <a:srgbClr val="106585"/>
                  </a:solidFill>
                  <a:latin typeface="Adobe Arabic" panose="02040503050201020203" pitchFamily="18" charset="-78"/>
                  <a:cs typeface="Adobe Arabic" panose="02040503050201020203" pitchFamily="18" charset="-78"/>
                </a:rPr>
                <a:t> </a:t>
              </a:r>
              <a:r>
                <a:rPr lang="ar-MA" sz="3600" b="1" dirty="0">
                  <a:solidFill>
                    <a:srgbClr val="106585"/>
                  </a:solidFill>
                  <a:latin typeface="Adobe Arabic" panose="02040503050201020203" pitchFamily="18" charset="-78"/>
                  <a:cs typeface="Adobe Arabic" panose="02040503050201020203" pitchFamily="18" charset="-78"/>
                </a:rPr>
                <a:t>إكمال فقرة ونقلها.</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0" name="Image 9">
              <a:extLst>
                <a:ext uri="{FF2B5EF4-FFF2-40B4-BE49-F238E27FC236}">
                  <a16:creationId xmlns:a16="http://schemas.microsoft.com/office/drawing/2014/main" id="{1896261F-CA9E-9687-9AE9-A6C2F0C21B00}"/>
                </a:ext>
              </a:extLst>
            </p:cNvPr>
            <p:cNvPicPr>
              <a:picLocks noChangeAspect="1"/>
            </p:cNvPicPr>
            <p:nvPr/>
          </p:nvPicPr>
          <p:blipFill>
            <a:blip r:embed="rId5"/>
            <a:stretch>
              <a:fillRect/>
            </a:stretch>
          </p:blipFill>
          <p:spPr>
            <a:xfrm>
              <a:off x="11081793" y="6973584"/>
              <a:ext cx="455010" cy="466386"/>
            </a:xfrm>
            <a:prstGeom prst="rect">
              <a:avLst/>
            </a:prstGeom>
            <a:solidFill>
              <a:schemeClr val="accent5">
                <a:lumMod val="20000"/>
                <a:lumOff val="80000"/>
              </a:schemeClr>
            </a:solidFill>
          </p:spPr>
        </p:pic>
      </p:grpSp>
      <p:sp>
        <p:nvSpPr>
          <p:cNvPr id="12" name="Rectangle : coins arrondis 11">
            <a:extLst>
              <a:ext uri="{FF2B5EF4-FFF2-40B4-BE49-F238E27FC236}">
                <a16:creationId xmlns:a16="http://schemas.microsoft.com/office/drawing/2014/main" id="{FF298197-ED65-321A-257C-E57D4E4F9314}"/>
              </a:ext>
            </a:extLst>
          </p:cNvPr>
          <p:cNvSpPr/>
          <p:nvPr/>
        </p:nvSpPr>
        <p:spPr>
          <a:xfrm>
            <a:off x="4218682" y="1688821"/>
            <a:ext cx="5077718" cy="1093781"/>
          </a:xfrm>
          <a:prstGeom prst="roundRect">
            <a:avLst/>
          </a:prstGeom>
          <a:solidFill>
            <a:schemeClr val="accent6">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أهـــداف الـحـصة</a:t>
            </a:r>
            <a:endParaRPr kumimoji="0" lang="fr-FR"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60AFB-3120-E39D-71C7-EC3CCB6A86D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28F4281-2ACA-EE6E-BDFB-ACBC974131BC}"/>
              </a:ext>
            </a:extLst>
          </p:cNvPr>
          <p:cNvSpPr txBox="1"/>
          <p:nvPr/>
        </p:nvSpPr>
        <p:spPr>
          <a:xfrm>
            <a:off x="1379620" y="895641"/>
            <a:ext cx="12336380" cy="461665"/>
          </a:xfrm>
          <a:prstGeom prst="rect">
            <a:avLst/>
          </a:prstGeom>
          <a:noFill/>
        </p:spPr>
        <p:txBody>
          <a:bodyPr wrap="square" rtlCol="0" anchor="ctr">
            <a:spAutoFit/>
          </a:bodyPr>
          <a:lstStyle/>
          <a:p>
            <a:pPr marL="977900" marR="0" lvl="0" indent="0" algn="r" defTabSz="1074738"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يشجع الأستاذ المتعثرين على التحدث، ويساعدهم على صياغة الجمل.</a:t>
            </a:r>
          </a:p>
        </p:txBody>
      </p:sp>
      <p:pic>
        <p:nvPicPr>
          <p:cNvPr id="4" name="Image 3">
            <a:extLst>
              <a:ext uri="{FF2B5EF4-FFF2-40B4-BE49-F238E27FC236}">
                <a16:creationId xmlns:a16="http://schemas.microsoft.com/office/drawing/2014/main" id="{FEA64E51-7426-E4A1-EB46-093A8D7294A6}"/>
              </a:ext>
            </a:extLst>
          </p:cNvPr>
          <p:cNvPicPr>
            <a:picLocks noChangeAspect="1"/>
          </p:cNvPicPr>
          <p:nvPr/>
        </p:nvPicPr>
        <p:blipFill>
          <a:blip r:embed="rId2"/>
          <a:stretch>
            <a:fillRect/>
          </a:stretch>
        </p:blipFill>
        <p:spPr>
          <a:xfrm>
            <a:off x="2556338" y="2487845"/>
            <a:ext cx="8797290" cy="6724471"/>
          </a:xfrm>
          <a:prstGeom prst="rect">
            <a:avLst/>
          </a:prstGeom>
        </p:spPr>
      </p:pic>
    </p:spTree>
    <p:extLst>
      <p:ext uri="{BB962C8B-B14F-4D97-AF65-F5344CB8AC3E}">
        <p14:creationId xmlns:p14="http://schemas.microsoft.com/office/powerpoint/2010/main" val="1403980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7926508" y="1925353"/>
            <a:ext cx="4800601" cy="3833763"/>
          </a:xfrm>
        </p:spPr>
        <p:txBody>
          <a:bodyPr/>
          <a:lstStyle/>
          <a:p>
            <a:r>
              <a:rPr kumimoji="1" lang="ar-MA" altLang="ja-JP" sz="19500" dirty="0"/>
              <a:t>4</a:t>
            </a:r>
            <a:endParaRPr kumimoji="1" lang="ja-JP" altLang="en-US" sz="19500" dirty="0"/>
          </a:p>
        </p:txBody>
      </p:sp>
      <p:sp>
        <p:nvSpPr>
          <p:cNvPr id="9" name="テキスト プレースホルダー 8"/>
          <p:cNvSpPr>
            <a:spLocks noGrp="1"/>
          </p:cNvSpPr>
          <p:nvPr>
            <p:ph type="body" sz="quarter" idx="13"/>
          </p:nvPr>
        </p:nvSpPr>
        <p:spPr>
          <a:xfrm>
            <a:off x="7926515" y="5978909"/>
            <a:ext cx="4800601" cy="2363791"/>
          </a:xfrm>
          <a:noFill/>
        </p:spPr>
        <p:txBody>
          <a:bodyPr anchor="ctr">
            <a:noAutofit/>
          </a:bodyPr>
          <a:lstStyle/>
          <a:p>
            <a:pPr marL="0" indent="0" rtl="1">
              <a:buNone/>
            </a:pPr>
            <a:r>
              <a:rPr kumimoji="1" lang="ar-MA" altLang="ja-JP" sz="8000" b="1" dirty="0">
                <a:latin typeface="Microsoft Uighur" panose="02000000000000000000" pitchFamily="2" charset="-78"/>
                <a:cs typeface="Microsoft Uighur" panose="02000000000000000000" pitchFamily="2" charset="-78"/>
              </a:rPr>
              <a:t>أنشطة القراءة والكتابة</a:t>
            </a:r>
            <a:endParaRPr kumimoji="1" lang="fr-FR" altLang="ja-JP" sz="8000"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6" name="Freeform 2">
            <a:extLst>
              <a:ext uri="{FF2B5EF4-FFF2-40B4-BE49-F238E27FC236}">
                <a16:creationId xmlns:a16="http://schemas.microsoft.com/office/drawing/2014/main" id="{89346D30-016F-CFBB-423D-ECDE8F11DB6B}"/>
              </a:ext>
            </a:extLst>
          </p:cNvPr>
          <p:cNvSpPr/>
          <p:nvPr/>
        </p:nvSpPr>
        <p:spPr>
          <a:xfrm>
            <a:off x="720436" y="2208114"/>
            <a:ext cx="7025070" cy="540292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457200" lvl="1" algn="r" rtl="1"/>
            <a:endParaRPr lang="ar-MA" sz="5400" dirty="0">
              <a:latin typeface="Adobe Arabic" panose="02040503050201020203" pitchFamily="18" charset="-78"/>
              <a:cs typeface="Adobe Arabic" panose="02040503050201020203" pitchFamily="18" charset="-78"/>
            </a:endParaRPr>
          </a:p>
          <a:p>
            <a:pPr marL="742950" lvl="1" indent="-285750" algn="r" rtl="1">
              <a:buFontTx/>
              <a:buChar char="-"/>
            </a:pPr>
            <a:r>
              <a:rPr lang="ar-MA" sz="5400" dirty="0">
                <a:latin typeface="Adobe Arabic" panose="02040503050201020203" pitchFamily="18" charset="-78"/>
                <a:cs typeface="Adobe Arabic" panose="02040503050201020203" pitchFamily="18" charset="-78"/>
              </a:rPr>
              <a:t>تكملة فقرات؛</a:t>
            </a:r>
          </a:p>
          <a:p>
            <a:pPr marL="742950" lvl="1" indent="-285750" algn="r" rtl="1">
              <a:buFontTx/>
              <a:buChar char="-"/>
            </a:pPr>
            <a:r>
              <a:rPr lang="ar-MA" sz="5400" dirty="0">
                <a:latin typeface="Adobe Arabic" panose="02040503050201020203" pitchFamily="18" charset="-78"/>
                <a:cs typeface="Adobe Arabic" panose="02040503050201020203" pitchFamily="18" charset="-78"/>
              </a:rPr>
              <a:t>قراءة الفقرات بطلاقة؛</a:t>
            </a:r>
          </a:p>
          <a:p>
            <a:pPr marL="914400" lvl="1" indent="-457200" algn="r" rtl="1">
              <a:buFontTx/>
              <a:buChar char="-"/>
            </a:pPr>
            <a:r>
              <a:rPr lang="ar-MA" sz="5400" dirty="0">
                <a:latin typeface="Adobe Arabic" panose="02040503050201020203" pitchFamily="18" charset="-78"/>
                <a:cs typeface="Adobe Arabic" panose="02040503050201020203" pitchFamily="18" charset="-78"/>
              </a:rPr>
              <a:t>نقل فقرة على الدفاتر.</a:t>
            </a:r>
          </a:p>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1861730519"/>
      </p:ext>
    </p:extLst>
  </p:cSld>
  <p:clrMapOvr>
    <a:masterClrMapping/>
  </p:clrMapOvr>
  <mc:AlternateContent xmlns:mc="http://schemas.openxmlformats.org/markup-compatibility/2006" xmlns:p14="http://schemas.microsoft.com/office/powerpoint/2010/main">
    <mc:Choice Requires="p14">
      <p:transition p14:dur="0" advTm="3376"/>
    </mc:Choice>
    <mc:Fallback xmlns="">
      <p:transition advTm="3376"/>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498AB-52D2-63FE-A7B3-447B8C23882E}"/>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96EA6FE4-3F83-8742-68E2-4556B7046100}"/>
              </a:ext>
            </a:extLst>
          </p:cNvPr>
          <p:cNvSpPr txBox="1"/>
          <p:nvPr/>
        </p:nvSpPr>
        <p:spPr>
          <a:xfrm>
            <a:off x="215839" y="957195"/>
            <a:ext cx="12336380" cy="338554"/>
          </a:xfrm>
          <a:prstGeom prst="rect">
            <a:avLst/>
          </a:prstGeom>
          <a:noFill/>
        </p:spPr>
        <p:txBody>
          <a:bodyPr wrap="square" rtlCol="0" anchor="ctr">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أكملوا الجمل التالية بكلمة مناسبة </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3" name="Organigramme : Alternative 2">
            <a:extLst>
              <a:ext uri="{FF2B5EF4-FFF2-40B4-BE49-F238E27FC236}">
                <a16:creationId xmlns:a16="http://schemas.microsoft.com/office/drawing/2014/main" id="{7757B2A2-E5BE-0247-34B2-47EF4466D227}"/>
              </a:ext>
            </a:extLst>
          </p:cNvPr>
          <p:cNvSpPr/>
          <p:nvPr/>
        </p:nvSpPr>
        <p:spPr>
          <a:xfrm>
            <a:off x="1831900" y="4288293"/>
            <a:ext cx="10149344" cy="1217940"/>
          </a:xfrm>
          <a:prstGeom prst="flowChartAlternateProcess">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t">
            <a:noAutofit/>
          </a:bodyPr>
          <a:lstStyle/>
          <a:p>
            <a:pPr lvl="0" algn="ctr" rtl="1" fontAlgn="base">
              <a:lnSpc>
                <a:spcPct val="107000"/>
              </a:lnSpc>
              <a:spcAft>
                <a:spcPts val="800"/>
              </a:spcAft>
            </a:pPr>
            <a:r>
              <a:rPr lang="ar-MA" sz="5400" b="1" kern="100" dirty="0">
                <a:solidFill>
                  <a:prstClr val="black"/>
                </a:solidFill>
                <a:latin typeface="Aptos" panose="020B0004020202020204" pitchFamily="34" charset="0"/>
                <a:ea typeface="Aptos" panose="020B0004020202020204" pitchFamily="34" charset="0"/>
              </a:rPr>
              <a:t>أُحِبُّ رِياضَةَ..........</a:t>
            </a:r>
            <a:endParaRPr kumimoji="0" lang="fr-MA" sz="5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83A4BCCC-7252-8785-AC31-693F7C2BF79A}"/>
              </a:ext>
            </a:extLst>
          </p:cNvPr>
          <p:cNvPicPr>
            <a:picLocks noChangeAspect="1"/>
          </p:cNvPicPr>
          <p:nvPr/>
        </p:nvPicPr>
        <p:blipFill>
          <a:blip r:embed="rId2"/>
          <a:stretch>
            <a:fillRect/>
          </a:stretch>
        </p:blipFill>
        <p:spPr>
          <a:xfrm>
            <a:off x="606498" y="957452"/>
            <a:ext cx="1225402" cy="835224"/>
          </a:xfrm>
          <a:prstGeom prst="rect">
            <a:avLst/>
          </a:prstGeom>
        </p:spPr>
      </p:pic>
    </p:spTree>
    <p:extLst>
      <p:ext uri="{BB962C8B-B14F-4D97-AF65-F5344CB8AC3E}">
        <p14:creationId xmlns:p14="http://schemas.microsoft.com/office/powerpoint/2010/main" val="284153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B8861-B1E9-595F-74B1-120275B98BA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F5DA6D43-51D2-810F-C5F8-429A501BA732}"/>
              </a:ext>
            </a:extLst>
          </p:cNvPr>
          <p:cNvSpPr txBox="1"/>
          <p:nvPr/>
        </p:nvSpPr>
        <p:spPr>
          <a:xfrm>
            <a:off x="215839" y="957195"/>
            <a:ext cx="12336380" cy="338554"/>
          </a:xfrm>
          <a:prstGeom prst="rect">
            <a:avLst/>
          </a:prstGeom>
          <a:noFill/>
        </p:spPr>
        <p:txBody>
          <a:bodyPr wrap="square" rtlCol="0" anchor="ctr">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تقبل جميع الإجابات الصحيحة.</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3" name="Organigramme : Alternative 2">
            <a:extLst>
              <a:ext uri="{FF2B5EF4-FFF2-40B4-BE49-F238E27FC236}">
                <a16:creationId xmlns:a16="http://schemas.microsoft.com/office/drawing/2014/main" id="{BB88E32D-7356-9CB5-522F-8355D851DA63}"/>
              </a:ext>
            </a:extLst>
          </p:cNvPr>
          <p:cNvSpPr/>
          <p:nvPr/>
        </p:nvSpPr>
        <p:spPr>
          <a:xfrm>
            <a:off x="1831900" y="4288293"/>
            <a:ext cx="10149344" cy="1217940"/>
          </a:xfrm>
          <a:prstGeom prst="flowChartAlternateProcess">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t">
            <a:noAutofit/>
          </a:bodyPr>
          <a:lstStyle/>
          <a:p>
            <a:pPr lvl="0" algn="ctr" rtl="1" fontAlgn="base">
              <a:lnSpc>
                <a:spcPct val="107000"/>
              </a:lnSpc>
              <a:spcAft>
                <a:spcPts val="800"/>
              </a:spcAft>
            </a:pPr>
            <a:r>
              <a:rPr lang="ar-MA" sz="5400" b="1" kern="100" dirty="0">
                <a:solidFill>
                  <a:prstClr val="black"/>
                </a:solidFill>
                <a:latin typeface="Aptos" panose="020B0004020202020204" pitchFamily="34" charset="0"/>
                <a:ea typeface="Aptos" panose="020B0004020202020204" pitchFamily="34" charset="0"/>
              </a:rPr>
              <a:t>أُحِبُّ رِياضَةَ </a:t>
            </a:r>
            <a:r>
              <a:rPr lang="ar-MA" sz="5400" b="1" kern="100" dirty="0">
                <a:solidFill>
                  <a:srgbClr val="F20000"/>
                </a:solidFill>
                <a:latin typeface="Aptos" panose="020B0004020202020204" pitchFamily="34" charset="0"/>
                <a:ea typeface="Aptos" panose="020B0004020202020204" pitchFamily="34" charset="0"/>
              </a:rPr>
              <a:t>السِّباحَةِ</a:t>
            </a:r>
            <a:r>
              <a:rPr lang="ar-MA" sz="5400" b="1" kern="100" dirty="0">
                <a:solidFill>
                  <a:prstClr val="black"/>
                </a:solidFill>
                <a:latin typeface="Aptos" panose="020B0004020202020204" pitchFamily="34" charset="0"/>
                <a:ea typeface="Aptos" panose="020B0004020202020204" pitchFamily="34" charset="0"/>
              </a:rPr>
              <a:t>.</a:t>
            </a:r>
            <a:endParaRPr kumimoji="0" lang="fr-MA" sz="5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p:txBody>
      </p:sp>
      <p:pic>
        <p:nvPicPr>
          <p:cNvPr id="5" name="Image 4">
            <a:extLst>
              <a:ext uri="{FF2B5EF4-FFF2-40B4-BE49-F238E27FC236}">
                <a16:creationId xmlns:a16="http://schemas.microsoft.com/office/drawing/2014/main" id="{3DAF8DE0-2BE0-47D3-AAD2-6F4658FD6BEE}"/>
              </a:ext>
            </a:extLst>
          </p:cNvPr>
          <p:cNvPicPr>
            <a:picLocks noChangeAspect="1"/>
          </p:cNvPicPr>
          <p:nvPr/>
        </p:nvPicPr>
        <p:blipFill>
          <a:blip r:embed="rId2"/>
          <a:stretch>
            <a:fillRect/>
          </a:stretch>
        </p:blipFill>
        <p:spPr>
          <a:xfrm>
            <a:off x="624291" y="687258"/>
            <a:ext cx="1952656" cy="1340095"/>
          </a:xfrm>
          <a:prstGeom prst="rect">
            <a:avLst/>
          </a:prstGeom>
        </p:spPr>
      </p:pic>
    </p:spTree>
    <p:extLst>
      <p:ext uri="{BB962C8B-B14F-4D97-AF65-F5344CB8AC3E}">
        <p14:creationId xmlns:p14="http://schemas.microsoft.com/office/powerpoint/2010/main" val="147579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B78B7-C55B-8E0E-040C-5AB7108E5D30}"/>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4AB8E103-E477-9086-DCE8-97350706C310}"/>
              </a:ext>
            </a:extLst>
          </p:cNvPr>
          <p:cNvSpPr txBox="1"/>
          <p:nvPr/>
        </p:nvSpPr>
        <p:spPr>
          <a:xfrm>
            <a:off x="215839" y="957195"/>
            <a:ext cx="12336380" cy="338554"/>
          </a:xfrm>
          <a:prstGeom prst="rect">
            <a:avLst/>
          </a:prstGeom>
          <a:noFill/>
        </p:spPr>
        <p:txBody>
          <a:bodyPr wrap="square" rtlCol="0" anchor="ctr">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أتمموا كتابة الجملة التّالية بالكلمة المناسبة</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3" name="Organigramme : Alternative 2">
            <a:extLst>
              <a:ext uri="{FF2B5EF4-FFF2-40B4-BE49-F238E27FC236}">
                <a16:creationId xmlns:a16="http://schemas.microsoft.com/office/drawing/2014/main" id="{BF676656-F385-DE71-FC85-0C0B2070046C}"/>
              </a:ext>
            </a:extLst>
          </p:cNvPr>
          <p:cNvSpPr/>
          <p:nvPr/>
        </p:nvSpPr>
        <p:spPr>
          <a:xfrm>
            <a:off x="2062727" y="4884446"/>
            <a:ext cx="10149344" cy="1217940"/>
          </a:xfrm>
          <a:prstGeom prst="flowChartAlternateProcess">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t">
            <a:noAutofit/>
          </a:bodyPr>
          <a:lstStyle/>
          <a:p>
            <a:pPr lvl="0" algn="ctr" rtl="1" fontAlgn="base">
              <a:lnSpc>
                <a:spcPct val="107000"/>
              </a:lnSpc>
              <a:spcAft>
                <a:spcPts val="800"/>
              </a:spcAft>
            </a:pPr>
            <a:r>
              <a:rPr lang="ar-MA" sz="6000" b="1" kern="0" dirty="0">
                <a:solidFill>
                  <a:schemeClr val="tx1"/>
                </a:solidFill>
                <a:latin typeface="Calibri" panose="020F0502020204030204" pitchFamily="34" charset="0"/>
                <a:ea typeface="Calibri" panose="020F0502020204030204" pitchFamily="34" charset="0"/>
              </a:rPr>
              <a:t>........... خَيْرٌ مِنَ الْعِلاجِ</a:t>
            </a:r>
            <a:r>
              <a:rPr lang="ar-MA" sz="6600" b="1" dirty="0">
                <a:solidFill>
                  <a:srgbClr val="000000"/>
                </a:solidFill>
                <a:latin typeface="Times New Roman" panose="02020603050405020304" pitchFamily="18" charset="0"/>
                <a:cs typeface="Microsoft Uighur" panose="02000000000000000000" pitchFamily="2" charset="-78"/>
              </a:rPr>
              <a:t>.</a:t>
            </a:r>
            <a:endParaRPr kumimoji="0" lang="fr-MA" sz="5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49135C3D-9EBE-2441-687A-2677110C6B6B}"/>
              </a:ext>
            </a:extLst>
          </p:cNvPr>
          <p:cNvPicPr>
            <a:picLocks noChangeAspect="1"/>
          </p:cNvPicPr>
          <p:nvPr/>
        </p:nvPicPr>
        <p:blipFill>
          <a:blip r:embed="rId2"/>
          <a:stretch>
            <a:fillRect/>
          </a:stretch>
        </p:blipFill>
        <p:spPr>
          <a:xfrm>
            <a:off x="606498" y="957452"/>
            <a:ext cx="1225402" cy="835224"/>
          </a:xfrm>
          <a:prstGeom prst="rect">
            <a:avLst/>
          </a:prstGeom>
        </p:spPr>
      </p:pic>
    </p:spTree>
    <p:extLst>
      <p:ext uri="{BB962C8B-B14F-4D97-AF65-F5344CB8AC3E}">
        <p14:creationId xmlns:p14="http://schemas.microsoft.com/office/powerpoint/2010/main" val="1803588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E8CEC-F34B-E3D7-FD0C-7F83F4C35FB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644D2E6-CDAE-D5D3-ED4A-11B654552FD1}"/>
              </a:ext>
            </a:extLst>
          </p:cNvPr>
          <p:cNvSpPr txBox="1"/>
          <p:nvPr/>
        </p:nvSpPr>
        <p:spPr>
          <a:xfrm>
            <a:off x="215839" y="834085"/>
            <a:ext cx="12336380" cy="584775"/>
          </a:xfrm>
          <a:prstGeom prst="rect">
            <a:avLst/>
          </a:prstGeom>
          <a:noFill/>
        </p:spPr>
        <p:txBody>
          <a:bodyPr wrap="square" rtlCol="0" anchor="ctr">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من يقرأ الجملة.. </a:t>
            </a:r>
          </a:p>
          <a:p>
            <a:pPr marL="0" marR="0" lvl="0" indent="0" algn="r" defTabSz="685834" rtl="1" eaLnBrk="1" fontAlgn="auto" latinLnBrk="0" hangingPunct="1">
              <a:lnSpc>
                <a:spcPct val="100000"/>
              </a:lnSpc>
              <a:spcBef>
                <a:spcPts val="0"/>
              </a:spcBef>
              <a:spcAft>
                <a:spcPts val="0"/>
              </a:spcAft>
              <a:buClrTx/>
              <a:buSzTx/>
              <a:buFontTx/>
              <a:buNone/>
              <a:tabLst/>
              <a:defRPr/>
            </a:pPr>
            <a:r>
              <a:rPr lang="ar-MA" sz="1600" b="1" dirty="0">
                <a:solidFill>
                  <a:prstClr val="white">
                    <a:lumMod val="65000"/>
                  </a:prstClr>
                </a:solidFill>
                <a:latin typeface="Dosis" pitchFamily="2" charset="0"/>
                <a:cs typeface="Arial" panose="020B0604020202020204" pitchFamily="34" charset="0"/>
              </a:rPr>
              <a:t>تقبل جميع الصيغ الصحيحة.</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3" name="Organigramme : Alternative 2">
            <a:extLst>
              <a:ext uri="{FF2B5EF4-FFF2-40B4-BE49-F238E27FC236}">
                <a16:creationId xmlns:a16="http://schemas.microsoft.com/office/drawing/2014/main" id="{13D82439-1542-3DB9-C6E5-0A5CBF91859E}"/>
              </a:ext>
            </a:extLst>
          </p:cNvPr>
          <p:cNvSpPr/>
          <p:nvPr/>
        </p:nvSpPr>
        <p:spPr>
          <a:xfrm>
            <a:off x="2062727" y="4884446"/>
            <a:ext cx="10149344" cy="1217940"/>
          </a:xfrm>
          <a:prstGeom prst="flowChartAlternateProcess">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t">
            <a:noAutofit/>
          </a:bodyPr>
          <a:lstStyle/>
          <a:p>
            <a:pPr lvl="0" algn="ctr" rtl="1" fontAlgn="base">
              <a:lnSpc>
                <a:spcPct val="107000"/>
              </a:lnSpc>
              <a:spcAft>
                <a:spcPts val="800"/>
              </a:spcAft>
            </a:pPr>
            <a:r>
              <a:rPr lang="ar-MA" sz="6000" b="1" kern="0" dirty="0">
                <a:solidFill>
                  <a:srgbClr val="F20000"/>
                </a:solidFill>
                <a:latin typeface="Calibri" panose="020F0502020204030204" pitchFamily="34" charset="0"/>
                <a:ea typeface="Calibri" panose="020F0502020204030204" pitchFamily="34" charset="0"/>
              </a:rPr>
              <a:t>الْوِقايَةُ</a:t>
            </a:r>
            <a:r>
              <a:rPr lang="ar-MA" sz="6000" b="1" kern="0" dirty="0">
                <a:solidFill>
                  <a:schemeClr val="tx1"/>
                </a:solidFill>
                <a:latin typeface="Calibri" panose="020F0502020204030204" pitchFamily="34" charset="0"/>
                <a:ea typeface="Calibri" panose="020F0502020204030204" pitchFamily="34" charset="0"/>
              </a:rPr>
              <a:t> خَيْرٌ مِنَ الْعِلاجِ</a:t>
            </a:r>
            <a:r>
              <a:rPr lang="ar-MA" sz="6600" b="1" dirty="0">
                <a:solidFill>
                  <a:srgbClr val="000000"/>
                </a:solidFill>
                <a:latin typeface="Times New Roman" panose="02020603050405020304" pitchFamily="18" charset="0"/>
                <a:cs typeface="Microsoft Uighur" panose="02000000000000000000" pitchFamily="2" charset="-78"/>
              </a:rPr>
              <a:t>.</a:t>
            </a:r>
            <a:endParaRPr kumimoji="0" lang="fr-MA" sz="5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p:txBody>
      </p:sp>
      <p:pic>
        <p:nvPicPr>
          <p:cNvPr id="5" name="Image 4">
            <a:extLst>
              <a:ext uri="{FF2B5EF4-FFF2-40B4-BE49-F238E27FC236}">
                <a16:creationId xmlns:a16="http://schemas.microsoft.com/office/drawing/2014/main" id="{9E0C2023-2511-D482-CCBE-1ED48F73487A}"/>
              </a:ext>
            </a:extLst>
          </p:cNvPr>
          <p:cNvPicPr>
            <a:picLocks noChangeAspect="1"/>
          </p:cNvPicPr>
          <p:nvPr/>
        </p:nvPicPr>
        <p:blipFill>
          <a:blip r:embed="rId2"/>
          <a:stretch>
            <a:fillRect/>
          </a:stretch>
        </p:blipFill>
        <p:spPr>
          <a:xfrm>
            <a:off x="624291" y="687258"/>
            <a:ext cx="1952656" cy="1340095"/>
          </a:xfrm>
          <a:prstGeom prst="rect">
            <a:avLst/>
          </a:prstGeom>
        </p:spPr>
      </p:pic>
    </p:spTree>
    <p:extLst>
      <p:ext uri="{BB962C8B-B14F-4D97-AF65-F5344CB8AC3E}">
        <p14:creationId xmlns:p14="http://schemas.microsoft.com/office/powerpoint/2010/main" val="44733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6AF5F-087F-1872-772F-5BB762D83D3C}"/>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56AB488-A944-4BF2-5B54-25074A041DF9}"/>
              </a:ext>
            </a:extLst>
          </p:cNvPr>
          <p:cNvSpPr txBox="1"/>
          <p:nvPr/>
        </p:nvSpPr>
        <p:spPr>
          <a:xfrm>
            <a:off x="267245" y="1034463"/>
            <a:ext cx="12336380" cy="338554"/>
          </a:xfrm>
          <a:prstGeom prst="rect">
            <a:avLst/>
          </a:prstGeom>
          <a:noFill/>
        </p:spPr>
        <p:txBody>
          <a:bodyPr wrap="square" rtlCol="0" anchor="ctr">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أتمموا الجملة التالية بالكلمة المناسبة.</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5" name="Organigramme : Alternative 4">
            <a:extLst>
              <a:ext uri="{FF2B5EF4-FFF2-40B4-BE49-F238E27FC236}">
                <a16:creationId xmlns:a16="http://schemas.microsoft.com/office/drawing/2014/main" id="{CB942FC9-F5CB-2731-71C6-C57EF673FB3C}"/>
              </a:ext>
            </a:extLst>
          </p:cNvPr>
          <p:cNvSpPr/>
          <p:nvPr/>
        </p:nvSpPr>
        <p:spPr>
          <a:xfrm>
            <a:off x="3666590" y="5143500"/>
            <a:ext cx="6382820" cy="1217940"/>
          </a:xfrm>
          <a:prstGeom prst="flowChartAlternateProcess">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t">
            <a:noAutofit/>
          </a:bodyPr>
          <a:lstStyle/>
          <a:p>
            <a:pPr marL="0" marR="0" lvl="0" indent="0" algn="r" defTabSz="914349" rtl="1" eaLnBrk="1" fontAlgn="base" latinLnBrk="0" hangingPunct="1">
              <a:lnSpc>
                <a:spcPct val="107000"/>
              </a:lnSpc>
              <a:spcBef>
                <a:spcPts val="0"/>
              </a:spcBef>
              <a:spcAft>
                <a:spcPts val="80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الْعَقْلُ السَّليمُ في ......... السَّليمِ. </a:t>
            </a:r>
            <a:endParaRPr kumimoji="0" lang="fr-MA" sz="4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p:txBody>
      </p:sp>
      <p:pic>
        <p:nvPicPr>
          <p:cNvPr id="3" name="Image 2">
            <a:extLst>
              <a:ext uri="{FF2B5EF4-FFF2-40B4-BE49-F238E27FC236}">
                <a16:creationId xmlns:a16="http://schemas.microsoft.com/office/drawing/2014/main" id="{F399356B-B52C-3C84-BA7E-A2B21BDD4ABA}"/>
              </a:ext>
            </a:extLst>
          </p:cNvPr>
          <p:cNvPicPr>
            <a:picLocks noChangeAspect="1"/>
          </p:cNvPicPr>
          <p:nvPr/>
        </p:nvPicPr>
        <p:blipFill>
          <a:blip r:embed="rId2"/>
          <a:stretch>
            <a:fillRect/>
          </a:stretch>
        </p:blipFill>
        <p:spPr>
          <a:xfrm>
            <a:off x="606498" y="957452"/>
            <a:ext cx="1225402" cy="835224"/>
          </a:xfrm>
          <a:prstGeom prst="rect">
            <a:avLst/>
          </a:prstGeom>
        </p:spPr>
      </p:pic>
    </p:spTree>
    <p:extLst>
      <p:ext uri="{BB962C8B-B14F-4D97-AF65-F5344CB8AC3E}">
        <p14:creationId xmlns:p14="http://schemas.microsoft.com/office/powerpoint/2010/main" val="13175488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13462-0DE1-671F-235B-074E753F6774}"/>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CC7B081C-D3B1-17D9-7429-C839B09CF3E8}"/>
              </a:ext>
            </a:extLst>
          </p:cNvPr>
          <p:cNvSpPr txBox="1"/>
          <p:nvPr/>
        </p:nvSpPr>
        <p:spPr>
          <a:xfrm>
            <a:off x="267245" y="911353"/>
            <a:ext cx="12336380" cy="584775"/>
          </a:xfrm>
          <a:prstGeom prst="rect">
            <a:avLst/>
          </a:prstGeom>
          <a:noFill/>
        </p:spPr>
        <p:txBody>
          <a:bodyPr wrap="square" rtlCol="0" anchor="ctr">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من يقرأ الجملة.. </a:t>
            </a:r>
          </a:p>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تقبل جميع الصيغ الصحيحة</a:t>
            </a:r>
            <a:r>
              <a:rPr lang="ar-MA" sz="1600" b="1" dirty="0">
                <a:solidFill>
                  <a:prstClr val="white">
                    <a:lumMod val="65000"/>
                  </a:prstClr>
                </a:solidFill>
                <a:latin typeface="Dosis" pitchFamily="2" charset="0"/>
                <a:cs typeface="Arial" panose="020B0604020202020204" pitchFamily="34" charset="0"/>
              </a:rPr>
              <a:t>.</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5" name="Organigramme : Alternative 4">
            <a:extLst>
              <a:ext uri="{FF2B5EF4-FFF2-40B4-BE49-F238E27FC236}">
                <a16:creationId xmlns:a16="http://schemas.microsoft.com/office/drawing/2014/main" id="{28CD4BA9-7526-066F-364F-AB8D88337E3D}"/>
              </a:ext>
            </a:extLst>
          </p:cNvPr>
          <p:cNvSpPr/>
          <p:nvPr/>
        </p:nvSpPr>
        <p:spPr>
          <a:xfrm>
            <a:off x="3666590" y="5143500"/>
            <a:ext cx="6382820" cy="1217940"/>
          </a:xfrm>
          <a:prstGeom prst="flowChartAlternateProcess">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t">
            <a:noAutofit/>
          </a:bodyPr>
          <a:lstStyle/>
          <a:p>
            <a:pPr marL="0" marR="0" lvl="0" indent="0" algn="r" defTabSz="914349" rtl="1" eaLnBrk="1" fontAlgn="base" latinLnBrk="0" hangingPunct="1">
              <a:lnSpc>
                <a:spcPct val="107000"/>
              </a:lnSpc>
              <a:spcBef>
                <a:spcPts val="0"/>
              </a:spcBef>
              <a:spcAft>
                <a:spcPts val="80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الْعَقْلُ السَّليمُ في </a:t>
            </a:r>
            <a:r>
              <a:rPr kumimoji="0" lang="ar-MA" sz="4400" b="1" i="0" u="none" strike="noStrike" kern="1200" cap="none" spc="0" normalizeH="0" baseline="0" noProof="0" dirty="0">
                <a:ln>
                  <a:noFill/>
                </a:ln>
                <a:solidFill>
                  <a:srgbClr val="F20000"/>
                </a:solidFill>
                <a:effectLst/>
                <a:uLnTx/>
                <a:uFillTx/>
                <a:latin typeface="Calibri" panose="020F0502020204030204"/>
                <a:ea typeface="Calibri" panose="020F0502020204030204" pitchFamily="34" charset="0"/>
                <a:cs typeface="Calibri" panose="020F0502020204030204" pitchFamily="34" charset="0"/>
              </a:rPr>
              <a:t>الْجِسْمِ</a:t>
            </a:r>
            <a:r>
              <a:rPr kumimoji="0" lang="ar-MA" sz="4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 السَّليمِ. </a:t>
            </a:r>
            <a:endParaRPr kumimoji="0" lang="fr-MA" sz="4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14B95E71-4DEC-4D7C-E453-D474AEF6C4A8}"/>
              </a:ext>
            </a:extLst>
          </p:cNvPr>
          <p:cNvPicPr>
            <a:picLocks noChangeAspect="1"/>
          </p:cNvPicPr>
          <p:nvPr/>
        </p:nvPicPr>
        <p:blipFill>
          <a:blip r:embed="rId2"/>
          <a:stretch>
            <a:fillRect/>
          </a:stretch>
        </p:blipFill>
        <p:spPr>
          <a:xfrm>
            <a:off x="624291" y="687258"/>
            <a:ext cx="1952656" cy="1340095"/>
          </a:xfrm>
          <a:prstGeom prst="rect">
            <a:avLst/>
          </a:prstGeom>
        </p:spPr>
      </p:pic>
    </p:spTree>
    <p:extLst>
      <p:ext uri="{BB962C8B-B14F-4D97-AF65-F5344CB8AC3E}">
        <p14:creationId xmlns:p14="http://schemas.microsoft.com/office/powerpoint/2010/main" val="27156659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16937-78F8-45F1-77A4-5D8A2C3EEBB6}"/>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2566F6D0-3106-30BF-4036-6D1ABDAC8972}"/>
              </a:ext>
            </a:extLst>
          </p:cNvPr>
          <p:cNvSpPr txBox="1"/>
          <p:nvPr/>
        </p:nvSpPr>
        <p:spPr>
          <a:xfrm>
            <a:off x="215839" y="834084"/>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انتبهوا سوف نتمم معا الفقرة التالية ونقرأها.</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1600" b="1" dirty="0">
                <a:solidFill>
                  <a:prstClr val="white">
                    <a:lumMod val="65000"/>
                  </a:prstClr>
                </a:solidFill>
                <a:latin typeface="Dosis" pitchFamily="2" charset="0"/>
                <a:cs typeface="Arial" panose="020B0604020202020204" pitchFamily="34" charset="0"/>
              </a:rPr>
              <a:t>نمذجة ومشاركة جماعية شفهيا.</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C26D9541-5A90-C59D-5E7A-B9AFF390CE56}"/>
              </a:ext>
            </a:extLst>
          </p:cNvPr>
          <p:cNvPicPr>
            <a:picLocks noChangeAspect="1"/>
          </p:cNvPicPr>
          <p:nvPr/>
        </p:nvPicPr>
        <p:blipFill>
          <a:blip r:embed="rId2"/>
          <a:stretch>
            <a:fillRect/>
          </a:stretch>
        </p:blipFill>
        <p:spPr>
          <a:xfrm>
            <a:off x="426101" y="619034"/>
            <a:ext cx="1475360" cy="1353429"/>
          </a:xfrm>
          <a:prstGeom prst="rect">
            <a:avLst/>
          </a:prstGeom>
        </p:spPr>
      </p:pic>
      <p:pic>
        <p:nvPicPr>
          <p:cNvPr id="5" name="Image 4">
            <a:extLst>
              <a:ext uri="{FF2B5EF4-FFF2-40B4-BE49-F238E27FC236}">
                <a16:creationId xmlns:a16="http://schemas.microsoft.com/office/drawing/2014/main" id="{BBD0F6B1-A964-BB3E-02B9-A2EB1390E04A}"/>
              </a:ext>
            </a:extLst>
          </p:cNvPr>
          <p:cNvPicPr>
            <a:picLocks noChangeAspect="1"/>
          </p:cNvPicPr>
          <p:nvPr/>
        </p:nvPicPr>
        <p:blipFill>
          <a:blip r:embed="rId3"/>
          <a:stretch>
            <a:fillRect/>
          </a:stretch>
        </p:blipFill>
        <p:spPr>
          <a:xfrm>
            <a:off x="1665514" y="3298373"/>
            <a:ext cx="11087100" cy="4800598"/>
          </a:xfrm>
          <a:prstGeom prst="rect">
            <a:avLst/>
          </a:prstGeom>
        </p:spPr>
      </p:pic>
    </p:spTree>
    <p:extLst>
      <p:ext uri="{BB962C8B-B14F-4D97-AF65-F5344CB8AC3E}">
        <p14:creationId xmlns:p14="http://schemas.microsoft.com/office/powerpoint/2010/main" val="3127489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B3EBE-0A31-F3AF-1F10-D8B554B5048F}"/>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F2F3661C-EA1D-38C8-1A9B-0C136667B96A}"/>
              </a:ext>
            </a:extLst>
          </p:cNvPr>
          <p:cNvSpPr txBox="1"/>
          <p:nvPr/>
        </p:nvSpPr>
        <p:spPr>
          <a:xfrm>
            <a:off x="215839" y="834083"/>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استمعوا سوف أقرأ الفقرة  بدقة وطلاقة وعليكم أن تقرأوا مثلي.</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1600" b="1" dirty="0">
                <a:solidFill>
                  <a:prstClr val="white">
                    <a:lumMod val="65000"/>
                  </a:prstClr>
                </a:solidFill>
                <a:latin typeface="Dosis" pitchFamily="2" charset="0"/>
                <a:cs typeface="Arial" panose="020B0604020202020204" pitchFamily="34" charset="0"/>
              </a:rPr>
              <a:t>ينتدب بعض التلاميذ لقراءة الفقرة، مع التصحيح.</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F4C09C36-729F-3CCE-D170-FF3C7B83041D}"/>
              </a:ext>
            </a:extLst>
          </p:cNvPr>
          <p:cNvPicPr>
            <a:picLocks noChangeAspect="1"/>
          </p:cNvPicPr>
          <p:nvPr/>
        </p:nvPicPr>
        <p:blipFill>
          <a:blip r:embed="rId2"/>
          <a:stretch>
            <a:fillRect/>
          </a:stretch>
        </p:blipFill>
        <p:spPr>
          <a:xfrm>
            <a:off x="426101" y="619034"/>
            <a:ext cx="1475360" cy="1353429"/>
          </a:xfrm>
          <a:prstGeom prst="rect">
            <a:avLst/>
          </a:prstGeom>
        </p:spPr>
      </p:pic>
      <p:pic>
        <p:nvPicPr>
          <p:cNvPr id="5" name="Image 4">
            <a:extLst>
              <a:ext uri="{FF2B5EF4-FFF2-40B4-BE49-F238E27FC236}">
                <a16:creationId xmlns:a16="http://schemas.microsoft.com/office/drawing/2014/main" id="{B39506A3-7E35-485F-8C46-C1B0AD5F8E5A}"/>
              </a:ext>
            </a:extLst>
          </p:cNvPr>
          <p:cNvPicPr>
            <a:picLocks noChangeAspect="1"/>
          </p:cNvPicPr>
          <p:nvPr/>
        </p:nvPicPr>
        <p:blipFill>
          <a:blip r:embed="rId3"/>
          <a:stretch>
            <a:fillRect/>
          </a:stretch>
        </p:blipFill>
        <p:spPr>
          <a:xfrm>
            <a:off x="1665514" y="3298373"/>
            <a:ext cx="11087100" cy="4800598"/>
          </a:xfrm>
          <a:prstGeom prst="rect">
            <a:avLst/>
          </a:prstGeom>
        </p:spPr>
      </p:pic>
      <p:pic>
        <p:nvPicPr>
          <p:cNvPr id="7" name="Image 6">
            <a:extLst>
              <a:ext uri="{FF2B5EF4-FFF2-40B4-BE49-F238E27FC236}">
                <a16:creationId xmlns:a16="http://schemas.microsoft.com/office/drawing/2014/main" id="{EE5C808A-A64A-8E89-61B8-1EE81EA0E610}"/>
              </a:ext>
            </a:extLst>
          </p:cNvPr>
          <p:cNvPicPr>
            <a:picLocks noChangeAspect="1"/>
          </p:cNvPicPr>
          <p:nvPr/>
        </p:nvPicPr>
        <p:blipFill>
          <a:blip r:embed="rId4"/>
          <a:stretch>
            <a:fillRect/>
          </a:stretch>
        </p:blipFill>
        <p:spPr>
          <a:xfrm>
            <a:off x="9513816" y="4472882"/>
            <a:ext cx="1165961" cy="670618"/>
          </a:xfrm>
          <a:prstGeom prst="rect">
            <a:avLst/>
          </a:prstGeom>
        </p:spPr>
      </p:pic>
      <p:pic>
        <p:nvPicPr>
          <p:cNvPr id="9" name="Image 8">
            <a:extLst>
              <a:ext uri="{FF2B5EF4-FFF2-40B4-BE49-F238E27FC236}">
                <a16:creationId xmlns:a16="http://schemas.microsoft.com/office/drawing/2014/main" id="{FD123333-A419-9E79-95E2-A7E34F0B5CCF}"/>
              </a:ext>
            </a:extLst>
          </p:cNvPr>
          <p:cNvPicPr>
            <a:picLocks noChangeAspect="1"/>
          </p:cNvPicPr>
          <p:nvPr/>
        </p:nvPicPr>
        <p:blipFill>
          <a:blip r:embed="rId5"/>
          <a:stretch>
            <a:fillRect/>
          </a:stretch>
        </p:blipFill>
        <p:spPr>
          <a:xfrm>
            <a:off x="4046713" y="4495744"/>
            <a:ext cx="1181202" cy="647756"/>
          </a:xfrm>
          <a:prstGeom prst="rect">
            <a:avLst/>
          </a:prstGeom>
        </p:spPr>
      </p:pic>
      <p:pic>
        <p:nvPicPr>
          <p:cNvPr id="11" name="Image 10">
            <a:extLst>
              <a:ext uri="{FF2B5EF4-FFF2-40B4-BE49-F238E27FC236}">
                <a16:creationId xmlns:a16="http://schemas.microsoft.com/office/drawing/2014/main" id="{3DCE8B16-F4FD-5623-8F89-E48B573E88AA}"/>
              </a:ext>
            </a:extLst>
          </p:cNvPr>
          <p:cNvPicPr>
            <a:picLocks noChangeAspect="1"/>
          </p:cNvPicPr>
          <p:nvPr/>
        </p:nvPicPr>
        <p:blipFill>
          <a:blip r:embed="rId6"/>
          <a:stretch>
            <a:fillRect/>
          </a:stretch>
        </p:blipFill>
        <p:spPr>
          <a:xfrm>
            <a:off x="7647510" y="6253844"/>
            <a:ext cx="1112616" cy="739204"/>
          </a:xfrm>
          <a:prstGeom prst="rect">
            <a:avLst/>
          </a:prstGeom>
        </p:spPr>
      </p:pic>
      <p:pic>
        <p:nvPicPr>
          <p:cNvPr id="13" name="Image 12">
            <a:extLst>
              <a:ext uri="{FF2B5EF4-FFF2-40B4-BE49-F238E27FC236}">
                <a16:creationId xmlns:a16="http://schemas.microsoft.com/office/drawing/2014/main" id="{1826AFD8-2C19-A3EA-FDC1-D7AD1502B22D}"/>
              </a:ext>
            </a:extLst>
          </p:cNvPr>
          <p:cNvPicPr>
            <a:picLocks noChangeAspect="1"/>
          </p:cNvPicPr>
          <p:nvPr/>
        </p:nvPicPr>
        <p:blipFill>
          <a:blip r:embed="rId7"/>
          <a:stretch>
            <a:fillRect/>
          </a:stretch>
        </p:blipFill>
        <p:spPr>
          <a:xfrm>
            <a:off x="10829065" y="6253844"/>
            <a:ext cx="1005927" cy="586791"/>
          </a:xfrm>
          <a:prstGeom prst="rect">
            <a:avLst/>
          </a:prstGeom>
        </p:spPr>
      </p:pic>
      <p:pic>
        <p:nvPicPr>
          <p:cNvPr id="15" name="Image 14">
            <a:extLst>
              <a:ext uri="{FF2B5EF4-FFF2-40B4-BE49-F238E27FC236}">
                <a16:creationId xmlns:a16="http://schemas.microsoft.com/office/drawing/2014/main" id="{9B332000-48BE-3E73-ABD3-FE3ABCF5C1E4}"/>
              </a:ext>
            </a:extLst>
          </p:cNvPr>
          <p:cNvPicPr>
            <a:picLocks noChangeAspect="1"/>
          </p:cNvPicPr>
          <p:nvPr/>
        </p:nvPicPr>
        <p:blipFill>
          <a:blip r:embed="rId8"/>
          <a:stretch>
            <a:fillRect/>
          </a:stretch>
        </p:blipFill>
        <p:spPr>
          <a:xfrm>
            <a:off x="10445228" y="5255581"/>
            <a:ext cx="1367053" cy="670617"/>
          </a:xfrm>
          <a:prstGeom prst="rect">
            <a:avLst/>
          </a:prstGeom>
        </p:spPr>
      </p:pic>
      <p:pic>
        <p:nvPicPr>
          <p:cNvPr id="17" name="Image 16">
            <a:extLst>
              <a:ext uri="{FF2B5EF4-FFF2-40B4-BE49-F238E27FC236}">
                <a16:creationId xmlns:a16="http://schemas.microsoft.com/office/drawing/2014/main" id="{B3C601B3-AEA0-8CB8-353F-7D939FC3C8A1}"/>
              </a:ext>
            </a:extLst>
          </p:cNvPr>
          <p:cNvPicPr>
            <a:picLocks noChangeAspect="1"/>
          </p:cNvPicPr>
          <p:nvPr/>
        </p:nvPicPr>
        <p:blipFill>
          <a:blip r:embed="rId9"/>
          <a:stretch>
            <a:fillRect/>
          </a:stretch>
        </p:blipFill>
        <p:spPr>
          <a:xfrm>
            <a:off x="7975200" y="7180074"/>
            <a:ext cx="1112616" cy="498758"/>
          </a:xfrm>
          <a:prstGeom prst="rect">
            <a:avLst/>
          </a:prstGeom>
        </p:spPr>
      </p:pic>
    </p:spTree>
    <p:extLst>
      <p:ext uri="{BB962C8B-B14F-4D97-AF65-F5344CB8AC3E}">
        <p14:creationId xmlns:p14="http://schemas.microsoft.com/office/powerpoint/2010/main" val="1334110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1"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just" defTabSz="514402" rtl="1" eaLnBrk="1" fontAlgn="auto" latinLnBrk="0" hangingPunct="1">
              <a:lnSpc>
                <a:spcPct val="100000"/>
              </a:lnSpc>
              <a:spcBef>
                <a:spcPts val="0"/>
              </a:spcBef>
              <a:spcAft>
                <a:spcPts val="0"/>
              </a:spcAft>
              <a:buClrTx/>
              <a:buSzTx/>
              <a:buFontTx/>
              <a:buNone/>
              <a:tabLst/>
              <a:defRPr/>
            </a:pPr>
            <a:endParaRPr kumimoji="0" lang="fr-MA" sz="1013"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44" name="Image 43">
            <a:extLst>
              <a:ext uri="{FF2B5EF4-FFF2-40B4-BE49-F238E27FC236}">
                <a16:creationId xmlns:a16="http://schemas.microsoft.com/office/drawing/2014/main" id="{E24828B2-3141-2D43-46FF-FFA141AA4E7A}"/>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43556" y="5831811"/>
            <a:ext cx="1472354" cy="1354016"/>
          </a:xfrm>
          <a:prstGeom prst="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335800" y="5612498"/>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66914" y="594445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14402"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أ</a:t>
            </a:r>
            <a:r>
              <a:rPr kumimoji="0" lang="ar-SA" sz="6000" b="1" i="0" u="none" strike="noStrike" kern="1200" cap="none" spc="0" normalizeH="0" baseline="0" noProof="0" dirty="0" err="1">
                <a:ln>
                  <a:noFill/>
                </a:ln>
                <a:solidFill>
                  <a:srgbClr val="106585"/>
                </a:solidFill>
                <a:effectLst/>
                <a:uLnTx/>
                <a:uFillTx/>
                <a:latin typeface="Microsoft Uighur" panose="02000000000000000000" pitchFamily="2" charset="-78"/>
                <a:ea typeface="+mn-ea"/>
                <a:cs typeface="Microsoft Uighur" panose="02000000000000000000" pitchFamily="2" charset="-78"/>
              </a:rPr>
              <a:t>يقونات</a:t>
            </a:r>
            <a:r>
              <a:rPr kumimoji="0" lang="ar-S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 توجيهية</a:t>
            </a:r>
            <a:endParaRPr kumimoji="0" lang="ar-M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أصغي إلى أستاذي وألاحظ ما يفعله</a:t>
            </a:r>
            <a:r>
              <a:rPr kumimoji="0" lang="f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يمر الأستاذ بين الصفوف</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العمل الجماعي التفاعلي</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10206126" y="2522915"/>
            <a:ext cx="2465967" cy="1636353"/>
          </a:xfrm>
          <a:prstGeom prst="rect">
            <a:avLst/>
          </a:prstGeom>
        </p:spPr>
      </p:pic>
      <p:pic>
        <p:nvPicPr>
          <p:cNvPr id="2" name="Image 1">
            <a:extLst>
              <a:ext uri="{FF2B5EF4-FFF2-40B4-BE49-F238E27FC236}">
                <a16:creationId xmlns:a16="http://schemas.microsoft.com/office/drawing/2014/main" id="{985F1F22-9004-F15A-F632-F61F389CCBA3}"/>
              </a:ext>
            </a:extLst>
          </p:cNvPr>
          <p:cNvPicPr>
            <a:picLocks noChangeAspect="1"/>
          </p:cNvPicPr>
          <p:nvPr/>
        </p:nvPicPr>
        <p:blipFill>
          <a:blip r:embed="rId11"/>
          <a:stretch>
            <a:fillRect/>
          </a:stretch>
        </p:blipFill>
        <p:spPr>
          <a:xfrm>
            <a:off x="7378501" y="2522915"/>
            <a:ext cx="2240918" cy="1600619"/>
          </a:xfrm>
          <a:prstGeom prst="rect">
            <a:avLst/>
          </a:prstGeom>
        </p:spPr>
      </p:pic>
      <p:pic>
        <p:nvPicPr>
          <p:cNvPr id="6" name="Image 5">
            <a:extLst>
              <a:ext uri="{FF2B5EF4-FFF2-40B4-BE49-F238E27FC236}">
                <a16:creationId xmlns:a16="http://schemas.microsoft.com/office/drawing/2014/main" id="{532F9577-4282-5001-D291-BEEE96792D51}"/>
              </a:ext>
            </a:extLst>
          </p:cNvPr>
          <p:cNvPicPr>
            <a:picLocks noChangeAspect="1"/>
          </p:cNvPicPr>
          <p:nvPr/>
        </p:nvPicPr>
        <p:blipFill>
          <a:blip r:embed="rId12"/>
          <a:stretch>
            <a:fillRect/>
          </a:stretch>
        </p:blipFill>
        <p:spPr>
          <a:xfrm>
            <a:off x="4253345" y="2716709"/>
            <a:ext cx="2133600" cy="1307750"/>
          </a:xfrm>
          <a:prstGeom prst="rect">
            <a:avLst/>
          </a:prstGeom>
        </p:spPr>
      </p:pic>
    </p:spTree>
    <p:extLst>
      <p:ext uri="{BB962C8B-B14F-4D97-AF65-F5344CB8AC3E}">
        <p14:creationId xmlns:p14="http://schemas.microsoft.com/office/powerpoint/2010/main" val="2533095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28BD9-F984-AF91-7F6B-006C151C0EF4}"/>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D61BEFD-C227-72CC-0100-4E6A2C33E825}"/>
              </a:ext>
            </a:extLst>
          </p:cNvPr>
          <p:cNvSpPr txBox="1"/>
          <p:nvPr/>
        </p:nvSpPr>
        <p:spPr>
          <a:xfrm>
            <a:off x="215839" y="957195"/>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يطرح الأسئلة التالية بعد كل قراءة.</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graphicFrame>
        <p:nvGraphicFramePr>
          <p:cNvPr id="4" name="Tableau 3">
            <a:extLst>
              <a:ext uri="{FF2B5EF4-FFF2-40B4-BE49-F238E27FC236}">
                <a16:creationId xmlns:a16="http://schemas.microsoft.com/office/drawing/2014/main" id="{7E6514D7-0712-CB7E-FA94-FBCF1E71207F}"/>
              </a:ext>
            </a:extLst>
          </p:cNvPr>
          <p:cNvGraphicFramePr>
            <a:graphicFrameLocks noGrp="1"/>
          </p:cNvGraphicFramePr>
          <p:nvPr>
            <p:extLst>
              <p:ext uri="{D42A27DB-BD31-4B8C-83A1-F6EECF244321}">
                <p14:modId xmlns:p14="http://schemas.microsoft.com/office/powerpoint/2010/main" val="46502957"/>
              </p:ext>
            </p:extLst>
          </p:nvPr>
        </p:nvGraphicFramePr>
        <p:xfrm>
          <a:off x="625493" y="3156155"/>
          <a:ext cx="12416651" cy="5760720"/>
        </p:xfrm>
        <a:graphic>
          <a:graphicData uri="http://schemas.openxmlformats.org/drawingml/2006/table">
            <a:tbl>
              <a:tblPr firstRow="1" bandRow="1">
                <a:tableStyleId>{22838BEF-8BB2-4498-84A7-C5851F593DF1}</a:tableStyleId>
              </a:tblPr>
              <a:tblGrid>
                <a:gridCol w="1721059">
                  <a:extLst>
                    <a:ext uri="{9D8B030D-6E8A-4147-A177-3AD203B41FA5}">
                      <a16:colId xmlns:a16="http://schemas.microsoft.com/office/drawing/2014/main" val="2628182876"/>
                    </a:ext>
                  </a:extLst>
                </a:gridCol>
                <a:gridCol w="1721059">
                  <a:extLst>
                    <a:ext uri="{9D8B030D-6E8A-4147-A177-3AD203B41FA5}">
                      <a16:colId xmlns:a16="http://schemas.microsoft.com/office/drawing/2014/main" val="2320669012"/>
                    </a:ext>
                  </a:extLst>
                </a:gridCol>
                <a:gridCol w="1721059">
                  <a:extLst>
                    <a:ext uri="{9D8B030D-6E8A-4147-A177-3AD203B41FA5}">
                      <a16:colId xmlns:a16="http://schemas.microsoft.com/office/drawing/2014/main" val="4213699004"/>
                    </a:ext>
                  </a:extLst>
                </a:gridCol>
                <a:gridCol w="7253474">
                  <a:extLst>
                    <a:ext uri="{9D8B030D-6E8A-4147-A177-3AD203B41FA5}">
                      <a16:colId xmlns:a16="http://schemas.microsoft.com/office/drawing/2014/main" val="372084414"/>
                    </a:ext>
                  </a:extLst>
                </a:gridCol>
              </a:tblGrid>
              <a:tr h="702333">
                <a:tc>
                  <a:txBody>
                    <a:bodyPr/>
                    <a:lstStyle/>
                    <a:p>
                      <a:pPr algn="ctr" rtl="1"/>
                      <a:r>
                        <a:rPr lang="ar-MA" sz="4800" b="1" kern="1200" dirty="0">
                          <a:solidFill>
                            <a:srgbClr val="106585"/>
                          </a:solidFill>
                          <a:latin typeface="Microsoft Uighur" panose="02000000000000000000" pitchFamily="2" charset="-78"/>
                          <a:ea typeface="+mn-ea"/>
                          <a:cs typeface="Microsoft Uighur" panose="02000000000000000000" pitchFamily="2" charset="-78"/>
                        </a:rPr>
                        <a:t>متوسط</a:t>
                      </a:r>
                      <a:endParaRPr lang="fr-FR" sz="4800" b="1" kern="1200" dirty="0">
                        <a:solidFill>
                          <a:srgbClr val="106585"/>
                        </a:solidFill>
                        <a:latin typeface="Microsoft Uighur" panose="02000000000000000000" pitchFamily="2" charset="-78"/>
                        <a:ea typeface="+mn-ea"/>
                        <a:cs typeface="Microsoft Uighur" panose="02000000000000000000" pitchFamily="2" charset="-78"/>
                      </a:endParaRPr>
                    </a:p>
                  </a:txBody>
                  <a:tcPr marL="137160" marR="137160" marT="68580" marB="68580"/>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ctr" rtl="1"/>
                      <a:r>
                        <a:rPr lang="ar-MA" sz="4800" b="1" kern="1200" dirty="0">
                          <a:solidFill>
                            <a:srgbClr val="106585"/>
                          </a:solidFill>
                        </a:rPr>
                        <a:t>لا</a:t>
                      </a:r>
                      <a:endParaRPr lang="fr-FR" sz="4800" b="1" kern="1200" dirty="0">
                        <a:solidFill>
                          <a:srgbClr val="106585"/>
                        </a:solidFill>
                        <a:latin typeface="Microsoft Uighur" panose="02000000000000000000" pitchFamily="2" charset="-78"/>
                        <a:ea typeface="+mn-ea"/>
                        <a:cs typeface="Microsoft Uighur" panose="02000000000000000000" pitchFamily="2" charset="-78"/>
                      </a:endParaRPr>
                    </a:p>
                  </a:txBody>
                  <a:tcPr marL="137160" marR="137160" marT="68580" marB="68580"/>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ctr" rtl="1"/>
                      <a:r>
                        <a:rPr lang="ar-MA" sz="4800" b="1" kern="1200" dirty="0">
                          <a:solidFill>
                            <a:srgbClr val="106585"/>
                          </a:solidFill>
                        </a:rPr>
                        <a:t>نعم</a:t>
                      </a:r>
                      <a:endParaRPr lang="fr-FR" sz="4800" b="1" kern="1200" dirty="0">
                        <a:solidFill>
                          <a:srgbClr val="106585"/>
                        </a:solidFill>
                        <a:latin typeface="Microsoft Uighur" panose="02000000000000000000" pitchFamily="2" charset="-78"/>
                        <a:ea typeface="+mn-ea"/>
                        <a:cs typeface="Microsoft Uighur" panose="02000000000000000000" pitchFamily="2" charset="-78"/>
                      </a:endParaRPr>
                    </a:p>
                  </a:txBody>
                  <a:tcPr marL="137160" marR="137160" marT="68580" marB="68580"/>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r" rtl="1"/>
                      <a:endParaRPr lang="fr-FR" sz="5400" dirty="0">
                        <a:latin typeface="Microsoft Uighur" panose="02000000000000000000" pitchFamily="2" charset="-78"/>
                        <a:cs typeface="Microsoft Uighur" panose="02000000000000000000" pitchFamily="2" charset="-78"/>
                      </a:endParaRPr>
                    </a:p>
                  </a:txBody>
                  <a:tcPr marL="137160" marR="137160" marT="68580" marB="68580"/>
                </a:tc>
                <a:extLst>
                  <a:ext uri="{0D108BD9-81ED-4DB2-BD59-A6C34878D82A}">
                    <a16:rowId xmlns:a16="http://schemas.microsoft.com/office/drawing/2014/main" val="1945663403"/>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MA" sz="4000" b="1" kern="1200" dirty="0">
                          <a:solidFill>
                            <a:schemeClr val="tx1"/>
                          </a:solidFill>
                        </a:rPr>
                        <a:t>- هَلْ كانَ صَوْتي مَسْموعاً وَواضِحاً؟</a:t>
                      </a:r>
                      <a:endParaRPr lang="ar-MA" sz="4000" b="1" kern="1200" dirty="0">
                        <a:solidFill>
                          <a:schemeClr val="tx1"/>
                        </a:solidFill>
                        <a:latin typeface="Microsoft Uighur" panose="02000000000000000000" pitchFamily="2" charset="-78"/>
                        <a:ea typeface="+mn-ea"/>
                        <a:cs typeface="Microsoft Uighur" panose="02000000000000000000" pitchFamily="2" charset="-78"/>
                      </a:endParaRPr>
                    </a:p>
                  </a:txBody>
                  <a:tcPr marL="137160" marR="137160" marT="68580" marB="68580"/>
                </a:tc>
                <a:extLst>
                  <a:ext uri="{0D108BD9-81ED-4DB2-BD59-A6C34878D82A}">
                    <a16:rowId xmlns:a16="http://schemas.microsoft.com/office/drawing/2014/main" val="2931050321"/>
                  </a:ext>
                </a:extLst>
              </a:tr>
              <a:tr h="960120">
                <a:tc>
                  <a:txBody>
                    <a:bodyPr/>
                    <a:lstStyle/>
                    <a:p>
                      <a:pPr algn="r" rtl="1"/>
                      <a:endParaRPr lang="fr-FR" sz="5400" b="1">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MA" sz="4000" b="1" kern="1200" dirty="0">
                          <a:solidFill>
                            <a:schemeClr val="tx1"/>
                          </a:solidFill>
                        </a:rPr>
                        <a:t>- هَلْ كانَتِ قِراءَتي مُسْتَرْسَلَةً؟</a:t>
                      </a:r>
                      <a:endParaRPr lang="ar-MA" sz="4000" b="1" kern="1200" dirty="0">
                        <a:solidFill>
                          <a:schemeClr val="tx1"/>
                        </a:solidFill>
                        <a:latin typeface="Microsoft Uighur" panose="02000000000000000000" pitchFamily="2" charset="-78"/>
                        <a:ea typeface="+mn-ea"/>
                        <a:cs typeface="Microsoft Uighur" panose="02000000000000000000" pitchFamily="2" charset="-78"/>
                      </a:endParaRPr>
                    </a:p>
                  </a:txBody>
                  <a:tcPr marL="137160" marR="137160" marT="68580" marB="68580"/>
                </a:tc>
                <a:extLst>
                  <a:ext uri="{0D108BD9-81ED-4DB2-BD59-A6C34878D82A}">
                    <a16:rowId xmlns:a16="http://schemas.microsoft.com/office/drawing/2014/main" val="596954947"/>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r>
                        <a:rPr lang="ar-MA" sz="4000" b="1" kern="1200" dirty="0">
                          <a:solidFill>
                            <a:schemeClr val="tx1"/>
                          </a:solidFill>
                        </a:rPr>
                        <a:t>- هَلْ </a:t>
                      </a:r>
                      <a:r>
                        <a:rPr lang="ar-MA" sz="4000" b="1" kern="1200" dirty="0" err="1">
                          <a:solidFill>
                            <a:schemeClr val="tx1"/>
                          </a:solidFill>
                        </a:rPr>
                        <a:t>ٱحْتَرَمْتُ</a:t>
                      </a:r>
                      <a:r>
                        <a:rPr lang="ar-MA" sz="4000" b="1" kern="1200" dirty="0">
                          <a:solidFill>
                            <a:schemeClr val="tx1"/>
                          </a:solidFill>
                        </a:rPr>
                        <a:t> عَلاماتِ </a:t>
                      </a:r>
                      <a:r>
                        <a:rPr lang="ar-MA" sz="4000" b="1" kern="1200" dirty="0" err="1">
                          <a:solidFill>
                            <a:schemeClr val="tx1"/>
                          </a:solidFill>
                        </a:rPr>
                        <a:t>ٱلتَّرْقيمِ</a:t>
                      </a:r>
                      <a:r>
                        <a:rPr lang="ar-MA" sz="4000" b="1" kern="1200" dirty="0">
                          <a:solidFill>
                            <a:schemeClr val="tx1"/>
                          </a:solidFill>
                        </a:rPr>
                        <a:t>؟</a:t>
                      </a:r>
                      <a:endParaRPr lang="fr-FR" sz="4000" b="1" kern="1200" dirty="0">
                        <a:solidFill>
                          <a:schemeClr val="tx1"/>
                        </a:solidFill>
                        <a:latin typeface="Microsoft Uighur" panose="02000000000000000000" pitchFamily="2" charset="-78"/>
                        <a:ea typeface="+mn-ea"/>
                        <a:cs typeface="Microsoft Uighur" panose="02000000000000000000" pitchFamily="2" charset="-78"/>
                      </a:endParaRPr>
                    </a:p>
                  </a:txBody>
                  <a:tcPr marL="137160" marR="137160" marT="68580" marB="68580"/>
                </a:tc>
                <a:extLst>
                  <a:ext uri="{0D108BD9-81ED-4DB2-BD59-A6C34878D82A}">
                    <a16:rowId xmlns:a16="http://schemas.microsoft.com/office/drawing/2014/main" val="4155058931"/>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r>
                        <a:rPr lang="ar-MA" sz="4000" b="1" kern="1200" dirty="0">
                          <a:solidFill>
                            <a:schemeClr val="tx1"/>
                          </a:solidFill>
                          <a:latin typeface="Arial"/>
                          <a:ea typeface="+mn-ea"/>
                          <a:cs typeface="+mn-cs"/>
                        </a:rPr>
                        <a:t>- هَلْ كُنْتُ مُسْرِعاً في قِراءَتي؟</a:t>
                      </a:r>
                      <a:endParaRPr lang="fr-FR" sz="4000" b="1" kern="1200" dirty="0">
                        <a:solidFill>
                          <a:schemeClr val="tx1"/>
                        </a:solidFill>
                        <a:latin typeface="Arial"/>
                        <a:ea typeface="+mn-ea"/>
                        <a:cs typeface="+mn-cs"/>
                      </a:endParaRPr>
                    </a:p>
                  </a:txBody>
                  <a:tcPr marL="137160" marR="137160" marT="68580" marB="68580"/>
                </a:tc>
                <a:extLst>
                  <a:ext uri="{0D108BD9-81ED-4DB2-BD59-A6C34878D82A}">
                    <a16:rowId xmlns:a16="http://schemas.microsoft.com/office/drawing/2014/main" val="426224777"/>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r>
                        <a:rPr lang="ar-MA" sz="4000" b="1" kern="1200" dirty="0">
                          <a:solidFill>
                            <a:schemeClr val="tx1"/>
                          </a:solidFill>
                          <a:latin typeface="Arial"/>
                          <a:ea typeface="+mn-ea"/>
                          <a:cs typeface="+mn-cs"/>
                        </a:rPr>
                        <a:t>-</a:t>
                      </a:r>
                      <a:endParaRPr lang="fr-FR" sz="4000" b="1" kern="1200" dirty="0">
                        <a:solidFill>
                          <a:schemeClr val="tx1"/>
                        </a:solidFill>
                        <a:latin typeface="Arial"/>
                        <a:ea typeface="+mn-ea"/>
                        <a:cs typeface="+mn-cs"/>
                      </a:endParaRPr>
                    </a:p>
                  </a:txBody>
                  <a:tcPr marL="137160" marR="137160" marT="68580" marB="68580"/>
                </a:tc>
                <a:extLst>
                  <a:ext uri="{0D108BD9-81ED-4DB2-BD59-A6C34878D82A}">
                    <a16:rowId xmlns:a16="http://schemas.microsoft.com/office/drawing/2014/main" val="2837493207"/>
                  </a:ext>
                </a:extLst>
              </a:tr>
            </a:tbl>
          </a:graphicData>
        </a:graphic>
      </p:graphicFrame>
      <p:pic>
        <p:nvPicPr>
          <p:cNvPr id="7" name="Image 6">
            <a:extLst>
              <a:ext uri="{FF2B5EF4-FFF2-40B4-BE49-F238E27FC236}">
                <a16:creationId xmlns:a16="http://schemas.microsoft.com/office/drawing/2014/main" id="{FBC7CE04-A426-A7C1-7955-5391EFE793BA}"/>
              </a:ext>
            </a:extLst>
          </p:cNvPr>
          <p:cNvPicPr>
            <a:picLocks noChangeAspect="1"/>
          </p:cNvPicPr>
          <p:nvPr/>
        </p:nvPicPr>
        <p:blipFill>
          <a:blip r:embed="rId2"/>
          <a:stretch>
            <a:fillRect/>
          </a:stretch>
        </p:blipFill>
        <p:spPr>
          <a:xfrm>
            <a:off x="322460" y="729989"/>
            <a:ext cx="1682642" cy="1280271"/>
          </a:xfrm>
          <a:prstGeom prst="rect">
            <a:avLst/>
          </a:prstGeom>
        </p:spPr>
      </p:pic>
    </p:spTree>
    <p:extLst>
      <p:ext uri="{BB962C8B-B14F-4D97-AF65-F5344CB8AC3E}">
        <p14:creationId xmlns:p14="http://schemas.microsoft.com/office/powerpoint/2010/main" val="2054401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85E78-B654-8508-F269-4F56607115EB}"/>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D041CFF1-0F1C-332B-AF27-1F1EB1EB4D19}"/>
              </a:ext>
            </a:extLst>
          </p:cNvPr>
          <p:cNvSpPr txBox="1"/>
          <p:nvPr/>
        </p:nvSpPr>
        <p:spPr>
          <a:xfrm>
            <a:off x="215839" y="957193"/>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خذوا الكراسة الصفحة 26 و صححوا ثم أتمموا الفقرتين الثانية والثالثة كذلك </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013D712F-604F-6691-8426-0247D9AC2525}"/>
              </a:ext>
            </a:extLst>
          </p:cNvPr>
          <p:cNvPicPr>
            <a:picLocks noChangeAspect="1"/>
          </p:cNvPicPr>
          <p:nvPr/>
        </p:nvPicPr>
        <p:blipFill>
          <a:blip r:embed="rId2"/>
          <a:stretch>
            <a:fillRect/>
          </a:stretch>
        </p:blipFill>
        <p:spPr>
          <a:xfrm>
            <a:off x="1665514" y="3298373"/>
            <a:ext cx="11087100" cy="4800598"/>
          </a:xfrm>
          <a:prstGeom prst="rect">
            <a:avLst/>
          </a:prstGeom>
        </p:spPr>
      </p:pic>
      <p:pic>
        <p:nvPicPr>
          <p:cNvPr id="7" name="Image 6">
            <a:extLst>
              <a:ext uri="{FF2B5EF4-FFF2-40B4-BE49-F238E27FC236}">
                <a16:creationId xmlns:a16="http://schemas.microsoft.com/office/drawing/2014/main" id="{49BDCC41-C57C-92FD-0205-DF2487D50156}"/>
              </a:ext>
            </a:extLst>
          </p:cNvPr>
          <p:cNvPicPr>
            <a:picLocks noChangeAspect="1"/>
          </p:cNvPicPr>
          <p:nvPr/>
        </p:nvPicPr>
        <p:blipFill>
          <a:blip r:embed="rId3"/>
          <a:stretch>
            <a:fillRect/>
          </a:stretch>
        </p:blipFill>
        <p:spPr>
          <a:xfrm>
            <a:off x="9513816" y="4472882"/>
            <a:ext cx="1165961" cy="670618"/>
          </a:xfrm>
          <a:prstGeom prst="rect">
            <a:avLst/>
          </a:prstGeom>
        </p:spPr>
      </p:pic>
      <p:pic>
        <p:nvPicPr>
          <p:cNvPr id="9" name="Image 8">
            <a:extLst>
              <a:ext uri="{FF2B5EF4-FFF2-40B4-BE49-F238E27FC236}">
                <a16:creationId xmlns:a16="http://schemas.microsoft.com/office/drawing/2014/main" id="{CECED378-FFEC-E712-7B3F-4AC14F756F97}"/>
              </a:ext>
            </a:extLst>
          </p:cNvPr>
          <p:cNvPicPr>
            <a:picLocks noChangeAspect="1"/>
          </p:cNvPicPr>
          <p:nvPr/>
        </p:nvPicPr>
        <p:blipFill>
          <a:blip r:embed="rId4"/>
          <a:stretch>
            <a:fillRect/>
          </a:stretch>
        </p:blipFill>
        <p:spPr>
          <a:xfrm>
            <a:off x="4046713" y="4495744"/>
            <a:ext cx="1181202" cy="647756"/>
          </a:xfrm>
          <a:prstGeom prst="rect">
            <a:avLst/>
          </a:prstGeom>
        </p:spPr>
      </p:pic>
      <p:pic>
        <p:nvPicPr>
          <p:cNvPr id="11" name="Image 10">
            <a:extLst>
              <a:ext uri="{FF2B5EF4-FFF2-40B4-BE49-F238E27FC236}">
                <a16:creationId xmlns:a16="http://schemas.microsoft.com/office/drawing/2014/main" id="{5C308599-007D-C45E-5DEE-A9F6A7868FE0}"/>
              </a:ext>
            </a:extLst>
          </p:cNvPr>
          <p:cNvPicPr>
            <a:picLocks noChangeAspect="1"/>
          </p:cNvPicPr>
          <p:nvPr/>
        </p:nvPicPr>
        <p:blipFill>
          <a:blip r:embed="rId5"/>
          <a:stretch>
            <a:fillRect/>
          </a:stretch>
        </p:blipFill>
        <p:spPr>
          <a:xfrm>
            <a:off x="7647510" y="6253844"/>
            <a:ext cx="1112616" cy="739204"/>
          </a:xfrm>
          <a:prstGeom prst="rect">
            <a:avLst/>
          </a:prstGeom>
        </p:spPr>
      </p:pic>
      <p:pic>
        <p:nvPicPr>
          <p:cNvPr id="13" name="Image 12">
            <a:extLst>
              <a:ext uri="{FF2B5EF4-FFF2-40B4-BE49-F238E27FC236}">
                <a16:creationId xmlns:a16="http://schemas.microsoft.com/office/drawing/2014/main" id="{425A00FC-E6C9-984E-6E6E-07425BB2A2EA}"/>
              </a:ext>
            </a:extLst>
          </p:cNvPr>
          <p:cNvPicPr>
            <a:picLocks noChangeAspect="1"/>
          </p:cNvPicPr>
          <p:nvPr/>
        </p:nvPicPr>
        <p:blipFill>
          <a:blip r:embed="rId6"/>
          <a:stretch>
            <a:fillRect/>
          </a:stretch>
        </p:blipFill>
        <p:spPr>
          <a:xfrm>
            <a:off x="10829065" y="6253844"/>
            <a:ext cx="1005927" cy="586791"/>
          </a:xfrm>
          <a:prstGeom prst="rect">
            <a:avLst/>
          </a:prstGeom>
        </p:spPr>
      </p:pic>
      <p:pic>
        <p:nvPicPr>
          <p:cNvPr id="15" name="Image 14">
            <a:extLst>
              <a:ext uri="{FF2B5EF4-FFF2-40B4-BE49-F238E27FC236}">
                <a16:creationId xmlns:a16="http://schemas.microsoft.com/office/drawing/2014/main" id="{77A32C8B-74BA-CDF5-410C-4AE8171BC1EB}"/>
              </a:ext>
            </a:extLst>
          </p:cNvPr>
          <p:cNvPicPr>
            <a:picLocks noChangeAspect="1"/>
          </p:cNvPicPr>
          <p:nvPr/>
        </p:nvPicPr>
        <p:blipFill>
          <a:blip r:embed="rId7"/>
          <a:stretch>
            <a:fillRect/>
          </a:stretch>
        </p:blipFill>
        <p:spPr>
          <a:xfrm>
            <a:off x="9861241" y="5331787"/>
            <a:ext cx="967824" cy="518205"/>
          </a:xfrm>
          <a:prstGeom prst="rect">
            <a:avLst/>
          </a:prstGeom>
        </p:spPr>
      </p:pic>
      <p:pic>
        <p:nvPicPr>
          <p:cNvPr id="17" name="Image 16">
            <a:extLst>
              <a:ext uri="{FF2B5EF4-FFF2-40B4-BE49-F238E27FC236}">
                <a16:creationId xmlns:a16="http://schemas.microsoft.com/office/drawing/2014/main" id="{096A1874-6638-3AA2-BD8F-89F6C9B79AD5}"/>
              </a:ext>
            </a:extLst>
          </p:cNvPr>
          <p:cNvPicPr>
            <a:picLocks noChangeAspect="1"/>
          </p:cNvPicPr>
          <p:nvPr/>
        </p:nvPicPr>
        <p:blipFill>
          <a:blip r:embed="rId8"/>
          <a:stretch>
            <a:fillRect/>
          </a:stretch>
        </p:blipFill>
        <p:spPr>
          <a:xfrm>
            <a:off x="7975200" y="7180074"/>
            <a:ext cx="1112616" cy="498758"/>
          </a:xfrm>
          <a:prstGeom prst="rect">
            <a:avLst/>
          </a:prstGeom>
        </p:spPr>
      </p:pic>
      <p:pic>
        <p:nvPicPr>
          <p:cNvPr id="3" name="Image 2">
            <a:extLst>
              <a:ext uri="{FF2B5EF4-FFF2-40B4-BE49-F238E27FC236}">
                <a16:creationId xmlns:a16="http://schemas.microsoft.com/office/drawing/2014/main" id="{DEBDD8B2-68D6-752D-0D52-C6C1939CA171}"/>
              </a:ext>
            </a:extLst>
          </p:cNvPr>
          <p:cNvPicPr>
            <a:picLocks noChangeAspect="1"/>
          </p:cNvPicPr>
          <p:nvPr/>
        </p:nvPicPr>
        <p:blipFill>
          <a:blip r:embed="rId9"/>
          <a:stretch>
            <a:fillRect/>
          </a:stretch>
        </p:blipFill>
        <p:spPr>
          <a:xfrm>
            <a:off x="271257" y="610164"/>
            <a:ext cx="1633870" cy="1426588"/>
          </a:xfrm>
          <a:prstGeom prst="rect">
            <a:avLst/>
          </a:prstGeom>
        </p:spPr>
      </p:pic>
    </p:spTree>
    <p:extLst>
      <p:ext uri="{BB962C8B-B14F-4D97-AF65-F5344CB8AC3E}">
        <p14:creationId xmlns:p14="http://schemas.microsoft.com/office/powerpoint/2010/main" val="19874749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CE68B-B7BE-AA11-CCD7-99BD856DE35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8DDCFD71-B4B6-679A-6221-12628867F2F5}"/>
              </a:ext>
            </a:extLst>
          </p:cNvPr>
          <p:cNvSpPr txBox="1"/>
          <p:nvPr/>
        </p:nvSpPr>
        <p:spPr>
          <a:xfrm>
            <a:off x="215839" y="710972"/>
            <a:ext cx="12336380" cy="830997"/>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lang="ar-MA" sz="1600" b="1" dirty="0">
                <a:solidFill>
                  <a:prstClr val="white">
                    <a:lumMod val="65000"/>
                  </a:prstClr>
                </a:solidFill>
                <a:latin typeface="Dosis" pitchFamily="2" charset="0"/>
                <a:cs typeface="Arial" panose="020B0604020202020204" pitchFamily="34" charset="0"/>
              </a:rPr>
              <a:t> يمرر الأستاذ رائز تتبع الأداء موازاة مع اشتغال المتعلمين على أنشطة الكراسة.</a:t>
            </a:r>
          </a:p>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يعتمد نفس معايير تمرير الرائز القبلي. ( القراءة على الحاسوب مع توقيف العرض أو على ورقة)</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1600" b="1" dirty="0">
                <a:solidFill>
                  <a:prstClr val="white">
                    <a:lumMod val="65000"/>
                  </a:prstClr>
                </a:solidFill>
                <a:latin typeface="Dosis" pitchFamily="2" charset="0"/>
                <a:cs typeface="Arial" panose="020B0604020202020204" pitchFamily="34" charset="0"/>
              </a:rPr>
              <a:t>تفرغ النتائج في شبكة تتبع الأداء مباشرة بعد الإنجاز.</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E8BB57CE-1749-7048-ABA9-2197C1C15323}"/>
              </a:ext>
            </a:extLst>
          </p:cNvPr>
          <p:cNvPicPr>
            <a:picLocks noChangeAspect="1"/>
          </p:cNvPicPr>
          <p:nvPr/>
        </p:nvPicPr>
        <p:blipFill>
          <a:blip r:embed="rId2"/>
          <a:stretch>
            <a:fillRect/>
          </a:stretch>
        </p:blipFill>
        <p:spPr>
          <a:xfrm>
            <a:off x="426101" y="619034"/>
            <a:ext cx="1475360" cy="1353429"/>
          </a:xfrm>
          <a:prstGeom prst="rect">
            <a:avLst/>
          </a:prstGeom>
        </p:spPr>
      </p:pic>
      <p:sp>
        <p:nvSpPr>
          <p:cNvPr id="3" name="Rectangle : coins arrondis 2">
            <a:extLst>
              <a:ext uri="{FF2B5EF4-FFF2-40B4-BE49-F238E27FC236}">
                <a16:creationId xmlns:a16="http://schemas.microsoft.com/office/drawing/2014/main" id="{BB233A8C-2BC9-216C-0257-64F680AB277B}"/>
              </a:ext>
            </a:extLst>
          </p:cNvPr>
          <p:cNvSpPr/>
          <p:nvPr/>
        </p:nvSpPr>
        <p:spPr>
          <a:xfrm>
            <a:off x="2783884" y="3442447"/>
            <a:ext cx="7200290" cy="58873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r" rtl="1">
              <a:lnSpc>
                <a:spcPct val="107000"/>
              </a:lnSpc>
              <a:spcAft>
                <a:spcPts val="600"/>
              </a:spcAft>
              <a:buNone/>
              <a:tabLst>
                <a:tab pos="969010" algn="l"/>
              </a:tabLst>
            </a:pPr>
            <a:r>
              <a:rPr lang="ar-MA" sz="4400" b="1" kern="1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تَدَرَّبَتْ مَرْيَمُ جَيّداً.</a:t>
            </a:r>
            <a:endParaRPr lang="es-ES" sz="28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07000"/>
              </a:lnSpc>
              <a:spcAft>
                <a:spcPts val="600"/>
              </a:spcAft>
              <a:buNone/>
              <a:tabLst>
                <a:tab pos="969010" algn="l"/>
              </a:tabLst>
            </a:pPr>
            <a:r>
              <a:rPr lang="ar-MA" sz="4400" b="1" kern="1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شارَكَتْ في مُسابَقَةٍ عالَمِيَّةٍ.</a:t>
            </a:r>
            <a:endParaRPr lang="es-ES" sz="28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07000"/>
              </a:lnSpc>
              <a:spcAft>
                <a:spcPts val="600"/>
              </a:spcAft>
              <a:buNone/>
              <a:tabLst>
                <a:tab pos="969010" algn="l"/>
              </a:tabLst>
            </a:pPr>
            <a:r>
              <a:rPr lang="ar-MA" sz="4400" b="1" kern="1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إِنَّها مُسابَقَةُ الْجَرْيِ.</a:t>
            </a:r>
            <a:endParaRPr lang="es-ES" sz="28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07000"/>
              </a:lnSpc>
              <a:spcAft>
                <a:spcPts val="600"/>
              </a:spcAft>
              <a:buNone/>
              <a:tabLst>
                <a:tab pos="969010" algn="l"/>
              </a:tabLst>
            </a:pPr>
            <a:r>
              <a:rPr lang="ar-MA" sz="4400" b="1" kern="1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تَفَوَّقَتْ مَرْيَمُ رَغْمَ صِغَرِ سِنِّها.</a:t>
            </a:r>
            <a:endParaRPr lang="es-ES" sz="28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07000"/>
              </a:lnSpc>
              <a:spcAft>
                <a:spcPts val="600"/>
              </a:spcAft>
              <a:buNone/>
              <a:tabLst>
                <a:tab pos="969010" algn="l"/>
              </a:tabLst>
            </a:pPr>
            <a:r>
              <a:rPr lang="ar-MA" sz="4400" b="1" kern="1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فازَتِ </a:t>
            </a:r>
            <a:r>
              <a:rPr lang="ar-MA" sz="4400" b="1" kern="100" dirty="0" err="1">
                <a:solidFill>
                  <a:srgbClr val="000000"/>
                </a:solidFill>
                <a:effectLst/>
                <a:latin typeface="Aptos" panose="020B0004020202020204" pitchFamily="34" charset="0"/>
                <a:ea typeface="Times New Roman" panose="02020603050405020304" pitchFamily="18" charset="0"/>
                <a:cs typeface="Calibri" panose="020F0502020204030204" pitchFamily="34" charset="0"/>
              </a:rPr>
              <a:t>ﭐلصَّغيرَةُ</a:t>
            </a:r>
            <a:r>
              <a:rPr lang="ar-MA" sz="4400" b="1" kern="1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 </a:t>
            </a:r>
            <a:r>
              <a:rPr lang="ar-MA" sz="4400" b="1" kern="100" dirty="0" err="1">
                <a:solidFill>
                  <a:srgbClr val="000000"/>
                </a:solidFill>
                <a:effectLst/>
                <a:latin typeface="Aptos" panose="020B0004020202020204" pitchFamily="34" charset="0"/>
                <a:ea typeface="Times New Roman" panose="02020603050405020304" pitchFamily="18" charset="0"/>
                <a:cs typeface="Calibri" panose="020F0502020204030204" pitchFamily="34" charset="0"/>
              </a:rPr>
              <a:t>بِـﭐلْمَرْكَزِ</a:t>
            </a:r>
            <a:r>
              <a:rPr lang="ar-MA" sz="4400" b="1" kern="1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 </a:t>
            </a:r>
            <a:r>
              <a:rPr lang="ar-MA" sz="4400" b="1" kern="100" dirty="0" err="1">
                <a:solidFill>
                  <a:srgbClr val="000000"/>
                </a:solidFill>
                <a:effectLst/>
                <a:latin typeface="Aptos" panose="020B0004020202020204" pitchFamily="34" charset="0"/>
                <a:ea typeface="Times New Roman" panose="02020603050405020304" pitchFamily="18" charset="0"/>
                <a:cs typeface="Calibri" panose="020F0502020204030204" pitchFamily="34" charset="0"/>
              </a:rPr>
              <a:t>ﭐلْأَوَّلِ</a:t>
            </a:r>
            <a:r>
              <a:rPr lang="ar-MA" sz="4400" b="1" kern="1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 </a:t>
            </a:r>
            <a:endParaRPr lang="es-ES" sz="2800" kern="100" dirty="0">
              <a:effectLst/>
              <a:latin typeface="Aptos" panose="020B0004020202020204" pitchFamily="34" charset="0"/>
              <a:ea typeface="Aptos" panose="020B0004020202020204" pitchFamily="34" charset="0"/>
              <a:cs typeface="Arial" panose="020B0604020202020204" pitchFamily="34" charset="0"/>
            </a:endParaRPr>
          </a:p>
          <a:p>
            <a:pPr algn="r">
              <a:lnSpc>
                <a:spcPct val="107000"/>
              </a:lnSpc>
              <a:spcAft>
                <a:spcPts val="800"/>
              </a:spcAft>
              <a:buNone/>
            </a:pPr>
            <a:r>
              <a:rPr lang="ar-MA" sz="4400" b="1" kern="1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فَرِحَ </a:t>
            </a:r>
            <a:r>
              <a:rPr lang="ar-MA" sz="4400" b="1" kern="100" dirty="0" err="1">
                <a:solidFill>
                  <a:srgbClr val="000000"/>
                </a:solidFill>
                <a:effectLst/>
                <a:latin typeface="Aptos" panose="020B0004020202020204" pitchFamily="34" charset="0"/>
                <a:ea typeface="Times New Roman" panose="02020603050405020304" pitchFamily="18" charset="0"/>
                <a:cs typeface="Calibri" panose="020F0502020204030204" pitchFamily="34" charset="0"/>
              </a:rPr>
              <a:t>ﭐلْجَميعُ</a:t>
            </a:r>
            <a:r>
              <a:rPr lang="ar-MA" sz="4400" b="1" kern="1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 </a:t>
            </a:r>
            <a:r>
              <a:rPr lang="ar-MA" sz="4400" b="1" kern="100" dirty="0" err="1">
                <a:solidFill>
                  <a:srgbClr val="000000"/>
                </a:solidFill>
                <a:effectLst/>
                <a:latin typeface="Aptos" panose="020B0004020202020204" pitchFamily="34" charset="0"/>
                <a:ea typeface="Times New Roman" panose="02020603050405020304" pitchFamily="18" charset="0"/>
                <a:cs typeface="Calibri" panose="020F0502020204030204" pitchFamily="34" charset="0"/>
              </a:rPr>
              <a:t>وَهَنَّؤوها</a:t>
            </a:r>
            <a:r>
              <a:rPr lang="ar-MA" sz="4400" b="1" kern="1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 </a:t>
            </a:r>
            <a:r>
              <a:rPr lang="ar-MA" sz="4400" b="1" kern="100" dirty="0" err="1">
                <a:solidFill>
                  <a:srgbClr val="000000"/>
                </a:solidFill>
                <a:effectLst/>
                <a:latin typeface="Aptos" panose="020B0004020202020204" pitchFamily="34" charset="0"/>
                <a:ea typeface="Times New Roman" panose="02020603050405020304" pitchFamily="18" charset="0"/>
                <a:cs typeface="Calibri" panose="020F0502020204030204" pitchFamily="34" charset="0"/>
              </a:rPr>
              <a:t>بِـﭐلْفَوْزِ</a:t>
            </a:r>
            <a:r>
              <a:rPr lang="ar-MA" sz="1800" b="1" kern="1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a:t>
            </a:r>
            <a:endParaRPr lang="es-ES" sz="11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8364373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5F6FE-B30C-E8FA-5D8D-E86AF58BF52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D4F2E7B4-5B74-02D7-589D-E18C44AEB381}"/>
              </a:ext>
            </a:extLst>
          </p:cNvPr>
          <p:cNvSpPr txBox="1"/>
          <p:nvPr/>
        </p:nvSpPr>
        <p:spPr>
          <a:xfrm>
            <a:off x="271257" y="957139"/>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خذوا الكراسة ص</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26 </a:t>
            </a: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صححوا. و اقرؤوا قراءة هامسة.</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endParaRPr>
          </a:p>
        </p:txBody>
      </p:sp>
      <p:pic>
        <p:nvPicPr>
          <p:cNvPr id="4" name="Image 3">
            <a:extLst>
              <a:ext uri="{FF2B5EF4-FFF2-40B4-BE49-F238E27FC236}">
                <a16:creationId xmlns:a16="http://schemas.microsoft.com/office/drawing/2014/main" id="{3DFE0C7B-51C0-B69A-F103-84147EFE12C1}"/>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5" name="Image 4">
            <a:extLst>
              <a:ext uri="{FF2B5EF4-FFF2-40B4-BE49-F238E27FC236}">
                <a16:creationId xmlns:a16="http://schemas.microsoft.com/office/drawing/2014/main" id="{E2D0A365-F2F2-FF17-D991-1B4577D137D9}"/>
              </a:ext>
            </a:extLst>
          </p:cNvPr>
          <p:cNvPicPr>
            <a:picLocks noChangeAspect="1"/>
          </p:cNvPicPr>
          <p:nvPr/>
        </p:nvPicPr>
        <p:blipFill>
          <a:blip r:embed="rId3"/>
          <a:stretch>
            <a:fillRect/>
          </a:stretch>
        </p:blipFill>
        <p:spPr>
          <a:xfrm>
            <a:off x="1482812" y="2829697"/>
            <a:ext cx="10836874" cy="6746789"/>
          </a:xfrm>
          <a:prstGeom prst="rect">
            <a:avLst/>
          </a:prstGeom>
        </p:spPr>
      </p:pic>
      <p:pic>
        <p:nvPicPr>
          <p:cNvPr id="9" name="Image 8">
            <a:extLst>
              <a:ext uri="{FF2B5EF4-FFF2-40B4-BE49-F238E27FC236}">
                <a16:creationId xmlns:a16="http://schemas.microsoft.com/office/drawing/2014/main" id="{624775CA-C1DF-2C00-3A4F-A0565A2E882A}"/>
              </a:ext>
            </a:extLst>
          </p:cNvPr>
          <p:cNvPicPr>
            <a:picLocks noChangeAspect="1"/>
          </p:cNvPicPr>
          <p:nvPr/>
        </p:nvPicPr>
        <p:blipFill>
          <a:blip r:embed="rId4"/>
          <a:stretch>
            <a:fillRect/>
          </a:stretch>
        </p:blipFill>
        <p:spPr>
          <a:xfrm>
            <a:off x="10134600" y="5721103"/>
            <a:ext cx="1521515" cy="824917"/>
          </a:xfrm>
          <a:prstGeom prst="rect">
            <a:avLst/>
          </a:prstGeom>
        </p:spPr>
      </p:pic>
      <p:pic>
        <p:nvPicPr>
          <p:cNvPr id="11" name="Image 10">
            <a:extLst>
              <a:ext uri="{FF2B5EF4-FFF2-40B4-BE49-F238E27FC236}">
                <a16:creationId xmlns:a16="http://schemas.microsoft.com/office/drawing/2014/main" id="{D4CA96D8-BB7B-6035-9BF8-EDE0E3ECD97E}"/>
              </a:ext>
            </a:extLst>
          </p:cNvPr>
          <p:cNvPicPr>
            <a:picLocks noChangeAspect="1"/>
          </p:cNvPicPr>
          <p:nvPr/>
        </p:nvPicPr>
        <p:blipFill>
          <a:blip r:embed="rId5"/>
          <a:stretch>
            <a:fillRect/>
          </a:stretch>
        </p:blipFill>
        <p:spPr>
          <a:xfrm>
            <a:off x="5592970" y="5759653"/>
            <a:ext cx="1265030" cy="725402"/>
          </a:xfrm>
          <a:prstGeom prst="rect">
            <a:avLst/>
          </a:prstGeom>
        </p:spPr>
      </p:pic>
      <p:pic>
        <p:nvPicPr>
          <p:cNvPr id="13" name="Image 12">
            <a:extLst>
              <a:ext uri="{FF2B5EF4-FFF2-40B4-BE49-F238E27FC236}">
                <a16:creationId xmlns:a16="http://schemas.microsoft.com/office/drawing/2014/main" id="{BFC830F7-57AF-0BC9-184E-C987B8862863}"/>
              </a:ext>
            </a:extLst>
          </p:cNvPr>
          <p:cNvPicPr>
            <a:picLocks noChangeAspect="1"/>
          </p:cNvPicPr>
          <p:nvPr/>
        </p:nvPicPr>
        <p:blipFill>
          <a:blip r:embed="rId6"/>
          <a:stretch>
            <a:fillRect/>
          </a:stretch>
        </p:blipFill>
        <p:spPr>
          <a:xfrm>
            <a:off x="9969563" y="6994458"/>
            <a:ext cx="1521515" cy="709470"/>
          </a:xfrm>
          <a:prstGeom prst="rect">
            <a:avLst/>
          </a:prstGeom>
        </p:spPr>
      </p:pic>
      <p:pic>
        <p:nvPicPr>
          <p:cNvPr id="15" name="Image 14">
            <a:extLst>
              <a:ext uri="{FF2B5EF4-FFF2-40B4-BE49-F238E27FC236}">
                <a16:creationId xmlns:a16="http://schemas.microsoft.com/office/drawing/2014/main" id="{F47E4AED-1EBD-89FC-1436-5990DCCA2A18}"/>
              </a:ext>
            </a:extLst>
          </p:cNvPr>
          <p:cNvPicPr>
            <a:picLocks noChangeAspect="1"/>
          </p:cNvPicPr>
          <p:nvPr/>
        </p:nvPicPr>
        <p:blipFill>
          <a:blip r:embed="rId7"/>
          <a:stretch>
            <a:fillRect/>
          </a:stretch>
        </p:blipFill>
        <p:spPr>
          <a:xfrm>
            <a:off x="10730320" y="8152366"/>
            <a:ext cx="1501270" cy="571550"/>
          </a:xfrm>
          <a:prstGeom prst="rect">
            <a:avLst/>
          </a:prstGeom>
        </p:spPr>
      </p:pic>
    </p:spTree>
    <p:extLst>
      <p:ext uri="{BB962C8B-B14F-4D97-AF65-F5344CB8AC3E}">
        <p14:creationId xmlns:p14="http://schemas.microsoft.com/office/powerpoint/2010/main" val="4480019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16006-0DDD-B8A9-382A-F83EECC1B3C6}"/>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93A81ABB-E849-1394-933E-AAB6C48017DB}"/>
              </a:ext>
            </a:extLst>
          </p:cNvPr>
          <p:cNvSpPr txBox="1"/>
          <p:nvPr/>
        </p:nvSpPr>
        <p:spPr>
          <a:xfrm>
            <a:off x="271257" y="957139"/>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خذوا الكراسة ص</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26 </a:t>
            </a: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صححوا. و اقرؤوا قراءة هامسة.</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endParaRPr>
          </a:p>
        </p:txBody>
      </p:sp>
      <p:pic>
        <p:nvPicPr>
          <p:cNvPr id="4" name="Image 3">
            <a:extLst>
              <a:ext uri="{FF2B5EF4-FFF2-40B4-BE49-F238E27FC236}">
                <a16:creationId xmlns:a16="http://schemas.microsoft.com/office/drawing/2014/main" id="{8CB2712A-E966-9F65-7141-08250C8753F2}"/>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5" name="Image 4">
            <a:extLst>
              <a:ext uri="{FF2B5EF4-FFF2-40B4-BE49-F238E27FC236}">
                <a16:creationId xmlns:a16="http://schemas.microsoft.com/office/drawing/2014/main" id="{1098E875-42ED-DBF6-395F-3930B64ADA7E}"/>
              </a:ext>
            </a:extLst>
          </p:cNvPr>
          <p:cNvPicPr>
            <a:picLocks noChangeAspect="1"/>
          </p:cNvPicPr>
          <p:nvPr/>
        </p:nvPicPr>
        <p:blipFill>
          <a:blip r:embed="rId3"/>
          <a:stretch>
            <a:fillRect/>
          </a:stretch>
        </p:blipFill>
        <p:spPr>
          <a:xfrm>
            <a:off x="1482812" y="2829697"/>
            <a:ext cx="10836874" cy="6746789"/>
          </a:xfrm>
          <a:prstGeom prst="rect">
            <a:avLst/>
          </a:prstGeom>
        </p:spPr>
      </p:pic>
      <p:pic>
        <p:nvPicPr>
          <p:cNvPr id="9" name="Image 8">
            <a:extLst>
              <a:ext uri="{FF2B5EF4-FFF2-40B4-BE49-F238E27FC236}">
                <a16:creationId xmlns:a16="http://schemas.microsoft.com/office/drawing/2014/main" id="{7423F2A7-7F8D-8528-0C45-892D3CC4158B}"/>
              </a:ext>
            </a:extLst>
          </p:cNvPr>
          <p:cNvPicPr>
            <a:picLocks noChangeAspect="1"/>
          </p:cNvPicPr>
          <p:nvPr/>
        </p:nvPicPr>
        <p:blipFill>
          <a:blip r:embed="rId4"/>
          <a:stretch>
            <a:fillRect/>
          </a:stretch>
        </p:blipFill>
        <p:spPr>
          <a:xfrm>
            <a:off x="10134600" y="5721103"/>
            <a:ext cx="1521515" cy="824917"/>
          </a:xfrm>
          <a:prstGeom prst="rect">
            <a:avLst/>
          </a:prstGeom>
        </p:spPr>
      </p:pic>
      <p:pic>
        <p:nvPicPr>
          <p:cNvPr id="11" name="Image 10">
            <a:extLst>
              <a:ext uri="{FF2B5EF4-FFF2-40B4-BE49-F238E27FC236}">
                <a16:creationId xmlns:a16="http://schemas.microsoft.com/office/drawing/2014/main" id="{363DC3FB-F063-C69F-F65B-E87F8DA54494}"/>
              </a:ext>
            </a:extLst>
          </p:cNvPr>
          <p:cNvPicPr>
            <a:picLocks noChangeAspect="1"/>
          </p:cNvPicPr>
          <p:nvPr/>
        </p:nvPicPr>
        <p:blipFill>
          <a:blip r:embed="rId5"/>
          <a:stretch>
            <a:fillRect/>
          </a:stretch>
        </p:blipFill>
        <p:spPr>
          <a:xfrm>
            <a:off x="5592970" y="5759653"/>
            <a:ext cx="1265030" cy="725402"/>
          </a:xfrm>
          <a:prstGeom prst="rect">
            <a:avLst/>
          </a:prstGeom>
        </p:spPr>
      </p:pic>
      <p:pic>
        <p:nvPicPr>
          <p:cNvPr id="13" name="Image 12">
            <a:extLst>
              <a:ext uri="{FF2B5EF4-FFF2-40B4-BE49-F238E27FC236}">
                <a16:creationId xmlns:a16="http://schemas.microsoft.com/office/drawing/2014/main" id="{83D567E7-53FE-F86C-1CE9-B0749D0AD41D}"/>
              </a:ext>
            </a:extLst>
          </p:cNvPr>
          <p:cNvPicPr>
            <a:picLocks noChangeAspect="1"/>
          </p:cNvPicPr>
          <p:nvPr/>
        </p:nvPicPr>
        <p:blipFill>
          <a:blip r:embed="rId6"/>
          <a:stretch>
            <a:fillRect/>
          </a:stretch>
        </p:blipFill>
        <p:spPr>
          <a:xfrm>
            <a:off x="9969563" y="6994458"/>
            <a:ext cx="1521515" cy="709470"/>
          </a:xfrm>
          <a:prstGeom prst="rect">
            <a:avLst/>
          </a:prstGeom>
        </p:spPr>
      </p:pic>
      <p:pic>
        <p:nvPicPr>
          <p:cNvPr id="15" name="Image 14">
            <a:extLst>
              <a:ext uri="{FF2B5EF4-FFF2-40B4-BE49-F238E27FC236}">
                <a16:creationId xmlns:a16="http://schemas.microsoft.com/office/drawing/2014/main" id="{678A6A66-CBC5-F455-D559-2E604EE06BF1}"/>
              </a:ext>
            </a:extLst>
          </p:cNvPr>
          <p:cNvPicPr>
            <a:picLocks noChangeAspect="1"/>
          </p:cNvPicPr>
          <p:nvPr/>
        </p:nvPicPr>
        <p:blipFill>
          <a:blip r:embed="rId7"/>
          <a:stretch>
            <a:fillRect/>
          </a:stretch>
        </p:blipFill>
        <p:spPr>
          <a:xfrm>
            <a:off x="10730320" y="8152366"/>
            <a:ext cx="1501270" cy="571550"/>
          </a:xfrm>
          <a:prstGeom prst="rect">
            <a:avLst/>
          </a:prstGeom>
        </p:spPr>
      </p:pic>
    </p:spTree>
    <p:extLst>
      <p:ext uri="{BB962C8B-B14F-4D97-AF65-F5344CB8AC3E}">
        <p14:creationId xmlns:p14="http://schemas.microsoft.com/office/powerpoint/2010/main" val="21538335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FF6E4-BCE6-9ECC-BBAF-66508289A123}"/>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A936887-F1D2-0456-250E-C968C398A5E8}"/>
              </a:ext>
            </a:extLst>
          </p:cNvPr>
          <p:cNvSpPr txBox="1"/>
          <p:nvPr/>
        </p:nvSpPr>
        <p:spPr>
          <a:xfrm>
            <a:off x="271257" y="984903"/>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صححوا الفقرة الثالثة، و اقرؤوا قراءة هامسة.</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endParaRPr>
          </a:p>
        </p:txBody>
      </p:sp>
      <p:pic>
        <p:nvPicPr>
          <p:cNvPr id="9" name="Image 8">
            <a:extLst>
              <a:ext uri="{FF2B5EF4-FFF2-40B4-BE49-F238E27FC236}">
                <a16:creationId xmlns:a16="http://schemas.microsoft.com/office/drawing/2014/main" id="{2308C2C1-FBED-648E-1270-215B58ACB714}"/>
              </a:ext>
            </a:extLst>
          </p:cNvPr>
          <p:cNvPicPr>
            <a:picLocks noChangeAspect="1"/>
          </p:cNvPicPr>
          <p:nvPr/>
        </p:nvPicPr>
        <p:blipFill>
          <a:blip r:embed="rId2"/>
          <a:stretch>
            <a:fillRect/>
          </a:stretch>
        </p:blipFill>
        <p:spPr>
          <a:xfrm>
            <a:off x="10134600" y="5721103"/>
            <a:ext cx="1521515" cy="824917"/>
          </a:xfrm>
          <a:prstGeom prst="rect">
            <a:avLst/>
          </a:prstGeom>
        </p:spPr>
      </p:pic>
      <p:pic>
        <p:nvPicPr>
          <p:cNvPr id="11" name="Image 10">
            <a:extLst>
              <a:ext uri="{FF2B5EF4-FFF2-40B4-BE49-F238E27FC236}">
                <a16:creationId xmlns:a16="http://schemas.microsoft.com/office/drawing/2014/main" id="{61A6888E-A09D-CB85-52F3-E0BD6C2CD5F2}"/>
              </a:ext>
            </a:extLst>
          </p:cNvPr>
          <p:cNvPicPr>
            <a:picLocks noChangeAspect="1"/>
          </p:cNvPicPr>
          <p:nvPr/>
        </p:nvPicPr>
        <p:blipFill>
          <a:blip r:embed="rId3"/>
          <a:stretch>
            <a:fillRect/>
          </a:stretch>
        </p:blipFill>
        <p:spPr>
          <a:xfrm>
            <a:off x="5592970" y="5759653"/>
            <a:ext cx="1265030" cy="725402"/>
          </a:xfrm>
          <a:prstGeom prst="rect">
            <a:avLst/>
          </a:prstGeom>
        </p:spPr>
      </p:pic>
      <p:pic>
        <p:nvPicPr>
          <p:cNvPr id="13" name="Image 12">
            <a:extLst>
              <a:ext uri="{FF2B5EF4-FFF2-40B4-BE49-F238E27FC236}">
                <a16:creationId xmlns:a16="http://schemas.microsoft.com/office/drawing/2014/main" id="{C9C54B24-9C12-CDD0-46C9-AB651276A55D}"/>
              </a:ext>
            </a:extLst>
          </p:cNvPr>
          <p:cNvPicPr>
            <a:picLocks noChangeAspect="1"/>
          </p:cNvPicPr>
          <p:nvPr/>
        </p:nvPicPr>
        <p:blipFill>
          <a:blip r:embed="rId4"/>
          <a:stretch>
            <a:fillRect/>
          </a:stretch>
        </p:blipFill>
        <p:spPr>
          <a:xfrm>
            <a:off x="9969563" y="6994458"/>
            <a:ext cx="1521515" cy="709470"/>
          </a:xfrm>
          <a:prstGeom prst="rect">
            <a:avLst/>
          </a:prstGeom>
        </p:spPr>
      </p:pic>
      <p:pic>
        <p:nvPicPr>
          <p:cNvPr id="15" name="Image 14">
            <a:extLst>
              <a:ext uri="{FF2B5EF4-FFF2-40B4-BE49-F238E27FC236}">
                <a16:creationId xmlns:a16="http://schemas.microsoft.com/office/drawing/2014/main" id="{09C0BA1F-600B-A670-7922-F9B133B06A74}"/>
              </a:ext>
            </a:extLst>
          </p:cNvPr>
          <p:cNvPicPr>
            <a:picLocks noChangeAspect="1"/>
          </p:cNvPicPr>
          <p:nvPr/>
        </p:nvPicPr>
        <p:blipFill>
          <a:blip r:embed="rId5"/>
          <a:stretch>
            <a:fillRect/>
          </a:stretch>
        </p:blipFill>
        <p:spPr>
          <a:xfrm>
            <a:off x="10730320" y="8152366"/>
            <a:ext cx="1501270" cy="571550"/>
          </a:xfrm>
          <a:prstGeom prst="rect">
            <a:avLst/>
          </a:prstGeom>
        </p:spPr>
      </p:pic>
      <p:pic>
        <p:nvPicPr>
          <p:cNvPr id="3" name="Image 2">
            <a:extLst>
              <a:ext uri="{FF2B5EF4-FFF2-40B4-BE49-F238E27FC236}">
                <a16:creationId xmlns:a16="http://schemas.microsoft.com/office/drawing/2014/main" id="{545A2361-27C3-FF1E-FFF7-80D33B5B4961}"/>
              </a:ext>
            </a:extLst>
          </p:cNvPr>
          <p:cNvPicPr>
            <a:picLocks noChangeAspect="1"/>
          </p:cNvPicPr>
          <p:nvPr/>
        </p:nvPicPr>
        <p:blipFill>
          <a:blip r:embed="rId6"/>
          <a:stretch>
            <a:fillRect/>
          </a:stretch>
        </p:blipFill>
        <p:spPr>
          <a:xfrm>
            <a:off x="271257" y="710514"/>
            <a:ext cx="1639966" cy="1426588"/>
          </a:xfrm>
          <a:prstGeom prst="rect">
            <a:avLst/>
          </a:prstGeom>
        </p:spPr>
      </p:pic>
      <p:pic>
        <p:nvPicPr>
          <p:cNvPr id="7" name="Image 6">
            <a:extLst>
              <a:ext uri="{FF2B5EF4-FFF2-40B4-BE49-F238E27FC236}">
                <a16:creationId xmlns:a16="http://schemas.microsoft.com/office/drawing/2014/main" id="{6FDCE7F0-95FB-402F-E7B2-BB753001424A}"/>
              </a:ext>
            </a:extLst>
          </p:cNvPr>
          <p:cNvPicPr>
            <a:picLocks noChangeAspect="1"/>
          </p:cNvPicPr>
          <p:nvPr/>
        </p:nvPicPr>
        <p:blipFill>
          <a:blip r:embed="rId7"/>
          <a:stretch>
            <a:fillRect/>
          </a:stretch>
        </p:blipFill>
        <p:spPr>
          <a:xfrm>
            <a:off x="980930" y="2489185"/>
            <a:ext cx="11413090" cy="6936021"/>
          </a:xfrm>
          <a:prstGeom prst="rect">
            <a:avLst/>
          </a:prstGeom>
        </p:spPr>
      </p:pic>
      <p:pic>
        <p:nvPicPr>
          <p:cNvPr id="10" name="Image 9">
            <a:extLst>
              <a:ext uri="{FF2B5EF4-FFF2-40B4-BE49-F238E27FC236}">
                <a16:creationId xmlns:a16="http://schemas.microsoft.com/office/drawing/2014/main" id="{0E3FB2AB-16F1-4C53-9B17-CEB68419BC62}"/>
              </a:ext>
            </a:extLst>
          </p:cNvPr>
          <p:cNvPicPr>
            <a:picLocks noChangeAspect="1"/>
          </p:cNvPicPr>
          <p:nvPr/>
        </p:nvPicPr>
        <p:blipFill>
          <a:blip r:embed="rId8"/>
          <a:stretch>
            <a:fillRect/>
          </a:stretch>
        </p:blipFill>
        <p:spPr>
          <a:xfrm>
            <a:off x="7260112" y="5006102"/>
            <a:ext cx="853514" cy="655377"/>
          </a:xfrm>
          <a:prstGeom prst="rect">
            <a:avLst/>
          </a:prstGeom>
        </p:spPr>
      </p:pic>
      <p:pic>
        <p:nvPicPr>
          <p:cNvPr id="14" name="Image 13">
            <a:extLst>
              <a:ext uri="{FF2B5EF4-FFF2-40B4-BE49-F238E27FC236}">
                <a16:creationId xmlns:a16="http://schemas.microsoft.com/office/drawing/2014/main" id="{BE65BB6E-BDDF-8510-8B1C-75D3BFD34049}"/>
              </a:ext>
            </a:extLst>
          </p:cNvPr>
          <p:cNvPicPr>
            <a:picLocks noChangeAspect="1"/>
          </p:cNvPicPr>
          <p:nvPr/>
        </p:nvPicPr>
        <p:blipFill>
          <a:blip r:embed="rId9"/>
          <a:stretch>
            <a:fillRect/>
          </a:stretch>
        </p:blipFill>
        <p:spPr>
          <a:xfrm>
            <a:off x="5433520" y="8175228"/>
            <a:ext cx="1005927" cy="548688"/>
          </a:xfrm>
          <a:prstGeom prst="rect">
            <a:avLst/>
          </a:prstGeom>
        </p:spPr>
      </p:pic>
      <p:pic>
        <p:nvPicPr>
          <p:cNvPr id="17" name="Image 16">
            <a:extLst>
              <a:ext uri="{FF2B5EF4-FFF2-40B4-BE49-F238E27FC236}">
                <a16:creationId xmlns:a16="http://schemas.microsoft.com/office/drawing/2014/main" id="{EB4F5101-4097-E68B-F626-5F2E45E5A714}"/>
              </a:ext>
            </a:extLst>
          </p:cNvPr>
          <p:cNvPicPr>
            <a:picLocks noChangeAspect="1"/>
          </p:cNvPicPr>
          <p:nvPr/>
        </p:nvPicPr>
        <p:blipFill>
          <a:blip r:embed="rId10"/>
          <a:stretch>
            <a:fillRect/>
          </a:stretch>
        </p:blipFill>
        <p:spPr>
          <a:xfrm>
            <a:off x="7831661" y="7251244"/>
            <a:ext cx="929721" cy="502964"/>
          </a:xfrm>
          <a:prstGeom prst="rect">
            <a:avLst/>
          </a:prstGeom>
        </p:spPr>
      </p:pic>
      <p:pic>
        <p:nvPicPr>
          <p:cNvPr id="19" name="Image 18">
            <a:extLst>
              <a:ext uri="{FF2B5EF4-FFF2-40B4-BE49-F238E27FC236}">
                <a16:creationId xmlns:a16="http://schemas.microsoft.com/office/drawing/2014/main" id="{A540A761-711E-C9E2-C8D4-6513E029FD35}"/>
              </a:ext>
            </a:extLst>
          </p:cNvPr>
          <p:cNvPicPr>
            <a:picLocks noChangeAspect="1"/>
          </p:cNvPicPr>
          <p:nvPr/>
        </p:nvPicPr>
        <p:blipFill>
          <a:blip r:embed="rId11"/>
          <a:stretch>
            <a:fillRect/>
          </a:stretch>
        </p:blipFill>
        <p:spPr>
          <a:xfrm>
            <a:off x="7686869" y="6229763"/>
            <a:ext cx="1074513" cy="510584"/>
          </a:xfrm>
          <a:prstGeom prst="rect">
            <a:avLst/>
          </a:prstGeom>
        </p:spPr>
      </p:pic>
    </p:spTree>
    <p:extLst>
      <p:ext uri="{BB962C8B-B14F-4D97-AF65-F5344CB8AC3E}">
        <p14:creationId xmlns:p14="http://schemas.microsoft.com/office/powerpoint/2010/main" val="21400594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FF7D2-623E-88AA-6002-6EB081E92216}"/>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FDD48CDB-AB8A-DB98-9C8F-28180E2042AA}"/>
              </a:ext>
            </a:extLst>
          </p:cNvPr>
          <p:cNvSpPr txBox="1"/>
          <p:nvPr/>
        </p:nvSpPr>
        <p:spPr>
          <a:xfrm>
            <a:off x="271257" y="861793"/>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من يقرأ الفقرة بدقة وطلاقة </a:t>
            </a:r>
            <a:r>
              <a:rPr lang="ar-MA" sz="1600" b="1" dirty="0">
                <a:solidFill>
                  <a:prstClr val="white">
                    <a:lumMod val="65000"/>
                  </a:prstClr>
                </a:solidFill>
                <a:latin typeface="Dosis" pitchFamily="2" charset="0"/>
                <a:cs typeface="Arial" panose="020B0604020202020204" pitchFamily="34" charset="0"/>
              </a:rPr>
              <a:t>؟</a:t>
            </a:r>
            <a:endPar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endParaRPr>
          </a:p>
          <a:p>
            <a:pPr marL="0" marR="0" lvl="0" indent="0" algn="r" defTabSz="914349" rtl="1" eaLnBrk="1" fontAlgn="auto" latinLnBrk="0" hangingPunct="1">
              <a:lnSpc>
                <a:spcPct val="100000"/>
              </a:lnSpc>
              <a:spcBef>
                <a:spcPts val="0"/>
              </a:spcBef>
              <a:spcAft>
                <a:spcPts val="0"/>
              </a:spcAft>
              <a:buClrTx/>
              <a:buSzTx/>
              <a:buFontTx/>
              <a:buNone/>
              <a:tabLst/>
              <a:defRPr/>
            </a:pPr>
            <a:r>
              <a:rPr lang="ar-MA" sz="1600" b="1" dirty="0">
                <a:solidFill>
                  <a:prstClr val="white">
                    <a:lumMod val="65000"/>
                  </a:prstClr>
                </a:solidFill>
                <a:latin typeface="Dosis" pitchFamily="2" charset="0"/>
                <a:cs typeface="Arial" panose="020B0604020202020204" pitchFamily="34" charset="0"/>
              </a:rPr>
              <a:t>يتناوب المتعلمون على قراءة الفقرة .</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9" name="Image 8">
            <a:extLst>
              <a:ext uri="{FF2B5EF4-FFF2-40B4-BE49-F238E27FC236}">
                <a16:creationId xmlns:a16="http://schemas.microsoft.com/office/drawing/2014/main" id="{9E509520-F542-5A67-CF68-1FC084C8EBFA}"/>
              </a:ext>
            </a:extLst>
          </p:cNvPr>
          <p:cNvPicPr>
            <a:picLocks noChangeAspect="1"/>
          </p:cNvPicPr>
          <p:nvPr/>
        </p:nvPicPr>
        <p:blipFill>
          <a:blip r:embed="rId2"/>
          <a:stretch>
            <a:fillRect/>
          </a:stretch>
        </p:blipFill>
        <p:spPr>
          <a:xfrm>
            <a:off x="10134600" y="5721103"/>
            <a:ext cx="1521515" cy="824917"/>
          </a:xfrm>
          <a:prstGeom prst="rect">
            <a:avLst/>
          </a:prstGeom>
        </p:spPr>
      </p:pic>
      <p:pic>
        <p:nvPicPr>
          <p:cNvPr id="11" name="Image 10">
            <a:extLst>
              <a:ext uri="{FF2B5EF4-FFF2-40B4-BE49-F238E27FC236}">
                <a16:creationId xmlns:a16="http://schemas.microsoft.com/office/drawing/2014/main" id="{85AC44EC-2560-5293-AAD4-9BFD5E9AF827}"/>
              </a:ext>
            </a:extLst>
          </p:cNvPr>
          <p:cNvPicPr>
            <a:picLocks noChangeAspect="1"/>
          </p:cNvPicPr>
          <p:nvPr/>
        </p:nvPicPr>
        <p:blipFill>
          <a:blip r:embed="rId3"/>
          <a:stretch>
            <a:fillRect/>
          </a:stretch>
        </p:blipFill>
        <p:spPr>
          <a:xfrm>
            <a:off x="5592970" y="5759653"/>
            <a:ext cx="1265030" cy="725402"/>
          </a:xfrm>
          <a:prstGeom prst="rect">
            <a:avLst/>
          </a:prstGeom>
        </p:spPr>
      </p:pic>
      <p:pic>
        <p:nvPicPr>
          <p:cNvPr id="13" name="Image 12">
            <a:extLst>
              <a:ext uri="{FF2B5EF4-FFF2-40B4-BE49-F238E27FC236}">
                <a16:creationId xmlns:a16="http://schemas.microsoft.com/office/drawing/2014/main" id="{EE55906D-37BD-2FC2-53AA-38D21FB3E505}"/>
              </a:ext>
            </a:extLst>
          </p:cNvPr>
          <p:cNvPicPr>
            <a:picLocks noChangeAspect="1"/>
          </p:cNvPicPr>
          <p:nvPr/>
        </p:nvPicPr>
        <p:blipFill>
          <a:blip r:embed="rId4"/>
          <a:stretch>
            <a:fillRect/>
          </a:stretch>
        </p:blipFill>
        <p:spPr>
          <a:xfrm>
            <a:off x="9969563" y="6994458"/>
            <a:ext cx="1521515" cy="709470"/>
          </a:xfrm>
          <a:prstGeom prst="rect">
            <a:avLst/>
          </a:prstGeom>
        </p:spPr>
      </p:pic>
      <p:pic>
        <p:nvPicPr>
          <p:cNvPr id="15" name="Image 14">
            <a:extLst>
              <a:ext uri="{FF2B5EF4-FFF2-40B4-BE49-F238E27FC236}">
                <a16:creationId xmlns:a16="http://schemas.microsoft.com/office/drawing/2014/main" id="{CFCE564F-62E2-33CF-2019-D54366B4F0F8}"/>
              </a:ext>
            </a:extLst>
          </p:cNvPr>
          <p:cNvPicPr>
            <a:picLocks noChangeAspect="1"/>
          </p:cNvPicPr>
          <p:nvPr/>
        </p:nvPicPr>
        <p:blipFill>
          <a:blip r:embed="rId5"/>
          <a:stretch>
            <a:fillRect/>
          </a:stretch>
        </p:blipFill>
        <p:spPr>
          <a:xfrm>
            <a:off x="10730320" y="8152366"/>
            <a:ext cx="1501270" cy="571550"/>
          </a:xfrm>
          <a:prstGeom prst="rect">
            <a:avLst/>
          </a:prstGeom>
        </p:spPr>
      </p:pic>
      <p:pic>
        <p:nvPicPr>
          <p:cNvPr id="3" name="Image 2">
            <a:extLst>
              <a:ext uri="{FF2B5EF4-FFF2-40B4-BE49-F238E27FC236}">
                <a16:creationId xmlns:a16="http://schemas.microsoft.com/office/drawing/2014/main" id="{94F7D311-32C9-735D-5C74-99D70D38AB08}"/>
              </a:ext>
            </a:extLst>
          </p:cNvPr>
          <p:cNvPicPr>
            <a:picLocks noChangeAspect="1"/>
          </p:cNvPicPr>
          <p:nvPr/>
        </p:nvPicPr>
        <p:blipFill>
          <a:blip r:embed="rId6"/>
          <a:stretch>
            <a:fillRect/>
          </a:stretch>
        </p:blipFill>
        <p:spPr>
          <a:xfrm>
            <a:off x="271257" y="710514"/>
            <a:ext cx="1639966" cy="1426588"/>
          </a:xfrm>
          <a:prstGeom prst="rect">
            <a:avLst/>
          </a:prstGeom>
        </p:spPr>
      </p:pic>
      <p:pic>
        <p:nvPicPr>
          <p:cNvPr id="7" name="Image 6">
            <a:extLst>
              <a:ext uri="{FF2B5EF4-FFF2-40B4-BE49-F238E27FC236}">
                <a16:creationId xmlns:a16="http://schemas.microsoft.com/office/drawing/2014/main" id="{0721FC75-CC64-E997-354D-49219065165B}"/>
              </a:ext>
            </a:extLst>
          </p:cNvPr>
          <p:cNvPicPr>
            <a:picLocks noChangeAspect="1"/>
          </p:cNvPicPr>
          <p:nvPr/>
        </p:nvPicPr>
        <p:blipFill>
          <a:blip r:embed="rId7"/>
          <a:stretch>
            <a:fillRect/>
          </a:stretch>
        </p:blipFill>
        <p:spPr>
          <a:xfrm>
            <a:off x="980930" y="2489185"/>
            <a:ext cx="11413090" cy="6936021"/>
          </a:xfrm>
          <a:prstGeom prst="rect">
            <a:avLst/>
          </a:prstGeom>
        </p:spPr>
      </p:pic>
      <p:pic>
        <p:nvPicPr>
          <p:cNvPr id="10" name="Image 9">
            <a:extLst>
              <a:ext uri="{FF2B5EF4-FFF2-40B4-BE49-F238E27FC236}">
                <a16:creationId xmlns:a16="http://schemas.microsoft.com/office/drawing/2014/main" id="{4861DBA0-CC7D-0018-7BA5-E3CD250A90E0}"/>
              </a:ext>
            </a:extLst>
          </p:cNvPr>
          <p:cNvPicPr>
            <a:picLocks noChangeAspect="1"/>
          </p:cNvPicPr>
          <p:nvPr/>
        </p:nvPicPr>
        <p:blipFill>
          <a:blip r:embed="rId8"/>
          <a:stretch>
            <a:fillRect/>
          </a:stretch>
        </p:blipFill>
        <p:spPr>
          <a:xfrm>
            <a:off x="7260112" y="5006102"/>
            <a:ext cx="853514" cy="655377"/>
          </a:xfrm>
          <a:prstGeom prst="rect">
            <a:avLst/>
          </a:prstGeom>
        </p:spPr>
      </p:pic>
      <p:pic>
        <p:nvPicPr>
          <p:cNvPr id="14" name="Image 13">
            <a:extLst>
              <a:ext uri="{FF2B5EF4-FFF2-40B4-BE49-F238E27FC236}">
                <a16:creationId xmlns:a16="http://schemas.microsoft.com/office/drawing/2014/main" id="{9F2E4BFC-B414-32E4-0671-B861F40E9D58}"/>
              </a:ext>
            </a:extLst>
          </p:cNvPr>
          <p:cNvPicPr>
            <a:picLocks noChangeAspect="1"/>
          </p:cNvPicPr>
          <p:nvPr/>
        </p:nvPicPr>
        <p:blipFill>
          <a:blip r:embed="rId9"/>
          <a:stretch>
            <a:fillRect/>
          </a:stretch>
        </p:blipFill>
        <p:spPr>
          <a:xfrm>
            <a:off x="5433520" y="8175228"/>
            <a:ext cx="1005927" cy="548688"/>
          </a:xfrm>
          <a:prstGeom prst="rect">
            <a:avLst/>
          </a:prstGeom>
        </p:spPr>
      </p:pic>
      <p:pic>
        <p:nvPicPr>
          <p:cNvPr id="17" name="Image 16">
            <a:extLst>
              <a:ext uri="{FF2B5EF4-FFF2-40B4-BE49-F238E27FC236}">
                <a16:creationId xmlns:a16="http://schemas.microsoft.com/office/drawing/2014/main" id="{46ADDD9D-1CBA-0FB6-61FD-B0F40A0EC21B}"/>
              </a:ext>
            </a:extLst>
          </p:cNvPr>
          <p:cNvPicPr>
            <a:picLocks noChangeAspect="1"/>
          </p:cNvPicPr>
          <p:nvPr/>
        </p:nvPicPr>
        <p:blipFill>
          <a:blip r:embed="rId10"/>
          <a:stretch>
            <a:fillRect/>
          </a:stretch>
        </p:blipFill>
        <p:spPr>
          <a:xfrm>
            <a:off x="7831661" y="7251244"/>
            <a:ext cx="929721" cy="502964"/>
          </a:xfrm>
          <a:prstGeom prst="rect">
            <a:avLst/>
          </a:prstGeom>
        </p:spPr>
      </p:pic>
      <p:pic>
        <p:nvPicPr>
          <p:cNvPr id="19" name="Image 18">
            <a:extLst>
              <a:ext uri="{FF2B5EF4-FFF2-40B4-BE49-F238E27FC236}">
                <a16:creationId xmlns:a16="http://schemas.microsoft.com/office/drawing/2014/main" id="{3F3D159A-0D2A-D43B-FD5F-E146B7C21AAE}"/>
              </a:ext>
            </a:extLst>
          </p:cNvPr>
          <p:cNvPicPr>
            <a:picLocks noChangeAspect="1"/>
          </p:cNvPicPr>
          <p:nvPr/>
        </p:nvPicPr>
        <p:blipFill>
          <a:blip r:embed="rId11"/>
          <a:stretch>
            <a:fillRect/>
          </a:stretch>
        </p:blipFill>
        <p:spPr>
          <a:xfrm>
            <a:off x="7686869" y="6229763"/>
            <a:ext cx="1074513" cy="510584"/>
          </a:xfrm>
          <a:prstGeom prst="rect">
            <a:avLst/>
          </a:prstGeom>
        </p:spPr>
      </p:pic>
    </p:spTree>
    <p:extLst>
      <p:ext uri="{BB962C8B-B14F-4D97-AF65-F5344CB8AC3E}">
        <p14:creationId xmlns:p14="http://schemas.microsoft.com/office/powerpoint/2010/main" val="12510870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09637-2CED-07CD-0EF7-EF80022BDAE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6DD83BB0-76B3-F680-896E-B27D1DA87B8C}"/>
              </a:ext>
            </a:extLst>
          </p:cNvPr>
          <p:cNvSpPr txBox="1"/>
          <p:nvPr/>
        </p:nvSpPr>
        <p:spPr>
          <a:xfrm>
            <a:off x="215839" y="957195"/>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يطرح كل قارئ الأسئلة التالية.</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graphicFrame>
        <p:nvGraphicFramePr>
          <p:cNvPr id="4" name="Tableau 3">
            <a:extLst>
              <a:ext uri="{FF2B5EF4-FFF2-40B4-BE49-F238E27FC236}">
                <a16:creationId xmlns:a16="http://schemas.microsoft.com/office/drawing/2014/main" id="{575B31E0-C492-AFDE-F23D-18852CD8BA68}"/>
              </a:ext>
            </a:extLst>
          </p:cNvPr>
          <p:cNvGraphicFramePr>
            <a:graphicFrameLocks noGrp="1"/>
          </p:cNvGraphicFramePr>
          <p:nvPr/>
        </p:nvGraphicFramePr>
        <p:xfrm>
          <a:off x="625493" y="3156155"/>
          <a:ext cx="12416651" cy="5760720"/>
        </p:xfrm>
        <a:graphic>
          <a:graphicData uri="http://schemas.openxmlformats.org/drawingml/2006/table">
            <a:tbl>
              <a:tblPr firstRow="1" bandRow="1">
                <a:tableStyleId>{22838BEF-8BB2-4498-84A7-C5851F593DF1}</a:tableStyleId>
              </a:tblPr>
              <a:tblGrid>
                <a:gridCol w="1721059">
                  <a:extLst>
                    <a:ext uri="{9D8B030D-6E8A-4147-A177-3AD203B41FA5}">
                      <a16:colId xmlns:a16="http://schemas.microsoft.com/office/drawing/2014/main" val="2628182876"/>
                    </a:ext>
                  </a:extLst>
                </a:gridCol>
                <a:gridCol w="1721059">
                  <a:extLst>
                    <a:ext uri="{9D8B030D-6E8A-4147-A177-3AD203B41FA5}">
                      <a16:colId xmlns:a16="http://schemas.microsoft.com/office/drawing/2014/main" val="2320669012"/>
                    </a:ext>
                  </a:extLst>
                </a:gridCol>
                <a:gridCol w="1721059">
                  <a:extLst>
                    <a:ext uri="{9D8B030D-6E8A-4147-A177-3AD203B41FA5}">
                      <a16:colId xmlns:a16="http://schemas.microsoft.com/office/drawing/2014/main" val="4213699004"/>
                    </a:ext>
                  </a:extLst>
                </a:gridCol>
                <a:gridCol w="7253474">
                  <a:extLst>
                    <a:ext uri="{9D8B030D-6E8A-4147-A177-3AD203B41FA5}">
                      <a16:colId xmlns:a16="http://schemas.microsoft.com/office/drawing/2014/main" val="372084414"/>
                    </a:ext>
                  </a:extLst>
                </a:gridCol>
              </a:tblGrid>
              <a:tr h="702333">
                <a:tc>
                  <a:txBody>
                    <a:bodyPr/>
                    <a:lstStyle/>
                    <a:p>
                      <a:pPr algn="ctr" rtl="1"/>
                      <a:r>
                        <a:rPr lang="ar-MA" sz="4800" b="1" kern="1200" dirty="0">
                          <a:solidFill>
                            <a:srgbClr val="106585"/>
                          </a:solidFill>
                          <a:latin typeface="Microsoft Uighur" panose="02000000000000000000" pitchFamily="2" charset="-78"/>
                          <a:ea typeface="+mn-ea"/>
                          <a:cs typeface="Microsoft Uighur" panose="02000000000000000000" pitchFamily="2" charset="-78"/>
                        </a:rPr>
                        <a:t>متوسط</a:t>
                      </a:r>
                      <a:endParaRPr lang="fr-FR" sz="4800" b="1" kern="1200" dirty="0">
                        <a:solidFill>
                          <a:srgbClr val="106585"/>
                        </a:solidFill>
                        <a:latin typeface="Microsoft Uighur" panose="02000000000000000000" pitchFamily="2" charset="-78"/>
                        <a:ea typeface="+mn-ea"/>
                        <a:cs typeface="Microsoft Uighur" panose="02000000000000000000" pitchFamily="2" charset="-78"/>
                      </a:endParaRPr>
                    </a:p>
                  </a:txBody>
                  <a:tcPr marL="137160" marR="137160" marT="68580" marB="68580"/>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ctr" rtl="1"/>
                      <a:r>
                        <a:rPr lang="ar-MA" sz="4800" b="1" kern="1200" dirty="0">
                          <a:solidFill>
                            <a:srgbClr val="106585"/>
                          </a:solidFill>
                        </a:rPr>
                        <a:t>لا</a:t>
                      </a:r>
                      <a:endParaRPr lang="fr-FR" sz="4800" b="1" kern="1200" dirty="0">
                        <a:solidFill>
                          <a:srgbClr val="106585"/>
                        </a:solidFill>
                        <a:latin typeface="Microsoft Uighur" panose="02000000000000000000" pitchFamily="2" charset="-78"/>
                        <a:ea typeface="+mn-ea"/>
                        <a:cs typeface="Microsoft Uighur" panose="02000000000000000000" pitchFamily="2" charset="-78"/>
                      </a:endParaRPr>
                    </a:p>
                  </a:txBody>
                  <a:tcPr marL="137160" marR="137160" marT="68580" marB="68580"/>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ctr" rtl="1"/>
                      <a:r>
                        <a:rPr lang="ar-MA" sz="4800" b="1" kern="1200" dirty="0">
                          <a:solidFill>
                            <a:srgbClr val="106585"/>
                          </a:solidFill>
                        </a:rPr>
                        <a:t>نعم</a:t>
                      </a:r>
                      <a:endParaRPr lang="fr-FR" sz="4800" b="1" kern="1200" dirty="0">
                        <a:solidFill>
                          <a:srgbClr val="106585"/>
                        </a:solidFill>
                        <a:latin typeface="Microsoft Uighur" panose="02000000000000000000" pitchFamily="2" charset="-78"/>
                        <a:ea typeface="+mn-ea"/>
                        <a:cs typeface="Microsoft Uighur" panose="02000000000000000000" pitchFamily="2" charset="-78"/>
                      </a:endParaRPr>
                    </a:p>
                  </a:txBody>
                  <a:tcPr marL="137160" marR="137160" marT="68580" marB="68580"/>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r" rtl="1"/>
                      <a:endParaRPr lang="fr-FR" sz="5400" dirty="0">
                        <a:latin typeface="Microsoft Uighur" panose="02000000000000000000" pitchFamily="2" charset="-78"/>
                        <a:cs typeface="Microsoft Uighur" panose="02000000000000000000" pitchFamily="2" charset="-78"/>
                      </a:endParaRPr>
                    </a:p>
                  </a:txBody>
                  <a:tcPr marL="137160" marR="137160" marT="68580" marB="68580"/>
                </a:tc>
                <a:extLst>
                  <a:ext uri="{0D108BD9-81ED-4DB2-BD59-A6C34878D82A}">
                    <a16:rowId xmlns:a16="http://schemas.microsoft.com/office/drawing/2014/main" val="1945663403"/>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MA" sz="4000" b="1" kern="1200" dirty="0">
                          <a:solidFill>
                            <a:schemeClr val="tx1"/>
                          </a:solidFill>
                        </a:rPr>
                        <a:t>- هَلْ كانَ صَوْتي مَسْموعاً وَواضِحاً؟</a:t>
                      </a:r>
                      <a:endParaRPr lang="ar-MA" sz="4000" b="1" kern="1200" dirty="0">
                        <a:solidFill>
                          <a:schemeClr val="tx1"/>
                        </a:solidFill>
                        <a:latin typeface="Microsoft Uighur" panose="02000000000000000000" pitchFamily="2" charset="-78"/>
                        <a:ea typeface="+mn-ea"/>
                        <a:cs typeface="Microsoft Uighur" panose="02000000000000000000" pitchFamily="2" charset="-78"/>
                      </a:endParaRPr>
                    </a:p>
                  </a:txBody>
                  <a:tcPr marL="137160" marR="137160" marT="68580" marB="68580"/>
                </a:tc>
                <a:extLst>
                  <a:ext uri="{0D108BD9-81ED-4DB2-BD59-A6C34878D82A}">
                    <a16:rowId xmlns:a16="http://schemas.microsoft.com/office/drawing/2014/main" val="2931050321"/>
                  </a:ext>
                </a:extLst>
              </a:tr>
              <a:tr h="960120">
                <a:tc>
                  <a:txBody>
                    <a:bodyPr/>
                    <a:lstStyle/>
                    <a:p>
                      <a:pPr algn="r" rtl="1"/>
                      <a:endParaRPr lang="fr-FR" sz="5400" b="1">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MA" sz="4000" b="1" kern="1200" dirty="0">
                          <a:solidFill>
                            <a:schemeClr val="tx1"/>
                          </a:solidFill>
                        </a:rPr>
                        <a:t>- هَلْ كانَتِ قِراءَتي مُسْتَرْسَلَةً؟</a:t>
                      </a:r>
                      <a:endParaRPr lang="ar-MA" sz="4000" b="1" kern="1200" dirty="0">
                        <a:solidFill>
                          <a:schemeClr val="tx1"/>
                        </a:solidFill>
                        <a:latin typeface="Microsoft Uighur" panose="02000000000000000000" pitchFamily="2" charset="-78"/>
                        <a:ea typeface="+mn-ea"/>
                        <a:cs typeface="Microsoft Uighur" panose="02000000000000000000" pitchFamily="2" charset="-78"/>
                      </a:endParaRPr>
                    </a:p>
                  </a:txBody>
                  <a:tcPr marL="137160" marR="137160" marT="68580" marB="68580"/>
                </a:tc>
                <a:extLst>
                  <a:ext uri="{0D108BD9-81ED-4DB2-BD59-A6C34878D82A}">
                    <a16:rowId xmlns:a16="http://schemas.microsoft.com/office/drawing/2014/main" val="596954947"/>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r>
                        <a:rPr lang="ar-MA" sz="4000" b="1" kern="1200" dirty="0">
                          <a:solidFill>
                            <a:schemeClr val="tx1"/>
                          </a:solidFill>
                        </a:rPr>
                        <a:t>- هَلْ </a:t>
                      </a:r>
                      <a:r>
                        <a:rPr lang="ar-MA" sz="4000" b="1" kern="1200" dirty="0" err="1">
                          <a:solidFill>
                            <a:schemeClr val="tx1"/>
                          </a:solidFill>
                        </a:rPr>
                        <a:t>ٱحْتَرَمْتُ</a:t>
                      </a:r>
                      <a:r>
                        <a:rPr lang="ar-MA" sz="4000" b="1" kern="1200" dirty="0">
                          <a:solidFill>
                            <a:schemeClr val="tx1"/>
                          </a:solidFill>
                        </a:rPr>
                        <a:t> عَلاماتِ </a:t>
                      </a:r>
                      <a:r>
                        <a:rPr lang="ar-MA" sz="4000" b="1" kern="1200" dirty="0" err="1">
                          <a:solidFill>
                            <a:schemeClr val="tx1"/>
                          </a:solidFill>
                        </a:rPr>
                        <a:t>ٱلتَّرْقيمِ</a:t>
                      </a:r>
                      <a:r>
                        <a:rPr lang="ar-MA" sz="4000" b="1" kern="1200" dirty="0">
                          <a:solidFill>
                            <a:schemeClr val="tx1"/>
                          </a:solidFill>
                        </a:rPr>
                        <a:t>؟</a:t>
                      </a:r>
                      <a:endParaRPr lang="fr-FR" sz="4000" b="1" kern="1200" dirty="0">
                        <a:solidFill>
                          <a:schemeClr val="tx1"/>
                        </a:solidFill>
                        <a:latin typeface="Microsoft Uighur" panose="02000000000000000000" pitchFamily="2" charset="-78"/>
                        <a:ea typeface="+mn-ea"/>
                        <a:cs typeface="Microsoft Uighur" panose="02000000000000000000" pitchFamily="2" charset="-78"/>
                      </a:endParaRPr>
                    </a:p>
                  </a:txBody>
                  <a:tcPr marL="137160" marR="137160" marT="68580" marB="68580"/>
                </a:tc>
                <a:extLst>
                  <a:ext uri="{0D108BD9-81ED-4DB2-BD59-A6C34878D82A}">
                    <a16:rowId xmlns:a16="http://schemas.microsoft.com/office/drawing/2014/main" val="4155058931"/>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r>
                        <a:rPr lang="ar-MA" sz="4000" b="1" kern="1200" dirty="0">
                          <a:solidFill>
                            <a:schemeClr val="tx1"/>
                          </a:solidFill>
                          <a:latin typeface="Arial"/>
                          <a:ea typeface="+mn-ea"/>
                          <a:cs typeface="+mn-cs"/>
                        </a:rPr>
                        <a:t>- هَلْ كُنْتُ مُسْرِعاً في قِراءَتي؟</a:t>
                      </a:r>
                      <a:endParaRPr lang="fr-FR" sz="4000" b="1" kern="1200" dirty="0">
                        <a:solidFill>
                          <a:schemeClr val="tx1"/>
                        </a:solidFill>
                        <a:latin typeface="Arial"/>
                        <a:ea typeface="+mn-ea"/>
                        <a:cs typeface="+mn-cs"/>
                      </a:endParaRPr>
                    </a:p>
                  </a:txBody>
                  <a:tcPr marL="137160" marR="137160" marT="68580" marB="68580"/>
                </a:tc>
                <a:extLst>
                  <a:ext uri="{0D108BD9-81ED-4DB2-BD59-A6C34878D82A}">
                    <a16:rowId xmlns:a16="http://schemas.microsoft.com/office/drawing/2014/main" val="426224777"/>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r>
                        <a:rPr lang="ar-MA" sz="4000" b="1" kern="1200" dirty="0">
                          <a:solidFill>
                            <a:schemeClr val="tx1"/>
                          </a:solidFill>
                          <a:latin typeface="Arial"/>
                          <a:ea typeface="+mn-ea"/>
                          <a:cs typeface="+mn-cs"/>
                        </a:rPr>
                        <a:t>- هَلْ تُريدونَ أَنْ أُعيدَ </a:t>
                      </a:r>
                      <a:r>
                        <a:rPr lang="ar-MA" sz="4000" b="1" kern="100" dirty="0" err="1">
                          <a:solidFill>
                            <a:srgbClr val="000000"/>
                          </a:solidFill>
                          <a:effectLst/>
                          <a:ea typeface="Calibri" panose="020F0502020204030204" pitchFamily="34" charset="0"/>
                          <a:cs typeface="Calibri" panose="020F0502020204030204" pitchFamily="34" charset="0"/>
                        </a:rPr>
                        <a:t>ٱ</a:t>
                      </a:r>
                      <a:r>
                        <a:rPr lang="ar-MA" sz="4000" b="1" kern="1200" dirty="0" err="1">
                          <a:solidFill>
                            <a:schemeClr val="tx1"/>
                          </a:solidFill>
                          <a:latin typeface="Arial"/>
                          <a:ea typeface="+mn-ea"/>
                          <a:cs typeface="+mn-cs"/>
                        </a:rPr>
                        <a:t>لْقِراءَةَ</a:t>
                      </a:r>
                      <a:r>
                        <a:rPr lang="ar-MA" sz="4000" b="1" kern="1200" dirty="0">
                          <a:solidFill>
                            <a:schemeClr val="tx1"/>
                          </a:solidFill>
                          <a:latin typeface="Arial"/>
                          <a:ea typeface="+mn-ea"/>
                          <a:cs typeface="+mn-cs"/>
                        </a:rPr>
                        <a:t> مَرَّةً ثانِيَةً؟</a:t>
                      </a:r>
                      <a:endParaRPr lang="fr-FR" sz="4000" b="1" kern="1200" dirty="0">
                        <a:solidFill>
                          <a:schemeClr val="tx1"/>
                        </a:solidFill>
                        <a:latin typeface="Arial"/>
                        <a:ea typeface="+mn-ea"/>
                        <a:cs typeface="+mn-cs"/>
                      </a:endParaRPr>
                    </a:p>
                  </a:txBody>
                  <a:tcPr marL="137160" marR="137160" marT="68580" marB="68580"/>
                </a:tc>
                <a:extLst>
                  <a:ext uri="{0D108BD9-81ED-4DB2-BD59-A6C34878D82A}">
                    <a16:rowId xmlns:a16="http://schemas.microsoft.com/office/drawing/2014/main" val="2837493207"/>
                  </a:ext>
                </a:extLst>
              </a:tr>
            </a:tbl>
          </a:graphicData>
        </a:graphic>
      </p:graphicFrame>
      <p:pic>
        <p:nvPicPr>
          <p:cNvPr id="7" name="Image 6">
            <a:extLst>
              <a:ext uri="{FF2B5EF4-FFF2-40B4-BE49-F238E27FC236}">
                <a16:creationId xmlns:a16="http://schemas.microsoft.com/office/drawing/2014/main" id="{E8147135-F6C5-8A55-EA1D-B937F4A9823E}"/>
              </a:ext>
            </a:extLst>
          </p:cNvPr>
          <p:cNvPicPr>
            <a:picLocks noChangeAspect="1"/>
          </p:cNvPicPr>
          <p:nvPr/>
        </p:nvPicPr>
        <p:blipFill>
          <a:blip r:embed="rId2"/>
          <a:stretch>
            <a:fillRect/>
          </a:stretch>
        </p:blipFill>
        <p:spPr>
          <a:xfrm>
            <a:off x="322460" y="729989"/>
            <a:ext cx="1682642" cy="1280271"/>
          </a:xfrm>
          <a:prstGeom prst="rect">
            <a:avLst/>
          </a:prstGeom>
        </p:spPr>
      </p:pic>
    </p:spTree>
    <p:extLst>
      <p:ext uri="{BB962C8B-B14F-4D97-AF65-F5344CB8AC3E}">
        <p14:creationId xmlns:p14="http://schemas.microsoft.com/office/powerpoint/2010/main" val="19124699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48D6D-8E2A-056A-F751-5F47ECB47289}"/>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620E8DE7-764D-2B58-87A9-5D702FEDCE6A}"/>
              </a:ext>
            </a:extLst>
          </p:cNvPr>
          <p:cNvSpPr txBox="1"/>
          <p:nvPr/>
        </p:nvSpPr>
        <p:spPr>
          <a:xfrm>
            <a:off x="160421" y="834086"/>
            <a:ext cx="12336380" cy="584775"/>
          </a:xfrm>
          <a:prstGeom prst="rect">
            <a:avLst/>
          </a:prstGeom>
          <a:noFill/>
        </p:spPr>
        <p:txBody>
          <a:bodyPr wrap="square" rtlCol="0" anchor="ctr">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الآن: ستنجزون النشاط رقم 3 الصفحة  22 انقلوا الفقرة 1 على الدفاتر. </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5" name="Organigramme : Alternative 4">
            <a:extLst>
              <a:ext uri="{FF2B5EF4-FFF2-40B4-BE49-F238E27FC236}">
                <a16:creationId xmlns:a16="http://schemas.microsoft.com/office/drawing/2014/main" id="{40CCF6DB-8998-787B-E269-F4AC61E1654C}"/>
              </a:ext>
            </a:extLst>
          </p:cNvPr>
          <p:cNvSpPr/>
          <p:nvPr/>
        </p:nvSpPr>
        <p:spPr>
          <a:xfrm>
            <a:off x="3269673" y="2346987"/>
            <a:ext cx="7245927" cy="811849"/>
          </a:xfrm>
          <a:prstGeom prst="flowChartAlternateProcess">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نقل</a:t>
            </a:r>
            <a:endParaRPr kumimoji="0" lang="fr-FR" sz="48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Aptos" panose="02110004020202020204"/>
              <a:ea typeface="+mn-ea"/>
            </a:endParaRPr>
          </a:p>
        </p:txBody>
      </p:sp>
      <p:pic>
        <p:nvPicPr>
          <p:cNvPr id="3" name="Image 2">
            <a:extLst>
              <a:ext uri="{FF2B5EF4-FFF2-40B4-BE49-F238E27FC236}">
                <a16:creationId xmlns:a16="http://schemas.microsoft.com/office/drawing/2014/main" id="{F374C083-DAF1-1B45-C8E8-E24DDF8E897F}"/>
              </a:ext>
            </a:extLst>
          </p:cNvPr>
          <p:cNvPicPr>
            <a:picLocks noChangeAspect="1"/>
          </p:cNvPicPr>
          <p:nvPr/>
        </p:nvPicPr>
        <p:blipFill>
          <a:blip r:embed="rId2"/>
          <a:stretch>
            <a:fillRect/>
          </a:stretch>
        </p:blipFill>
        <p:spPr>
          <a:xfrm>
            <a:off x="491501" y="578022"/>
            <a:ext cx="1455395" cy="1487714"/>
          </a:xfrm>
          <a:prstGeom prst="rect">
            <a:avLst/>
          </a:prstGeom>
        </p:spPr>
      </p:pic>
      <p:sp>
        <p:nvSpPr>
          <p:cNvPr id="4" name="Rectangle : coins arrondis 3">
            <a:extLst>
              <a:ext uri="{FF2B5EF4-FFF2-40B4-BE49-F238E27FC236}">
                <a16:creationId xmlns:a16="http://schemas.microsoft.com/office/drawing/2014/main" id="{895770F7-9EFE-F929-C035-A34B2A58B5FB}"/>
              </a:ext>
            </a:extLst>
          </p:cNvPr>
          <p:cNvSpPr/>
          <p:nvPr/>
        </p:nvSpPr>
        <p:spPr>
          <a:xfrm>
            <a:off x="2632697" y="4391762"/>
            <a:ext cx="8884934" cy="4648200"/>
          </a:xfrm>
          <a:prstGeom prst="roundRect">
            <a:avLst/>
          </a:prstGeom>
          <a:solidFill>
            <a:sysClr val="window" lastClr="FFFFFF"/>
          </a:solidFill>
          <a:ln w="12700" cap="flat" cmpd="sng" algn="ctr">
            <a:solidFill>
              <a:srgbClr val="4EA72E"/>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r" rtl="1">
              <a:lnSpc>
                <a:spcPct val="107000"/>
              </a:lnSpc>
              <a:spcAft>
                <a:spcPts val="800"/>
              </a:spcAft>
              <a:buNone/>
            </a:pPr>
            <a:r>
              <a:rPr lang="ar-MA" sz="4400" b="1" kern="100" dirty="0">
                <a:solidFill>
                  <a:srgbClr val="000000"/>
                </a:solidFill>
                <a:effectLst/>
                <a:latin typeface="Aptos" panose="020B0004020202020204" pitchFamily="34" charset="0"/>
                <a:ea typeface="+mn-ea"/>
                <a:cs typeface="Calibri" panose="020F0502020204030204" pitchFamily="34" charset="0"/>
              </a:rPr>
              <a:t>يُحِبُّ سامِي الرَّسْمَ بِالأَلْوانِ الزَّاهِيَةِ</a:t>
            </a:r>
            <a:r>
              <a:rPr lang="es-ES" sz="4400" b="1" kern="100" dirty="0">
                <a:solidFill>
                  <a:srgbClr val="000000"/>
                </a:solidFill>
                <a:effectLst/>
                <a:latin typeface="Calibri" panose="020F0502020204030204" pitchFamily="34" charset="0"/>
                <a:ea typeface="+mn-ea"/>
                <a:cs typeface="Arial" panose="020B0604020202020204" pitchFamily="34" charset="0"/>
              </a:rPr>
              <a:t>.</a:t>
            </a:r>
            <a:endParaRPr lang="es-ES" sz="44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07000"/>
              </a:lnSpc>
              <a:spcAft>
                <a:spcPts val="800"/>
              </a:spcAft>
              <a:buNone/>
            </a:pPr>
            <a:r>
              <a:rPr lang="ar-MA" sz="4400" b="1" kern="100" dirty="0">
                <a:solidFill>
                  <a:srgbClr val="000000"/>
                </a:solidFill>
                <a:effectLst/>
                <a:latin typeface="Aptos" panose="020B0004020202020204" pitchFamily="34" charset="0"/>
                <a:ea typeface="+mn-ea"/>
                <a:cs typeface="Calibri" panose="020F0502020204030204" pitchFamily="34" charset="0"/>
              </a:rPr>
              <a:t>يَرْسُمُ أَشْجارًا وَطُيورًا وَبُيوتًا جَميلَةً</a:t>
            </a:r>
            <a:r>
              <a:rPr lang="es-ES" sz="4400" b="1" kern="100" dirty="0">
                <a:solidFill>
                  <a:srgbClr val="000000"/>
                </a:solidFill>
                <a:effectLst/>
                <a:latin typeface="Calibri" panose="020F0502020204030204" pitchFamily="34" charset="0"/>
                <a:ea typeface="+mn-ea"/>
                <a:cs typeface="Arial" panose="020B0604020202020204" pitchFamily="34" charset="0"/>
              </a:rPr>
              <a:t>.</a:t>
            </a:r>
            <a:endParaRPr lang="es-ES" sz="44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07000"/>
              </a:lnSpc>
              <a:spcAft>
                <a:spcPts val="800"/>
              </a:spcAft>
              <a:buNone/>
            </a:pPr>
            <a:r>
              <a:rPr lang="ar-MA" sz="4400" b="1" kern="100" dirty="0">
                <a:solidFill>
                  <a:srgbClr val="000000"/>
                </a:solidFill>
                <a:effectLst/>
                <a:latin typeface="Aptos" panose="020B0004020202020204" pitchFamily="34" charset="0"/>
                <a:ea typeface="+mn-ea"/>
                <a:cs typeface="Calibri" panose="020F0502020204030204" pitchFamily="34" charset="0"/>
              </a:rPr>
              <a:t>يَسْتَعْمِلُ أَقْلامَ التَّلْوينِ وَالأَلْوانَ الْمائِيَّةَ</a:t>
            </a:r>
            <a:r>
              <a:rPr lang="es-ES" sz="4400" b="1" kern="100" dirty="0">
                <a:solidFill>
                  <a:srgbClr val="000000"/>
                </a:solidFill>
                <a:effectLst/>
                <a:latin typeface="Calibri" panose="020F0502020204030204" pitchFamily="34" charset="0"/>
                <a:ea typeface="+mn-ea"/>
                <a:cs typeface="Arial" panose="020B0604020202020204" pitchFamily="34" charset="0"/>
              </a:rPr>
              <a:t>.</a:t>
            </a:r>
            <a:endParaRPr lang="es-ES" sz="44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07000"/>
              </a:lnSpc>
              <a:spcAft>
                <a:spcPts val="800"/>
              </a:spcAft>
              <a:buNone/>
            </a:pPr>
            <a:r>
              <a:rPr lang="ar-MA" sz="4400" b="1" kern="100" dirty="0">
                <a:solidFill>
                  <a:srgbClr val="000000"/>
                </a:solidFill>
                <a:effectLst/>
                <a:latin typeface="Aptos" panose="020B0004020202020204" pitchFamily="34" charset="0"/>
                <a:ea typeface="+mn-ea"/>
                <a:cs typeface="Calibri" panose="020F0502020204030204" pitchFamily="34" charset="0"/>
              </a:rPr>
              <a:t>يُعَلِّقُ رُسومَهُ فِي غُرْفَتِهِ</a:t>
            </a:r>
            <a:r>
              <a:rPr lang="es-ES" sz="4400" b="1" kern="100" dirty="0">
                <a:solidFill>
                  <a:srgbClr val="000000"/>
                </a:solidFill>
                <a:effectLst/>
                <a:latin typeface="Calibri" panose="020F0502020204030204" pitchFamily="34" charset="0"/>
                <a:ea typeface="+mn-ea"/>
                <a:cs typeface="Arial" panose="020B0604020202020204" pitchFamily="34" charset="0"/>
              </a:rPr>
              <a:t>.</a:t>
            </a:r>
            <a:endParaRPr lang="es-ES" sz="44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2548894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7926516" y="1925353"/>
            <a:ext cx="4800601" cy="4348082"/>
          </a:xfrm>
        </p:spPr>
        <p:txBody>
          <a:bodyPr/>
          <a:lstStyle/>
          <a:p>
            <a:r>
              <a:rPr kumimoji="1" lang="ar-MA" altLang="ja-JP" sz="19500" dirty="0"/>
              <a:t>5</a:t>
            </a:r>
            <a:endParaRPr kumimoji="1" lang="ja-JP" altLang="en-US" sz="19500" dirty="0"/>
          </a:p>
        </p:txBody>
      </p:sp>
      <p:sp>
        <p:nvSpPr>
          <p:cNvPr id="9" name="テキスト プレースホルダー 8"/>
          <p:cNvSpPr>
            <a:spLocks noGrp="1"/>
          </p:cNvSpPr>
          <p:nvPr>
            <p:ph type="body" sz="quarter" idx="13"/>
          </p:nvPr>
        </p:nvSpPr>
        <p:spPr>
          <a:xfrm>
            <a:off x="7926519" y="6250870"/>
            <a:ext cx="4800601" cy="2091830"/>
          </a:xfrm>
          <a:noFill/>
        </p:spPr>
        <p:txBody>
          <a:bodyPr anchor="ctr">
            <a:noAutofit/>
          </a:bodyPr>
          <a:lstStyle/>
          <a:p>
            <a:pPr marL="0" indent="0" rtl="1">
              <a:buNone/>
            </a:pPr>
            <a:r>
              <a:rPr kumimoji="1" lang="ar-MA" altLang="ja-JP" sz="10125" b="1" dirty="0">
                <a:latin typeface="Microsoft Uighur" panose="02000000000000000000" pitchFamily="2" charset="-78"/>
                <a:cs typeface="Microsoft Uighur" panose="02000000000000000000" pitchFamily="2" charset="-78"/>
              </a:rPr>
              <a:t>ألعاب</a:t>
            </a:r>
            <a:endParaRPr kumimoji="1" lang="fr-FR" altLang="ja-JP" sz="10125"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6" name="Organigramme : Alternative 5">
            <a:extLst>
              <a:ext uri="{FF2B5EF4-FFF2-40B4-BE49-F238E27FC236}">
                <a16:creationId xmlns:a16="http://schemas.microsoft.com/office/drawing/2014/main" id="{27EB7D6F-5B00-D6C5-3672-5B84FF6BDDC7}"/>
              </a:ext>
            </a:extLst>
          </p:cNvPr>
          <p:cNvSpPr/>
          <p:nvPr/>
        </p:nvSpPr>
        <p:spPr>
          <a:xfrm>
            <a:off x="988877" y="253817"/>
            <a:ext cx="5772605" cy="1173201"/>
          </a:xfrm>
          <a:prstGeom prst="flowChartAlternateProcess">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1" eaLnBrk="1" fontAlgn="auto" latinLnBrk="0" hangingPunct="1">
              <a:lnSpc>
                <a:spcPct val="100000"/>
              </a:lnSpc>
              <a:spcBef>
                <a:spcPts val="0"/>
              </a:spcBef>
              <a:spcAft>
                <a:spcPts val="0"/>
              </a:spcAft>
              <a:buClrTx/>
              <a:buSzTx/>
              <a:buFontTx/>
              <a:buNone/>
              <a:tabLst/>
              <a:defRPr/>
            </a:pPr>
            <a:r>
              <a:rPr lang="ar-MA" sz="6000" noProof="0" dirty="0">
                <a:ln w="0"/>
                <a:solidFill>
                  <a:prstClr val="black"/>
                </a:solidFill>
                <a:effectLst>
                  <a:outerShdw blurRad="38100" dist="19050" dir="2700000" algn="tl" rotWithShape="0">
                    <a:prstClr val="black">
                      <a:alpha val="40000"/>
                    </a:prstClr>
                  </a:outerShdw>
                </a:effectLst>
                <a:latin typeface="Aptos" panose="02110004020202020204"/>
                <a:cs typeface="Arial" panose="020B0604020202020204" pitchFamily="34" charset="0"/>
              </a:rPr>
              <a:t>القارئ الجيد</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MA" sz="1800" b="0"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 </a:t>
            </a:r>
            <a:endParaRPr kumimoji="0" lang="fr-FR"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ptos" panose="02110004020202020204"/>
              <a:ea typeface="+mn-ea"/>
              <a:cs typeface="+mn-cs"/>
            </a:endParaRPr>
          </a:p>
        </p:txBody>
      </p:sp>
      <p:pic>
        <p:nvPicPr>
          <p:cNvPr id="10" name="Image 9">
            <a:extLst>
              <a:ext uri="{FF2B5EF4-FFF2-40B4-BE49-F238E27FC236}">
                <a16:creationId xmlns:a16="http://schemas.microsoft.com/office/drawing/2014/main" id="{7AB7EFF4-F181-49F7-8FA9-15B00C341228}"/>
              </a:ext>
            </a:extLst>
          </p:cNvPr>
          <p:cNvPicPr>
            <a:picLocks noChangeAspect="1"/>
          </p:cNvPicPr>
          <p:nvPr/>
        </p:nvPicPr>
        <p:blipFill>
          <a:blip r:embed="rId2"/>
          <a:stretch>
            <a:fillRect/>
          </a:stretch>
        </p:blipFill>
        <p:spPr>
          <a:xfrm>
            <a:off x="1122218" y="1890975"/>
            <a:ext cx="5639264" cy="7519019"/>
          </a:xfrm>
          <a:prstGeom prst="rect">
            <a:avLst/>
          </a:prstGeom>
        </p:spPr>
      </p:pic>
    </p:spTree>
    <p:extLst>
      <p:ext uri="{BB962C8B-B14F-4D97-AF65-F5344CB8AC3E}">
        <p14:creationId xmlns:p14="http://schemas.microsoft.com/office/powerpoint/2010/main" val="1948545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443C6-091B-13FC-1FC6-88BBDE6D5C02}"/>
            </a:ext>
          </a:extLst>
        </p:cNvPr>
        <p:cNvGrpSpPr/>
        <p:nvPr/>
      </p:nvGrpSpPr>
      <p:grpSpPr>
        <a:xfrm>
          <a:off x="0" y="0"/>
          <a:ext cx="0" cy="0"/>
          <a:chOff x="0" y="0"/>
          <a:chExt cx="0" cy="0"/>
        </a:xfrm>
      </p:grpSpPr>
      <p:sp>
        <p:nvSpPr>
          <p:cNvPr id="6" name="Freeform 2">
            <a:extLst>
              <a:ext uri="{FF2B5EF4-FFF2-40B4-BE49-F238E27FC236}">
                <a16:creationId xmlns:a16="http://schemas.microsoft.com/office/drawing/2014/main" id="{B5A8AEA3-5A3B-DA13-958D-9DA6502057C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0" name="Group 3">
            <a:extLst>
              <a:ext uri="{FF2B5EF4-FFF2-40B4-BE49-F238E27FC236}">
                <a16:creationId xmlns:a16="http://schemas.microsoft.com/office/drawing/2014/main" id="{B5B90793-D11C-DFCF-6B0B-7A55B64D62BD}"/>
              </a:ext>
            </a:extLst>
          </p:cNvPr>
          <p:cNvGrpSpPr/>
          <p:nvPr/>
        </p:nvGrpSpPr>
        <p:grpSpPr>
          <a:xfrm>
            <a:off x="398695" y="903792"/>
            <a:ext cx="12661553" cy="7926101"/>
            <a:chOff x="0" y="0"/>
            <a:chExt cx="3895412" cy="2555175"/>
          </a:xfrm>
        </p:grpSpPr>
        <p:sp>
          <p:nvSpPr>
            <p:cNvPr id="11" name="Freeform 4">
              <a:extLst>
                <a:ext uri="{FF2B5EF4-FFF2-40B4-BE49-F238E27FC236}">
                  <a16:creationId xmlns:a16="http://schemas.microsoft.com/office/drawing/2014/main" id="{A0056D23-3D3B-4577-033D-154567926065}"/>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TextBox 5">
              <a:extLst>
                <a:ext uri="{FF2B5EF4-FFF2-40B4-BE49-F238E27FC236}">
                  <a16:creationId xmlns:a16="http://schemas.microsoft.com/office/drawing/2014/main" id="{76E792B9-CB63-ADEB-BB92-5A05FBFA596A}"/>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0"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534C2126-B4A0-DEAE-FFED-96BEA52CA046}"/>
              </a:ext>
            </a:extLst>
          </p:cNvPr>
          <p:cNvSpPr/>
          <p:nvPr/>
        </p:nvSpPr>
        <p:spPr>
          <a:xfrm>
            <a:off x="827039" y="512752"/>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a:extLst>
              <a:ext uri="{FF2B5EF4-FFF2-40B4-BE49-F238E27FC236}">
                <a16:creationId xmlns:a16="http://schemas.microsoft.com/office/drawing/2014/main" id="{5626A70C-C66B-DDB9-F635-70B94E9F631B}"/>
              </a:ext>
            </a:extLst>
          </p:cNvPr>
          <p:cNvSpPr txBox="1"/>
          <p:nvPr/>
        </p:nvSpPr>
        <p:spPr>
          <a:xfrm>
            <a:off x="2301317" y="1233164"/>
            <a:ext cx="9246583" cy="738664"/>
          </a:xfrm>
          <a:prstGeom prst="rect">
            <a:avLst/>
          </a:prstGeom>
        </p:spPr>
        <p:txBody>
          <a:bodyPr wrap="square" lIns="0" tIns="0" rIns="0" bIns="0" rtlCol="0" anchor="t">
            <a:spAutoFit/>
          </a:bodyPr>
          <a:lstStyle/>
          <a:p>
            <a:pPr marL="0" marR="0" lvl="0" indent="0" algn="ctr" defTabSz="685834" rtl="0" eaLnBrk="1" fontAlgn="auto" latinLnBrk="0" hangingPunct="1">
              <a:lnSpc>
                <a:spcPct val="100000"/>
              </a:lnSpc>
              <a:spcBef>
                <a:spcPts val="0"/>
              </a:spcBef>
              <a:spcAft>
                <a:spcPts val="0"/>
              </a:spcAft>
              <a:buClrTx/>
              <a:buSzTx/>
              <a:buFontTx/>
              <a:buNone/>
              <a:tabLst/>
              <a:defRPr/>
            </a:pPr>
            <a:r>
              <a:rPr kumimoji="0" lang="ar-MA" sz="48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rPr>
              <a:t>العدة اللازمة للحصة</a:t>
            </a:r>
            <a:endParaRPr kumimoji="0" lang="en-US" sz="48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endParaRPr>
          </a:p>
        </p:txBody>
      </p:sp>
      <p:sp>
        <p:nvSpPr>
          <p:cNvPr id="7" name="Rectangle : coins arrondis 6">
            <a:extLst>
              <a:ext uri="{FF2B5EF4-FFF2-40B4-BE49-F238E27FC236}">
                <a16:creationId xmlns:a16="http://schemas.microsoft.com/office/drawing/2014/main" id="{D29A3FB7-4B42-9206-8F88-AF3423CA256C}"/>
              </a:ext>
            </a:extLst>
          </p:cNvPr>
          <p:cNvSpPr/>
          <p:nvPr/>
        </p:nvSpPr>
        <p:spPr>
          <a:xfrm>
            <a:off x="3938155" y="6337354"/>
            <a:ext cx="2478839"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اللوحة</a:t>
            </a:r>
            <a:endParaRPr kumimoji="0" lang="fr-FR"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
        <p:nvSpPr>
          <p:cNvPr id="14" name="Rectangle : coins arrondis 13">
            <a:extLst>
              <a:ext uri="{FF2B5EF4-FFF2-40B4-BE49-F238E27FC236}">
                <a16:creationId xmlns:a16="http://schemas.microsoft.com/office/drawing/2014/main" id="{645A6897-989F-4DAC-AE8A-39B5E8581D3F}"/>
              </a:ext>
            </a:extLst>
          </p:cNvPr>
          <p:cNvSpPr/>
          <p:nvPr/>
        </p:nvSpPr>
        <p:spPr>
          <a:xfrm>
            <a:off x="7072746" y="6339564"/>
            <a:ext cx="2667000"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الكراسة</a:t>
            </a:r>
            <a:endParaRPr kumimoji="0" lang="fr-FR"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pic>
        <p:nvPicPr>
          <p:cNvPr id="1038" name="Picture 14">
            <a:extLst>
              <a:ext uri="{FF2B5EF4-FFF2-40B4-BE49-F238E27FC236}">
                <a16:creationId xmlns:a16="http://schemas.microsoft.com/office/drawing/2014/main" id="{E46E2186-7283-E76C-2151-9B6D4D3535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0474" y="2897491"/>
            <a:ext cx="2750847" cy="2088339"/>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 coins arrondis 16">
            <a:extLst>
              <a:ext uri="{FF2B5EF4-FFF2-40B4-BE49-F238E27FC236}">
                <a16:creationId xmlns:a16="http://schemas.microsoft.com/office/drawing/2014/main" id="{5AC32C25-E301-0508-FC5C-9E1914EC275A}"/>
              </a:ext>
            </a:extLst>
          </p:cNvPr>
          <p:cNvSpPr/>
          <p:nvPr/>
        </p:nvSpPr>
        <p:spPr>
          <a:xfrm>
            <a:off x="10171548" y="6442937"/>
            <a:ext cx="2667000"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بطاقات الكلمات</a:t>
            </a:r>
            <a:endParaRPr kumimoji="0" lang="fr-FR"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pic>
        <p:nvPicPr>
          <p:cNvPr id="2" name="Image 1">
            <a:extLst>
              <a:ext uri="{FF2B5EF4-FFF2-40B4-BE49-F238E27FC236}">
                <a16:creationId xmlns:a16="http://schemas.microsoft.com/office/drawing/2014/main" id="{284925A2-4CD5-AA63-73E4-A05029ED27BF}"/>
              </a:ext>
            </a:extLst>
          </p:cNvPr>
          <p:cNvPicPr>
            <a:picLocks noChangeAspect="1"/>
          </p:cNvPicPr>
          <p:nvPr/>
        </p:nvPicPr>
        <p:blipFill>
          <a:blip r:embed="rId6"/>
          <a:stretch>
            <a:fillRect/>
          </a:stretch>
        </p:blipFill>
        <p:spPr>
          <a:xfrm>
            <a:off x="655752" y="2487525"/>
            <a:ext cx="6358679" cy="3121423"/>
          </a:xfrm>
          <a:prstGeom prst="rect">
            <a:avLst/>
          </a:prstGeom>
        </p:spPr>
      </p:pic>
      <p:sp>
        <p:nvSpPr>
          <p:cNvPr id="3" name="Rectangle : coins arrondis 2">
            <a:extLst>
              <a:ext uri="{FF2B5EF4-FFF2-40B4-BE49-F238E27FC236}">
                <a16:creationId xmlns:a16="http://schemas.microsoft.com/office/drawing/2014/main" id="{8823B504-77A3-9A9E-444A-750C06F4C3D9}"/>
              </a:ext>
            </a:extLst>
          </p:cNvPr>
          <p:cNvSpPr/>
          <p:nvPr/>
        </p:nvSpPr>
        <p:spPr>
          <a:xfrm>
            <a:off x="803564" y="6337354"/>
            <a:ext cx="2478839"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الدفتر</a:t>
            </a:r>
            <a:endParaRPr kumimoji="0" lang="fr-FR"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pic>
        <p:nvPicPr>
          <p:cNvPr id="8" name="Image 7">
            <a:extLst>
              <a:ext uri="{FF2B5EF4-FFF2-40B4-BE49-F238E27FC236}">
                <a16:creationId xmlns:a16="http://schemas.microsoft.com/office/drawing/2014/main" id="{04F6D5CF-5F7B-F885-FC8F-F3FCAB4DC7CD}"/>
              </a:ext>
            </a:extLst>
          </p:cNvPr>
          <p:cNvPicPr>
            <a:picLocks noChangeAspect="1"/>
          </p:cNvPicPr>
          <p:nvPr/>
        </p:nvPicPr>
        <p:blipFill>
          <a:blip r:embed="rId7"/>
          <a:stretch>
            <a:fillRect/>
          </a:stretch>
        </p:blipFill>
        <p:spPr>
          <a:xfrm>
            <a:off x="7524172" y="2771298"/>
            <a:ext cx="2126561" cy="2669021"/>
          </a:xfrm>
          <a:prstGeom prst="rect">
            <a:avLst/>
          </a:prstGeom>
        </p:spPr>
      </p:pic>
    </p:spTree>
    <p:extLst>
      <p:ext uri="{BB962C8B-B14F-4D97-AF65-F5344CB8AC3E}">
        <p14:creationId xmlns:p14="http://schemas.microsoft.com/office/powerpoint/2010/main" val="37273977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17C92F9B-9642-33DF-E259-CD68E1C5E368}"/>
              </a:ext>
            </a:extLst>
          </p:cNvPr>
          <p:cNvSpPr/>
          <p:nvPr/>
        </p:nvSpPr>
        <p:spPr>
          <a:xfrm>
            <a:off x="616689" y="549085"/>
            <a:ext cx="11856214" cy="113768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r"/>
            <a:r>
              <a:rPr lang="ar-MA" dirty="0"/>
              <a:t> يشرح  الأستاذ سيرورة المسابقة: تنتدب كل مجموعة ممثلا عنها ، يقرأ الفقرة بعد انطلاق العداد.  </a:t>
            </a:r>
          </a:p>
          <a:p>
            <a:pPr algn="r"/>
            <a:r>
              <a:rPr lang="ar-MA" dirty="0"/>
              <a:t>بعد القراءة   يدون الأستاذ على جدول عدد الأخطاء المرتكبة والمدة الزمنية المستغرقة في القراءة.</a:t>
            </a:r>
          </a:p>
          <a:p>
            <a:pPr algn="r"/>
            <a:r>
              <a:rPr lang="ar-MA" dirty="0"/>
              <a:t>يتم الإعلان عن المجموعة الرابحة و يعاد النشاط مع متنافسين آخرين......</a:t>
            </a:r>
          </a:p>
        </p:txBody>
      </p:sp>
      <p:sp>
        <p:nvSpPr>
          <p:cNvPr id="5" name="ZoneTexte 4">
            <a:extLst>
              <a:ext uri="{FF2B5EF4-FFF2-40B4-BE49-F238E27FC236}">
                <a16:creationId xmlns:a16="http://schemas.microsoft.com/office/drawing/2014/main" id="{D83A8BF2-E4F0-FA6B-93B0-D9A202BBCBDD}"/>
              </a:ext>
            </a:extLst>
          </p:cNvPr>
          <p:cNvSpPr txBox="1"/>
          <p:nvPr/>
        </p:nvSpPr>
        <p:spPr>
          <a:xfrm>
            <a:off x="1924523" y="2945862"/>
            <a:ext cx="9866953" cy="5111143"/>
          </a:xfrm>
          <a:prstGeom prst="rect">
            <a:avLst/>
          </a:prstGeom>
          <a:noFill/>
        </p:spPr>
        <p:txBody>
          <a:bodyPr wrap="square">
            <a:spAutoFit/>
          </a:bodyPr>
          <a:lstStyle/>
          <a:p>
            <a:pPr algn="just" rtl="1">
              <a:lnSpc>
                <a:spcPct val="107000"/>
              </a:lnSpc>
              <a:spcAft>
                <a:spcPts val="800"/>
              </a:spcAft>
              <a:buNone/>
            </a:pPr>
            <a:r>
              <a:rPr lang="ar-MA" sz="4400" b="1" kern="0">
                <a:effectLst/>
                <a:latin typeface="Calibri" panose="020F0502020204030204" pitchFamily="34" charset="0"/>
                <a:ea typeface="Calibri" panose="020F0502020204030204" pitchFamily="34" charset="0"/>
                <a:cs typeface="Arial" panose="020B0604020202020204" pitchFamily="34" charset="0"/>
              </a:rPr>
              <a:t>اَلتَّغْذِيَةُ </a:t>
            </a:r>
            <a:r>
              <a:rPr lang="ar-MA" sz="4400" b="1" kern="0" dirty="0">
                <a:effectLst/>
                <a:latin typeface="Calibri" panose="020F0502020204030204" pitchFamily="34" charset="0"/>
                <a:ea typeface="Calibri" panose="020F0502020204030204" pitchFamily="34" charset="0"/>
                <a:cs typeface="Arial" panose="020B0604020202020204" pitchFamily="34" charset="0"/>
              </a:rPr>
              <a:t>الصِّحِّيَّةُ مُهِمَّةٌ لِنُمُوِّ أَجْسَامِنَا وَلِلمُحَافَظَةِ عَلَى صِحَّتِنَا. يَجِبُ أَنْ نَأْكُلَ خُضْرًا وَفَوَاكِهَ كُلَّ يَوْمٍ، فَهِيَ غَنِيَّةٌ بِالفِيتَامِينَاتِ وَالأَلْيَافِ. كَمَا يَجِبُ أَنْ نَشْرَبَ كَمِيَّةً كَافِيَةً مِنَ المَاءِ، وَنُقَلِّلَ مِنَ الحَلْوَيَاتِ وَالمَشْرُوبَاتِ الغازِيَّةِ. التَّغْذِيَةُ الجَيِّدَةُ تُسَاعِدُنَا فِي التَّرْكِيزِ وَالدِّرَاسَةِ وَاللَّعِبِ. إِذَا احْتَرَمْنَا </a:t>
            </a:r>
            <a:r>
              <a:rPr kumimoji="0" lang="ar-MA" sz="44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التَّغْذِيَة</a:t>
            </a:r>
            <a:r>
              <a:rPr lang="ar-MA" sz="4400" b="1" kern="0" dirty="0">
                <a:solidFill>
                  <a:prstClr val="black"/>
                </a:solidFill>
                <a:latin typeface="Calibri" panose="020F0502020204030204" pitchFamily="34" charset="0"/>
                <a:ea typeface="Calibri" panose="020F0502020204030204" pitchFamily="34" charset="0"/>
                <a:cs typeface="Arial" panose="020B0604020202020204" pitchFamily="34" charset="0"/>
              </a:rPr>
              <a:t>َ</a:t>
            </a:r>
            <a:r>
              <a:rPr kumimoji="0" lang="ar-MA" sz="44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الصِّحِّيَّةَ </a:t>
            </a:r>
            <a:r>
              <a:rPr lang="ar-MA" sz="4400" b="1" kern="0" dirty="0">
                <a:effectLst/>
                <a:latin typeface="Calibri" panose="020F0502020204030204" pitchFamily="34" charset="0"/>
                <a:ea typeface="Calibri" panose="020F0502020204030204" pitchFamily="34" charset="0"/>
                <a:cs typeface="Arial" panose="020B0604020202020204" pitchFamily="34" charset="0"/>
              </a:rPr>
              <a:t>، سَنَعِيشُ حَيَاةً صِحِّيَّةً وَسَعِيدَةً</a:t>
            </a:r>
            <a:r>
              <a:rPr lang="fr-FR" sz="3600" b="1" kern="0" dirty="0">
                <a:effectLst/>
                <a:latin typeface="Calibri" panose="020F0502020204030204" pitchFamily="34" charset="0"/>
                <a:ea typeface="Calibri" panose="020F0502020204030204" pitchFamily="34" charset="0"/>
                <a:cs typeface="Arial" panose="020B0604020202020204" pitchFamily="34" charset="0"/>
              </a:rPr>
              <a:t>.</a:t>
            </a:r>
            <a:endParaRPr lang="es-ES" sz="24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4074321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BE0C9-C54B-D2CF-0BC3-1F53EE84F11E}"/>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152EBB06-CCA6-FAA6-1982-66E4A2420245}"/>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0E34D6B8-8522-A58B-32EE-6075A6DCB402}"/>
              </a:ext>
            </a:extLst>
          </p:cNvPr>
          <p:cNvSpPr>
            <a:spLocks noGrp="1"/>
          </p:cNvSpPr>
          <p:nvPr>
            <p:ph type="body" sz="quarter" idx="12"/>
          </p:nvPr>
        </p:nvSpPr>
        <p:spPr>
          <a:xfrm>
            <a:off x="7926516" y="1925353"/>
            <a:ext cx="4800601" cy="4348082"/>
          </a:xfrm>
        </p:spPr>
        <p:txBody>
          <a:bodyPr/>
          <a:lstStyle/>
          <a:p>
            <a:r>
              <a:rPr kumimoji="1" lang="ar-MA" altLang="ja-JP" sz="19500" dirty="0"/>
              <a:t>6</a:t>
            </a:r>
            <a:endParaRPr kumimoji="1" lang="ja-JP" altLang="en-US" sz="19500" dirty="0"/>
          </a:p>
        </p:txBody>
      </p:sp>
      <p:sp>
        <p:nvSpPr>
          <p:cNvPr id="9" name="テキスト プレースホルダー 8">
            <a:extLst>
              <a:ext uri="{FF2B5EF4-FFF2-40B4-BE49-F238E27FC236}">
                <a16:creationId xmlns:a16="http://schemas.microsoft.com/office/drawing/2014/main" id="{5C558200-1967-A0A1-6AEE-786EC432BA33}"/>
              </a:ext>
            </a:extLst>
          </p:cNvPr>
          <p:cNvSpPr>
            <a:spLocks noGrp="1"/>
          </p:cNvSpPr>
          <p:nvPr>
            <p:ph type="body" sz="quarter" idx="13"/>
          </p:nvPr>
        </p:nvSpPr>
        <p:spPr>
          <a:xfrm>
            <a:off x="8326582" y="6250870"/>
            <a:ext cx="4400538" cy="1798621"/>
          </a:xfrm>
          <a:noFill/>
        </p:spPr>
        <p:txBody>
          <a:bodyPr anchor="ctr">
            <a:noAutofit/>
          </a:bodyPr>
          <a:lstStyle/>
          <a:p>
            <a:pPr marL="0" indent="0" rtl="1">
              <a:buNone/>
            </a:pPr>
            <a:r>
              <a:rPr kumimoji="1" lang="ar-MA" altLang="ja-JP" sz="10125" b="1" dirty="0">
                <a:latin typeface="Microsoft Uighur" panose="02000000000000000000" pitchFamily="2" charset="-78"/>
                <a:cs typeface="Microsoft Uighur" panose="02000000000000000000" pitchFamily="2" charset="-78"/>
              </a:rPr>
              <a:t>اختتام الحصة</a:t>
            </a:r>
            <a:endParaRPr kumimoji="1" lang="fr-FR" altLang="ja-JP" sz="10125"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3B1347CB-AC3E-7D4D-47A5-D1366EC8B292}"/>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09B7A10F-2C0B-6279-2023-749AC3F790A1}"/>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5F694CB2-0070-0692-1CCE-226A2B5FF9FB}"/>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0D7F42AF-2528-8CFC-FCBE-0286A9692C33}"/>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0" name="Sous-titre 2">
            <a:extLst>
              <a:ext uri="{FF2B5EF4-FFF2-40B4-BE49-F238E27FC236}">
                <a16:creationId xmlns:a16="http://schemas.microsoft.com/office/drawing/2014/main" id="{C1EB0F3F-76C4-B5CC-5F1E-8CD5BD5AC34B}"/>
              </a:ext>
            </a:extLst>
          </p:cNvPr>
          <p:cNvSpPr txBox="1">
            <a:spLocks/>
          </p:cNvSpPr>
          <p:nvPr/>
        </p:nvSpPr>
        <p:spPr>
          <a:xfrm>
            <a:off x="1241714" y="2114550"/>
            <a:ext cx="5033768" cy="6876254"/>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342900" marR="0" lvl="0" indent="-342900" algn="ctr" defTabSz="1371600" rtl="1" eaLnBrk="1" fontAlgn="auto" latinLnBrk="0" hangingPunct="1">
              <a:lnSpc>
                <a:spcPct val="90000"/>
              </a:lnSpc>
              <a:spcBef>
                <a:spcPts val="1500"/>
              </a:spcBef>
              <a:spcAft>
                <a:spcPts val="0"/>
              </a:spcAft>
              <a:buClrTx/>
              <a:buSzTx/>
              <a:buFontTx/>
              <a:buChar char="-"/>
              <a:tabLst/>
              <a:defRPr/>
            </a:pPr>
            <a:r>
              <a:rPr kumimoji="0" lang="ar-MA"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الواجبات المنزلية</a:t>
            </a:r>
          </a:p>
          <a:p>
            <a:pPr marL="342900" marR="0" lvl="0" indent="-342900" algn="ctr" defTabSz="1371600" rtl="1" eaLnBrk="1" fontAlgn="auto" latinLnBrk="0" hangingPunct="1">
              <a:lnSpc>
                <a:spcPct val="90000"/>
              </a:lnSpc>
              <a:spcBef>
                <a:spcPts val="1500"/>
              </a:spcBef>
              <a:spcAft>
                <a:spcPts val="0"/>
              </a:spcAft>
              <a:buClrTx/>
              <a:buSzTx/>
              <a:buFontTx/>
              <a:buChar char="-"/>
              <a:tabLst/>
              <a:defRPr/>
            </a:pPr>
            <a:r>
              <a:rPr kumimoji="0" lang="ar-MA"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تبصر الحصة</a:t>
            </a:r>
            <a:endParaRPr kumimoji="0" lang="fr-FR"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2226125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70C6D3E-D944-E7DF-6E2F-7037213AB7FF}"/>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في منازلكم، ستشتغلون على الكراسة الصفحة: 23، سأراقب عملكم بداية الحصة الموالية إن شاء الله.</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Sous-titre 2">
            <a:extLst>
              <a:ext uri="{FF2B5EF4-FFF2-40B4-BE49-F238E27FC236}">
                <a16:creationId xmlns:a16="http://schemas.microsoft.com/office/drawing/2014/main" id="{D012E12E-157F-1F50-18B5-626DB37D1ECA}"/>
              </a:ext>
            </a:extLst>
          </p:cNvPr>
          <p:cNvSpPr txBox="1">
            <a:spLocks/>
          </p:cNvSpPr>
          <p:nvPr/>
        </p:nvSpPr>
        <p:spPr>
          <a:xfrm>
            <a:off x="6677247" y="2350874"/>
            <a:ext cx="5639443" cy="6876254"/>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8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في منزلي سأقوم ب:</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lang="ar-MA" sz="400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1- أقرأ الفقرات (ص 26 ) بدقة وطلاقة؛</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3- أنقل الفقرة 2 على دفتري وأقرأها ؛</a:t>
            </a:r>
          </a:p>
        </p:txBody>
      </p:sp>
      <p:pic>
        <p:nvPicPr>
          <p:cNvPr id="5" name="Image 4">
            <a:extLst>
              <a:ext uri="{FF2B5EF4-FFF2-40B4-BE49-F238E27FC236}">
                <a16:creationId xmlns:a16="http://schemas.microsoft.com/office/drawing/2014/main" id="{2F2FF6F7-C601-CFBC-78D7-2C1B89ECDE00}"/>
              </a:ext>
            </a:extLst>
          </p:cNvPr>
          <p:cNvPicPr>
            <a:picLocks noChangeAspect="1"/>
          </p:cNvPicPr>
          <p:nvPr/>
        </p:nvPicPr>
        <p:blipFill>
          <a:blip r:embed="rId2"/>
          <a:stretch>
            <a:fillRect/>
          </a:stretch>
        </p:blipFill>
        <p:spPr>
          <a:xfrm>
            <a:off x="377878" y="714122"/>
            <a:ext cx="1682642" cy="1286367"/>
          </a:xfrm>
          <a:prstGeom prst="rect">
            <a:avLst/>
          </a:prstGeom>
        </p:spPr>
      </p:pic>
      <p:pic>
        <p:nvPicPr>
          <p:cNvPr id="6" name="Image 5">
            <a:extLst>
              <a:ext uri="{FF2B5EF4-FFF2-40B4-BE49-F238E27FC236}">
                <a16:creationId xmlns:a16="http://schemas.microsoft.com/office/drawing/2014/main" id="{20F73FBB-9736-C113-8D43-D6496DD0A5B4}"/>
              </a:ext>
            </a:extLst>
          </p:cNvPr>
          <p:cNvPicPr>
            <a:picLocks noChangeAspect="1"/>
          </p:cNvPicPr>
          <p:nvPr/>
        </p:nvPicPr>
        <p:blipFill>
          <a:blip r:embed="rId3"/>
          <a:stretch>
            <a:fillRect/>
          </a:stretch>
        </p:blipFill>
        <p:spPr>
          <a:xfrm>
            <a:off x="1192696" y="2350873"/>
            <a:ext cx="5135915" cy="6876253"/>
          </a:xfrm>
          <a:prstGeom prst="rect">
            <a:avLst/>
          </a:prstGeom>
        </p:spPr>
      </p:pic>
    </p:spTree>
    <p:extLst>
      <p:ext uri="{BB962C8B-B14F-4D97-AF65-F5344CB8AC3E}">
        <p14:creationId xmlns:p14="http://schemas.microsoft.com/office/powerpoint/2010/main" val="5125622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5B2C3-4E5C-88A4-3F5C-59BCF0A876F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6468442-C041-F4C1-05C2-88146A38BFB8}"/>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أنهينا حصة اللغة العربية لهذا اليوم، شكرا لحسن تفاعلكم.</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Sous-titre 2">
            <a:extLst>
              <a:ext uri="{FF2B5EF4-FFF2-40B4-BE49-F238E27FC236}">
                <a16:creationId xmlns:a16="http://schemas.microsoft.com/office/drawing/2014/main" id="{42F2735E-45A3-4A19-8BE8-FBDF012F157F}"/>
              </a:ext>
            </a:extLst>
          </p:cNvPr>
          <p:cNvSpPr txBox="1">
            <a:spLocks/>
          </p:cNvSpPr>
          <p:nvPr/>
        </p:nvSpPr>
        <p:spPr>
          <a:xfrm>
            <a:off x="969818" y="3408218"/>
            <a:ext cx="11346873" cy="4488873"/>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6600" b="1" i="0" u="none" strike="noStrike" kern="1200" cap="none" spc="0" normalizeH="0" baseline="0" noProof="0" dirty="0">
                <a:ln w="0"/>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إلى اللقاء...</a:t>
            </a:r>
            <a:r>
              <a:rPr kumimoji="0" lang="ar-MA" sz="6600" b="1" i="0" u="none" strike="noStrike" kern="1200" cap="none" spc="0" normalizeH="0" noProof="0" dirty="0">
                <a:ln w="0"/>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 نلتقي في الحصة القادمة إن شاء الله</a:t>
            </a:r>
            <a:endParaRPr kumimoji="0" lang="ar-MA" sz="6600" b="1" i="0" u="none" strike="noStrike" kern="1200" cap="none" spc="0" normalizeH="0" baseline="0" noProof="0" dirty="0">
              <a:ln w="0"/>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3284779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6C150-565F-E9B6-B941-7FB1AA509C1A}"/>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1C89A226-C4D9-76DA-E051-3BDAECEB5A3D}"/>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DC7D4EAB-B148-3A9F-D40F-CB0F518F7551}"/>
              </a:ext>
            </a:extLst>
          </p:cNvPr>
          <p:cNvSpPr>
            <a:spLocks noGrp="1"/>
          </p:cNvSpPr>
          <p:nvPr>
            <p:ph type="body" sz="quarter" idx="13"/>
          </p:nvPr>
        </p:nvSpPr>
        <p:spPr>
          <a:xfrm>
            <a:off x="8073748" y="778324"/>
            <a:ext cx="4400538" cy="1798621"/>
          </a:xfrm>
          <a:noFill/>
        </p:spPr>
        <p:txBody>
          <a:bodyPr anchor="ctr">
            <a:noAutofit/>
          </a:bodyPr>
          <a:lstStyle/>
          <a:p>
            <a:pPr marL="0" indent="0" rtl="1">
              <a:buNone/>
            </a:pPr>
            <a:r>
              <a:rPr kumimoji="1" lang="ar-MA" altLang="ja-JP" sz="10125" b="1" dirty="0">
                <a:latin typeface="Microsoft Uighur" panose="02000000000000000000" pitchFamily="2" charset="-78"/>
                <a:cs typeface="Microsoft Uighur" panose="02000000000000000000" pitchFamily="2" charset="-78"/>
              </a:rPr>
              <a:t>تبصر الحصة</a:t>
            </a:r>
            <a:endParaRPr kumimoji="1" lang="fr-FR" altLang="ja-JP" sz="10125"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578337F2-884D-AB4D-5446-BF647AF776A6}"/>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2E5D6C05-FE43-AF1C-EF22-E34719EAE9AA}"/>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2D5DD3BA-9463-4504-7BBD-BDF84382148A}"/>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875C675A-0183-D88B-4CFB-55949492E16E}"/>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0" name="Sous-titre 2">
            <a:extLst>
              <a:ext uri="{FF2B5EF4-FFF2-40B4-BE49-F238E27FC236}">
                <a16:creationId xmlns:a16="http://schemas.microsoft.com/office/drawing/2014/main" id="{D197CD53-4791-9A7C-F938-0D603394B6DA}"/>
              </a:ext>
            </a:extLst>
          </p:cNvPr>
          <p:cNvSpPr txBox="1">
            <a:spLocks/>
          </p:cNvSpPr>
          <p:nvPr/>
        </p:nvSpPr>
        <p:spPr>
          <a:xfrm>
            <a:off x="323828" y="1243981"/>
            <a:ext cx="7116689" cy="7098723"/>
          </a:xfrm>
          <a:prstGeom prst="rect">
            <a:avLst/>
          </a:prstGeom>
          <a:solidFill>
            <a:schemeClr val="accent4">
              <a:lumMod val="40000"/>
              <a:lumOff val="60000"/>
            </a:schemeClr>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lvl="0" algn="ctr" defTabSz="457200" rtl="1">
              <a:lnSpc>
                <a:spcPct val="100000"/>
              </a:lnSpc>
              <a:spcBef>
                <a:spcPts val="0"/>
              </a:spcBef>
              <a:buFontTx/>
              <a:buChar char="-"/>
              <a:defRPr/>
            </a:pPr>
            <a:r>
              <a:rPr lang="ar-MA" sz="5400" dirty="0">
                <a:ln w="0"/>
                <a:solidFill>
                  <a:prstClr val="black"/>
                </a:solidFill>
                <a:effectLst>
                  <a:outerShdw blurRad="38100" dist="19050" dir="2700000" algn="tl" rotWithShape="0">
                    <a:prstClr val="black">
                      <a:alpha val="40000"/>
                    </a:prstClr>
                  </a:outerShdw>
                </a:effectLst>
                <a:latin typeface="Aptos" panose="02110004020202020204"/>
              </a:rPr>
              <a:t>يسجل الأستاذ ملاحظاته عن الحصة على المذكرة اليومية، ومدى تفاعل المتعلمين مع مجرياتها؛</a:t>
            </a:r>
          </a:p>
          <a:p>
            <a:pPr lvl="0" algn="ctr" defTabSz="457200" rtl="1">
              <a:lnSpc>
                <a:spcPct val="100000"/>
              </a:lnSpc>
              <a:spcBef>
                <a:spcPts val="0"/>
              </a:spcBef>
              <a:buFontTx/>
              <a:buChar char="-"/>
              <a:defRPr/>
            </a:pPr>
            <a:r>
              <a:rPr lang="ar-MA" sz="5400" dirty="0">
                <a:ln w="0"/>
                <a:solidFill>
                  <a:prstClr val="black"/>
                </a:solidFill>
                <a:effectLst>
                  <a:outerShdw blurRad="38100" dist="19050" dir="2700000" algn="tl" rotWithShape="0">
                    <a:prstClr val="black">
                      <a:alpha val="40000"/>
                    </a:prstClr>
                  </a:outerShdw>
                </a:effectLst>
                <a:latin typeface="Aptos" panose="02110004020202020204"/>
              </a:rPr>
              <a:t> يسجل النسبة المئوية التي يقدرها لتحقق أهداف الحصة.</a:t>
            </a:r>
          </a:p>
        </p:txBody>
      </p:sp>
    </p:spTree>
    <p:extLst>
      <p:ext uri="{BB962C8B-B14F-4D97-AF65-F5344CB8AC3E}">
        <p14:creationId xmlns:p14="http://schemas.microsoft.com/office/powerpoint/2010/main" val="1747481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31271"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22504" y="338681"/>
            <a:ext cx="12333533" cy="9112972"/>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0"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992691" y="338681"/>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nvSpPr>
        <p:spPr>
          <a:xfrm>
            <a:off x="3129089" y="963214"/>
            <a:ext cx="7520365" cy="573234"/>
          </a:xfrm>
          <a:prstGeom prst="rect">
            <a:avLst/>
          </a:prstGeom>
        </p:spPr>
        <p:txBody>
          <a:bodyPr lIns="0" tIns="0" rIns="0" bIns="0" rtlCol="0" anchor="t">
            <a:spAutoFit/>
          </a:bodyPr>
          <a:lstStyle/>
          <a:p>
            <a:pPr marL="0" marR="0" lvl="0" indent="0" algn="ctr" defTabSz="685800" rtl="0" eaLnBrk="1" fontAlgn="auto" latinLnBrk="0" hangingPunct="1">
              <a:lnSpc>
                <a:spcPts val="4199"/>
              </a:lnSpc>
              <a:spcBef>
                <a:spcPts val="0"/>
              </a:spcBef>
              <a:spcAft>
                <a:spcPts val="0"/>
              </a:spcAft>
              <a:buClrTx/>
              <a:buSzTx/>
              <a:buFontTx/>
              <a:buNone/>
              <a:tabLst/>
              <a:defRPr/>
            </a:pPr>
            <a:r>
              <a:rPr kumimoji="0" lang="ar-MA" sz="44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rPr>
              <a:t>هيكلة الحصة</a:t>
            </a:r>
            <a:endParaRPr kumimoji="0" lang="en-US" sz="44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marL="0" marR="0" lvl="0" indent="0" algn="l" defTabSz="685800" rtl="0" eaLnBrk="1" fontAlgn="auto" latinLnBrk="0" hangingPunct="1">
              <a:lnSpc>
                <a:spcPts val="3026"/>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8DC63F"/>
                </a:solidFill>
                <a:effectLst/>
                <a:uLnTx/>
                <a:uFillTx/>
                <a:latin typeface="Carelia"/>
                <a:ea typeface="+mn-ea"/>
                <a:cs typeface="+mn-cs"/>
              </a:rPr>
              <a:t>   </a:t>
            </a:r>
            <a:endParaRPr kumimoji="0" lang="en-US" sz="2400" b="0" i="0" u="none" strike="noStrike" kern="1200" cap="none" spc="0" normalizeH="0" baseline="0" noProof="0" dirty="0">
              <a:ln>
                <a:noFill/>
              </a:ln>
              <a:solidFill>
                <a:srgbClr val="106585"/>
              </a:solidFill>
              <a:effectLst/>
              <a:uLnTx/>
              <a:uFillTx/>
              <a:latin typeface="Carelia"/>
              <a:ea typeface="+mn-ea"/>
              <a:cs typeface="+mn-cs"/>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marR="0" lvl="1" indent="0" algn="l" defTabSz="685800" rtl="0" eaLnBrk="1" fontAlgn="auto" latinLnBrk="0" hangingPunct="1">
              <a:lnSpc>
                <a:spcPts val="2291"/>
              </a:lnSpc>
              <a:spcBef>
                <a:spcPts val="0"/>
              </a:spcBef>
              <a:spcAft>
                <a:spcPts val="450"/>
              </a:spcAft>
              <a:buClrTx/>
              <a:buSzTx/>
              <a:buFontTx/>
              <a:buNone/>
              <a:tabLst/>
              <a:defRPr/>
            </a:pPr>
            <a:r>
              <a:rPr kumimoji="0" lang="pt-BR" sz="2400" b="0" i="0" u="none" strike="noStrike" kern="1200" cap="none" spc="0" normalizeH="0" baseline="0" noProof="0" dirty="0">
                <a:ln>
                  <a:noFill/>
                </a:ln>
                <a:solidFill>
                  <a:prstClr val="black">
                    <a:lumMod val="75000"/>
                    <a:lumOff val="25000"/>
                  </a:prstClr>
                </a:solidFill>
                <a:effectLst/>
                <a:uLnTx/>
                <a:uFillTx/>
                <a:latin typeface="Dosis" pitchFamily="2" charset="0"/>
                <a:ea typeface="Cambria" panose="02040503050406030204" pitchFamily="18" charset="0"/>
                <a:cs typeface="+mn-cs"/>
              </a:rPr>
              <a:t>   </a:t>
            </a:r>
            <a:endParaRPr kumimoji="0" lang="en-US" sz="2550" b="0" i="0" u="none" strike="noStrike" kern="1200" cap="none" spc="0" normalizeH="0" baseline="0" noProof="0" dirty="0">
              <a:ln>
                <a:noFill/>
              </a:ln>
              <a:solidFill>
                <a:prstClr val="black">
                  <a:lumMod val="75000"/>
                  <a:lumOff val="25000"/>
                </a:prstClr>
              </a:solidFill>
              <a:effectLst/>
              <a:uLnTx/>
              <a:uFillTx/>
              <a:latin typeface="Dosis" pitchFamily="2" charset="0"/>
              <a:ea typeface="+mn-ea"/>
              <a:cs typeface="+mn-cs"/>
            </a:endParaRPr>
          </a:p>
        </p:txBody>
      </p:sp>
      <p:graphicFrame>
        <p:nvGraphicFramePr>
          <p:cNvPr id="59" name="Tableau 58">
            <a:extLst>
              <a:ext uri="{FF2B5EF4-FFF2-40B4-BE49-F238E27FC236}">
                <a16:creationId xmlns:a16="http://schemas.microsoft.com/office/drawing/2014/main" id="{6F7516E0-5AF9-99B0-509D-DD2CB5191F15}"/>
              </a:ext>
            </a:extLst>
          </p:cNvPr>
          <p:cNvGraphicFramePr>
            <a:graphicFrameLocks noGrp="1"/>
          </p:cNvGraphicFramePr>
          <p:nvPr>
            <p:extLst>
              <p:ext uri="{D42A27DB-BD31-4B8C-83A1-F6EECF244321}">
                <p14:modId xmlns:p14="http://schemas.microsoft.com/office/powerpoint/2010/main" val="1785751320"/>
              </p:ext>
            </p:extLst>
          </p:nvPr>
        </p:nvGraphicFramePr>
        <p:xfrm>
          <a:off x="872836" y="338681"/>
          <a:ext cx="11970327" cy="9108573"/>
        </p:xfrm>
        <a:graphic>
          <a:graphicData uri="http://schemas.openxmlformats.org/drawingml/2006/table">
            <a:tbl>
              <a:tblPr firstRow="1" bandRow="1">
                <a:tableStyleId>{BC89EF96-8CEA-46FF-86C4-4CE0E7609802}</a:tableStyleId>
              </a:tblPr>
              <a:tblGrid>
                <a:gridCol w="3990110">
                  <a:extLst>
                    <a:ext uri="{9D8B030D-6E8A-4147-A177-3AD203B41FA5}">
                      <a16:colId xmlns:a16="http://schemas.microsoft.com/office/drawing/2014/main" val="3161152025"/>
                    </a:ext>
                  </a:extLst>
                </a:gridCol>
                <a:gridCol w="316862">
                  <a:extLst>
                    <a:ext uri="{9D8B030D-6E8A-4147-A177-3AD203B41FA5}">
                      <a16:colId xmlns:a16="http://schemas.microsoft.com/office/drawing/2014/main" val="3449223050"/>
                    </a:ext>
                  </a:extLst>
                </a:gridCol>
                <a:gridCol w="7663355">
                  <a:extLst>
                    <a:ext uri="{9D8B030D-6E8A-4147-A177-3AD203B41FA5}">
                      <a16:colId xmlns:a16="http://schemas.microsoft.com/office/drawing/2014/main" val="872511244"/>
                    </a:ext>
                  </a:extLst>
                </a:gridCol>
              </a:tblGrid>
              <a:tr h="1530384">
                <a:tc>
                  <a:txBody>
                    <a:bodyPr/>
                    <a:lstStyle/>
                    <a:p>
                      <a:pPr algn="r" rtl="1"/>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a:pPr>
                      <a:r>
                        <a:rPr lang="ar-MA" sz="3200" b="1" dirty="0">
                          <a:latin typeface="Adobe Arabic" panose="02040503050201020203" pitchFamily="18" charset="-78"/>
                          <a:cs typeface="Adobe Arabic" panose="02040503050201020203" pitchFamily="18" charset="-78"/>
                        </a:rPr>
                        <a:t>افتتاح الحصة: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تعلم سلوك اليوم</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التصريح بالهدف</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691148"/>
                  </a:ext>
                </a:extLst>
              </a:tr>
              <a:tr h="1478218">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startAt="2"/>
                      </a:pPr>
                      <a:r>
                        <a:rPr lang="ar-MA" sz="3200" b="1" dirty="0">
                          <a:latin typeface="Adobe Arabic" panose="02040503050201020203" pitchFamily="18" charset="-78"/>
                          <a:cs typeface="Adobe Arabic" panose="02040503050201020203" pitchFamily="18" charset="-78"/>
                        </a:rPr>
                        <a:t>نشاط اعتيادي:</a:t>
                      </a:r>
                    </a:p>
                    <a:p>
                      <a:pPr marL="742950" lvl="1" indent="-285750" algn="r" rtl="1">
                        <a:buFontTx/>
                        <a:buChar char="-"/>
                      </a:pPr>
                      <a:r>
                        <a:rPr lang="ar-MA" sz="3200" b="0" kern="1200" dirty="0">
                          <a:solidFill>
                            <a:schemeClr val="tx1"/>
                          </a:solidFill>
                          <a:latin typeface="Adobe Arabic" panose="02040503050201020203" pitchFamily="18" charset="-78"/>
                          <a:ea typeface="+mn-ea"/>
                          <a:cs typeface="Adobe Arabic" panose="02040503050201020203" pitchFamily="18" charset="-78"/>
                        </a:rPr>
                        <a:t>قراءة كلمات بصرية بدقة وسرعة</a:t>
                      </a:r>
                    </a:p>
                    <a:p>
                      <a:pPr marL="742950" lvl="1" indent="-285750" algn="r" rtl="1">
                        <a:buFontTx/>
                        <a:buChar char="-"/>
                      </a:pPr>
                      <a:r>
                        <a:rPr lang="ar-MA" sz="3200" b="0" kern="1200" dirty="0">
                          <a:solidFill>
                            <a:schemeClr val="tx1"/>
                          </a:solidFill>
                          <a:latin typeface="Adobe Arabic" panose="02040503050201020203" pitchFamily="18" charset="-78"/>
                          <a:ea typeface="+mn-ea"/>
                          <a:cs typeface="Adobe Arabic" panose="02040503050201020203" pitchFamily="18" charset="-78"/>
                        </a:rPr>
                        <a:t>إملاء كلمات</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1648371"/>
                  </a:ext>
                </a:extLst>
              </a:tr>
              <a:tr h="1362280">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lvl="1" indent="-514350" algn="r" rtl="1">
                        <a:buFont typeface="+mj-lt"/>
                        <a:buAutoNum type="arabicPeriod" startAt="3"/>
                      </a:pPr>
                      <a:r>
                        <a:rPr lang="ar-MA" sz="3200" b="1" kern="1200" dirty="0">
                          <a:solidFill>
                            <a:schemeClr val="tx1"/>
                          </a:solidFill>
                          <a:latin typeface="Adobe Arabic" panose="02040503050201020203" pitchFamily="18" charset="-78"/>
                          <a:ea typeface="+mn-ea"/>
                          <a:cs typeface="Adobe Arabic" panose="02040503050201020203" pitchFamily="18" charset="-78"/>
                        </a:rPr>
                        <a:t>تحدث وإغناء المعجم:</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قراءة الصورة: الرياضة والصحة.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إنشاء شبكة الكلمة وتكوين فقرة بسيطة</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6436026"/>
                  </a:ext>
                </a:extLst>
              </a:tr>
              <a:tr h="2442101">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4"/>
                      </a:pPr>
                      <a:r>
                        <a:rPr lang="ar-MA" sz="3200" b="1" dirty="0">
                          <a:latin typeface="Adobe Arabic" panose="02040503050201020203" pitchFamily="18" charset="-78"/>
                          <a:cs typeface="Adobe Arabic" panose="02040503050201020203" pitchFamily="18" charset="-78"/>
                        </a:rPr>
                        <a:t>أنشطة القراءة والكتابة:</a:t>
                      </a:r>
                      <a:endParaRPr lang="ar-MA" sz="2800" b="0" dirty="0">
                        <a:latin typeface="Adobe Arabic" panose="02040503050201020203" pitchFamily="18" charset="-78"/>
                        <a:cs typeface="Adobe Arabic" panose="02040503050201020203" pitchFamily="18" charset="-78"/>
                      </a:endParaRP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ترتيب كلمات لتكوين جمل؛</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قراءة فقرة  بطلاقة و الإجابة عن أسئلة الفهم؛</a:t>
                      </a:r>
                    </a:p>
                    <a:p>
                      <a:pPr marL="914400" lvl="1" indent="-45720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نقل فقرة على الدفاتر.</a:t>
                      </a:r>
                    </a:p>
                    <a:p>
                      <a:pPr marL="914400" lvl="1" indent="-45720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تركيب فقرة.</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7692720"/>
                  </a:ext>
                </a:extLst>
              </a:tr>
              <a:tr h="1074524">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5"/>
                      </a:pPr>
                      <a:r>
                        <a:rPr lang="ar-MA" sz="3200" b="1" dirty="0">
                          <a:latin typeface="Adobe Arabic" panose="02040503050201020203" pitchFamily="18" charset="-78"/>
                          <a:cs typeface="Adobe Arabic" panose="02040503050201020203" pitchFamily="18" charset="-78"/>
                        </a:rPr>
                        <a:t>لعبة:</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352425" indent="0" algn="r" rtl="1">
                        <a:buFont typeface="Adobe Arabic" panose="02040503050201020203" pitchFamily="18" charset="-78"/>
                        <a:buNone/>
                      </a:pPr>
                      <a:r>
                        <a:rPr lang="ar-MA" sz="2800" b="0" kern="1200" dirty="0">
                          <a:solidFill>
                            <a:schemeClr val="tx1"/>
                          </a:solidFill>
                          <a:latin typeface="Adobe Arabic" panose="02040503050201020203" pitchFamily="18" charset="-78"/>
                          <a:ea typeface="+mn-ea"/>
                          <a:cs typeface="Adobe Arabic" panose="02040503050201020203" pitchFamily="18" charset="-78"/>
                        </a:rPr>
                        <a:t> - مسابقة القارئ الجيد.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0246648"/>
                  </a:ext>
                </a:extLst>
              </a:tr>
              <a:tr h="1074524">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6"/>
                      </a:pPr>
                      <a:r>
                        <a:rPr lang="ar-MA" sz="3200" b="1" kern="1200" dirty="0">
                          <a:solidFill>
                            <a:schemeClr val="tx1"/>
                          </a:solidFill>
                          <a:latin typeface="Adobe Arabic" panose="02040503050201020203" pitchFamily="18" charset="-78"/>
                          <a:ea typeface="+mn-ea"/>
                          <a:cs typeface="Adobe Arabic" panose="02040503050201020203" pitchFamily="18" charset="-78"/>
                        </a:rPr>
                        <a:t>اختتام الحصة:</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352425" indent="0" algn="r" rtl="1">
                        <a:buFont typeface="Adobe Arabic" panose="02040503050201020203" pitchFamily="18" charset="-78"/>
                        <a:buNone/>
                      </a:pPr>
                      <a:r>
                        <a:rPr lang="ar-MA" sz="2800" b="0" kern="1200" dirty="0">
                          <a:solidFill>
                            <a:schemeClr val="tx1"/>
                          </a:solidFill>
                          <a:latin typeface="Adobe Arabic" panose="02040503050201020203" pitchFamily="18" charset="-78"/>
                          <a:ea typeface="+mn-ea"/>
                          <a:cs typeface="Adobe Arabic" panose="02040503050201020203" pitchFamily="18" charset="-78"/>
                        </a:rPr>
                        <a:t> - تذكير بالواجبات المنزلية وتبصر الحصة.</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4548469"/>
                  </a:ext>
                </a:extLst>
              </a:tr>
            </a:tbl>
          </a:graphicData>
        </a:graphic>
      </p:graphicFrame>
      <p:grpSp>
        <p:nvGrpSpPr>
          <p:cNvPr id="66" name="Groupe 65">
            <a:extLst>
              <a:ext uri="{FF2B5EF4-FFF2-40B4-BE49-F238E27FC236}">
                <a16:creationId xmlns:a16="http://schemas.microsoft.com/office/drawing/2014/main" id="{A72B98F2-FFEA-28C6-9769-AF30380503B3}"/>
              </a:ext>
            </a:extLst>
          </p:cNvPr>
          <p:cNvGrpSpPr/>
          <p:nvPr/>
        </p:nvGrpSpPr>
        <p:grpSpPr>
          <a:xfrm flipH="1">
            <a:off x="2312225" y="2215622"/>
            <a:ext cx="2010625" cy="698668"/>
            <a:chOff x="3700831" y="3540342"/>
            <a:chExt cx="896197" cy="385540"/>
          </a:xfrm>
        </p:grpSpPr>
        <p:sp>
          <p:nvSpPr>
            <p:cNvPr id="67" name="Rectangle : coins arrondis 66">
              <a:extLst>
                <a:ext uri="{FF2B5EF4-FFF2-40B4-BE49-F238E27FC236}">
                  <a16:creationId xmlns:a16="http://schemas.microsoft.com/office/drawing/2014/main" id="{34AA3812-3D6C-495B-946C-04A48605C08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68" name="Picture 2">
              <a:extLst>
                <a:ext uri="{FF2B5EF4-FFF2-40B4-BE49-F238E27FC236}">
                  <a16:creationId xmlns:a16="http://schemas.microsoft.com/office/drawing/2014/main" id="{1226C0A4-4292-47EF-1AA1-E63038C221D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69" name="ZoneTexte 68">
              <a:extLst>
                <a:ext uri="{FF2B5EF4-FFF2-40B4-BE49-F238E27FC236}">
                  <a16:creationId xmlns:a16="http://schemas.microsoft.com/office/drawing/2014/main" id="{AA1C6C27-911A-339B-CE39-229DC876F1F1}"/>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05 دقيقة</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70" name="Groupe 69">
            <a:extLst>
              <a:ext uri="{FF2B5EF4-FFF2-40B4-BE49-F238E27FC236}">
                <a16:creationId xmlns:a16="http://schemas.microsoft.com/office/drawing/2014/main" id="{7F590FEE-F30C-7A4E-47CD-15296B33A39D}"/>
              </a:ext>
            </a:extLst>
          </p:cNvPr>
          <p:cNvGrpSpPr/>
          <p:nvPr/>
        </p:nvGrpSpPr>
        <p:grpSpPr>
          <a:xfrm flipH="1">
            <a:off x="2373512" y="5021350"/>
            <a:ext cx="2010625" cy="698668"/>
            <a:chOff x="3700831" y="3540342"/>
            <a:chExt cx="896197" cy="385540"/>
          </a:xfrm>
        </p:grpSpPr>
        <p:sp>
          <p:nvSpPr>
            <p:cNvPr id="71" name="Rectangle : coins arrondis 70">
              <a:extLst>
                <a:ext uri="{FF2B5EF4-FFF2-40B4-BE49-F238E27FC236}">
                  <a16:creationId xmlns:a16="http://schemas.microsoft.com/office/drawing/2014/main" id="{1BBD44C4-A87E-EA5E-4227-09A0444EB2BE}"/>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72" name="Picture 2">
              <a:extLst>
                <a:ext uri="{FF2B5EF4-FFF2-40B4-BE49-F238E27FC236}">
                  <a16:creationId xmlns:a16="http://schemas.microsoft.com/office/drawing/2014/main" id="{EBB4714D-6696-2C59-6083-E19A4577FF6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3" name="ZoneTexte 72">
              <a:extLst>
                <a:ext uri="{FF2B5EF4-FFF2-40B4-BE49-F238E27FC236}">
                  <a16:creationId xmlns:a16="http://schemas.microsoft.com/office/drawing/2014/main" id="{F5C3A839-097D-DAF4-2346-0E31E5605608}"/>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40  دقيقة</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74" name="Groupe 73">
            <a:extLst>
              <a:ext uri="{FF2B5EF4-FFF2-40B4-BE49-F238E27FC236}">
                <a16:creationId xmlns:a16="http://schemas.microsoft.com/office/drawing/2014/main" id="{B240C497-93B7-D5A5-CC16-0CCCEF6AFA07}"/>
              </a:ext>
            </a:extLst>
          </p:cNvPr>
          <p:cNvGrpSpPr/>
          <p:nvPr/>
        </p:nvGrpSpPr>
        <p:grpSpPr>
          <a:xfrm flipH="1">
            <a:off x="2312225" y="7500855"/>
            <a:ext cx="2010625" cy="698668"/>
            <a:chOff x="3700831" y="3540342"/>
            <a:chExt cx="896197" cy="385540"/>
          </a:xfrm>
        </p:grpSpPr>
        <p:sp>
          <p:nvSpPr>
            <p:cNvPr id="75" name="Rectangle : coins arrondis 74">
              <a:extLst>
                <a:ext uri="{FF2B5EF4-FFF2-40B4-BE49-F238E27FC236}">
                  <a16:creationId xmlns:a16="http://schemas.microsoft.com/office/drawing/2014/main" id="{DBA96D9A-B1AB-3FC4-18F2-0ABC34CE9F49}"/>
                </a:ext>
              </a:extLst>
            </p:cNvPr>
            <p:cNvSpPr/>
            <p:nvPr/>
          </p:nvSpPr>
          <p:spPr>
            <a:xfrm>
              <a:off x="3848841" y="36312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76" name="Picture 2">
              <a:extLst>
                <a:ext uri="{FF2B5EF4-FFF2-40B4-BE49-F238E27FC236}">
                  <a16:creationId xmlns:a16="http://schemas.microsoft.com/office/drawing/2014/main" id="{BB23B1FB-A001-330E-9C3A-0366729CC5F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7" name="ZoneTexte 76">
              <a:extLst>
                <a:ext uri="{FF2B5EF4-FFF2-40B4-BE49-F238E27FC236}">
                  <a16:creationId xmlns:a16="http://schemas.microsoft.com/office/drawing/2014/main" id="{A1644A5B-2517-F4C3-1BDC-8A68A399B5FE}"/>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5 دقائق</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78" name="Groupe 77">
            <a:extLst>
              <a:ext uri="{FF2B5EF4-FFF2-40B4-BE49-F238E27FC236}">
                <a16:creationId xmlns:a16="http://schemas.microsoft.com/office/drawing/2014/main" id="{BF30825B-BC58-435B-A42C-8221948DEC05}"/>
              </a:ext>
            </a:extLst>
          </p:cNvPr>
          <p:cNvGrpSpPr/>
          <p:nvPr/>
        </p:nvGrpSpPr>
        <p:grpSpPr>
          <a:xfrm flipH="1">
            <a:off x="2312225" y="485789"/>
            <a:ext cx="2010625" cy="698668"/>
            <a:chOff x="3700831" y="3540342"/>
            <a:chExt cx="896197" cy="385540"/>
          </a:xfrm>
        </p:grpSpPr>
        <p:sp>
          <p:nvSpPr>
            <p:cNvPr id="79" name="Rectangle : coins arrondis 78">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80"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81" name="ZoneTexte 80">
              <a:extLst>
                <a:ext uri="{FF2B5EF4-FFF2-40B4-BE49-F238E27FC236}">
                  <a16:creationId xmlns:a16="http://schemas.microsoft.com/office/drawing/2014/main" id="{BE08A98F-D854-3397-0154-55F80662A1A3}"/>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3 دقائق</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2" name="Groupe 1">
            <a:extLst>
              <a:ext uri="{FF2B5EF4-FFF2-40B4-BE49-F238E27FC236}">
                <a16:creationId xmlns:a16="http://schemas.microsoft.com/office/drawing/2014/main" id="{6C23A183-CC1F-51C8-8C37-81572760EA95}"/>
              </a:ext>
            </a:extLst>
          </p:cNvPr>
          <p:cNvGrpSpPr/>
          <p:nvPr/>
        </p:nvGrpSpPr>
        <p:grpSpPr>
          <a:xfrm flipH="1">
            <a:off x="2373512" y="8602044"/>
            <a:ext cx="2010625" cy="698668"/>
            <a:chOff x="3700831" y="3540342"/>
            <a:chExt cx="896197" cy="385540"/>
          </a:xfrm>
        </p:grpSpPr>
        <p:sp>
          <p:nvSpPr>
            <p:cNvPr id="3" name="Rectangle : coins arrondis 2">
              <a:extLst>
                <a:ext uri="{FF2B5EF4-FFF2-40B4-BE49-F238E27FC236}">
                  <a16:creationId xmlns:a16="http://schemas.microsoft.com/office/drawing/2014/main" id="{064936FB-F45E-5E99-51D0-38EA46B6D6FC}"/>
                </a:ext>
              </a:extLst>
            </p:cNvPr>
            <p:cNvSpPr/>
            <p:nvPr/>
          </p:nvSpPr>
          <p:spPr>
            <a:xfrm>
              <a:off x="3848841" y="36312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4" name="Picture 2">
              <a:extLst>
                <a:ext uri="{FF2B5EF4-FFF2-40B4-BE49-F238E27FC236}">
                  <a16:creationId xmlns:a16="http://schemas.microsoft.com/office/drawing/2014/main" id="{52D0B7BF-F2F0-3C83-BAE9-123AE915A27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10C4AA61-1EF0-3FFD-E0CD-1292EF045520}"/>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دقيقتان</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6" name="Groupe 5">
            <a:extLst>
              <a:ext uri="{FF2B5EF4-FFF2-40B4-BE49-F238E27FC236}">
                <a16:creationId xmlns:a16="http://schemas.microsoft.com/office/drawing/2014/main" id="{492F3951-47C6-1681-ED36-634A3C375154}"/>
              </a:ext>
            </a:extLst>
          </p:cNvPr>
          <p:cNvGrpSpPr/>
          <p:nvPr/>
        </p:nvGrpSpPr>
        <p:grpSpPr>
          <a:xfrm flipH="1">
            <a:off x="2373512" y="3498051"/>
            <a:ext cx="2010625" cy="698668"/>
            <a:chOff x="3700831" y="3540342"/>
            <a:chExt cx="896197" cy="385540"/>
          </a:xfrm>
        </p:grpSpPr>
        <p:sp>
          <p:nvSpPr>
            <p:cNvPr id="7" name="Rectangle : coins arrondis 6">
              <a:extLst>
                <a:ext uri="{FF2B5EF4-FFF2-40B4-BE49-F238E27FC236}">
                  <a16:creationId xmlns:a16="http://schemas.microsoft.com/office/drawing/2014/main" id="{CE8C12AD-3698-B6E8-2E7E-4411D28F5B7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8" name="Picture 2">
              <a:extLst>
                <a:ext uri="{FF2B5EF4-FFF2-40B4-BE49-F238E27FC236}">
                  <a16:creationId xmlns:a16="http://schemas.microsoft.com/office/drawing/2014/main" id="{BC8A144F-76BB-4773-C822-28A9FAC32C5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C69CFD2E-4DAA-8A69-96C0-B039346841E6}"/>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15  دقيقة</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spTree>
    <p:extLst>
      <p:ext uri="{BB962C8B-B14F-4D97-AF65-F5344CB8AC3E}">
        <p14:creationId xmlns:p14="http://schemas.microsoft.com/office/powerpoint/2010/main" val="9690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6D26C-56E5-302D-1482-DCF4517C2CA6}"/>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091FDE7-B174-EC76-649C-D135603002C4}"/>
              </a:ext>
            </a:extLst>
          </p:cNvPr>
          <p:cNvSpPr txBox="1"/>
          <p:nvPr/>
        </p:nvSpPr>
        <p:spPr>
          <a:xfrm>
            <a:off x="160421" y="710975"/>
            <a:ext cx="12336380" cy="830997"/>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تتذكرون النشاط المنزلي الذي كلفتكم به نهاية الحصة السابقة(الصفحتان 20 و21). سأراقب ما قمتم به، قبل أن نبدأ حصة اليوم.</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Sous-titre 2">
            <a:extLst>
              <a:ext uri="{FF2B5EF4-FFF2-40B4-BE49-F238E27FC236}">
                <a16:creationId xmlns:a16="http://schemas.microsoft.com/office/drawing/2014/main" id="{BBB54254-1AA9-60CD-C620-BF75808A95CF}"/>
              </a:ext>
            </a:extLst>
          </p:cNvPr>
          <p:cNvSpPr txBox="1">
            <a:spLocks/>
          </p:cNvSpPr>
          <p:nvPr/>
        </p:nvSpPr>
        <p:spPr>
          <a:xfrm>
            <a:off x="6677247" y="2350874"/>
            <a:ext cx="5639443" cy="6876254"/>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8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في منزلي سأقوم ب:</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1- أقرأ الجمل (النشاط1 الصفحة 24) بدقة وسرعة على أحد أفراد عائلتي؛</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2- أقرأ الفقرتين (النشاط 2 الصفحة 24) بدقة وطلاقة؛</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3- أنقل الفقرة 2 (النشاط3) على دفتري وأقرأها عدة مرات؛</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4- أركب فقرة حول فطوري المفضل.</a:t>
            </a:r>
            <a:endParaRPr kumimoji="0" lang="fr-FR"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pic>
        <p:nvPicPr>
          <p:cNvPr id="3" name="Image 2">
            <a:extLst>
              <a:ext uri="{FF2B5EF4-FFF2-40B4-BE49-F238E27FC236}">
                <a16:creationId xmlns:a16="http://schemas.microsoft.com/office/drawing/2014/main" id="{76A876CD-ECC3-760F-EE5D-1CBA21EDEEFB}"/>
              </a:ext>
            </a:extLst>
          </p:cNvPr>
          <p:cNvPicPr>
            <a:picLocks noChangeAspect="1"/>
          </p:cNvPicPr>
          <p:nvPr/>
        </p:nvPicPr>
        <p:blipFill>
          <a:blip r:embed="rId2"/>
          <a:stretch>
            <a:fillRect/>
          </a:stretch>
        </p:blipFill>
        <p:spPr>
          <a:xfrm>
            <a:off x="622074" y="710975"/>
            <a:ext cx="1767993" cy="1377815"/>
          </a:xfrm>
          <a:prstGeom prst="rect">
            <a:avLst/>
          </a:prstGeom>
        </p:spPr>
      </p:pic>
      <p:pic>
        <p:nvPicPr>
          <p:cNvPr id="6" name="Image 5">
            <a:extLst>
              <a:ext uri="{FF2B5EF4-FFF2-40B4-BE49-F238E27FC236}">
                <a16:creationId xmlns:a16="http://schemas.microsoft.com/office/drawing/2014/main" id="{75D70D32-F81C-8BFF-2C18-9AD0DB93E349}"/>
              </a:ext>
            </a:extLst>
          </p:cNvPr>
          <p:cNvPicPr>
            <a:picLocks noChangeAspect="1"/>
          </p:cNvPicPr>
          <p:nvPr/>
        </p:nvPicPr>
        <p:blipFill>
          <a:blip r:embed="rId3"/>
          <a:stretch>
            <a:fillRect/>
          </a:stretch>
        </p:blipFill>
        <p:spPr>
          <a:xfrm>
            <a:off x="1274589" y="2350244"/>
            <a:ext cx="5054022" cy="6876884"/>
          </a:xfrm>
          <a:prstGeom prst="rect">
            <a:avLst/>
          </a:prstGeom>
        </p:spPr>
      </p:pic>
    </p:spTree>
    <p:extLst>
      <p:ext uri="{BB962C8B-B14F-4D97-AF65-F5344CB8AC3E}">
        <p14:creationId xmlns:p14="http://schemas.microsoft.com/office/powerpoint/2010/main" val="3308922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B3E83-6109-E0CC-3675-D3BA2B8993D8}"/>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5B649852-56F5-6D22-B3D5-9237B25A98FA}"/>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14206D73-72FA-5A0A-840A-F66D6F75E0CD}"/>
              </a:ext>
            </a:extLst>
          </p:cNvPr>
          <p:cNvSpPr>
            <a:spLocks noGrp="1"/>
          </p:cNvSpPr>
          <p:nvPr>
            <p:ph type="body" sz="quarter" idx="12"/>
          </p:nvPr>
        </p:nvSpPr>
        <p:spPr/>
        <p:txBody>
          <a:bodyPr/>
          <a:lstStyle/>
          <a:p>
            <a:r>
              <a:rPr kumimoji="1" lang="ar-MA" altLang="ja-JP" sz="19500" dirty="0"/>
              <a:t>1</a:t>
            </a:r>
            <a:endParaRPr kumimoji="1" lang="ja-JP" altLang="en-US" sz="19500" dirty="0"/>
          </a:p>
        </p:txBody>
      </p:sp>
      <p:sp>
        <p:nvSpPr>
          <p:cNvPr id="9" name="テキスト プレースホルダー 8">
            <a:extLst>
              <a:ext uri="{FF2B5EF4-FFF2-40B4-BE49-F238E27FC236}">
                <a16:creationId xmlns:a16="http://schemas.microsoft.com/office/drawing/2014/main" id="{8EFB52CE-5E0B-1267-6B4A-214C40CA0850}"/>
              </a:ext>
            </a:extLst>
          </p:cNvPr>
          <p:cNvSpPr>
            <a:spLocks noGrp="1"/>
          </p:cNvSpPr>
          <p:nvPr>
            <p:ph type="body" sz="quarter" idx="13"/>
          </p:nvPr>
        </p:nvSpPr>
        <p:spPr>
          <a:xfrm>
            <a:off x="7925376" y="6225150"/>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افتتاح الحصة</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E2254ED2-4515-2421-D891-10F1B056EE7D}"/>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011A56B4-2739-712A-8414-00F609FF6905}"/>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154E63D5-6A4E-3ECB-6476-499C76572C73}"/>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EAD9453F-68E3-C39B-3823-F09860BEC9DE}"/>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Tree>
    <p:extLst>
      <p:ext uri="{BB962C8B-B14F-4D97-AF65-F5344CB8AC3E}">
        <p14:creationId xmlns:p14="http://schemas.microsoft.com/office/powerpoint/2010/main" val="1769652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BBD2A1A-397F-47FD-07E2-CC7973B4AAA2}"/>
              </a:ext>
            </a:extLst>
          </p:cNvPr>
          <p:cNvSpPr txBox="1"/>
          <p:nvPr/>
        </p:nvSpPr>
        <p:spPr>
          <a:xfrm>
            <a:off x="215839" y="867932"/>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مرحبا بكم، سننطلق في حصة اللغة العربية.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F59BCB5-B94F-6202-C02B-273F14871DF2}"/>
              </a:ext>
            </a:extLst>
          </p:cNvPr>
          <p:cNvSpPr/>
          <p:nvPr/>
        </p:nvSpPr>
        <p:spPr>
          <a:xfrm>
            <a:off x="3893127" y="3685309"/>
            <a:ext cx="7841673" cy="127694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lang="ar-MA" sz="6000" dirty="0">
                <a:ln w="0"/>
                <a:solidFill>
                  <a:prstClr val="black"/>
                </a:solidFill>
                <a:effectLst>
                  <a:outerShdw blurRad="38100" dist="19050" dir="2700000" algn="tl" rotWithShape="0">
                    <a:prstClr val="black">
                      <a:alpha val="40000"/>
                    </a:prstClr>
                  </a:outerShdw>
                </a:effectLst>
                <a:latin typeface="Adobe Arabic" panose="02040503050201020203" pitchFamily="18" charset="-78"/>
                <a:cs typeface="Adobe Arabic" panose="02040503050201020203" pitchFamily="18" charset="-78"/>
              </a:rPr>
              <a:t>ضوابط:</a:t>
            </a:r>
            <a:endParaRPr kumimoji="0" lang="fr-FR"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
        <p:nvSpPr>
          <p:cNvPr id="3" name="Rectangle : coins arrondis 2">
            <a:extLst>
              <a:ext uri="{FF2B5EF4-FFF2-40B4-BE49-F238E27FC236}">
                <a16:creationId xmlns:a16="http://schemas.microsoft.com/office/drawing/2014/main" id="{0D0A9685-5183-B6A8-663E-E24D55208507}"/>
              </a:ext>
            </a:extLst>
          </p:cNvPr>
          <p:cNvSpPr/>
          <p:nvPr/>
        </p:nvSpPr>
        <p:spPr>
          <a:xfrm>
            <a:off x="1080656" y="6511634"/>
            <a:ext cx="9240982" cy="127694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rtl="1">
              <a:defRPr/>
            </a:pPr>
            <a:r>
              <a:rPr lang="ar-SA" sz="6000" dirty="0">
                <a:latin typeface="Calibri" panose="020F0502020204030204" pitchFamily="34" charset="0"/>
                <a:ea typeface="Calibri" panose="020F0502020204030204" pitchFamily="34" charset="0"/>
              </a:rPr>
              <a:t>الانضباط واحترام الوقت</a:t>
            </a:r>
            <a:endParaRPr kumimoji="0" lang="fr-FR"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pic>
        <p:nvPicPr>
          <p:cNvPr id="4" name="Image 3">
            <a:extLst>
              <a:ext uri="{FF2B5EF4-FFF2-40B4-BE49-F238E27FC236}">
                <a16:creationId xmlns:a16="http://schemas.microsoft.com/office/drawing/2014/main" id="{90D42A93-6B1E-5187-0EB6-29B39AC197A5}"/>
              </a:ext>
            </a:extLst>
          </p:cNvPr>
          <p:cNvPicPr>
            <a:picLocks noChangeAspect="1"/>
          </p:cNvPicPr>
          <p:nvPr/>
        </p:nvPicPr>
        <p:blipFill>
          <a:blip r:embed="rId3"/>
          <a:stretch>
            <a:fillRect/>
          </a:stretch>
        </p:blipFill>
        <p:spPr>
          <a:xfrm>
            <a:off x="436592" y="742174"/>
            <a:ext cx="1710864" cy="1307750"/>
          </a:xfrm>
          <a:prstGeom prst="rect">
            <a:avLst/>
          </a:prstGeom>
        </p:spPr>
      </p:pic>
    </p:spTree>
    <p:extLst>
      <p:ext uri="{BB962C8B-B14F-4D97-AF65-F5344CB8AC3E}">
        <p14:creationId xmlns:p14="http://schemas.microsoft.com/office/powerpoint/2010/main" val="3642406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3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2013 – 2022">
  <a:themeElements>
    <a:clrScheme name="Thème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3640</TotalTime>
  <Words>1226</Words>
  <Application>Microsoft Office PowerPoint</Application>
  <PresentationFormat>Personnalisé</PresentationFormat>
  <Paragraphs>214</Paragraphs>
  <Slides>54</Slides>
  <Notes>7</Notes>
  <HiddenSlides>0</HiddenSlides>
  <MMClips>0</MMClips>
  <ScaleCrop>false</ScaleCrop>
  <HeadingPairs>
    <vt:vector size="6" baseType="variant">
      <vt:variant>
        <vt:lpstr>Polices utilisées</vt:lpstr>
      </vt:variant>
      <vt:variant>
        <vt:i4>14</vt:i4>
      </vt:variant>
      <vt:variant>
        <vt:lpstr>Thème</vt:lpstr>
      </vt:variant>
      <vt:variant>
        <vt:i4>4</vt:i4>
      </vt:variant>
      <vt:variant>
        <vt:lpstr>Titres des diapositives</vt:lpstr>
      </vt:variant>
      <vt:variant>
        <vt:i4>54</vt:i4>
      </vt:variant>
    </vt:vector>
  </HeadingPairs>
  <TitlesOfParts>
    <vt:vector size="72" baseType="lpstr">
      <vt:lpstr>Adobe Arabic</vt:lpstr>
      <vt:lpstr>Air Strip Arabic</vt:lpstr>
      <vt:lpstr>Aptos</vt:lpstr>
      <vt:lpstr>Aptos Display</vt:lpstr>
      <vt:lpstr>Arial</vt:lpstr>
      <vt:lpstr>Calibri</vt:lpstr>
      <vt:lpstr>Calibri Light</vt:lpstr>
      <vt:lpstr>Carelia</vt:lpstr>
      <vt:lpstr>Dosis</vt:lpstr>
      <vt:lpstr>Georgia</vt:lpstr>
      <vt:lpstr>GeosansLight</vt:lpstr>
      <vt:lpstr>Microsoft Uighur</vt:lpstr>
      <vt:lpstr>Times New Roman</vt:lpstr>
      <vt:lpstr>Wingdings</vt:lpstr>
      <vt:lpstr>3_Conception personnalisée</vt:lpstr>
      <vt:lpstr>1_Conception personnalisée</vt:lpstr>
      <vt:lpstr>Conception personnalisée</vt:lpstr>
      <vt:lpstr>Thème Office 2013 – 2022</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SimpleSmart</dc:creator>
  <cp:lastModifiedBy>OMKELTOUM EL MADANI</cp:lastModifiedBy>
  <cp:revision>2210</cp:revision>
  <dcterms:created xsi:type="dcterms:W3CDTF">2014-10-09T07:32:24Z</dcterms:created>
  <dcterms:modified xsi:type="dcterms:W3CDTF">2025-09-21T13:29:21Z</dcterms:modified>
</cp:coreProperties>
</file>