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82" r:id="rId2"/>
    <p:sldMasterId id="2147483824" r:id="rId3"/>
    <p:sldMasterId id="2147483934" r:id="rId4"/>
  </p:sldMasterIdLst>
  <p:notesMasterIdLst>
    <p:notesMasterId r:id="rId52"/>
  </p:notesMasterIdLst>
  <p:handoutMasterIdLst>
    <p:handoutMasterId r:id="rId53"/>
  </p:handoutMasterIdLst>
  <p:sldIdLst>
    <p:sldId id="257" r:id="rId5"/>
    <p:sldId id="2134804867" r:id="rId6"/>
    <p:sldId id="2134805101" r:id="rId7"/>
    <p:sldId id="2134808522" r:id="rId8"/>
    <p:sldId id="2134805392" r:id="rId9"/>
    <p:sldId id="2134805155" r:id="rId10"/>
    <p:sldId id="2134808713" r:id="rId11"/>
    <p:sldId id="2134808454" r:id="rId12"/>
    <p:sldId id="2134808687" r:id="rId13"/>
    <p:sldId id="2134808711" r:id="rId14"/>
    <p:sldId id="2134808531" r:id="rId15"/>
    <p:sldId id="2134808691" r:id="rId16"/>
    <p:sldId id="2134808617" r:id="rId17"/>
    <p:sldId id="2134808620" r:id="rId18"/>
    <p:sldId id="2134808532" r:id="rId19"/>
    <p:sldId id="2134808692" r:id="rId20"/>
    <p:sldId id="2134808563" r:id="rId21"/>
    <p:sldId id="2134808537" r:id="rId22"/>
    <p:sldId id="2134808597" r:id="rId23"/>
    <p:sldId id="2134808581" r:id="rId24"/>
    <p:sldId id="2134808598" r:id="rId25"/>
    <p:sldId id="2134808582" r:id="rId26"/>
    <p:sldId id="2134808599" r:id="rId27"/>
    <p:sldId id="2134808714" r:id="rId28"/>
    <p:sldId id="2134808715" r:id="rId29"/>
    <p:sldId id="2134808448" r:id="rId30"/>
    <p:sldId id="2134808539" r:id="rId31"/>
    <p:sldId id="2134808474" r:id="rId32"/>
    <p:sldId id="2134808468" r:id="rId33"/>
    <p:sldId id="597" r:id="rId34"/>
    <p:sldId id="2134808653" r:id="rId35"/>
    <p:sldId id="2134808678" r:id="rId36"/>
    <p:sldId id="2134808707" r:id="rId37"/>
    <p:sldId id="2134808717" r:id="rId38"/>
    <p:sldId id="2134808661" r:id="rId39"/>
    <p:sldId id="2134808700" r:id="rId40"/>
    <p:sldId id="2134808701" r:id="rId41"/>
    <p:sldId id="2134808669" r:id="rId42"/>
    <p:sldId id="2134808680" r:id="rId43"/>
    <p:sldId id="2134808716" r:id="rId44"/>
    <p:sldId id="2134808664" r:id="rId45"/>
    <p:sldId id="2134808705" r:id="rId46"/>
    <p:sldId id="2134808706" r:id="rId47"/>
    <p:sldId id="2134808501" r:id="rId48"/>
    <p:sldId id="2134808561" r:id="rId49"/>
    <p:sldId id="2134808503" r:id="rId50"/>
    <p:sldId id="2134808502" r:id="rId51"/>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5101"/>
            <p14:sldId id="2134808522"/>
            <p14:sldId id="2134805392"/>
            <p14:sldId id="2134805155"/>
            <p14:sldId id="2134808713"/>
          </p14:sldIdLst>
        </p14:section>
        <p14:section name="افتتاح الحصة" id="{B4CCA7F9-F5CC-4171-9420-75CE68236B45}">
          <p14:sldIdLst>
            <p14:sldId id="2134808454"/>
            <p14:sldId id="2134808687"/>
            <p14:sldId id="2134808711"/>
            <p14:sldId id="2134808531"/>
          </p14:sldIdLst>
        </p14:section>
        <p14:section name="نشاط اعتيادي" id="{3822E05A-48B7-466A-9806-AC1514DAD3AF}">
          <p14:sldIdLst>
            <p14:sldId id="2134808691"/>
            <p14:sldId id="2134808617"/>
            <p14:sldId id="2134808620"/>
            <p14:sldId id="2134808532"/>
            <p14:sldId id="2134808692"/>
            <p14:sldId id="2134808563"/>
            <p14:sldId id="2134808537"/>
            <p14:sldId id="2134808597"/>
            <p14:sldId id="2134808581"/>
            <p14:sldId id="2134808598"/>
            <p14:sldId id="2134808582"/>
            <p14:sldId id="2134808599"/>
            <p14:sldId id="2134808714"/>
            <p14:sldId id="2134808715"/>
          </p14:sldIdLst>
        </p14:section>
        <p14:section name="تحدث وإغناء المعجم" id="{5F742C0B-3E93-40E7-BD04-47EA8F843380}">
          <p14:sldIdLst>
            <p14:sldId id="2134808448"/>
            <p14:sldId id="2134808539"/>
            <p14:sldId id="2134808474"/>
            <p14:sldId id="2134808468"/>
          </p14:sldIdLst>
        </p14:section>
        <p14:section name="أنشطة القراءةوالكتابة" id="{A25CF4A3-DA66-4B51-A640-2EC4C5A8918F}">
          <p14:sldIdLst>
            <p14:sldId id="597"/>
            <p14:sldId id="2134808653"/>
            <p14:sldId id="2134808678"/>
            <p14:sldId id="2134808707"/>
            <p14:sldId id="2134808717"/>
            <p14:sldId id="2134808661"/>
            <p14:sldId id="2134808700"/>
            <p14:sldId id="2134808701"/>
            <p14:sldId id="2134808669"/>
            <p14:sldId id="2134808680"/>
            <p14:sldId id="2134808716"/>
            <p14:sldId id="2134808664"/>
          </p14:sldIdLst>
        </p14:section>
        <p14:section name="ألعاب" id="{66953B43-0502-40BE-9D9D-49C14FC1791C}">
          <p14:sldIdLst>
            <p14:sldId id="2134808705"/>
            <p14:sldId id="2134808706"/>
          </p14:sldIdLst>
        </p14:section>
        <p14:section name="اختتام الحصة" id="{CFAC160B-4D15-40C5-8575-18C3947DD0CB}">
          <p14:sldIdLst>
            <p14:sldId id="2134808501"/>
            <p14:sldId id="2134808561"/>
            <p14:sldId id="2134808503"/>
            <p14:sldId id="2134808502"/>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 id="2" name="OMKELTOUM EL MADANI" initials="OE" lastIdx="1" clrIdx="1">
    <p:extLst>
      <p:ext uri="{19B8F6BF-5375-455C-9EA6-DF929625EA0E}">
        <p15:presenceInfo xmlns:p15="http://schemas.microsoft.com/office/powerpoint/2012/main" userId="dacd0b67ec2b3d9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B1B"/>
    <a:srgbClr val="10147E"/>
    <a:srgbClr val="8A0000"/>
    <a:srgbClr val="19199B"/>
    <a:srgbClr val="006DB4"/>
    <a:srgbClr val="E74C3C"/>
    <a:srgbClr val="D4EAF3"/>
    <a:srgbClr val="FFFFFF"/>
    <a:srgbClr val="0A0C4C"/>
    <a:srgbClr val="B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45" autoAdjust="0"/>
    <p:restoredTop sz="86609" autoAdjust="0"/>
  </p:normalViewPr>
  <p:slideViewPr>
    <p:cSldViewPr snapToGrid="0" showGuides="1">
      <p:cViewPr varScale="1">
        <p:scale>
          <a:sx n="36" d="100"/>
          <a:sy n="36" d="100"/>
        </p:scale>
        <p:origin x="264" y="34"/>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27/09/2025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2950 1 0,'-2950'74'0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3050 200 0,'-2950'74'0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02.696"/>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3176 0 0,'-3175'224'0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10.345"/>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1906 1 0,'-1906'187'0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3050 200 0,'-2950'74'0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2950 1 0,'-2950'74'0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02.696"/>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3176 0 0,'-3175'224'0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10.345"/>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1906 1 0,'-1906'187'0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27/09/2025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6E2D-23EA-9898-3184-ADF16EA123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6E6304-9050-F8FF-15EC-36221E103B8A}"/>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A7EA2831-29AD-C8F5-F734-7EA7738B1E2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7AC731-FA6A-02C8-0222-2730949E997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1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617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917F0-FE67-95B8-FCE2-FEDFCB7BF8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985455-08C1-A605-BDEE-3F6E5463915A}"/>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00AAD798-53F5-E770-E4BD-4F876E872655}"/>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A935D393-7E57-DB4F-1C99-7592521A47C6}"/>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802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89BE9-4A78-7D81-323D-B2AE9D0A63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EFA129-6409-B1BA-B450-DD872FE003AC}"/>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71DEFA17-E914-3C21-A9C3-A2F18CBBD954}"/>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5C62F1B3-BAF9-18B5-4324-DBCD96BADD5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464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94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26</a:t>
            </a:fld>
            <a:endParaRPr lang="fr-FR"/>
          </a:p>
        </p:txBody>
      </p:sp>
    </p:spTree>
    <p:extLst>
      <p:ext uri="{BB962C8B-B14F-4D97-AF65-F5344CB8AC3E}">
        <p14:creationId xmlns:p14="http://schemas.microsoft.com/office/powerpoint/2010/main" val="17058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0" name="Graphique 19">
            <a:extLst>
              <a:ext uri="{FF2B5EF4-FFF2-40B4-BE49-F238E27FC236}">
                <a16:creationId xmlns:a16="http://schemas.microsoft.com/office/drawing/2014/main" id="{4D4777B5-B402-E9A1-A5A6-84AC8061F2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018E912-EF82-5A6F-E1F8-365D757D193A}"/>
              </a:ext>
            </a:extLst>
          </p:cNvPr>
          <p:cNvGraphicFramePr>
            <a:graphicFrameLocks noGrp="1"/>
          </p:cNvGraphicFramePr>
          <p:nvPr userDrawn="1">
            <p:extLst>
              <p:ext uri="{D42A27DB-BD31-4B8C-83A1-F6EECF244321}">
                <p14:modId xmlns:p14="http://schemas.microsoft.com/office/powerpoint/2010/main" val="143779159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2691851829"/>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58298823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266025089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4045739225"/>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9/27/2025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theme" Target="../theme/theme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27/09/2025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7" r:id="rId12"/>
    <p:sldLayoutId id="2147483948" r:id="rId13"/>
    <p:sldLayoutId id="2147483949" r:id="rId14"/>
    <p:sldLayoutId id="2147483844" r:id="rId15"/>
    <p:sldLayoutId id="2147483878" r:id="rId16"/>
    <p:sldLayoutId id="2147483880" r:id="rId17"/>
    <p:sldLayoutId id="2147483881" r:id="rId18"/>
    <p:sldLayoutId id="2147483950" r:id="rId19"/>
    <p:sldLayoutId id="2147483951" r:id="rId20"/>
    <p:sldLayoutId id="2147483838" r:id="rId21"/>
    <p:sldLayoutId id="2147483650" r:id="rId22"/>
    <p:sldLayoutId id="2147483651" r:id="rId23"/>
    <p:sldLayoutId id="2147483652" r:id="rId24"/>
    <p:sldLayoutId id="2147483653" r:id="rId25"/>
    <p:sldLayoutId id="2147483654" r:id="rId26"/>
    <p:sldLayoutId id="2147483655" r:id="rId27"/>
    <p:sldLayoutId id="2147483656" r:id="rId28"/>
    <p:sldLayoutId id="2147483657" r:id="rId29"/>
    <p:sldLayoutId id="2147483658" r:id="rId30"/>
    <p:sldLayoutId id="2147483877" r:id="rId3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0.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7.png"/><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0.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image" Target="../media/image33.png"/><Relationship Id="rId1" Type="http://schemas.openxmlformats.org/officeDocument/2006/relationships/slideLayout" Target="../slideLayouts/slideLayout51.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35.png"/></Relationships>
</file>

<file path=ppt/slides/_rels/slide3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image" Target="../media/image33.png"/><Relationship Id="rId1" Type="http://schemas.openxmlformats.org/officeDocument/2006/relationships/slideLayout" Target="../slideLayouts/slideLayout51.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55.png"/><Relationship Id="rId2" Type="http://schemas.openxmlformats.org/officeDocument/2006/relationships/image" Target="../media/image49.png"/><Relationship Id="rId1" Type="http://schemas.openxmlformats.org/officeDocument/2006/relationships/slideLayout" Target="../slideLayouts/slideLayout51.xml"/><Relationship Id="rId6" Type="http://schemas.openxmlformats.org/officeDocument/2006/relationships/image" Target="../media/image51.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image" Target="../media/image50.png"/><Relationship Id="rId10" Type="http://schemas.openxmlformats.org/officeDocument/2006/relationships/image" Target="../media/image53.png"/><Relationship Id="rId4" Type="http://schemas.openxmlformats.org/officeDocument/2006/relationships/image" Target="../media/image56.png"/><Relationship Id="rId9" Type="http://schemas.openxmlformats.org/officeDocument/2006/relationships/customXml" Target="../ink/ink4.xml"/><Relationship Id="rId14"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6.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40.xml"/><Relationship Id="rId1" Type="http://schemas.openxmlformats.org/officeDocument/2006/relationships/tags" Target="../tags/tag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7.sv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490.png"/><Relationship Id="rId13" Type="http://schemas.openxmlformats.org/officeDocument/2006/relationships/customXml" Target="../ink/ink12.xml"/><Relationship Id="rId3" Type="http://schemas.openxmlformats.org/officeDocument/2006/relationships/customXml" Target="../ink/ink7.xml"/><Relationship Id="rId7" Type="http://schemas.openxmlformats.org/officeDocument/2006/relationships/customXml" Target="../ink/ink9.xml"/><Relationship Id="rId12"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51.xml"/><Relationship Id="rId6" Type="http://schemas.openxmlformats.org/officeDocument/2006/relationships/image" Target="../media/image480.png"/><Relationship Id="rId11" Type="http://schemas.openxmlformats.org/officeDocument/2006/relationships/customXml" Target="../ink/ink11.xml"/><Relationship Id="rId5" Type="http://schemas.openxmlformats.org/officeDocument/2006/relationships/customXml" Target="../ink/ink8.xml"/><Relationship Id="rId10" Type="http://schemas.openxmlformats.org/officeDocument/2006/relationships/image" Target="../media/image500.png"/><Relationship Id="rId4" Type="http://schemas.openxmlformats.org/officeDocument/2006/relationships/image" Target="../media/image470.png"/><Relationship Id="rId9" Type="http://schemas.openxmlformats.org/officeDocument/2006/relationships/customXml" Target="../ink/ink10.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3.png"/><Relationship Id="rId1" Type="http://schemas.openxmlformats.org/officeDocument/2006/relationships/slideLayout" Target="../slideLayouts/slideLayout51.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2.png"/><Relationship Id="rId1" Type="http://schemas.openxmlformats.org/officeDocument/2006/relationships/slideLayout" Target="../slideLayouts/slideLayout5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4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0.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دعم التعلمات الأساس</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328161" y="9202937"/>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52293"/>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fr-FR" sz="5400" b="1" dirty="0">
                  <a:solidFill>
                    <a:srgbClr val="FF0000"/>
                  </a:solidFill>
                  <a:latin typeface="Adobe Arabic" panose="02040503050201020203" pitchFamily="18" charset="-78"/>
                  <a:cs typeface="Adobe Arabic" panose="02040503050201020203" pitchFamily="18" charset="-78"/>
                </a:rPr>
                <a:t>4</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343400" y="6667500"/>
            <a:ext cx="6019800" cy="2057400"/>
            <a:chOff x="4343400" y="5301853"/>
            <a:chExt cx="6019800" cy="2057400"/>
          </a:xfrm>
        </p:grpSpPr>
        <p:grpSp>
          <p:nvGrpSpPr>
            <p:cNvPr id="17" name="Groupe 16">
              <a:extLst>
                <a:ext uri="{FF2B5EF4-FFF2-40B4-BE49-F238E27FC236}">
                  <a16:creationId xmlns:a16="http://schemas.microsoft.com/office/drawing/2014/main" id="{0AFC6808-EE3E-8AF9-4682-D163497B403D}"/>
                </a:ext>
              </a:extLst>
            </p:cNvPr>
            <p:cNvGrpSpPr/>
            <p:nvPr/>
          </p:nvGrpSpPr>
          <p:grpSpPr>
            <a:xfrm>
              <a:off x="5391604" y="6232200"/>
              <a:ext cx="3418547" cy="813494"/>
              <a:chOff x="5366709" y="6759892"/>
              <a:chExt cx="3113402"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5366709" y="6759892"/>
                <a:ext cx="3113402" cy="813494"/>
              </a:xfrm>
              <a:prstGeom prst="roundRect">
                <a:avLst>
                  <a:gd name="adj" fmla="val 32324"/>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600" b="1" dirty="0">
                  <a:solidFill>
                    <a:prstClr val="white"/>
                  </a:solidFill>
                  <a:latin typeface="Adobe Arabic" panose="02040503050201020203" pitchFamily="18" charset="-78"/>
                  <a:cs typeface="Adobe Arabic" panose="02040503050201020203" pitchFamily="18"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5943600" y="6919361"/>
                <a:ext cx="1981200" cy="654025"/>
              </a:xfrm>
              <a:prstGeom prst="rect">
                <a:avLst/>
              </a:prstGeom>
            </p:spPr>
            <p:txBody>
              <a:bodyPr wrap="square" lIns="0" tIns="0" rIns="0" bIns="0" rtlCol="0" anchor="t">
                <a:spAutoFit/>
              </a:bodyPr>
              <a:lstStyle/>
              <a:p>
                <a:pPr algn="r" defTabSz="685834" rtl="1">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a:t>
                </a:r>
                <a:r>
                  <a:rPr lang="fr-FR" sz="4400" b="1" dirty="0">
                    <a:solidFill>
                      <a:srgbClr val="FF0000"/>
                    </a:solidFill>
                    <a:latin typeface="Adobe Arabic" panose="02040503050201020203" pitchFamily="18" charset="-78"/>
                    <a:cs typeface="Adobe Arabic" panose="02040503050201020203" pitchFamily="18" charset="-78"/>
                  </a:rPr>
                  <a:t>10</a:t>
                </a:r>
                <a:endParaRPr lang="en-US" sz="4400" b="1" dirty="0">
                  <a:solidFill>
                    <a:srgbClr val="FF0000"/>
                  </a:solidFill>
                  <a:latin typeface="Adobe Arabic" panose="02040503050201020203" pitchFamily="18" charset="-78"/>
                  <a:cs typeface="Adobe Arabic" panose="02040503050201020203" pitchFamily="18" charset="-78"/>
                </a:endParaRPr>
              </a:p>
            </p:txBody>
          </p:sp>
        </p:grpSp>
        <p:sp>
          <p:nvSpPr>
            <p:cNvPr id="4" name="Rectangle : coins arrondis 3">
              <a:extLst>
                <a:ext uri="{FF2B5EF4-FFF2-40B4-BE49-F238E27FC236}">
                  <a16:creationId xmlns:a16="http://schemas.microsoft.com/office/drawing/2014/main" id="{480176DD-AD75-E05C-FFEB-51070627313B}"/>
                </a:ext>
              </a:extLst>
            </p:cNvPr>
            <p:cNvSpPr/>
            <p:nvPr/>
          </p:nvSpPr>
          <p:spPr>
            <a:xfrm>
              <a:off x="4343400" y="555915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S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لبنة </a:t>
              </a:r>
              <a:r>
                <a:rPr kumimoji="0" lang="a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فقرة</a:t>
              </a:r>
              <a:endParaRPr kumimoji="0" lang="f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المسار </a:t>
              </a:r>
              <a:r>
                <a:rPr lang="fr-FR" sz="5400" b="1" dirty="0">
                  <a:solidFill>
                    <a:srgbClr val="FF0000"/>
                  </a:solidFill>
                  <a:latin typeface="Microsoft Uighur" panose="02000000000000000000" pitchFamily="2" charset="-78"/>
                  <a:cs typeface="Microsoft Uighur" panose="02000000000000000000" pitchFamily="2" charset="-78"/>
                </a:rPr>
                <a:t>2</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BBDBE-EBDA-DCD7-A2FA-A3D65521417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8942D4D-0471-6477-9F3F-AF08839F7B89}"/>
              </a:ext>
            </a:extLst>
          </p:cNvPr>
          <p:cNvSpPr txBox="1"/>
          <p:nvPr/>
        </p:nvSpPr>
        <p:spPr>
          <a:xfrm>
            <a:off x="215839"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سلوك اليوم حول النظافة والنظام، انتبهوا جيدا التعليمات التالية: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13" name="Rectangle : coins arrondis 12">
            <a:extLst>
              <a:ext uri="{FF2B5EF4-FFF2-40B4-BE49-F238E27FC236}">
                <a16:creationId xmlns:a16="http://schemas.microsoft.com/office/drawing/2014/main" id="{4E211CE3-A137-A055-3542-3A1813328669}"/>
              </a:ext>
            </a:extLst>
          </p:cNvPr>
          <p:cNvSpPr/>
          <p:nvPr/>
        </p:nvSpPr>
        <p:spPr>
          <a:xfrm>
            <a:off x="978195" y="2516256"/>
            <a:ext cx="11759609" cy="7081283"/>
          </a:xfrm>
          <a:prstGeom prst="round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endPar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2" name="Image 1">
            <a:extLst>
              <a:ext uri="{FF2B5EF4-FFF2-40B4-BE49-F238E27FC236}">
                <a16:creationId xmlns:a16="http://schemas.microsoft.com/office/drawing/2014/main" id="{F29CE67A-C3F8-0E5D-7EC1-A5390C66B174}"/>
              </a:ext>
            </a:extLst>
          </p:cNvPr>
          <p:cNvPicPr>
            <a:picLocks noChangeAspect="1"/>
          </p:cNvPicPr>
          <p:nvPr/>
        </p:nvPicPr>
        <p:blipFill>
          <a:blip r:embed="rId3"/>
          <a:stretch>
            <a:fillRect/>
          </a:stretch>
        </p:blipFill>
        <p:spPr>
          <a:xfrm>
            <a:off x="450200" y="689461"/>
            <a:ext cx="1676545" cy="1280271"/>
          </a:xfrm>
          <a:prstGeom prst="rect">
            <a:avLst/>
          </a:prstGeom>
        </p:spPr>
      </p:pic>
      <p:graphicFrame>
        <p:nvGraphicFramePr>
          <p:cNvPr id="3" name="Tableau 2">
            <a:extLst>
              <a:ext uri="{FF2B5EF4-FFF2-40B4-BE49-F238E27FC236}">
                <a16:creationId xmlns:a16="http://schemas.microsoft.com/office/drawing/2014/main" id="{AD220A81-8B35-6599-6804-AB2728F120A9}"/>
              </a:ext>
            </a:extLst>
          </p:cNvPr>
          <p:cNvGraphicFramePr>
            <a:graphicFrameLocks noGrp="1"/>
          </p:cNvGraphicFramePr>
          <p:nvPr/>
        </p:nvGraphicFramePr>
        <p:xfrm>
          <a:off x="2126744" y="3976577"/>
          <a:ext cx="9781719" cy="4347152"/>
        </p:xfrm>
        <a:graphic>
          <a:graphicData uri="http://schemas.openxmlformats.org/drawingml/2006/table">
            <a:tbl>
              <a:tblPr rtl="1" firstRow="1" firstCol="1" bandRow="1"/>
              <a:tblGrid>
                <a:gridCol w="9781719">
                  <a:extLst>
                    <a:ext uri="{9D8B030D-6E8A-4147-A177-3AD203B41FA5}">
                      <a16:colId xmlns:a16="http://schemas.microsoft.com/office/drawing/2014/main" val="207440682"/>
                    </a:ext>
                  </a:extLst>
                </a:gridCol>
              </a:tblGrid>
              <a:tr h="4347152">
                <a:tc>
                  <a:txBody>
                    <a:bodyPr/>
                    <a:lstStyle/>
                    <a:p>
                      <a:pPr marL="571500" lvl="0" indent="-571500" algn="r" rtl="1">
                        <a:lnSpc>
                          <a:spcPct val="115000"/>
                        </a:lnSpc>
                        <a:buFont typeface="Arial" panose="020B0604020202020204" pitchFamily="34" charset="0"/>
                        <a:buChar char="•"/>
                      </a:pPr>
                      <a:r>
                        <a:rPr lang="ar-MA" sz="4000" kern="100" dirty="0">
                          <a:effectLst/>
                          <a:latin typeface="Sakkal Majalla" panose="02000000000000000000" pitchFamily="2" charset="-78"/>
                          <a:ea typeface="Aptos" panose="020B0004020202020204" pitchFamily="34" charset="0"/>
                          <a:cs typeface="Sakkal Majalla" panose="02000000000000000000" pitchFamily="2" charset="-78"/>
                        </a:rPr>
                        <a:t>ترتيب الطاولات والكراسي بعد كل حصة. </a:t>
                      </a:r>
                    </a:p>
                    <a:p>
                      <a:pPr marL="571500" lvl="0" indent="-571500" algn="r" rtl="1">
                        <a:lnSpc>
                          <a:spcPct val="115000"/>
                        </a:lnSpc>
                        <a:buFont typeface="Arial" panose="020B0604020202020204" pitchFamily="34" charset="0"/>
                        <a:buChar char="•"/>
                      </a:pPr>
                      <a:r>
                        <a:rPr lang="ar-MA" sz="4000" kern="100" dirty="0">
                          <a:effectLst/>
                          <a:latin typeface="Sakkal Majalla" panose="02000000000000000000" pitchFamily="2" charset="-78"/>
                          <a:ea typeface="Aptos" panose="020B0004020202020204" pitchFamily="34" charset="0"/>
                          <a:cs typeface="Sakkal Majalla" panose="02000000000000000000" pitchFamily="2" charset="-78"/>
                        </a:rPr>
                        <a:t>رمي النفايات في السلة. </a:t>
                      </a:r>
                    </a:p>
                    <a:p>
                      <a:pPr marL="571500" lvl="0" indent="-571500" algn="r" rtl="1">
                        <a:lnSpc>
                          <a:spcPct val="115000"/>
                        </a:lnSpc>
                        <a:buFont typeface="Arial" panose="020B0604020202020204" pitchFamily="34" charset="0"/>
                        <a:buChar char="•"/>
                      </a:pPr>
                      <a:r>
                        <a:rPr lang="ar-MA" sz="4000" kern="100" dirty="0">
                          <a:effectLst/>
                          <a:latin typeface="Sakkal Majalla" panose="02000000000000000000" pitchFamily="2" charset="-78"/>
                          <a:ea typeface="Aptos" panose="020B0004020202020204" pitchFamily="34" charset="0"/>
                          <a:cs typeface="Sakkal Majalla" panose="02000000000000000000" pitchFamily="2" charset="-78"/>
                        </a:rPr>
                        <a:t>الحفاظ على  نظافة الدفاتر و الكتب.</a:t>
                      </a:r>
                    </a:p>
                    <a:p>
                      <a:pPr marL="571500" lvl="0" indent="-571500" algn="r" rtl="1">
                        <a:lnSpc>
                          <a:spcPct val="115000"/>
                        </a:lnSpc>
                        <a:buFont typeface="Arial" panose="020B0604020202020204" pitchFamily="34" charset="0"/>
                        <a:buChar char="•"/>
                      </a:pPr>
                      <a:r>
                        <a:rPr lang="ar-MA" sz="4000" kern="100" dirty="0">
                          <a:effectLst/>
                          <a:latin typeface="Sakkal Majalla" panose="02000000000000000000" pitchFamily="2" charset="-78"/>
                          <a:ea typeface="Aptos" panose="020B0004020202020204" pitchFamily="34" charset="0"/>
                          <a:cs typeface="Sakkal Majalla" panose="02000000000000000000" pitchFamily="2" charset="-78"/>
                        </a:rPr>
                        <a:t>الحرص على نظافة الهندام والنظافة الشخصية.</a:t>
                      </a:r>
                    </a:p>
                    <a:p>
                      <a:pPr marL="571500" lvl="0" indent="-571500" algn="r" rtl="1">
                        <a:lnSpc>
                          <a:spcPct val="115000"/>
                        </a:lnSpc>
                        <a:buFont typeface="Arial" panose="020B0604020202020204" pitchFamily="34" charset="0"/>
                        <a:buChar char="•"/>
                      </a:pPr>
                      <a:r>
                        <a:rPr lang="ar-MA" sz="4000" kern="100" dirty="0">
                          <a:effectLst/>
                          <a:latin typeface="Sakkal Majalla" panose="02000000000000000000" pitchFamily="2" charset="-78"/>
                          <a:ea typeface="Aptos" panose="020B0004020202020204" pitchFamily="34" charset="0"/>
                          <a:cs typeface="Sakkal Majalla" panose="02000000000000000000" pitchFamily="2" charset="-78"/>
                        </a:rPr>
                        <a:t>احترم وألتزم بالقانون الداخلي للمدرسة والتزم بالنظام.</a:t>
                      </a:r>
                    </a:p>
                    <a:p>
                      <a:pPr marL="0" lvl="0" indent="0" algn="r" rtl="1">
                        <a:lnSpc>
                          <a:spcPct val="115000"/>
                        </a:lnSpc>
                        <a:buFont typeface="Arial" panose="020B0604020202020204" pitchFamily="34" charset="0"/>
                        <a:buNone/>
                      </a:pPr>
                      <a:endParaRPr lang="es-ES" sz="4000" kern="100" dirty="0">
                        <a:effectLst/>
                        <a:latin typeface="Sakkal Majalla" panose="02000000000000000000" pitchFamily="2" charset="-78"/>
                        <a:ea typeface="Aptos" panose="020B0004020202020204" pitchFamily="34" charset="0"/>
                        <a:cs typeface="Sakkal Majalla" panose="020000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2234009"/>
                  </a:ext>
                </a:extLst>
              </a:tr>
            </a:tbl>
          </a:graphicData>
        </a:graphic>
      </p:graphicFrame>
    </p:spTree>
    <p:extLst>
      <p:ext uri="{BB962C8B-B14F-4D97-AF65-F5344CB8AC3E}">
        <p14:creationId xmlns:p14="http://schemas.microsoft.com/office/powerpoint/2010/main" val="19513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D74F7-40AA-0C5C-CE92-8F9CC423F61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100107C-2EF5-8A84-8A69-E7FD456C2724}"/>
              </a:ext>
            </a:extLst>
          </p:cNvPr>
          <p:cNvSpPr txBox="1"/>
          <p:nvPr/>
        </p:nvSpPr>
        <p:spPr>
          <a:xfrm>
            <a:off x="340530"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يصرح الأستاذ بالهدف من الحصة بشكل واضح ومختصر. ويمكن تسجيله على جانب من السبورة.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48F6FF27-27A6-844B-DE02-1E5104944078}"/>
              </a:ext>
            </a:extLst>
          </p:cNvPr>
          <p:cNvPicPr>
            <a:picLocks noChangeAspect="1"/>
          </p:cNvPicPr>
          <p:nvPr/>
        </p:nvPicPr>
        <p:blipFill>
          <a:blip r:embed="rId3"/>
          <a:stretch>
            <a:fillRect/>
          </a:stretch>
        </p:blipFill>
        <p:spPr>
          <a:xfrm>
            <a:off x="450200" y="689461"/>
            <a:ext cx="1676545" cy="1280271"/>
          </a:xfrm>
          <a:prstGeom prst="rect">
            <a:avLst/>
          </a:prstGeom>
        </p:spPr>
      </p:pic>
      <p:pic>
        <p:nvPicPr>
          <p:cNvPr id="3" name="Image 2">
            <a:extLst>
              <a:ext uri="{FF2B5EF4-FFF2-40B4-BE49-F238E27FC236}">
                <a16:creationId xmlns:a16="http://schemas.microsoft.com/office/drawing/2014/main" id="{6227D002-4EE9-2CB8-E13E-4C1B9C74FADD}"/>
              </a:ext>
            </a:extLst>
          </p:cNvPr>
          <p:cNvPicPr>
            <a:picLocks noChangeAspect="1"/>
          </p:cNvPicPr>
          <p:nvPr/>
        </p:nvPicPr>
        <p:blipFill>
          <a:blip r:embed="rId3"/>
          <a:stretch>
            <a:fillRect/>
          </a:stretch>
        </p:blipFill>
        <p:spPr>
          <a:xfrm>
            <a:off x="3025074" y="3505200"/>
            <a:ext cx="7665851" cy="5853924"/>
          </a:xfrm>
          <a:prstGeom prst="rect">
            <a:avLst/>
          </a:prstGeom>
        </p:spPr>
      </p:pic>
      <p:sp>
        <p:nvSpPr>
          <p:cNvPr id="4" name="Rectangle : coins arrondis 3">
            <a:extLst>
              <a:ext uri="{FF2B5EF4-FFF2-40B4-BE49-F238E27FC236}">
                <a16:creationId xmlns:a16="http://schemas.microsoft.com/office/drawing/2014/main" id="{6A71D17A-60EB-C8FE-F2EE-503A355941E5}"/>
              </a:ext>
            </a:extLst>
          </p:cNvPr>
          <p:cNvSpPr/>
          <p:nvPr/>
        </p:nvSpPr>
        <p:spPr>
          <a:xfrm>
            <a:off x="2154382" y="1969733"/>
            <a:ext cx="9407236" cy="15354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في حصة اليوم سنعمل جميعا على تحقق الهدف الآتي</a:t>
            </a: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a:t>
            </a:r>
          </a:p>
        </p:txBody>
      </p:sp>
    </p:spTree>
    <p:extLst>
      <p:ext uri="{BB962C8B-B14F-4D97-AF65-F5344CB8AC3E}">
        <p14:creationId xmlns:p14="http://schemas.microsoft.com/office/powerpoint/2010/main" val="553663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D96BEAF4-96E1-F8D9-0C6D-65C59AE793AB}"/>
              </a:ext>
            </a:extLst>
          </p:cNvPr>
          <p:cNvSpPr/>
          <p:nvPr/>
        </p:nvSpPr>
        <p:spPr>
          <a:xfrm>
            <a:off x="648212" y="2147777"/>
            <a:ext cx="6549307" cy="412565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إملاء</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70869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144F-0CA0-07AB-DFEC-0B36A486326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5A840B5-9D49-6F25-FD5A-F9F6572B9945}"/>
              </a:ext>
            </a:extLst>
          </p:cNvPr>
          <p:cNvSpPr txBox="1"/>
          <p:nvPr/>
        </p:nvSpPr>
        <p:spPr>
          <a:xfrm>
            <a:off x="1379620" y="710975"/>
            <a:ext cx="12336380" cy="830997"/>
          </a:xfrm>
          <a:prstGeom prst="rect">
            <a:avLst/>
          </a:prstGeom>
          <a:noFill/>
        </p:spPr>
        <p:txBody>
          <a:bodyPr wrap="square" rtlCol="0" anchor="ctr">
            <a:spAutoFit/>
          </a:bodyPr>
          <a:lstStyle/>
          <a:p>
            <a:pPr marL="977900" lvl="0" algn="r" defTabSz="1074738" rtl="1">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a:t>
            </a:r>
            <a:r>
              <a:rPr lang="ar-MA" sz="2400" dirty="0">
                <a:solidFill>
                  <a:prstClr val="white">
                    <a:lumMod val="65000"/>
                  </a:prstClr>
                </a:solidFill>
                <a:latin typeface="Microsoft Uighur" panose="02000000000000000000" pitchFamily="2" charset="-78"/>
                <a:cs typeface="Microsoft Uighur" panose="02000000000000000000" pitchFamily="2" charset="-78"/>
              </a:rPr>
              <a:t> سأقرأ سلسلة الكلمات، وأنتم ستفعلون مثلي</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977900" lvl="0" algn="r" defTabSz="1074738" rtl="1">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2" name="Image 1">
            <a:extLst>
              <a:ext uri="{FF2B5EF4-FFF2-40B4-BE49-F238E27FC236}">
                <a16:creationId xmlns:a16="http://schemas.microsoft.com/office/drawing/2014/main" id="{67DA63CA-C580-3B75-784F-3E14DA57523A}"/>
              </a:ext>
            </a:extLst>
          </p:cNvPr>
          <p:cNvPicPr>
            <a:picLocks noChangeAspect="1"/>
          </p:cNvPicPr>
          <p:nvPr/>
        </p:nvPicPr>
        <p:blipFill>
          <a:blip r:embed="rId2"/>
          <a:stretch>
            <a:fillRect/>
          </a:stretch>
        </p:blipFill>
        <p:spPr>
          <a:xfrm>
            <a:off x="412248" y="680591"/>
            <a:ext cx="1475360" cy="1353429"/>
          </a:xfrm>
          <a:prstGeom prst="rect">
            <a:avLst/>
          </a:prstGeom>
        </p:spPr>
      </p:pic>
      <p:sp>
        <p:nvSpPr>
          <p:cNvPr id="3" name="Rectangle : coins arrondis 2">
            <a:extLst>
              <a:ext uri="{FF2B5EF4-FFF2-40B4-BE49-F238E27FC236}">
                <a16:creationId xmlns:a16="http://schemas.microsoft.com/office/drawing/2014/main" id="{0C67F1D4-525C-4E73-5925-635B85FD2F81}"/>
              </a:ext>
            </a:extLst>
          </p:cNvPr>
          <p:cNvSpPr/>
          <p:nvPr/>
        </p:nvSpPr>
        <p:spPr>
          <a:xfrm>
            <a:off x="689810" y="4488575"/>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 أَلْوانٌ -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لَوْحَةٌ</a:t>
            </a:r>
            <a:r>
              <a:rPr lang="ar-MA" sz="6600" b="1" kern="0" dirty="0">
                <a:effectLst/>
                <a:latin typeface="Calibri" panose="020F0502020204030204" pitchFamily="34" charset="0"/>
                <a:ea typeface="Calibri" panose="020F0502020204030204" pitchFamily="34" charset="0"/>
                <a:cs typeface="Arial" panose="020B0604020202020204" pitchFamily="34" charset="0"/>
              </a:rPr>
              <a:t> – زَخْرَفَةٌ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رَسَمَ</a:t>
            </a:r>
            <a:r>
              <a:rPr lang="ar-MA" sz="6600" b="1" kern="0" dirty="0">
                <a:solidFill>
                  <a:prstClr val="black"/>
                </a:solidFill>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a:t>
            </a:r>
            <a:r>
              <a:rPr lang="ar-MA" sz="6600" b="1" kern="0" dirty="0">
                <a:latin typeface="Calibri" panose="020F0502020204030204" pitchFamily="34" charset="0"/>
                <a:ea typeface="Calibri" panose="020F0502020204030204" pitchFamily="34" charset="0"/>
                <a:cs typeface="Arial" panose="020B0604020202020204" pitchFamily="34" charset="0"/>
              </a:rPr>
              <a:t>قَرَأَ</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6076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9E9A9-610B-22BF-B67B-CFCFCC102E90}"/>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14ECBB3-7FA3-C939-8DB4-72EA90F3AC41}"/>
              </a:ext>
            </a:extLst>
          </p:cNvPr>
          <p:cNvSpPr txBox="1"/>
          <p:nvPr/>
        </p:nvSpPr>
        <p:spPr>
          <a:xfrm>
            <a:off x="1379620" y="710975"/>
            <a:ext cx="12336380" cy="830997"/>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من يقرأ</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ينتدب الأستاذ بعض التلاميذ لقراءة الكلمات</a:t>
            </a:r>
          </a:p>
        </p:txBody>
      </p:sp>
      <p:pic>
        <p:nvPicPr>
          <p:cNvPr id="3" name="Image 2">
            <a:extLst>
              <a:ext uri="{FF2B5EF4-FFF2-40B4-BE49-F238E27FC236}">
                <a16:creationId xmlns:a16="http://schemas.microsoft.com/office/drawing/2014/main" id="{800A022C-DD2E-F5F0-CE66-33EE005341E8}"/>
              </a:ext>
            </a:extLst>
          </p:cNvPr>
          <p:cNvPicPr>
            <a:picLocks noChangeAspect="1"/>
          </p:cNvPicPr>
          <p:nvPr/>
        </p:nvPicPr>
        <p:blipFill>
          <a:blip r:embed="rId2"/>
          <a:stretch>
            <a:fillRect/>
          </a:stretch>
        </p:blipFill>
        <p:spPr>
          <a:xfrm>
            <a:off x="321135" y="668398"/>
            <a:ext cx="1767993" cy="1377815"/>
          </a:xfrm>
          <a:prstGeom prst="rect">
            <a:avLst/>
          </a:prstGeom>
        </p:spPr>
      </p:pic>
      <p:sp>
        <p:nvSpPr>
          <p:cNvPr id="2" name="Rectangle : coins arrondis 1">
            <a:extLst>
              <a:ext uri="{FF2B5EF4-FFF2-40B4-BE49-F238E27FC236}">
                <a16:creationId xmlns:a16="http://schemas.microsoft.com/office/drawing/2014/main" id="{EBF9A438-5EBA-0497-9015-CB3CF18EA50B}"/>
              </a:ext>
            </a:extLst>
          </p:cNvPr>
          <p:cNvSpPr/>
          <p:nvPr/>
        </p:nvSpPr>
        <p:spPr>
          <a:xfrm>
            <a:off x="689810" y="4488575"/>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 أَلْوانٌ -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لَوْحَةٌ</a:t>
            </a:r>
            <a:r>
              <a:rPr lang="ar-MA" sz="6600" b="1" kern="0" dirty="0">
                <a:effectLst/>
                <a:latin typeface="Calibri" panose="020F0502020204030204" pitchFamily="34" charset="0"/>
                <a:ea typeface="Calibri" panose="020F0502020204030204" pitchFamily="34" charset="0"/>
                <a:cs typeface="Arial" panose="020B0604020202020204" pitchFamily="34" charset="0"/>
              </a:rPr>
              <a:t> – زَخْرَفَةٌ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رَسَمَ</a:t>
            </a:r>
            <a:r>
              <a:rPr lang="ar-MA" sz="6600" b="1" kern="0" dirty="0">
                <a:solidFill>
                  <a:prstClr val="black"/>
                </a:solidFill>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a:t>
            </a:r>
            <a:r>
              <a:rPr lang="ar-MA" sz="6600" b="1" kern="0" dirty="0">
                <a:latin typeface="Calibri" panose="020F0502020204030204" pitchFamily="34" charset="0"/>
                <a:ea typeface="Calibri" panose="020F0502020204030204" pitchFamily="34" charset="0"/>
                <a:cs typeface="Arial" panose="020B0604020202020204" pitchFamily="34" charset="0"/>
              </a:rPr>
              <a:t>قَرَأَ</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11559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533A270-9253-5E18-1483-5936701E86FF}"/>
              </a:ext>
            </a:extLst>
          </p:cNvPr>
          <p:cNvSpPr txBox="1"/>
          <p:nvPr/>
        </p:nvSpPr>
        <p:spPr>
          <a:xfrm>
            <a:off x="254937" y="944177"/>
            <a:ext cx="11973429" cy="861774"/>
          </a:xfrm>
          <a:prstGeom prst="rect">
            <a:avLst/>
          </a:prstGeom>
          <a:noFill/>
        </p:spPr>
        <p:txBody>
          <a:bodyPr wrap="square" rtlCol="0" anchor="ctr">
            <a:spAutoFit/>
          </a:bodyPr>
          <a:lstStyle/>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الآن سأملي عليكم هذه الكلمات.</a:t>
            </a:r>
          </a:p>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 </a:t>
            </a:r>
          </a:p>
        </p:txBody>
      </p:sp>
      <p:pic>
        <p:nvPicPr>
          <p:cNvPr id="2" name="Image 1">
            <a:extLst>
              <a:ext uri="{FF2B5EF4-FFF2-40B4-BE49-F238E27FC236}">
                <a16:creationId xmlns:a16="http://schemas.microsoft.com/office/drawing/2014/main" id="{FD023D53-E614-16BC-426E-84E3F619BE0C}"/>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4" name="Image 3">
            <a:extLst>
              <a:ext uri="{FF2B5EF4-FFF2-40B4-BE49-F238E27FC236}">
                <a16:creationId xmlns:a16="http://schemas.microsoft.com/office/drawing/2014/main" id="{0BABE81E-E859-46D2-85C5-E65530296710}"/>
              </a:ext>
            </a:extLst>
          </p:cNvPr>
          <p:cNvPicPr>
            <a:picLocks noChangeAspect="1"/>
          </p:cNvPicPr>
          <p:nvPr/>
        </p:nvPicPr>
        <p:blipFill>
          <a:blip r:embed="rId3"/>
          <a:stretch>
            <a:fillRect/>
          </a:stretch>
        </p:blipFill>
        <p:spPr>
          <a:xfrm>
            <a:off x="2516150" y="2556982"/>
            <a:ext cx="8683700" cy="6637646"/>
          </a:xfrm>
          <a:prstGeom prst="rect">
            <a:avLst/>
          </a:prstGeom>
        </p:spPr>
      </p:pic>
    </p:spTree>
    <p:extLst>
      <p:ext uri="{BB962C8B-B14F-4D97-AF65-F5344CB8AC3E}">
        <p14:creationId xmlns:p14="http://schemas.microsoft.com/office/powerpoint/2010/main" val="2639336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6E4C-D0F4-43F5-D136-2537210FBEA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2C9241E-53CB-37A3-33EE-436AF717BFEB}"/>
              </a:ext>
            </a:extLst>
          </p:cNvPr>
          <p:cNvSpPr txBox="1"/>
          <p:nvPr/>
        </p:nvSpPr>
        <p:spPr>
          <a:xfrm>
            <a:off x="975287" y="726619"/>
            <a:ext cx="11765426"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اكتبوا :  قَرَأَ </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51DB5F24-B4CE-7C3E-DAA3-CE63F9806C00}"/>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B9C0FB21-FE9A-A317-63F2-0F5F752C732E}"/>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2949022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E6CD2-EE7B-DB80-6836-B4CA0F5F8F5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242E913-A20B-9BC0-F2DB-89F5E327EE9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022BACA4-66BD-2FAB-BD46-0F689603671F}"/>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07195A75-6B76-144D-74AB-3CF8A6CDA84C}"/>
              </a:ext>
            </a:extLst>
          </p:cNvPr>
          <p:cNvSpPr txBox="1"/>
          <p:nvPr/>
        </p:nvSpPr>
        <p:spPr>
          <a:xfrm>
            <a:off x="3148206" y="4315611"/>
            <a:ext cx="7744689" cy="3770263"/>
          </a:xfrm>
          <a:prstGeom prst="rect">
            <a:avLst/>
          </a:prstGeom>
          <a:noFill/>
        </p:spPr>
        <p:txBody>
          <a:bodyPr wrap="square" rtlCol="0">
            <a:spAutoFit/>
          </a:bodyPr>
          <a:lstStyle/>
          <a:p>
            <a:pPr lvl="0" algn="ctr" defTabSz="914400">
              <a:defRPr/>
            </a:pPr>
            <a:r>
              <a:rPr lang="ar-MA" sz="23900" b="1" kern="100" dirty="0">
                <a:solidFill>
                  <a:prstClr val="black"/>
                </a:solidFill>
                <a:latin typeface="Aptos" panose="020B0004020202020204" pitchFamily="34" charset="0"/>
                <a:ea typeface="Aptos" panose="020B0004020202020204" pitchFamily="34" charset="0"/>
              </a:rPr>
              <a:t>قَرَأَ</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80896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06C26-2999-8DC0-430E-68618BA8BFA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BDE9B1E-6478-F4F5-549A-1A28F55C4B6A}"/>
              </a:ext>
            </a:extLst>
          </p:cNvPr>
          <p:cNvSpPr txBox="1"/>
          <p:nvPr/>
        </p:nvSpPr>
        <p:spPr>
          <a:xfrm>
            <a:off x="828355" y="913399"/>
            <a:ext cx="11765426" cy="461665"/>
          </a:xfrm>
          <a:prstGeom prst="rect">
            <a:avLst/>
          </a:prstGeom>
          <a:noFill/>
        </p:spPr>
        <p:txBody>
          <a:bodyPr wrap="square" rtlCol="0" anchor="ctr">
            <a:spAutoFit/>
          </a:bodyPr>
          <a:lstStyle/>
          <a:p>
            <a:pPr lvl="0" algn="r"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 اُكتبوا ألوان. </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1EAF2475-503D-E6FC-D1D4-930AAE0EF635}"/>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15B62240-81D8-7517-D442-DA3C2F58BDCF}"/>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274001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B9F2-54BB-D8E4-1E07-D561F9C5353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A131CAD-CDC7-C319-4968-63306C6D754E}"/>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E3A16012-0556-C9A3-58FD-EDE0C0B0387C}"/>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AC872B29-AEAE-99D2-02AB-4D9FB809B9C6}"/>
              </a:ext>
            </a:extLst>
          </p:cNvPr>
          <p:cNvSpPr txBox="1"/>
          <p:nvPr/>
        </p:nvSpPr>
        <p:spPr>
          <a:xfrm>
            <a:off x="2701638" y="2337955"/>
            <a:ext cx="7744689" cy="53860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344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أَلْوانٌ</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64785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08BB3-5846-9595-780B-A101533C0C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DEAC920-AEBE-6E28-27F5-E7B88755AA81}"/>
              </a:ext>
            </a:extLst>
          </p:cNvPr>
          <p:cNvSpPr txBox="1"/>
          <p:nvPr/>
        </p:nvSpPr>
        <p:spPr>
          <a:xfrm>
            <a:off x="828355" y="913399"/>
            <a:ext cx="11765426"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اكتبوا : لَوْحَةٌ.</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B6C5DDE2-58F8-C046-FC83-089E5B99A18E}"/>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22450CB5-11CD-653F-7C65-4C2681373C35}"/>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478597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CA4F-CA0B-7A3F-6EB1-306BEFD31FF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CF24180-14DF-C134-4137-FC25D78DAF93}"/>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895653CE-944D-4382-E817-067912CC441A}"/>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FF148EC0-6566-4024-E6E1-8CA73F69E9B3}"/>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noProof="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لَوْحَةٌ </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2152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F84F2-FBEB-FC44-C860-4F99B3853FB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C4D163C-14FC-E6C9-7A26-15597CB8447A}"/>
              </a:ext>
            </a:extLst>
          </p:cNvPr>
          <p:cNvSpPr txBox="1"/>
          <p:nvPr/>
        </p:nvSpPr>
        <p:spPr>
          <a:xfrm>
            <a:off x="606497" y="1145545"/>
            <a:ext cx="11973429"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اُكتبوا : زَخْرَفَةٌ</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83D4C44E-F9DD-EA0F-834A-DB2FA2C5F86E}"/>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BCDD9595-329E-DDB8-B2AB-17BE454D8D40}"/>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113036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334A-A77C-7AF3-776A-380B38D853F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FD5878E-DFF0-9DA3-7542-AFC71AA29DA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C4C71E74-ED0B-464C-40F9-2A05114B80BF}"/>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73095EAD-A480-ED29-B766-C3B8F1E51EC5}"/>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زَخْرَفَةٌ</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15855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D4971-04FA-1BCD-55D5-9ACCD1F9E27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E016C74-4CC0-6B03-E50C-60924C779D40}"/>
              </a:ext>
            </a:extLst>
          </p:cNvPr>
          <p:cNvSpPr txBox="1"/>
          <p:nvPr/>
        </p:nvSpPr>
        <p:spPr>
          <a:xfrm>
            <a:off x="828355" y="913399"/>
            <a:ext cx="11765426"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اكتبوا : رَسَمَ.</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D5880B29-2306-2BEE-5B13-62BA17397B4D}"/>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DF559E3A-F427-E7DE-83AD-1202BD59CF50}"/>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3873430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BC1EE-6E32-95C3-EB57-71A787DFBA7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1A527AE-F7A1-A1E7-F77C-E4604C07DB95}"/>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EAB3ADA0-BABC-ACEE-C307-DD4D59DF03FC}"/>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811B3146-F0B1-A63E-9A3F-65047C705E07}"/>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رَسَمَ</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80308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تحدث وإغناء المعجم</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Rectangle : coins arrondis 3">
            <a:extLst>
              <a:ext uri="{FF2B5EF4-FFF2-40B4-BE49-F238E27FC236}">
                <a16:creationId xmlns:a16="http://schemas.microsoft.com/office/drawing/2014/main" id="{526BD78D-56AC-37E2-50C1-209C3F746608}"/>
              </a:ext>
            </a:extLst>
          </p:cNvPr>
          <p:cNvSpPr/>
          <p:nvPr/>
        </p:nvSpPr>
        <p:spPr>
          <a:xfrm>
            <a:off x="249382" y="2036618"/>
            <a:ext cx="7509163" cy="393469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685834" rtl="1">
              <a:lnSpc>
                <a:spcPts val="11099"/>
              </a:lnSpc>
            </a:pPr>
            <a:r>
              <a:rPr lang="ar-MA" sz="6000" dirty="0">
                <a:solidFill>
                  <a:srgbClr val="01070A"/>
                </a:solidFill>
                <a:latin typeface="Microsoft Uighur" panose="02000000000000000000" pitchFamily="2" charset="-78"/>
                <a:cs typeface="Microsoft Uighur" panose="02000000000000000000" pitchFamily="2" charset="-78"/>
              </a:rPr>
              <a:t>قراءة الصورة: لوحة هواياتي.</a:t>
            </a:r>
          </a:p>
          <a:p>
            <a:pPr marL="0" marR="0" lvl="0" indent="0" algn="ctr" defTabSz="914349" rtl="1" eaLnBrk="1" fontAlgn="auto" latinLnBrk="0" hangingPunct="1">
              <a:lnSpc>
                <a:spcPct val="100000"/>
              </a:lnSpc>
              <a:spcBef>
                <a:spcPts val="0"/>
              </a:spcBef>
              <a:spcAft>
                <a:spcPts val="0"/>
              </a:spcAft>
              <a:buClrTx/>
              <a:buSzTx/>
              <a:buFontTx/>
              <a:buNone/>
              <a:tabLst/>
              <a:defRPr/>
            </a:pP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007697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19B27766-CF1F-0E90-1AFC-2D3D4298239D}"/>
              </a:ext>
            </a:extLst>
          </p:cNvPr>
          <p:cNvSpPr txBox="1"/>
          <p:nvPr/>
        </p:nvSpPr>
        <p:spPr>
          <a:xfrm>
            <a:off x="1379620" y="895641"/>
            <a:ext cx="12336380" cy="461665"/>
          </a:xfrm>
          <a:prstGeom prst="rect">
            <a:avLst/>
          </a:prstGeom>
          <a:noFill/>
        </p:spPr>
        <p:txBody>
          <a:bodyPr wrap="square" rtlCol="0" anchor="ctr">
            <a:spAutoFit/>
          </a:bodyPr>
          <a:lstStyle/>
          <a:p>
            <a:pPr marL="977900" lvl="0" algn="r" defTabSz="1074738"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سألاحظ الصورة، ثم أشير إلى عنصر منها، وأعبر عنه بكلمة واحدة: </a:t>
            </a:r>
          </a:p>
        </p:txBody>
      </p:sp>
      <p:pic>
        <p:nvPicPr>
          <p:cNvPr id="2" name="Image 1">
            <a:extLst>
              <a:ext uri="{FF2B5EF4-FFF2-40B4-BE49-F238E27FC236}">
                <a16:creationId xmlns:a16="http://schemas.microsoft.com/office/drawing/2014/main" id="{ACCADD8B-9173-4EC6-E447-D3FD5ED4EC18}"/>
              </a:ext>
            </a:extLst>
          </p:cNvPr>
          <p:cNvPicPr>
            <a:picLocks noChangeAspect="1"/>
          </p:cNvPicPr>
          <p:nvPr/>
        </p:nvPicPr>
        <p:blipFill>
          <a:blip r:embed="rId2"/>
          <a:stretch>
            <a:fillRect/>
          </a:stretch>
        </p:blipFill>
        <p:spPr>
          <a:xfrm>
            <a:off x="412248" y="680591"/>
            <a:ext cx="1475360" cy="1353429"/>
          </a:xfrm>
          <a:prstGeom prst="rect">
            <a:avLst/>
          </a:prstGeom>
        </p:spPr>
      </p:pic>
      <p:sp>
        <p:nvSpPr>
          <p:cNvPr id="7" name="Flèche : bas 6">
            <a:extLst>
              <a:ext uri="{FF2B5EF4-FFF2-40B4-BE49-F238E27FC236}">
                <a16:creationId xmlns:a16="http://schemas.microsoft.com/office/drawing/2014/main" id="{F3978A99-67D2-D7A1-2491-B02FE732ECBA}"/>
              </a:ext>
            </a:extLst>
          </p:cNvPr>
          <p:cNvSpPr/>
          <p:nvPr/>
        </p:nvSpPr>
        <p:spPr>
          <a:xfrm>
            <a:off x="6705599" y="5771751"/>
            <a:ext cx="304801" cy="604336"/>
          </a:xfrm>
          <a:prstGeom prst="downArrow">
            <a:avLst/>
          </a:prstGeom>
          <a:solidFill>
            <a:srgbClr val="FF0000"/>
          </a:solidFill>
          <a:ln w="19050" cap="flat" cmpd="sng" algn="ctr">
            <a:solidFill>
              <a:srgbClr val="156082">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5" name="Image 4">
            <a:extLst>
              <a:ext uri="{FF2B5EF4-FFF2-40B4-BE49-F238E27FC236}">
                <a16:creationId xmlns:a16="http://schemas.microsoft.com/office/drawing/2014/main" id="{5D1F7814-51E7-5717-6BCF-907CB4A1D6C5}"/>
              </a:ext>
            </a:extLst>
          </p:cNvPr>
          <p:cNvPicPr>
            <a:picLocks noChangeAspect="1"/>
          </p:cNvPicPr>
          <p:nvPr/>
        </p:nvPicPr>
        <p:blipFill>
          <a:blip r:embed="rId3"/>
          <a:stretch>
            <a:fillRect/>
          </a:stretch>
        </p:blipFill>
        <p:spPr>
          <a:xfrm>
            <a:off x="1630017" y="2464904"/>
            <a:ext cx="10396331" cy="7315199"/>
          </a:xfrm>
          <a:prstGeom prst="rect">
            <a:avLst/>
          </a:prstGeom>
        </p:spPr>
      </p:pic>
    </p:spTree>
    <p:extLst>
      <p:ext uri="{BB962C8B-B14F-4D97-AF65-F5344CB8AC3E}">
        <p14:creationId xmlns:p14="http://schemas.microsoft.com/office/powerpoint/2010/main" val="3114214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8C5D8-158A-DE25-CB99-29203245756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B155A66-866E-E463-318C-EE1278D49B2D}"/>
              </a:ext>
            </a:extLst>
          </p:cNvPr>
          <p:cNvSpPr txBox="1"/>
          <p:nvPr/>
        </p:nvSpPr>
        <p:spPr>
          <a:xfrm>
            <a:off x="1379620" y="895641"/>
            <a:ext cx="12336380" cy="461665"/>
          </a:xfrm>
          <a:prstGeom prst="rect">
            <a:avLst/>
          </a:prstGeom>
          <a:noFill/>
        </p:spPr>
        <p:txBody>
          <a:bodyPr wrap="square" rtlCol="0" anchor="ctr">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دوركم</a:t>
            </a:r>
            <a:r>
              <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كل واحد منكم سيعبر عن عنصر من عناصر الصورة بكلمة واحدة، ويركب الكلمة في جملة.</a:t>
            </a:r>
          </a:p>
        </p:txBody>
      </p:sp>
      <p:pic>
        <p:nvPicPr>
          <p:cNvPr id="2" name="Image 1">
            <a:extLst>
              <a:ext uri="{FF2B5EF4-FFF2-40B4-BE49-F238E27FC236}">
                <a16:creationId xmlns:a16="http://schemas.microsoft.com/office/drawing/2014/main" id="{450C8D25-A61C-37D3-D755-6C51465E7DD5}"/>
              </a:ext>
            </a:extLst>
          </p:cNvPr>
          <p:cNvPicPr>
            <a:picLocks noChangeAspect="1"/>
          </p:cNvPicPr>
          <p:nvPr/>
        </p:nvPicPr>
        <p:blipFill>
          <a:blip r:embed="rId2"/>
          <a:stretch>
            <a:fillRect/>
          </a:stretch>
        </p:blipFill>
        <p:spPr>
          <a:xfrm>
            <a:off x="284191" y="765501"/>
            <a:ext cx="1681065" cy="1284972"/>
          </a:xfrm>
          <a:prstGeom prst="rect">
            <a:avLst/>
          </a:prstGeom>
        </p:spPr>
      </p:pic>
      <p:pic>
        <p:nvPicPr>
          <p:cNvPr id="3" name="Image 2">
            <a:extLst>
              <a:ext uri="{FF2B5EF4-FFF2-40B4-BE49-F238E27FC236}">
                <a16:creationId xmlns:a16="http://schemas.microsoft.com/office/drawing/2014/main" id="{17349EEC-9BA2-B852-E259-2BCABC32CC16}"/>
              </a:ext>
            </a:extLst>
          </p:cNvPr>
          <p:cNvPicPr>
            <a:picLocks noChangeAspect="1"/>
          </p:cNvPicPr>
          <p:nvPr/>
        </p:nvPicPr>
        <p:blipFill>
          <a:blip r:embed="rId3"/>
          <a:stretch>
            <a:fillRect/>
          </a:stretch>
        </p:blipFill>
        <p:spPr>
          <a:xfrm>
            <a:off x="1657661" y="1881857"/>
            <a:ext cx="10400677" cy="7918126"/>
          </a:xfrm>
          <a:prstGeom prst="rect">
            <a:avLst/>
          </a:prstGeom>
        </p:spPr>
      </p:pic>
    </p:spTree>
    <p:extLst>
      <p:ext uri="{BB962C8B-B14F-4D97-AF65-F5344CB8AC3E}">
        <p14:creationId xmlns:p14="http://schemas.microsoft.com/office/powerpoint/2010/main" val="1418471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0AFB-3120-E39D-71C7-EC3CCB6A86D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28F4281-2ACA-EE6E-BDFB-ACBC974131BC}"/>
              </a:ext>
            </a:extLst>
          </p:cNvPr>
          <p:cNvSpPr txBox="1"/>
          <p:nvPr/>
        </p:nvSpPr>
        <p:spPr>
          <a:xfrm>
            <a:off x="1406013" y="1074684"/>
            <a:ext cx="12133006" cy="1698013"/>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1800" b="0" i="1"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يعرض الأستاذ الكلمات  على السبورة، ثم يطلب من المتعلمين تركيبها في جمل.</a:t>
            </a:r>
          </a:p>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1600" b="0"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يدون الأستاذ بعض الجمل على السبورة الجانبية و ينتدب بعض المتعلمين لقراءتها.</a:t>
            </a:r>
            <a:r>
              <a:rPr kumimoji="0" lang="ar-MA" sz="2400" b="0" i="0" u="none" strike="noStrike" kern="1200" cap="none" spc="0" normalizeH="0" baseline="0" noProof="0" dirty="0">
                <a:ln>
                  <a:noFill/>
                </a:ln>
                <a:solidFill>
                  <a:prstClr val="white">
                    <a:lumMod val="65000"/>
                  </a:prstClr>
                </a:solidFill>
                <a:effectLst/>
                <a:uLnTx/>
                <a:uFillTx/>
                <a:latin typeface="Dosis" pitchFamily="2" charset="0"/>
                <a:ea typeface="+mn-ea"/>
                <a:cs typeface="Microsoft Uighur" panose="02000000000000000000" pitchFamily="2" charset="-78"/>
              </a:rPr>
              <a:t>.</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ar-MA" sz="1800" b="0" i="1"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4" name="Image 3">
            <a:extLst>
              <a:ext uri="{FF2B5EF4-FFF2-40B4-BE49-F238E27FC236}">
                <a16:creationId xmlns:a16="http://schemas.microsoft.com/office/drawing/2014/main" id="{FEA64E51-7426-E4A1-EB46-093A8D7294A6}"/>
              </a:ext>
            </a:extLst>
          </p:cNvPr>
          <p:cNvPicPr>
            <a:picLocks noChangeAspect="1"/>
          </p:cNvPicPr>
          <p:nvPr/>
        </p:nvPicPr>
        <p:blipFill>
          <a:blip r:embed="rId2"/>
          <a:stretch>
            <a:fillRect/>
          </a:stretch>
        </p:blipFill>
        <p:spPr>
          <a:xfrm>
            <a:off x="2556338" y="2487845"/>
            <a:ext cx="8797290" cy="6724471"/>
          </a:xfrm>
          <a:prstGeom prst="rect">
            <a:avLst/>
          </a:prstGeom>
        </p:spPr>
      </p:pic>
    </p:spTree>
    <p:extLst>
      <p:ext uri="{BB962C8B-B14F-4D97-AF65-F5344CB8AC3E}">
        <p14:creationId xmlns:p14="http://schemas.microsoft.com/office/powerpoint/2010/main" val="1403980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14202AE5-5468-7FCD-3B7B-D4DBB9C10F9D}"/>
              </a:ext>
            </a:extLst>
          </p:cNvPr>
          <p:cNvGrpSpPr/>
          <p:nvPr/>
        </p:nvGrpSpPr>
        <p:grpSpPr>
          <a:xfrm>
            <a:off x="1954265" y="5143500"/>
            <a:ext cx="9582538" cy="2654573"/>
            <a:chOff x="1954265" y="5143500"/>
            <a:chExt cx="9582538" cy="2654573"/>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143500"/>
              <a:ext cx="9344906" cy="2654573"/>
              <a:chOff x="3334343" y="5038743"/>
              <a:chExt cx="9344906" cy="2654573"/>
            </a:xfrm>
            <a:solidFill>
              <a:schemeClr val="accent5">
                <a:lumMod val="20000"/>
                <a:lumOff val="80000"/>
              </a:schemeClr>
            </a:solidFill>
          </p:grpSpPr>
          <p:sp>
            <p:nvSpPr>
              <p:cNvPr id="13" name="ZoneTexte 12">
                <a:extLst>
                  <a:ext uri="{FF2B5EF4-FFF2-40B4-BE49-F238E27FC236}">
                    <a16:creationId xmlns:a16="http://schemas.microsoft.com/office/drawing/2014/main" id="{21CEE908-A23E-3615-FC3A-B9D65947341C}"/>
                  </a:ext>
                </a:extLst>
              </p:cNvPr>
              <p:cNvSpPr txBox="1"/>
              <p:nvPr/>
            </p:nvSpPr>
            <p:spPr>
              <a:xfrm>
                <a:off x="3334343" y="5038743"/>
                <a:ext cx="8547581" cy="2654573"/>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توظيف معجم مرتبط بالهوايات؛</a:t>
                </a:r>
              </a:p>
              <a:p>
                <a:pPr algn="r" defTabSz="685834" rtl="1">
                  <a:spcAft>
                    <a:spcPts val="900"/>
                  </a:spcAft>
                  <a:defRPr/>
                </a:pP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endParaRPr lang="fr-FR" sz="3600" b="1" dirty="0">
                  <a:solidFill>
                    <a:srgbClr val="106585"/>
                  </a:solidFill>
                  <a:latin typeface="Adobe Arabic" panose="02040503050201020203" pitchFamily="18" charset="-78"/>
                  <a:cs typeface="Adobe Arabic" panose="02040503050201020203" pitchFamily="18" charset="-78"/>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646331"/>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قراءة فقرة بسيطة وفهمها ونقلها؛</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260BF530-5C47-5E22-B48F-3B4AD00C4432}"/>
                </a:ext>
              </a:extLst>
            </p:cNvPr>
            <p:cNvSpPr txBox="1"/>
            <p:nvPr/>
          </p:nvSpPr>
          <p:spPr>
            <a:xfrm>
              <a:off x="1954265" y="6867048"/>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إكمال فقرة .</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1896261F-CA9E-9687-9AE9-A6C2F0C21B00}"/>
                </a:ext>
              </a:extLst>
            </p:cNvPr>
            <p:cNvPicPr>
              <a:picLocks noChangeAspect="1"/>
            </p:cNvPicPr>
            <p:nvPr/>
          </p:nvPicPr>
          <p:blipFill>
            <a:blip r:embed="rId5"/>
            <a:stretch>
              <a:fillRect/>
            </a:stretch>
          </p:blipFill>
          <p:spPr>
            <a:xfrm>
              <a:off x="11081793" y="6973584"/>
              <a:ext cx="455010" cy="466386"/>
            </a:xfrm>
            <a:prstGeom prst="rect">
              <a:avLst/>
            </a:prstGeom>
            <a:solidFill>
              <a:schemeClr val="accent5">
                <a:lumMod val="20000"/>
                <a:lumOff val="80000"/>
              </a:schemeClr>
            </a:solidFill>
          </p:spPr>
        </p:pic>
      </p:grpSp>
      <p:sp>
        <p:nvSpPr>
          <p:cNvPr id="12" name="Rectangle : coins arrondis 11">
            <a:extLst>
              <a:ext uri="{FF2B5EF4-FFF2-40B4-BE49-F238E27FC236}">
                <a16:creationId xmlns:a16="http://schemas.microsoft.com/office/drawing/2014/main" id="{FF298197-ED65-321A-257C-E57D4E4F9314}"/>
              </a:ext>
            </a:extLst>
          </p:cNvPr>
          <p:cNvSpPr/>
          <p:nvPr/>
        </p:nvSpPr>
        <p:spPr>
          <a:xfrm>
            <a:off x="4218682" y="1688821"/>
            <a:ext cx="5077718" cy="1093781"/>
          </a:xfrm>
          <a:prstGeom prst="roundRect">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أهـــداف الـحـصة</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25353"/>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78909"/>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القراءة والكتابة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Freeform 2">
            <a:extLst>
              <a:ext uri="{FF2B5EF4-FFF2-40B4-BE49-F238E27FC236}">
                <a16:creationId xmlns:a16="http://schemas.microsoft.com/office/drawing/2014/main" id="{89346D30-016F-CFBB-423D-ECDE8F11DB6B}"/>
              </a:ext>
            </a:extLst>
          </p:cNvPr>
          <p:cNvSpPr/>
          <p:nvPr/>
        </p:nvSpPr>
        <p:spPr>
          <a:xfrm>
            <a:off x="720436" y="2208114"/>
            <a:ext cx="7025070" cy="540292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742950" marR="0" lvl="1" indent="-285750" algn="r" defTabSz="13716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أتمم كتابة فقرة؛</a:t>
            </a:r>
          </a:p>
          <a:p>
            <a:pPr marL="742950" marR="0" lvl="1" indent="-285750" algn="r" defTabSz="13716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قراءة فقرة  بطلاقة و الإجابة عن أسئلة الفهم؛</a:t>
            </a:r>
          </a:p>
          <a:p>
            <a:pPr marL="914400" marR="0" lvl="1" indent="-457200" algn="r" defTabSz="13716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نقل فقرة على الدفاتر.</a:t>
            </a:r>
          </a:p>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11AE5-4B0B-821B-FFC5-1FFF5154565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FA7789-2EFE-2CB3-B914-6F518EAF5CDF}"/>
              </a:ext>
            </a:extLst>
          </p:cNvPr>
          <p:cNvSpPr txBox="1"/>
          <p:nvPr/>
        </p:nvSpPr>
        <p:spPr>
          <a:xfrm>
            <a:off x="271257" y="861792"/>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خذوا الكراسة ص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lang="ar-MA" sz="1600" b="1" dirty="0">
                <a:solidFill>
                  <a:prstClr val="white">
                    <a:lumMod val="65000"/>
                  </a:prstClr>
                </a:solidFill>
                <a:latin typeface="Dosis" pitchFamily="2" charset="0"/>
                <a:cs typeface="Arial" panose="020B0604020202020204" pitchFamily="34" charset="0"/>
              </a:rPr>
              <a:t>33</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النشاط 1 ، قوموا بإتمام الفقرة بالكلمات المناسبة.</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يمنح الوقت </a:t>
            </a:r>
            <a:r>
              <a:rPr kumimoji="0" lang="ar-MA" sz="1600" b="1" i="0" u="none" strike="noStrike" kern="1200" cap="none" spc="0" normalizeH="0" baseline="0" noProof="0" dirty="0" err="1">
                <a:ln>
                  <a:noFill/>
                </a:ln>
                <a:solidFill>
                  <a:prstClr val="white">
                    <a:lumMod val="65000"/>
                  </a:prstClr>
                </a:solidFill>
                <a:effectLst/>
                <a:uLnTx/>
                <a:uFillTx/>
                <a:latin typeface="Dosis" pitchFamily="2" charset="0"/>
                <a:ea typeface="+mn-ea"/>
                <a:cs typeface="Arial" panose="020B0604020202020204" pitchFamily="34" charset="0"/>
              </a:rPr>
              <a:t>الكا</a:t>
            </a:r>
            <a:r>
              <a:rPr lang="ar-MA" sz="1600" b="1" dirty="0">
                <a:solidFill>
                  <a:prstClr val="white">
                    <a:lumMod val="65000"/>
                  </a:prstClr>
                </a:solidFill>
                <a:latin typeface="Dosis" pitchFamily="2" charset="0"/>
                <a:cs typeface="Arial" panose="020B0604020202020204" pitchFamily="34" charset="0"/>
              </a:rPr>
              <a:t>في لإنجاز المطلوب.</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41BA648-F3C9-63E3-E14F-2A97EFB40518}"/>
              </a:ext>
            </a:extLst>
          </p:cNvPr>
          <p:cNvSpPr/>
          <p:nvPr/>
        </p:nvSpPr>
        <p:spPr>
          <a:xfrm>
            <a:off x="464127" y="2321487"/>
            <a:ext cx="12787746" cy="730990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349" rtl="0" eaLnBrk="1" fontAlgn="auto" latinLnBrk="0" hangingPunct="1">
              <a:lnSpc>
                <a:spcPct val="107000"/>
              </a:lnSpc>
              <a:spcBef>
                <a:spcPts val="0"/>
              </a:spcBef>
              <a:spcAft>
                <a:spcPts val="80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 </a:t>
            </a:r>
            <a:endParaRPr kumimoji="0" lang="fr-MA"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pic>
        <p:nvPicPr>
          <p:cNvPr id="4" name="Image 3">
            <a:extLst>
              <a:ext uri="{FF2B5EF4-FFF2-40B4-BE49-F238E27FC236}">
                <a16:creationId xmlns:a16="http://schemas.microsoft.com/office/drawing/2014/main" id="{C29D1ACF-686C-CCAC-1348-C651FAE7FE07}"/>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7" name="Image 6">
            <a:extLst>
              <a:ext uri="{FF2B5EF4-FFF2-40B4-BE49-F238E27FC236}">
                <a16:creationId xmlns:a16="http://schemas.microsoft.com/office/drawing/2014/main" id="{2ACB1E3A-11A8-9FB4-0E5F-24AF195A6829}"/>
              </a:ext>
            </a:extLst>
          </p:cNvPr>
          <p:cNvPicPr>
            <a:picLocks noChangeAspect="1"/>
          </p:cNvPicPr>
          <p:nvPr/>
        </p:nvPicPr>
        <p:blipFill>
          <a:blip r:embed="rId3"/>
          <a:stretch>
            <a:fillRect/>
          </a:stretch>
        </p:blipFill>
        <p:spPr>
          <a:xfrm>
            <a:off x="1254642" y="3104708"/>
            <a:ext cx="11352995" cy="5699050"/>
          </a:xfrm>
          <a:prstGeom prst="rect">
            <a:avLst/>
          </a:prstGeom>
        </p:spPr>
      </p:pic>
    </p:spTree>
    <p:extLst>
      <p:ext uri="{BB962C8B-B14F-4D97-AF65-F5344CB8AC3E}">
        <p14:creationId xmlns:p14="http://schemas.microsoft.com/office/powerpoint/2010/main" val="232576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66F89-96E5-08C5-052D-BBA6A01A758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DDBFE03-47D8-5983-0A99-1B783FE189E5}"/>
              </a:ext>
            </a:extLst>
          </p:cNvPr>
          <p:cNvSpPr txBox="1"/>
          <p:nvPr/>
        </p:nvSpPr>
        <p:spPr>
          <a:xfrm>
            <a:off x="271257" y="984902"/>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ناقش إجاباتك مع زميلك واقرأ الفقرة قراءة هامسة.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F2462914-9C15-4198-EED3-CDE6F8A72ADE}"/>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3" name="Image 2">
            <a:extLst>
              <a:ext uri="{FF2B5EF4-FFF2-40B4-BE49-F238E27FC236}">
                <a16:creationId xmlns:a16="http://schemas.microsoft.com/office/drawing/2014/main" id="{95AEC8DF-EB07-CF48-782D-06F5657DC8A0}"/>
              </a:ext>
            </a:extLst>
          </p:cNvPr>
          <p:cNvPicPr>
            <a:picLocks noChangeAspect="1"/>
          </p:cNvPicPr>
          <p:nvPr/>
        </p:nvPicPr>
        <p:blipFill>
          <a:blip r:embed="rId3"/>
          <a:stretch>
            <a:fillRect/>
          </a:stretch>
        </p:blipFill>
        <p:spPr>
          <a:xfrm>
            <a:off x="1182132" y="2925385"/>
            <a:ext cx="11351736" cy="5700254"/>
          </a:xfrm>
          <a:prstGeom prst="rect">
            <a:avLst/>
          </a:prstGeom>
        </p:spPr>
      </p:pic>
    </p:spTree>
    <p:extLst>
      <p:ext uri="{BB962C8B-B14F-4D97-AF65-F5344CB8AC3E}">
        <p14:creationId xmlns:p14="http://schemas.microsoft.com/office/powerpoint/2010/main" val="270150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29C6C-0A35-299D-6315-31DB524E970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41303B2-B1DB-3077-C39F-710B2D4D2C7C}"/>
              </a:ext>
            </a:extLst>
          </p:cNvPr>
          <p:cNvSpPr txBox="1"/>
          <p:nvPr/>
        </p:nvSpPr>
        <p:spPr>
          <a:xfrm>
            <a:off x="271257" y="984902"/>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a:ln>
                  <a:noFill/>
                </a:ln>
                <a:solidFill>
                  <a:prstClr val="white">
                    <a:lumMod val="65000"/>
                  </a:prstClr>
                </a:solidFill>
                <a:effectLst/>
                <a:uLnTx/>
                <a:uFillTx/>
                <a:latin typeface="Dosis" pitchFamily="2" charset="0"/>
                <a:ea typeface="+mn-ea"/>
                <a:cs typeface="Arial" panose="020B0604020202020204" pitchFamily="34" charset="0"/>
              </a:rPr>
              <a:t>صححوا..</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72473070-12E5-D644-2102-F3406103F8A4}"/>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7" name="Image 6">
            <a:extLst>
              <a:ext uri="{FF2B5EF4-FFF2-40B4-BE49-F238E27FC236}">
                <a16:creationId xmlns:a16="http://schemas.microsoft.com/office/drawing/2014/main" id="{114A34CB-36DD-DF2D-8703-7D0111C03301}"/>
              </a:ext>
            </a:extLst>
          </p:cNvPr>
          <p:cNvPicPr>
            <a:picLocks noChangeAspect="1"/>
          </p:cNvPicPr>
          <p:nvPr/>
        </p:nvPicPr>
        <p:blipFill>
          <a:blip r:embed="rId3"/>
          <a:stretch>
            <a:fillRect/>
          </a:stretch>
        </p:blipFill>
        <p:spPr>
          <a:xfrm>
            <a:off x="10571270" y="7148745"/>
            <a:ext cx="1241675" cy="650401"/>
          </a:xfrm>
          <a:prstGeom prst="rect">
            <a:avLst/>
          </a:prstGeom>
        </p:spPr>
      </p:pic>
      <p:pic>
        <p:nvPicPr>
          <p:cNvPr id="9" name="Image 8">
            <a:extLst>
              <a:ext uri="{FF2B5EF4-FFF2-40B4-BE49-F238E27FC236}">
                <a16:creationId xmlns:a16="http://schemas.microsoft.com/office/drawing/2014/main" id="{15CF1B23-43C1-1EDF-BC89-FA9B42F3466E}"/>
              </a:ext>
            </a:extLst>
          </p:cNvPr>
          <p:cNvPicPr>
            <a:picLocks noChangeAspect="1"/>
          </p:cNvPicPr>
          <p:nvPr/>
        </p:nvPicPr>
        <p:blipFill>
          <a:blip r:embed="rId4"/>
          <a:stretch>
            <a:fillRect/>
          </a:stretch>
        </p:blipFill>
        <p:spPr>
          <a:xfrm>
            <a:off x="8587752" y="5906964"/>
            <a:ext cx="1241675" cy="917169"/>
          </a:xfrm>
          <a:prstGeom prst="rect">
            <a:avLst/>
          </a:prstGeom>
        </p:spPr>
      </p:pic>
      <p:pic>
        <p:nvPicPr>
          <p:cNvPr id="8" name="Image 7">
            <a:extLst>
              <a:ext uri="{FF2B5EF4-FFF2-40B4-BE49-F238E27FC236}">
                <a16:creationId xmlns:a16="http://schemas.microsoft.com/office/drawing/2014/main" id="{948DE7EA-F677-1680-A7DD-1C7B0B3D7B04}"/>
              </a:ext>
            </a:extLst>
          </p:cNvPr>
          <p:cNvPicPr>
            <a:picLocks noChangeAspect="1"/>
          </p:cNvPicPr>
          <p:nvPr/>
        </p:nvPicPr>
        <p:blipFill>
          <a:blip r:embed="rId5"/>
          <a:stretch>
            <a:fillRect/>
          </a:stretch>
        </p:blipFill>
        <p:spPr>
          <a:xfrm>
            <a:off x="9208589" y="5620797"/>
            <a:ext cx="1049277" cy="572333"/>
          </a:xfrm>
          <a:prstGeom prst="rect">
            <a:avLst/>
          </a:prstGeom>
        </p:spPr>
      </p:pic>
      <p:pic>
        <p:nvPicPr>
          <p:cNvPr id="15" name="Image 14">
            <a:extLst>
              <a:ext uri="{FF2B5EF4-FFF2-40B4-BE49-F238E27FC236}">
                <a16:creationId xmlns:a16="http://schemas.microsoft.com/office/drawing/2014/main" id="{0CC060EA-B0CC-47F8-D9AB-26D1386664BE}"/>
              </a:ext>
            </a:extLst>
          </p:cNvPr>
          <p:cNvPicPr>
            <a:picLocks noChangeAspect="1"/>
          </p:cNvPicPr>
          <p:nvPr/>
        </p:nvPicPr>
        <p:blipFill>
          <a:blip r:embed="rId6"/>
          <a:stretch>
            <a:fillRect/>
          </a:stretch>
        </p:blipFill>
        <p:spPr>
          <a:xfrm>
            <a:off x="1884556" y="5595376"/>
            <a:ext cx="987528" cy="468442"/>
          </a:xfrm>
          <a:prstGeom prst="rect">
            <a:avLst/>
          </a:prstGeom>
        </p:spPr>
      </p:pic>
      <p:pic>
        <p:nvPicPr>
          <p:cNvPr id="20" name="Image 19">
            <a:extLst>
              <a:ext uri="{FF2B5EF4-FFF2-40B4-BE49-F238E27FC236}">
                <a16:creationId xmlns:a16="http://schemas.microsoft.com/office/drawing/2014/main" id="{15B627AF-42AD-CF85-44D6-A332E96A41A7}"/>
              </a:ext>
            </a:extLst>
          </p:cNvPr>
          <p:cNvPicPr>
            <a:picLocks noChangeAspect="1"/>
          </p:cNvPicPr>
          <p:nvPr/>
        </p:nvPicPr>
        <p:blipFill>
          <a:blip r:embed="rId7"/>
          <a:stretch>
            <a:fillRect/>
          </a:stretch>
        </p:blipFill>
        <p:spPr>
          <a:xfrm>
            <a:off x="6450363" y="6949038"/>
            <a:ext cx="815274" cy="648514"/>
          </a:xfrm>
          <a:prstGeom prst="rect">
            <a:avLst/>
          </a:prstGeom>
        </p:spPr>
      </p:pic>
      <p:pic>
        <p:nvPicPr>
          <p:cNvPr id="21" name="Image 20">
            <a:extLst>
              <a:ext uri="{FF2B5EF4-FFF2-40B4-BE49-F238E27FC236}">
                <a16:creationId xmlns:a16="http://schemas.microsoft.com/office/drawing/2014/main" id="{DB51082B-D967-748D-341C-5AEF86B0B8BA}"/>
              </a:ext>
            </a:extLst>
          </p:cNvPr>
          <p:cNvPicPr>
            <a:picLocks noChangeAspect="1"/>
          </p:cNvPicPr>
          <p:nvPr/>
        </p:nvPicPr>
        <p:blipFill>
          <a:blip r:embed="rId8"/>
          <a:stretch>
            <a:fillRect/>
          </a:stretch>
        </p:blipFill>
        <p:spPr>
          <a:xfrm>
            <a:off x="3014114" y="7019718"/>
            <a:ext cx="955138" cy="507153"/>
          </a:xfrm>
          <a:prstGeom prst="rect">
            <a:avLst/>
          </a:prstGeom>
        </p:spPr>
      </p:pic>
      <p:pic>
        <p:nvPicPr>
          <p:cNvPr id="3" name="Image 2">
            <a:extLst>
              <a:ext uri="{FF2B5EF4-FFF2-40B4-BE49-F238E27FC236}">
                <a16:creationId xmlns:a16="http://schemas.microsoft.com/office/drawing/2014/main" id="{50EA4E3C-1405-3A26-EC58-13E76A313A78}"/>
              </a:ext>
            </a:extLst>
          </p:cNvPr>
          <p:cNvPicPr>
            <a:picLocks noChangeAspect="1"/>
          </p:cNvPicPr>
          <p:nvPr/>
        </p:nvPicPr>
        <p:blipFill>
          <a:blip r:embed="rId9"/>
          <a:stretch>
            <a:fillRect/>
          </a:stretch>
        </p:blipFill>
        <p:spPr>
          <a:xfrm>
            <a:off x="1219267" y="2770670"/>
            <a:ext cx="11351736" cy="6413671"/>
          </a:xfrm>
          <a:prstGeom prst="rect">
            <a:avLst/>
          </a:prstGeom>
        </p:spPr>
      </p:pic>
      <p:pic>
        <p:nvPicPr>
          <p:cNvPr id="6" name="Image 5">
            <a:extLst>
              <a:ext uri="{FF2B5EF4-FFF2-40B4-BE49-F238E27FC236}">
                <a16:creationId xmlns:a16="http://schemas.microsoft.com/office/drawing/2014/main" id="{4E0559D4-5651-9636-3DA0-B4F9FE17FF16}"/>
              </a:ext>
            </a:extLst>
          </p:cNvPr>
          <p:cNvPicPr>
            <a:picLocks noChangeAspect="1"/>
          </p:cNvPicPr>
          <p:nvPr/>
        </p:nvPicPr>
        <p:blipFill>
          <a:blip r:embed="rId10"/>
          <a:stretch>
            <a:fillRect/>
          </a:stretch>
        </p:blipFill>
        <p:spPr>
          <a:xfrm>
            <a:off x="6895452" y="5906965"/>
            <a:ext cx="1692300" cy="1007272"/>
          </a:xfrm>
          <a:prstGeom prst="rect">
            <a:avLst/>
          </a:prstGeom>
        </p:spPr>
      </p:pic>
      <p:pic>
        <p:nvPicPr>
          <p:cNvPr id="11" name="Image 10">
            <a:extLst>
              <a:ext uri="{FF2B5EF4-FFF2-40B4-BE49-F238E27FC236}">
                <a16:creationId xmlns:a16="http://schemas.microsoft.com/office/drawing/2014/main" id="{71887E1B-C272-5F70-CA7E-1416B7E4917C}"/>
              </a:ext>
            </a:extLst>
          </p:cNvPr>
          <p:cNvPicPr>
            <a:picLocks noChangeAspect="1"/>
          </p:cNvPicPr>
          <p:nvPr/>
        </p:nvPicPr>
        <p:blipFill>
          <a:blip r:embed="rId11"/>
          <a:stretch>
            <a:fillRect/>
          </a:stretch>
        </p:blipFill>
        <p:spPr>
          <a:xfrm>
            <a:off x="3014114" y="4530082"/>
            <a:ext cx="1976569" cy="1226836"/>
          </a:xfrm>
          <a:prstGeom prst="rect">
            <a:avLst/>
          </a:prstGeom>
        </p:spPr>
      </p:pic>
      <p:pic>
        <p:nvPicPr>
          <p:cNvPr id="16" name="Image 15">
            <a:extLst>
              <a:ext uri="{FF2B5EF4-FFF2-40B4-BE49-F238E27FC236}">
                <a16:creationId xmlns:a16="http://schemas.microsoft.com/office/drawing/2014/main" id="{E565CF38-FF37-4E06-2B56-51B89FB64130}"/>
              </a:ext>
            </a:extLst>
          </p:cNvPr>
          <p:cNvPicPr>
            <a:picLocks noChangeAspect="1"/>
          </p:cNvPicPr>
          <p:nvPr/>
        </p:nvPicPr>
        <p:blipFill>
          <a:blip r:embed="rId12"/>
          <a:stretch>
            <a:fillRect/>
          </a:stretch>
        </p:blipFill>
        <p:spPr>
          <a:xfrm>
            <a:off x="10435635" y="7336109"/>
            <a:ext cx="1555078" cy="1119673"/>
          </a:xfrm>
          <a:prstGeom prst="rect">
            <a:avLst/>
          </a:prstGeom>
        </p:spPr>
      </p:pic>
      <p:pic>
        <p:nvPicPr>
          <p:cNvPr id="18" name="Image 17">
            <a:extLst>
              <a:ext uri="{FF2B5EF4-FFF2-40B4-BE49-F238E27FC236}">
                <a16:creationId xmlns:a16="http://schemas.microsoft.com/office/drawing/2014/main" id="{DC470F2A-0882-8B41-960D-417A2F930924}"/>
              </a:ext>
            </a:extLst>
          </p:cNvPr>
          <p:cNvPicPr>
            <a:picLocks noChangeAspect="1"/>
          </p:cNvPicPr>
          <p:nvPr/>
        </p:nvPicPr>
        <p:blipFill>
          <a:blip r:embed="rId13"/>
          <a:stretch>
            <a:fillRect/>
          </a:stretch>
        </p:blipFill>
        <p:spPr>
          <a:xfrm>
            <a:off x="10257866" y="5899663"/>
            <a:ext cx="1732847" cy="1119674"/>
          </a:xfrm>
          <a:prstGeom prst="rect">
            <a:avLst/>
          </a:prstGeom>
        </p:spPr>
      </p:pic>
    </p:spTree>
    <p:extLst>
      <p:ext uri="{BB962C8B-B14F-4D97-AF65-F5344CB8AC3E}">
        <p14:creationId xmlns:p14="http://schemas.microsoft.com/office/powerpoint/2010/main" val="369678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BD275-61C0-BB91-4DE8-BC6DC3E16D6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C2C8230-35E7-E9D9-E91E-B2646BA301AF}"/>
              </a:ext>
            </a:extLst>
          </p:cNvPr>
          <p:cNvSpPr txBox="1"/>
          <p:nvPr/>
        </p:nvSpPr>
        <p:spPr>
          <a:xfrm>
            <a:off x="271257" y="861792"/>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من يقرأ الفقرة؟</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يتناوب المتعلمون على قراءة الفقرة.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B5713823-3591-63ED-C41E-EFF730C11BB1}"/>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7" name="Image 6">
            <a:extLst>
              <a:ext uri="{FF2B5EF4-FFF2-40B4-BE49-F238E27FC236}">
                <a16:creationId xmlns:a16="http://schemas.microsoft.com/office/drawing/2014/main" id="{165D9851-404C-C93D-B06F-4B27841600C1}"/>
              </a:ext>
            </a:extLst>
          </p:cNvPr>
          <p:cNvPicPr>
            <a:picLocks noChangeAspect="1"/>
          </p:cNvPicPr>
          <p:nvPr/>
        </p:nvPicPr>
        <p:blipFill>
          <a:blip r:embed="rId3"/>
          <a:stretch>
            <a:fillRect/>
          </a:stretch>
        </p:blipFill>
        <p:spPr>
          <a:xfrm>
            <a:off x="10571270" y="7148745"/>
            <a:ext cx="1241675" cy="650401"/>
          </a:xfrm>
          <a:prstGeom prst="rect">
            <a:avLst/>
          </a:prstGeom>
        </p:spPr>
      </p:pic>
      <p:pic>
        <p:nvPicPr>
          <p:cNvPr id="9" name="Image 8">
            <a:extLst>
              <a:ext uri="{FF2B5EF4-FFF2-40B4-BE49-F238E27FC236}">
                <a16:creationId xmlns:a16="http://schemas.microsoft.com/office/drawing/2014/main" id="{6EC036CD-5F61-1684-3CF1-0CF35E6CAC4F}"/>
              </a:ext>
            </a:extLst>
          </p:cNvPr>
          <p:cNvPicPr>
            <a:picLocks noChangeAspect="1"/>
          </p:cNvPicPr>
          <p:nvPr/>
        </p:nvPicPr>
        <p:blipFill>
          <a:blip r:embed="rId4"/>
          <a:stretch>
            <a:fillRect/>
          </a:stretch>
        </p:blipFill>
        <p:spPr>
          <a:xfrm>
            <a:off x="8587752" y="5906964"/>
            <a:ext cx="1241675" cy="917169"/>
          </a:xfrm>
          <a:prstGeom prst="rect">
            <a:avLst/>
          </a:prstGeom>
        </p:spPr>
      </p:pic>
      <p:pic>
        <p:nvPicPr>
          <p:cNvPr id="8" name="Image 7">
            <a:extLst>
              <a:ext uri="{FF2B5EF4-FFF2-40B4-BE49-F238E27FC236}">
                <a16:creationId xmlns:a16="http://schemas.microsoft.com/office/drawing/2014/main" id="{AE10D9A0-6AC2-4FEB-5CC7-6DE5DD99EDCD}"/>
              </a:ext>
            </a:extLst>
          </p:cNvPr>
          <p:cNvPicPr>
            <a:picLocks noChangeAspect="1"/>
          </p:cNvPicPr>
          <p:nvPr/>
        </p:nvPicPr>
        <p:blipFill>
          <a:blip r:embed="rId5"/>
          <a:stretch>
            <a:fillRect/>
          </a:stretch>
        </p:blipFill>
        <p:spPr>
          <a:xfrm>
            <a:off x="9208589" y="5620797"/>
            <a:ext cx="1049277" cy="572333"/>
          </a:xfrm>
          <a:prstGeom prst="rect">
            <a:avLst/>
          </a:prstGeom>
        </p:spPr>
      </p:pic>
      <p:pic>
        <p:nvPicPr>
          <p:cNvPr id="15" name="Image 14">
            <a:extLst>
              <a:ext uri="{FF2B5EF4-FFF2-40B4-BE49-F238E27FC236}">
                <a16:creationId xmlns:a16="http://schemas.microsoft.com/office/drawing/2014/main" id="{6F96E882-7D1B-BD00-C2FC-5594CEA85F2E}"/>
              </a:ext>
            </a:extLst>
          </p:cNvPr>
          <p:cNvPicPr>
            <a:picLocks noChangeAspect="1"/>
          </p:cNvPicPr>
          <p:nvPr/>
        </p:nvPicPr>
        <p:blipFill>
          <a:blip r:embed="rId6"/>
          <a:stretch>
            <a:fillRect/>
          </a:stretch>
        </p:blipFill>
        <p:spPr>
          <a:xfrm>
            <a:off x="1884556" y="5595376"/>
            <a:ext cx="987528" cy="468442"/>
          </a:xfrm>
          <a:prstGeom prst="rect">
            <a:avLst/>
          </a:prstGeom>
        </p:spPr>
      </p:pic>
      <p:pic>
        <p:nvPicPr>
          <p:cNvPr id="20" name="Image 19">
            <a:extLst>
              <a:ext uri="{FF2B5EF4-FFF2-40B4-BE49-F238E27FC236}">
                <a16:creationId xmlns:a16="http://schemas.microsoft.com/office/drawing/2014/main" id="{8748FD03-3B34-53C0-0658-7831B0D3E6D3}"/>
              </a:ext>
            </a:extLst>
          </p:cNvPr>
          <p:cNvPicPr>
            <a:picLocks noChangeAspect="1"/>
          </p:cNvPicPr>
          <p:nvPr/>
        </p:nvPicPr>
        <p:blipFill>
          <a:blip r:embed="rId7"/>
          <a:stretch>
            <a:fillRect/>
          </a:stretch>
        </p:blipFill>
        <p:spPr>
          <a:xfrm>
            <a:off x="6450363" y="6949038"/>
            <a:ext cx="815274" cy="648514"/>
          </a:xfrm>
          <a:prstGeom prst="rect">
            <a:avLst/>
          </a:prstGeom>
        </p:spPr>
      </p:pic>
      <p:pic>
        <p:nvPicPr>
          <p:cNvPr id="21" name="Image 20">
            <a:extLst>
              <a:ext uri="{FF2B5EF4-FFF2-40B4-BE49-F238E27FC236}">
                <a16:creationId xmlns:a16="http://schemas.microsoft.com/office/drawing/2014/main" id="{9CAFF0E5-6E95-D0BA-7B22-86C74CA80A6A}"/>
              </a:ext>
            </a:extLst>
          </p:cNvPr>
          <p:cNvPicPr>
            <a:picLocks noChangeAspect="1"/>
          </p:cNvPicPr>
          <p:nvPr/>
        </p:nvPicPr>
        <p:blipFill>
          <a:blip r:embed="rId8"/>
          <a:stretch>
            <a:fillRect/>
          </a:stretch>
        </p:blipFill>
        <p:spPr>
          <a:xfrm>
            <a:off x="3014114" y="7019718"/>
            <a:ext cx="955138" cy="507153"/>
          </a:xfrm>
          <a:prstGeom prst="rect">
            <a:avLst/>
          </a:prstGeom>
        </p:spPr>
      </p:pic>
      <p:pic>
        <p:nvPicPr>
          <p:cNvPr id="3" name="Image 2">
            <a:extLst>
              <a:ext uri="{FF2B5EF4-FFF2-40B4-BE49-F238E27FC236}">
                <a16:creationId xmlns:a16="http://schemas.microsoft.com/office/drawing/2014/main" id="{C954A2F2-1A73-3BBC-4C89-C39079A50FBF}"/>
              </a:ext>
            </a:extLst>
          </p:cNvPr>
          <p:cNvPicPr>
            <a:picLocks noChangeAspect="1"/>
          </p:cNvPicPr>
          <p:nvPr/>
        </p:nvPicPr>
        <p:blipFill>
          <a:blip r:embed="rId9"/>
          <a:stretch>
            <a:fillRect/>
          </a:stretch>
        </p:blipFill>
        <p:spPr>
          <a:xfrm>
            <a:off x="1219267" y="2770670"/>
            <a:ext cx="11351736" cy="6413671"/>
          </a:xfrm>
          <a:prstGeom prst="rect">
            <a:avLst/>
          </a:prstGeom>
        </p:spPr>
      </p:pic>
      <p:pic>
        <p:nvPicPr>
          <p:cNvPr id="6" name="Image 5">
            <a:extLst>
              <a:ext uri="{FF2B5EF4-FFF2-40B4-BE49-F238E27FC236}">
                <a16:creationId xmlns:a16="http://schemas.microsoft.com/office/drawing/2014/main" id="{3D2F10BD-E098-0B50-605C-DB6EEA83C0D5}"/>
              </a:ext>
            </a:extLst>
          </p:cNvPr>
          <p:cNvPicPr>
            <a:picLocks noChangeAspect="1"/>
          </p:cNvPicPr>
          <p:nvPr/>
        </p:nvPicPr>
        <p:blipFill>
          <a:blip r:embed="rId10"/>
          <a:stretch>
            <a:fillRect/>
          </a:stretch>
        </p:blipFill>
        <p:spPr>
          <a:xfrm>
            <a:off x="6895452" y="5906965"/>
            <a:ext cx="1692300" cy="1007272"/>
          </a:xfrm>
          <a:prstGeom prst="rect">
            <a:avLst/>
          </a:prstGeom>
        </p:spPr>
      </p:pic>
      <p:pic>
        <p:nvPicPr>
          <p:cNvPr id="11" name="Image 10">
            <a:extLst>
              <a:ext uri="{FF2B5EF4-FFF2-40B4-BE49-F238E27FC236}">
                <a16:creationId xmlns:a16="http://schemas.microsoft.com/office/drawing/2014/main" id="{5D4F3FB2-8A7B-C253-1FAF-2DAFBDE9E731}"/>
              </a:ext>
            </a:extLst>
          </p:cNvPr>
          <p:cNvPicPr>
            <a:picLocks noChangeAspect="1"/>
          </p:cNvPicPr>
          <p:nvPr/>
        </p:nvPicPr>
        <p:blipFill>
          <a:blip r:embed="rId11"/>
          <a:stretch>
            <a:fillRect/>
          </a:stretch>
        </p:blipFill>
        <p:spPr>
          <a:xfrm>
            <a:off x="3014114" y="4530082"/>
            <a:ext cx="1976569" cy="1226836"/>
          </a:xfrm>
          <a:prstGeom prst="rect">
            <a:avLst/>
          </a:prstGeom>
        </p:spPr>
      </p:pic>
      <p:pic>
        <p:nvPicPr>
          <p:cNvPr id="16" name="Image 15">
            <a:extLst>
              <a:ext uri="{FF2B5EF4-FFF2-40B4-BE49-F238E27FC236}">
                <a16:creationId xmlns:a16="http://schemas.microsoft.com/office/drawing/2014/main" id="{87DE1D07-B47B-6485-5787-786E8EC1F8AB}"/>
              </a:ext>
            </a:extLst>
          </p:cNvPr>
          <p:cNvPicPr>
            <a:picLocks noChangeAspect="1"/>
          </p:cNvPicPr>
          <p:nvPr/>
        </p:nvPicPr>
        <p:blipFill>
          <a:blip r:embed="rId12"/>
          <a:stretch>
            <a:fillRect/>
          </a:stretch>
        </p:blipFill>
        <p:spPr>
          <a:xfrm>
            <a:off x="10435635" y="7336109"/>
            <a:ext cx="1555078" cy="1119673"/>
          </a:xfrm>
          <a:prstGeom prst="rect">
            <a:avLst/>
          </a:prstGeom>
        </p:spPr>
      </p:pic>
      <p:pic>
        <p:nvPicPr>
          <p:cNvPr id="18" name="Image 17">
            <a:extLst>
              <a:ext uri="{FF2B5EF4-FFF2-40B4-BE49-F238E27FC236}">
                <a16:creationId xmlns:a16="http://schemas.microsoft.com/office/drawing/2014/main" id="{565977D4-39FB-DE95-C5B3-5EB72EBE5C36}"/>
              </a:ext>
            </a:extLst>
          </p:cNvPr>
          <p:cNvPicPr>
            <a:picLocks noChangeAspect="1"/>
          </p:cNvPicPr>
          <p:nvPr/>
        </p:nvPicPr>
        <p:blipFill>
          <a:blip r:embed="rId13"/>
          <a:stretch>
            <a:fillRect/>
          </a:stretch>
        </p:blipFill>
        <p:spPr>
          <a:xfrm>
            <a:off x="10257866" y="5899663"/>
            <a:ext cx="1732847" cy="1119674"/>
          </a:xfrm>
          <a:prstGeom prst="rect">
            <a:avLst/>
          </a:prstGeom>
        </p:spPr>
      </p:pic>
    </p:spTree>
    <p:extLst>
      <p:ext uri="{BB962C8B-B14F-4D97-AF65-F5344CB8AC3E}">
        <p14:creationId xmlns:p14="http://schemas.microsoft.com/office/powerpoint/2010/main" val="1551793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5F6FE-B30C-E8FA-5D8D-E86AF58BF52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4F2E7B4-5B74-02D7-589D-E18C44AEB381}"/>
              </a:ext>
            </a:extLst>
          </p:cNvPr>
          <p:cNvSpPr txBox="1"/>
          <p:nvPr/>
        </p:nvSpPr>
        <p:spPr>
          <a:xfrm>
            <a:off x="271257" y="984904"/>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الكراسة 33</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النشاط 2، </a:t>
            </a:r>
            <a:r>
              <a:rPr lang="ar-MA" sz="1600" b="1" dirty="0">
                <a:solidFill>
                  <a:prstClr val="white">
                    <a:lumMod val="65000"/>
                  </a:prstClr>
                </a:solidFill>
                <a:latin typeface="Dosis" pitchFamily="2" charset="0"/>
                <a:cs typeface="Arial" panose="020B0604020202020204" pitchFamily="34" charset="0"/>
              </a:rPr>
              <a:t>سأقرأ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الفقرة ثم ستقرؤون مثلي.</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3DFE0C7B-51C0-B69A-F103-84147EFE12C1}"/>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1BE2CC19-0C19-936F-B8D9-BC6D6729CD34}"/>
              </a:ext>
            </a:extLst>
          </p:cNvPr>
          <p:cNvPicPr>
            <a:picLocks noChangeAspect="1"/>
          </p:cNvPicPr>
          <p:nvPr/>
        </p:nvPicPr>
        <p:blipFill>
          <a:blip r:embed="rId3"/>
          <a:stretch>
            <a:fillRect/>
          </a:stretch>
        </p:blipFill>
        <p:spPr>
          <a:xfrm>
            <a:off x="1318437" y="3062177"/>
            <a:ext cx="11289200" cy="6464595"/>
          </a:xfrm>
          <a:prstGeom prst="rect">
            <a:avLst/>
          </a:prstGeom>
        </p:spPr>
      </p:pic>
    </p:spTree>
    <p:extLst>
      <p:ext uri="{BB962C8B-B14F-4D97-AF65-F5344CB8AC3E}">
        <p14:creationId xmlns:p14="http://schemas.microsoft.com/office/powerpoint/2010/main" val="448001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F130A-3EDA-6F1E-2BCF-2681CB02164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0504C13C-1130-07E0-44FC-3B4280CA7A33}"/>
              </a:ext>
            </a:extLst>
          </p:cNvPr>
          <p:cNvSpPr txBox="1"/>
          <p:nvPr/>
        </p:nvSpPr>
        <p:spPr>
          <a:xfrm>
            <a:off x="271257" y="984904"/>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الكراسة ص 33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النشاط 2، كل متعلم يقرأ لزميله قراءة هامسة. </a:t>
            </a:r>
            <a:r>
              <a:rPr lang="ar-MA" sz="1600" b="1" dirty="0">
                <a:solidFill>
                  <a:prstClr val="white">
                    <a:lumMod val="65000"/>
                  </a:prstClr>
                </a:solidFill>
                <a:latin typeface="Dosis" pitchFamily="2" charset="0"/>
                <a:cs typeface="Arial" panose="020B0604020202020204" pitchFamily="34" charset="0"/>
              </a:rPr>
              <a:t>(</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أصحح لزميلي.)</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26D6708E-C3C0-9B68-4490-4DFD796CDD92}"/>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3" name="Image 2">
            <a:extLst>
              <a:ext uri="{FF2B5EF4-FFF2-40B4-BE49-F238E27FC236}">
                <a16:creationId xmlns:a16="http://schemas.microsoft.com/office/drawing/2014/main" id="{0DB17BAC-8DC9-FFE8-2106-B0952591D972}"/>
              </a:ext>
            </a:extLst>
          </p:cNvPr>
          <p:cNvPicPr>
            <a:picLocks noChangeAspect="1"/>
          </p:cNvPicPr>
          <p:nvPr/>
        </p:nvPicPr>
        <p:blipFill>
          <a:blip r:embed="rId3"/>
          <a:stretch>
            <a:fillRect/>
          </a:stretch>
        </p:blipFill>
        <p:spPr>
          <a:xfrm>
            <a:off x="1316866" y="2833679"/>
            <a:ext cx="11290771" cy="6468417"/>
          </a:xfrm>
          <a:prstGeom prst="rect">
            <a:avLst/>
          </a:prstGeom>
        </p:spPr>
      </p:pic>
    </p:spTree>
    <p:extLst>
      <p:ext uri="{BB962C8B-B14F-4D97-AF65-F5344CB8AC3E}">
        <p14:creationId xmlns:p14="http://schemas.microsoft.com/office/powerpoint/2010/main" val="2474578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52092-01DF-328B-CA5F-C2B3CE3E120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9EC4158-D7A7-9A21-54F1-140B1BD88B5A}"/>
              </a:ext>
            </a:extLst>
          </p:cNvPr>
          <p:cNvSpPr txBox="1"/>
          <p:nvPr/>
        </p:nvSpPr>
        <p:spPr>
          <a:xfrm>
            <a:off x="271257" y="861793"/>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الآن سأعين من يقرأ قراءة جهرية، تابعوا بأصبعكم، لإبداء رأيكم في قراءة زميلكم.</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يتناوب المتعلمون على قراءة الفقرة مع الحرص على  الحفاظ على شروط الطلاقة.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98FBAC9A-17D8-4E63-96E1-9EB48E002D43}"/>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3" name="Image 2">
            <a:extLst>
              <a:ext uri="{FF2B5EF4-FFF2-40B4-BE49-F238E27FC236}">
                <a16:creationId xmlns:a16="http://schemas.microsoft.com/office/drawing/2014/main" id="{34784087-FCFA-7B40-81AA-F59B8E6A38E2}"/>
              </a:ext>
            </a:extLst>
          </p:cNvPr>
          <p:cNvPicPr>
            <a:picLocks noChangeAspect="1"/>
          </p:cNvPicPr>
          <p:nvPr/>
        </p:nvPicPr>
        <p:blipFill>
          <a:blip r:embed="rId3"/>
          <a:stretch>
            <a:fillRect/>
          </a:stretch>
        </p:blipFill>
        <p:spPr>
          <a:xfrm>
            <a:off x="1212614" y="1909291"/>
            <a:ext cx="11290771" cy="6468417"/>
          </a:xfrm>
          <a:prstGeom prst="rect">
            <a:avLst/>
          </a:prstGeom>
        </p:spPr>
      </p:pic>
    </p:spTree>
    <p:extLst>
      <p:ext uri="{BB962C8B-B14F-4D97-AF65-F5344CB8AC3E}">
        <p14:creationId xmlns:p14="http://schemas.microsoft.com/office/powerpoint/2010/main" val="2385341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09637-2CED-07CD-0EF7-EF80022BDAE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DD83BB0-76B3-F680-896E-B27D1DA87B8C}"/>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يطرح القارئ الأسئلة التالية.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graphicFrame>
        <p:nvGraphicFramePr>
          <p:cNvPr id="4" name="Tableau 3">
            <a:extLst>
              <a:ext uri="{FF2B5EF4-FFF2-40B4-BE49-F238E27FC236}">
                <a16:creationId xmlns:a16="http://schemas.microsoft.com/office/drawing/2014/main" id="{575B31E0-C492-AFDE-F23D-18852CD8BA68}"/>
              </a:ext>
            </a:extLst>
          </p:cNvPr>
          <p:cNvGraphicFramePr>
            <a:graphicFrameLocks noGrp="1"/>
          </p:cNvGraphicFramePr>
          <p:nvPr/>
        </p:nvGraphicFramePr>
        <p:xfrm>
          <a:off x="625493" y="3156155"/>
          <a:ext cx="12416651" cy="5760720"/>
        </p:xfrm>
        <a:graphic>
          <a:graphicData uri="http://schemas.openxmlformats.org/drawingml/2006/table">
            <a:tbl>
              <a:tblPr firstRow="1" bandRow="1">
                <a:tableStyleId>{22838BEF-8BB2-4498-84A7-C5851F593DF1}</a:tableStyleId>
              </a:tblPr>
              <a:tblGrid>
                <a:gridCol w="1721059">
                  <a:extLst>
                    <a:ext uri="{9D8B030D-6E8A-4147-A177-3AD203B41FA5}">
                      <a16:colId xmlns:a16="http://schemas.microsoft.com/office/drawing/2014/main" val="2628182876"/>
                    </a:ext>
                  </a:extLst>
                </a:gridCol>
                <a:gridCol w="1721059">
                  <a:extLst>
                    <a:ext uri="{9D8B030D-6E8A-4147-A177-3AD203B41FA5}">
                      <a16:colId xmlns:a16="http://schemas.microsoft.com/office/drawing/2014/main" val="2320669012"/>
                    </a:ext>
                  </a:extLst>
                </a:gridCol>
                <a:gridCol w="1721059">
                  <a:extLst>
                    <a:ext uri="{9D8B030D-6E8A-4147-A177-3AD203B41FA5}">
                      <a16:colId xmlns:a16="http://schemas.microsoft.com/office/drawing/2014/main" val="4213699004"/>
                    </a:ext>
                  </a:extLst>
                </a:gridCol>
                <a:gridCol w="7253474">
                  <a:extLst>
                    <a:ext uri="{9D8B030D-6E8A-4147-A177-3AD203B41FA5}">
                      <a16:colId xmlns:a16="http://schemas.microsoft.com/office/drawing/2014/main" val="372084414"/>
                    </a:ext>
                  </a:extLst>
                </a:gridCol>
              </a:tblGrid>
              <a:tr h="702333">
                <a:tc>
                  <a:txBody>
                    <a:bodyPr/>
                    <a:lstStyle/>
                    <a:p>
                      <a:pPr algn="ctr" rtl="1"/>
                      <a:r>
                        <a:rPr lang="ar-MA" sz="4800" b="1" kern="1200" dirty="0">
                          <a:solidFill>
                            <a:srgbClr val="106585"/>
                          </a:solidFill>
                          <a:latin typeface="Microsoft Uighur" panose="02000000000000000000" pitchFamily="2" charset="-78"/>
                          <a:ea typeface="+mn-ea"/>
                          <a:cs typeface="Microsoft Uighur" panose="02000000000000000000" pitchFamily="2" charset="-78"/>
                        </a:rPr>
                        <a:t>متوسط</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لا</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نعم</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r" rtl="1"/>
                      <a:endParaRPr lang="fr-FR" sz="5400" dirty="0">
                        <a:latin typeface="Microsoft Uighur" panose="02000000000000000000" pitchFamily="2" charset="-78"/>
                        <a:cs typeface="Microsoft Uighur" panose="02000000000000000000" pitchFamily="2" charset="-78"/>
                      </a:endParaRPr>
                    </a:p>
                  </a:txBody>
                  <a:tcPr marL="137160" marR="137160" marT="68580" marB="68580"/>
                </a:tc>
                <a:extLst>
                  <a:ext uri="{0D108BD9-81ED-4DB2-BD59-A6C34878D82A}">
                    <a16:rowId xmlns:a16="http://schemas.microsoft.com/office/drawing/2014/main" val="1945663403"/>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 صَوْتي مَسْموعاً وَواضِحاً؟</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2931050321"/>
                  </a:ext>
                </a:extLst>
              </a:tr>
              <a:tr h="960120">
                <a:tc>
                  <a:txBody>
                    <a:body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كانَتِ قِراءَتي مُسْتَرْسَلَةً؟</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59695494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r>
                        <a:rPr lang="ar-MA" sz="4000" b="1" kern="1200" dirty="0">
                          <a:solidFill>
                            <a:schemeClr val="tx1"/>
                          </a:solidFill>
                        </a:rPr>
                        <a:t>- هَلْ </a:t>
                      </a:r>
                      <a:r>
                        <a:rPr lang="ar-MA" sz="4000" b="1" kern="1200" dirty="0" err="1">
                          <a:solidFill>
                            <a:schemeClr val="tx1"/>
                          </a:solidFill>
                        </a:rPr>
                        <a:t>ٱحْتَرَمْتُ</a:t>
                      </a:r>
                      <a:r>
                        <a:rPr lang="ar-MA" sz="4000" b="1" kern="1200" dirty="0">
                          <a:solidFill>
                            <a:schemeClr val="tx1"/>
                          </a:solidFill>
                        </a:rPr>
                        <a:t> عَلاماتِ </a:t>
                      </a:r>
                      <a:r>
                        <a:rPr lang="ar-MA" sz="4000" b="1" kern="1200" dirty="0" err="1">
                          <a:solidFill>
                            <a:schemeClr val="tx1"/>
                          </a:solidFill>
                        </a:rPr>
                        <a:t>ٱلتَّرْقيمِ</a:t>
                      </a:r>
                      <a:r>
                        <a:rPr lang="ar-MA" sz="4000" b="1" kern="1200" dirty="0">
                          <a:solidFill>
                            <a:schemeClr val="tx1"/>
                          </a:solidFill>
                        </a:rPr>
                        <a:t>؟</a:t>
                      </a:r>
                      <a:endParaRPr lang="fr-FR"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4155058931"/>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كُنْتُ مُسْرِعاً في قِراءَتي؟</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42622477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تُريدونَ أَنْ أُعيدَ </a:t>
                      </a:r>
                      <a:r>
                        <a:rPr lang="ar-MA" sz="4000" b="1" kern="100" dirty="0" err="1">
                          <a:solidFill>
                            <a:srgbClr val="000000"/>
                          </a:solidFill>
                          <a:effectLst/>
                          <a:ea typeface="Calibri" panose="020F0502020204030204" pitchFamily="34" charset="0"/>
                          <a:cs typeface="Calibri" panose="020F0502020204030204" pitchFamily="34" charset="0"/>
                        </a:rPr>
                        <a:t>ٱ</a:t>
                      </a:r>
                      <a:r>
                        <a:rPr lang="ar-MA" sz="4000" b="1" kern="1200" dirty="0" err="1">
                          <a:solidFill>
                            <a:schemeClr val="tx1"/>
                          </a:solidFill>
                          <a:latin typeface="Arial"/>
                          <a:ea typeface="+mn-ea"/>
                          <a:cs typeface="+mn-cs"/>
                        </a:rPr>
                        <a:t>لْقِراءَةَ</a:t>
                      </a:r>
                      <a:r>
                        <a:rPr lang="ar-MA" sz="4000" b="1" kern="1200" dirty="0">
                          <a:solidFill>
                            <a:schemeClr val="tx1"/>
                          </a:solidFill>
                          <a:latin typeface="Arial"/>
                          <a:ea typeface="+mn-ea"/>
                          <a:cs typeface="+mn-cs"/>
                        </a:rPr>
                        <a:t> مَرَّةً ثانِيَةً؟</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2837493207"/>
                  </a:ext>
                </a:extLst>
              </a:tr>
            </a:tbl>
          </a:graphicData>
        </a:graphic>
      </p:graphicFrame>
      <p:pic>
        <p:nvPicPr>
          <p:cNvPr id="7" name="Image 6">
            <a:extLst>
              <a:ext uri="{FF2B5EF4-FFF2-40B4-BE49-F238E27FC236}">
                <a16:creationId xmlns:a16="http://schemas.microsoft.com/office/drawing/2014/main" id="{E8147135-F6C5-8A55-EA1D-B937F4A9823E}"/>
              </a:ext>
            </a:extLst>
          </p:cNvPr>
          <p:cNvPicPr>
            <a:picLocks noChangeAspect="1"/>
          </p:cNvPicPr>
          <p:nvPr/>
        </p:nvPicPr>
        <p:blipFill>
          <a:blip r:embed="rId2"/>
          <a:stretch>
            <a:fillRect/>
          </a:stretch>
        </p:blipFill>
        <p:spPr>
          <a:xfrm>
            <a:off x="322460" y="729989"/>
            <a:ext cx="1682642" cy="1280271"/>
          </a:xfrm>
          <a:prstGeom prst="rect">
            <a:avLst/>
          </a:prstGeom>
        </p:spPr>
      </p:pic>
    </p:spTree>
    <p:extLst>
      <p:ext uri="{BB962C8B-B14F-4D97-AF65-F5344CB8AC3E}">
        <p14:creationId xmlns:p14="http://schemas.microsoft.com/office/powerpoint/2010/main" val="1912469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805BF-01EF-0B43-67EC-814FDDE0588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EEFCD5B-C41D-B543-E89B-E6335C398651}"/>
              </a:ext>
            </a:extLst>
          </p:cNvPr>
          <p:cNvSpPr txBox="1"/>
          <p:nvPr/>
        </p:nvSpPr>
        <p:spPr>
          <a:xfrm>
            <a:off x="271257" y="861793"/>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.اشتغلوا في ثنائيات للإجابة عن أسئلة الفهم باستعمال استراتيجية الكلمات المفاتيح.</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يمنح الأستاذ  المتعلمين مهلة للتفكير ولكتابة الأجوبة على الدفاتر.</a:t>
            </a:r>
            <a:endPar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p:txBody>
      </p:sp>
      <p:pic>
        <p:nvPicPr>
          <p:cNvPr id="5" name="Image 4">
            <a:extLst>
              <a:ext uri="{FF2B5EF4-FFF2-40B4-BE49-F238E27FC236}">
                <a16:creationId xmlns:a16="http://schemas.microsoft.com/office/drawing/2014/main" id="{AD4AD19E-8056-702F-2CBB-21807A3FF3C3}"/>
              </a:ext>
            </a:extLst>
          </p:cNvPr>
          <p:cNvPicPr>
            <a:picLocks noChangeAspect="1"/>
          </p:cNvPicPr>
          <p:nvPr/>
        </p:nvPicPr>
        <p:blipFill>
          <a:blip r:embed="rId2"/>
          <a:stretch>
            <a:fillRect/>
          </a:stretch>
        </p:blipFill>
        <p:spPr>
          <a:xfrm>
            <a:off x="271257" y="610164"/>
            <a:ext cx="1633870" cy="1426588"/>
          </a:xfrm>
          <a:prstGeom prst="rect">
            <a:avLst/>
          </a:prstGeom>
        </p:spPr>
      </p:pic>
      <mc:AlternateContent xmlns:mc="http://schemas.openxmlformats.org/markup-compatibility/2006" xmlns:p14="http://schemas.microsoft.com/office/powerpoint/2010/main">
        <mc:Choice Requires="p14">
          <p:contentPart p14:bwMode="auto" r:id="rId3">
            <p14:nvContentPartPr>
              <p14:cNvPr id="10" name="Encre 9">
                <a:extLst>
                  <a:ext uri="{FF2B5EF4-FFF2-40B4-BE49-F238E27FC236}">
                    <a16:creationId xmlns:a16="http://schemas.microsoft.com/office/drawing/2014/main" id="{6FD8A2F5-AA63-0210-F384-088804C41337}"/>
                  </a:ext>
                </a:extLst>
              </p14:cNvPr>
              <p14:cNvContentPartPr/>
              <p14:nvPr/>
            </p14:nvContentPartPr>
            <p14:xfrm>
              <a:off x="3523235" y="4397104"/>
              <a:ext cx="1062360" cy="27000"/>
            </p14:xfrm>
          </p:contentPart>
        </mc:Choice>
        <mc:Fallback xmlns="">
          <p:pic>
            <p:nvPicPr>
              <p:cNvPr id="10" name="Encre 9">
                <a:extLst>
                  <a:ext uri="{FF2B5EF4-FFF2-40B4-BE49-F238E27FC236}">
                    <a16:creationId xmlns:a16="http://schemas.microsoft.com/office/drawing/2014/main" id="{FBC108A9-3682-8A48-2198-6538D1A1A23C}"/>
                  </a:ext>
                </a:extLst>
              </p:cNvPr>
              <p:cNvPicPr/>
              <p:nvPr/>
            </p:nvPicPr>
            <p:blipFill>
              <a:blip r:embed="rId4"/>
              <a:stretch>
                <a:fillRect/>
              </a:stretch>
            </p:blipFill>
            <p:spPr>
              <a:xfrm>
                <a:off x="3487235" y="4325104"/>
                <a:ext cx="113400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6A5C624A-0DDD-FD60-5EDE-69A5701284AA}"/>
                  </a:ext>
                </a:extLst>
              </p14:cNvPr>
              <p14:cNvContentPartPr/>
              <p14:nvPr/>
            </p14:nvContentPartPr>
            <p14:xfrm>
              <a:off x="11537195" y="4531384"/>
              <a:ext cx="1143360" cy="81000"/>
            </p14:xfrm>
          </p:contentPart>
        </mc:Choice>
        <mc:Fallback xmlns="">
          <p:pic>
            <p:nvPicPr>
              <p:cNvPr id="12" name="Encre 11">
                <a:extLst>
                  <a:ext uri="{FF2B5EF4-FFF2-40B4-BE49-F238E27FC236}">
                    <a16:creationId xmlns:a16="http://schemas.microsoft.com/office/drawing/2014/main" id="{ADE41C93-4502-14DA-09EC-892DA46DF9F4}"/>
                  </a:ext>
                </a:extLst>
              </p:cNvPr>
              <p:cNvPicPr/>
              <p:nvPr/>
            </p:nvPicPr>
            <p:blipFill>
              <a:blip r:embed="rId6"/>
              <a:stretch>
                <a:fillRect/>
              </a:stretch>
            </p:blipFill>
            <p:spPr>
              <a:xfrm>
                <a:off x="11501195" y="4459384"/>
                <a:ext cx="121500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9058D486-4BA5-1481-96DE-E43C10AD5EDB}"/>
                  </a:ext>
                </a:extLst>
              </p14:cNvPr>
              <p14:cNvContentPartPr/>
              <p14:nvPr/>
            </p14:nvContentPartPr>
            <p14:xfrm>
              <a:off x="3993395" y="5862664"/>
              <a:ext cx="686520" cy="67680"/>
            </p14:xfrm>
          </p:contentPart>
        </mc:Choice>
        <mc:Fallback xmlns="">
          <p:pic>
            <p:nvPicPr>
              <p:cNvPr id="14" name="Encre 13">
                <a:extLst>
                  <a:ext uri="{FF2B5EF4-FFF2-40B4-BE49-F238E27FC236}">
                    <a16:creationId xmlns:a16="http://schemas.microsoft.com/office/drawing/2014/main" id="{9F543BEE-4077-5B79-C3AE-B3EE55947F3F}"/>
                  </a:ext>
                </a:extLst>
              </p:cNvPr>
              <p:cNvPicPr/>
              <p:nvPr/>
            </p:nvPicPr>
            <p:blipFill>
              <a:blip r:embed="rId8"/>
              <a:stretch>
                <a:fillRect/>
              </a:stretch>
            </p:blipFill>
            <p:spPr>
              <a:xfrm>
                <a:off x="3957395" y="5790664"/>
                <a:ext cx="75816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Encre 20">
                <a:extLst>
                  <a:ext uri="{FF2B5EF4-FFF2-40B4-BE49-F238E27FC236}">
                    <a16:creationId xmlns:a16="http://schemas.microsoft.com/office/drawing/2014/main" id="{F5284833-2E7C-DAFA-2399-1F0D060826D5}"/>
                  </a:ext>
                </a:extLst>
              </p14:cNvPr>
              <p14:cNvContentPartPr/>
              <p14:nvPr/>
            </p14:nvContentPartPr>
            <p14:xfrm>
              <a:off x="9728294" y="7388319"/>
              <a:ext cx="1062037" cy="26987"/>
            </p14:xfrm>
          </p:contentPart>
        </mc:Choice>
        <mc:Fallback xmlns="">
          <p:pic>
            <p:nvPicPr>
              <p:cNvPr id="21" name="Encre 20">
                <a:extLst>
                  <a:ext uri="{FF2B5EF4-FFF2-40B4-BE49-F238E27FC236}">
                    <a16:creationId xmlns:a16="http://schemas.microsoft.com/office/drawing/2014/main" id="{712DD42D-0FA8-3B4A-0BA3-4AEF30E23BB0}"/>
                  </a:ext>
                </a:extLst>
              </p:cNvPr>
              <p:cNvPicPr/>
              <p:nvPr/>
            </p:nvPicPr>
            <p:blipFill>
              <a:blip r:embed="rId10"/>
              <a:stretch>
                <a:fillRect/>
              </a:stretch>
            </p:blipFill>
            <p:spPr>
              <a:xfrm>
                <a:off x="9692305" y="7316354"/>
                <a:ext cx="1133655" cy="170558"/>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Encre 21">
                <a:extLst>
                  <a:ext uri="{FF2B5EF4-FFF2-40B4-BE49-F238E27FC236}">
                    <a16:creationId xmlns:a16="http://schemas.microsoft.com/office/drawing/2014/main" id="{9830CDD2-D051-5055-6C13-502313CFFC3C}"/>
                  </a:ext>
                </a:extLst>
              </p14:cNvPr>
              <p14:cNvContentPartPr/>
              <p14:nvPr/>
            </p14:nvContentPartPr>
            <p14:xfrm>
              <a:off x="4555424" y="7462278"/>
              <a:ext cx="1062037" cy="26987"/>
            </p14:xfrm>
          </p:contentPart>
        </mc:Choice>
        <mc:Fallback xmlns="">
          <p:pic>
            <p:nvPicPr>
              <p:cNvPr id="22" name="Encre 21">
                <a:extLst>
                  <a:ext uri="{FF2B5EF4-FFF2-40B4-BE49-F238E27FC236}">
                    <a16:creationId xmlns:a16="http://schemas.microsoft.com/office/drawing/2014/main" id="{DB006DAC-972A-7FF6-46BA-0F93B4DF1D6A}"/>
                  </a:ext>
                </a:extLst>
              </p:cNvPr>
              <p:cNvPicPr/>
              <p:nvPr/>
            </p:nvPicPr>
            <p:blipFill>
              <a:blip r:embed="rId12"/>
              <a:stretch>
                <a:fillRect/>
              </a:stretch>
            </p:blipFill>
            <p:spPr>
              <a:xfrm>
                <a:off x="4519435" y="7390313"/>
                <a:ext cx="1133655" cy="170558"/>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6A02B555-6BF2-6661-1832-CFB2013CE9F2}"/>
                  </a:ext>
                </a:extLst>
              </p14:cNvPr>
              <p14:cNvContentPartPr/>
              <p14:nvPr/>
            </p14:nvContentPartPr>
            <p14:xfrm>
              <a:off x="9553482" y="6433578"/>
              <a:ext cx="1062037" cy="26987"/>
            </p14:xfrm>
          </p:contentPart>
        </mc:Choice>
        <mc:Fallback xmlns="">
          <p:pic>
            <p:nvPicPr>
              <p:cNvPr id="23" name="Encre 22">
                <a:extLst>
                  <a:ext uri="{FF2B5EF4-FFF2-40B4-BE49-F238E27FC236}">
                    <a16:creationId xmlns:a16="http://schemas.microsoft.com/office/drawing/2014/main" id="{2F8261E3-38D2-E5A6-A6AD-E6560D2FCA2A}"/>
                  </a:ext>
                </a:extLst>
              </p:cNvPr>
              <p:cNvPicPr/>
              <p:nvPr/>
            </p:nvPicPr>
            <p:blipFill>
              <a:blip r:embed="rId12"/>
              <a:stretch>
                <a:fillRect/>
              </a:stretch>
            </p:blipFill>
            <p:spPr>
              <a:xfrm>
                <a:off x="9517493" y="6361613"/>
                <a:ext cx="1133655" cy="170558"/>
              </a:xfrm>
              <a:prstGeom prst="rect">
                <a:avLst/>
              </a:prstGeom>
            </p:spPr>
          </p:pic>
        </mc:Fallback>
      </mc:AlternateContent>
      <p:pic>
        <p:nvPicPr>
          <p:cNvPr id="3" name="Image 2">
            <a:extLst>
              <a:ext uri="{FF2B5EF4-FFF2-40B4-BE49-F238E27FC236}">
                <a16:creationId xmlns:a16="http://schemas.microsoft.com/office/drawing/2014/main" id="{4FC2FB1F-FC1B-7995-1A22-65096375DC84}"/>
              </a:ext>
            </a:extLst>
          </p:cNvPr>
          <p:cNvPicPr>
            <a:picLocks noChangeAspect="1"/>
          </p:cNvPicPr>
          <p:nvPr/>
        </p:nvPicPr>
        <p:blipFill>
          <a:blip r:embed="rId14"/>
          <a:stretch>
            <a:fillRect/>
          </a:stretch>
        </p:blipFill>
        <p:spPr>
          <a:xfrm>
            <a:off x="927848" y="2488020"/>
            <a:ext cx="12178764" cy="4142499"/>
          </a:xfrm>
          <a:prstGeom prst="rect">
            <a:avLst/>
          </a:prstGeom>
        </p:spPr>
      </p:pic>
      <p:pic>
        <p:nvPicPr>
          <p:cNvPr id="8" name="Image 7">
            <a:extLst>
              <a:ext uri="{FF2B5EF4-FFF2-40B4-BE49-F238E27FC236}">
                <a16:creationId xmlns:a16="http://schemas.microsoft.com/office/drawing/2014/main" id="{196C2626-11BD-8BA3-C28F-1B297B46F39B}"/>
              </a:ext>
            </a:extLst>
          </p:cNvPr>
          <p:cNvPicPr>
            <a:picLocks noChangeAspect="1"/>
          </p:cNvPicPr>
          <p:nvPr/>
        </p:nvPicPr>
        <p:blipFill>
          <a:blip r:embed="rId15"/>
          <a:stretch>
            <a:fillRect/>
          </a:stretch>
        </p:blipFill>
        <p:spPr>
          <a:xfrm>
            <a:off x="927848" y="6562685"/>
            <a:ext cx="12178763" cy="3232217"/>
          </a:xfrm>
          <a:prstGeom prst="rect">
            <a:avLst/>
          </a:prstGeom>
        </p:spPr>
      </p:pic>
    </p:spTree>
    <p:extLst>
      <p:ext uri="{BB962C8B-B14F-4D97-AF65-F5344CB8AC3E}">
        <p14:creationId xmlns:p14="http://schemas.microsoft.com/office/powerpoint/2010/main" val="2871300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just" defTabSz="514402" rtl="1" eaLnBrk="1" fontAlgn="auto" latinLnBrk="0" hangingPunct="1">
              <a:lnSpc>
                <a:spcPct val="100000"/>
              </a:lnSpc>
              <a:spcBef>
                <a:spcPts val="0"/>
              </a:spcBef>
              <a:spcAft>
                <a:spcPts val="0"/>
              </a:spcAft>
              <a:buClrTx/>
              <a:buSzTx/>
              <a:buFontTx/>
              <a:buNone/>
              <a:tabLst/>
              <a:defRPr/>
            </a:pPr>
            <a:endParaRPr kumimoji="0" lang="fr-MA" sz="1013"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أ</a:t>
            </a:r>
            <a:r>
              <a:rPr kumimoji="0" lang="ar-SA" sz="6000" b="1" i="0" u="none" strike="noStrike" kern="1200" cap="none" spc="0" normalizeH="0" baseline="0" noProof="0" dirty="0" err="1">
                <a:ln>
                  <a:noFill/>
                </a:ln>
                <a:solidFill>
                  <a:srgbClr val="106585"/>
                </a:solidFill>
                <a:effectLst/>
                <a:uLnTx/>
                <a:uFillTx/>
                <a:latin typeface="Microsoft Uighur" panose="02000000000000000000" pitchFamily="2" charset="-78"/>
                <a:ea typeface="+mn-ea"/>
                <a:cs typeface="Microsoft Uighur" panose="02000000000000000000" pitchFamily="2" charset="-78"/>
              </a:rPr>
              <a:t>يقونات</a:t>
            </a:r>
            <a:r>
              <a:rPr kumimoji="0" lang="ar-S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 توجيهية</a:t>
            </a:r>
            <a:endPar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أصغي إلى أستاذي وألاحظ ما يفعله</a:t>
            </a:r>
            <a:r>
              <a:rPr kumimoji="0" lang="f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يمر الأستاذ بين الصفوف</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الجماعي التفاعلي</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10206126" y="2522915"/>
            <a:ext cx="2465967" cy="1636353"/>
          </a:xfrm>
          <a:prstGeom prst="rect">
            <a:avLst/>
          </a:prstGeom>
        </p:spPr>
      </p:pic>
      <p:pic>
        <p:nvPicPr>
          <p:cNvPr id="2" name="Image 1">
            <a:extLst>
              <a:ext uri="{FF2B5EF4-FFF2-40B4-BE49-F238E27FC236}">
                <a16:creationId xmlns:a16="http://schemas.microsoft.com/office/drawing/2014/main" id="{985F1F22-9004-F15A-F632-F61F389CCBA3}"/>
              </a:ext>
            </a:extLst>
          </p:cNvPr>
          <p:cNvPicPr>
            <a:picLocks noChangeAspect="1"/>
          </p:cNvPicPr>
          <p:nvPr/>
        </p:nvPicPr>
        <p:blipFill>
          <a:blip r:embed="rId11"/>
          <a:stretch>
            <a:fillRect/>
          </a:stretch>
        </p:blipFill>
        <p:spPr>
          <a:xfrm>
            <a:off x="7378501" y="2522915"/>
            <a:ext cx="2240918" cy="1600619"/>
          </a:xfrm>
          <a:prstGeom prst="rect">
            <a:avLst/>
          </a:prstGeom>
        </p:spPr>
      </p:pic>
      <p:pic>
        <p:nvPicPr>
          <p:cNvPr id="6" name="Image 5">
            <a:extLst>
              <a:ext uri="{FF2B5EF4-FFF2-40B4-BE49-F238E27FC236}">
                <a16:creationId xmlns:a16="http://schemas.microsoft.com/office/drawing/2014/main" id="{532F9577-4282-5001-D291-BEEE96792D51}"/>
              </a:ext>
            </a:extLst>
          </p:cNvPr>
          <p:cNvPicPr>
            <a:picLocks noChangeAspect="1"/>
          </p:cNvPicPr>
          <p:nvPr/>
        </p:nvPicPr>
        <p:blipFill>
          <a:blip r:embed="rId12"/>
          <a:stretch>
            <a:fillRect/>
          </a:stretch>
        </p:blipFill>
        <p:spPr>
          <a:xfrm>
            <a:off x="4253345" y="2716709"/>
            <a:ext cx="2133600" cy="1307750"/>
          </a:xfrm>
          <a:prstGeom prst="rect">
            <a:avLst/>
          </a:prstGeom>
        </p:spPr>
      </p:pic>
    </p:spTree>
    <p:extLst>
      <p:ext uri="{BB962C8B-B14F-4D97-AF65-F5344CB8AC3E}">
        <p14:creationId xmlns:p14="http://schemas.microsoft.com/office/powerpoint/2010/main" val="253309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AFD9A-C210-6C24-146F-6D58DCAEC24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966EE2A-0CEC-2BF4-3CCA-D46E2C8CEE74}"/>
              </a:ext>
            </a:extLst>
          </p:cNvPr>
          <p:cNvSpPr txBox="1"/>
          <p:nvPr/>
        </p:nvSpPr>
        <p:spPr>
          <a:xfrm>
            <a:off x="271257" y="984903"/>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ينتدب الأستاذ  بعض الثنائيات: أحدهم يطرح السؤال و الآخر يجيب.</a:t>
            </a:r>
          </a:p>
        </p:txBody>
      </p:sp>
      <p:pic>
        <p:nvPicPr>
          <p:cNvPr id="5" name="Image 4">
            <a:extLst>
              <a:ext uri="{FF2B5EF4-FFF2-40B4-BE49-F238E27FC236}">
                <a16:creationId xmlns:a16="http://schemas.microsoft.com/office/drawing/2014/main" id="{A25B3443-8BE5-57C4-48D4-B59F4B2F6A08}"/>
              </a:ext>
            </a:extLst>
          </p:cNvPr>
          <p:cNvPicPr>
            <a:picLocks noChangeAspect="1"/>
          </p:cNvPicPr>
          <p:nvPr/>
        </p:nvPicPr>
        <p:blipFill>
          <a:blip r:embed="rId2"/>
          <a:stretch>
            <a:fillRect/>
          </a:stretch>
        </p:blipFill>
        <p:spPr>
          <a:xfrm>
            <a:off x="271257" y="610164"/>
            <a:ext cx="1633870" cy="1426588"/>
          </a:xfrm>
          <a:prstGeom prst="rect">
            <a:avLst/>
          </a:prstGeom>
        </p:spPr>
      </p:pic>
      <mc:AlternateContent xmlns:mc="http://schemas.openxmlformats.org/markup-compatibility/2006" xmlns:p14="http://schemas.microsoft.com/office/powerpoint/2010/main">
        <mc:Choice Requires="p14">
          <p:contentPart p14:bwMode="auto" r:id="rId3">
            <p14:nvContentPartPr>
              <p14:cNvPr id="10" name="Encre 9">
                <a:extLst>
                  <a:ext uri="{FF2B5EF4-FFF2-40B4-BE49-F238E27FC236}">
                    <a16:creationId xmlns:a16="http://schemas.microsoft.com/office/drawing/2014/main" id="{B99AF694-31FB-B4C0-399B-D6A88A95BB5C}"/>
                  </a:ext>
                </a:extLst>
              </p14:cNvPr>
              <p14:cNvContentPartPr/>
              <p14:nvPr/>
            </p14:nvContentPartPr>
            <p14:xfrm>
              <a:off x="3523235" y="4397104"/>
              <a:ext cx="1062360" cy="27000"/>
            </p14:xfrm>
          </p:contentPart>
        </mc:Choice>
        <mc:Fallback xmlns="">
          <p:pic>
            <p:nvPicPr>
              <p:cNvPr id="10" name="Encre 9">
                <a:extLst>
                  <a:ext uri="{FF2B5EF4-FFF2-40B4-BE49-F238E27FC236}">
                    <a16:creationId xmlns:a16="http://schemas.microsoft.com/office/drawing/2014/main" id="{B99AF694-31FB-B4C0-399B-D6A88A95BB5C}"/>
                  </a:ext>
                </a:extLst>
              </p:cNvPr>
              <p:cNvPicPr/>
              <p:nvPr/>
            </p:nvPicPr>
            <p:blipFill>
              <a:blip r:embed="rId4"/>
              <a:stretch>
                <a:fillRect/>
              </a:stretch>
            </p:blipFill>
            <p:spPr>
              <a:xfrm>
                <a:off x="3487235" y="4325104"/>
                <a:ext cx="113400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BF15F3B4-CA05-7A7B-FEA0-14605AB88FDB}"/>
                  </a:ext>
                </a:extLst>
              </p14:cNvPr>
              <p14:cNvContentPartPr/>
              <p14:nvPr/>
            </p14:nvContentPartPr>
            <p14:xfrm>
              <a:off x="11537195" y="4531384"/>
              <a:ext cx="1143360" cy="81000"/>
            </p14:xfrm>
          </p:contentPart>
        </mc:Choice>
        <mc:Fallback xmlns="">
          <p:pic>
            <p:nvPicPr>
              <p:cNvPr id="12" name="Encre 11">
                <a:extLst>
                  <a:ext uri="{FF2B5EF4-FFF2-40B4-BE49-F238E27FC236}">
                    <a16:creationId xmlns:a16="http://schemas.microsoft.com/office/drawing/2014/main" id="{BF15F3B4-CA05-7A7B-FEA0-14605AB88FDB}"/>
                  </a:ext>
                </a:extLst>
              </p:cNvPr>
              <p:cNvPicPr/>
              <p:nvPr/>
            </p:nvPicPr>
            <p:blipFill>
              <a:blip r:embed="rId6"/>
              <a:stretch>
                <a:fillRect/>
              </a:stretch>
            </p:blipFill>
            <p:spPr>
              <a:xfrm>
                <a:off x="11501195" y="4459384"/>
                <a:ext cx="121500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99EC03BA-BE16-E16B-0DA9-75A393110D9B}"/>
                  </a:ext>
                </a:extLst>
              </p14:cNvPr>
              <p14:cNvContentPartPr/>
              <p14:nvPr/>
            </p14:nvContentPartPr>
            <p14:xfrm>
              <a:off x="3993395" y="5862664"/>
              <a:ext cx="686520" cy="67680"/>
            </p14:xfrm>
          </p:contentPart>
        </mc:Choice>
        <mc:Fallback xmlns="">
          <p:pic>
            <p:nvPicPr>
              <p:cNvPr id="14" name="Encre 13">
                <a:extLst>
                  <a:ext uri="{FF2B5EF4-FFF2-40B4-BE49-F238E27FC236}">
                    <a16:creationId xmlns:a16="http://schemas.microsoft.com/office/drawing/2014/main" id="{99EC03BA-BE16-E16B-0DA9-75A393110D9B}"/>
                  </a:ext>
                </a:extLst>
              </p:cNvPr>
              <p:cNvPicPr/>
              <p:nvPr/>
            </p:nvPicPr>
            <p:blipFill>
              <a:blip r:embed="rId8"/>
              <a:stretch>
                <a:fillRect/>
              </a:stretch>
            </p:blipFill>
            <p:spPr>
              <a:xfrm>
                <a:off x="3957395" y="5790664"/>
                <a:ext cx="75816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Encre 20">
                <a:extLst>
                  <a:ext uri="{FF2B5EF4-FFF2-40B4-BE49-F238E27FC236}">
                    <a16:creationId xmlns:a16="http://schemas.microsoft.com/office/drawing/2014/main" id="{21A1E6EC-7734-3D71-E462-CFE372B4D395}"/>
                  </a:ext>
                </a:extLst>
              </p14:cNvPr>
              <p14:cNvContentPartPr/>
              <p14:nvPr/>
            </p14:nvContentPartPr>
            <p14:xfrm>
              <a:off x="9728294" y="7388319"/>
              <a:ext cx="1062037" cy="26987"/>
            </p14:xfrm>
          </p:contentPart>
        </mc:Choice>
        <mc:Fallback xmlns="">
          <p:pic>
            <p:nvPicPr>
              <p:cNvPr id="21" name="Encre 20">
                <a:extLst>
                  <a:ext uri="{FF2B5EF4-FFF2-40B4-BE49-F238E27FC236}">
                    <a16:creationId xmlns:a16="http://schemas.microsoft.com/office/drawing/2014/main" id="{21A1E6EC-7734-3D71-E462-CFE372B4D395}"/>
                  </a:ext>
                </a:extLst>
              </p:cNvPr>
              <p:cNvPicPr/>
              <p:nvPr/>
            </p:nvPicPr>
            <p:blipFill>
              <a:blip r:embed="rId10"/>
              <a:stretch>
                <a:fillRect/>
              </a:stretch>
            </p:blipFill>
            <p:spPr>
              <a:xfrm>
                <a:off x="9692305" y="7316354"/>
                <a:ext cx="1133655" cy="170558"/>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Encre 21">
                <a:extLst>
                  <a:ext uri="{FF2B5EF4-FFF2-40B4-BE49-F238E27FC236}">
                    <a16:creationId xmlns:a16="http://schemas.microsoft.com/office/drawing/2014/main" id="{13BCA8B0-24BE-3C14-FA72-C5DA29590D3A}"/>
                  </a:ext>
                </a:extLst>
              </p14:cNvPr>
              <p14:cNvContentPartPr/>
              <p14:nvPr/>
            </p14:nvContentPartPr>
            <p14:xfrm>
              <a:off x="4555424" y="7462278"/>
              <a:ext cx="1062037" cy="26987"/>
            </p14:xfrm>
          </p:contentPart>
        </mc:Choice>
        <mc:Fallback xmlns="">
          <p:pic>
            <p:nvPicPr>
              <p:cNvPr id="22" name="Encre 21">
                <a:extLst>
                  <a:ext uri="{FF2B5EF4-FFF2-40B4-BE49-F238E27FC236}">
                    <a16:creationId xmlns:a16="http://schemas.microsoft.com/office/drawing/2014/main" id="{13BCA8B0-24BE-3C14-FA72-C5DA29590D3A}"/>
                  </a:ext>
                </a:extLst>
              </p:cNvPr>
              <p:cNvPicPr/>
              <p:nvPr/>
            </p:nvPicPr>
            <p:blipFill>
              <a:blip r:embed="rId12"/>
              <a:stretch>
                <a:fillRect/>
              </a:stretch>
            </p:blipFill>
            <p:spPr>
              <a:xfrm>
                <a:off x="4519435" y="7390313"/>
                <a:ext cx="1133655" cy="170558"/>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58014EFD-7271-F4EB-4197-113C6EB3D30D}"/>
                  </a:ext>
                </a:extLst>
              </p14:cNvPr>
              <p14:cNvContentPartPr/>
              <p14:nvPr/>
            </p14:nvContentPartPr>
            <p14:xfrm>
              <a:off x="9553482" y="6433578"/>
              <a:ext cx="1062037" cy="26987"/>
            </p14:xfrm>
          </p:contentPart>
        </mc:Choice>
        <mc:Fallback xmlns="">
          <p:pic>
            <p:nvPicPr>
              <p:cNvPr id="23" name="Encre 22">
                <a:extLst>
                  <a:ext uri="{FF2B5EF4-FFF2-40B4-BE49-F238E27FC236}">
                    <a16:creationId xmlns:a16="http://schemas.microsoft.com/office/drawing/2014/main" id="{58014EFD-7271-F4EB-4197-113C6EB3D30D}"/>
                  </a:ext>
                </a:extLst>
              </p:cNvPr>
              <p:cNvPicPr/>
              <p:nvPr/>
            </p:nvPicPr>
            <p:blipFill>
              <a:blip r:embed="rId12"/>
              <a:stretch>
                <a:fillRect/>
              </a:stretch>
            </p:blipFill>
            <p:spPr>
              <a:xfrm>
                <a:off x="9517493" y="6361613"/>
                <a:ext cx="1133655" cy="170558"/>
              </a:xfrm>
              <a:prstGeom prst="rect">
                <a:avLst/>
              </a:prstGeom>
            </p:spPr>
          </p:pic>
        </mc:Fallback>
      </mc:AlternateContent>
      <p:pic>
        <p:nvPicPr>
          <p:cNvPr id="3" name="Image 2">
            <a:extLst>
              <a:ext uri="{FF2B5EF4-FFF2-40B4-BE49-F238E27FC236}">
                <a16:creationId xmlns:a16="http://schemas.microsoft.com/office/drawing/2014/main" id="{CCEA1DCE-395E-73ED-3669-F34CCDABB6D9}"/>
              </a:ext>
            </a:extLst>
          </p:cNvPr>
          <p:cNvPicPr>
            <a:picLocks noChangeAspect="1"/>
          </p:cNvPicPr>
          <p:nvPr/>
        </p:nvPicPr>
        <p:blipFill>
          <a:blip r:embed="rId4"/>
          <a:stretch>
            <a:fillRect/>
          </a:stretch>
        </p:blipFill>
        <p:spPr>
          <a:xfrm>
            <a:off x="927848" y="2488020"/>
            <a:ext cx="12178764" cy="4142499"/>
          </a:xfrm>
          <a:prstGeom prst="rect">
            <a:avLst/>
          </a:prstGeom>
        </p:spPr>
      </p:pic>
      <p:pic>
        <p:nvPicPr>
          <p:cNvPr id="8" name="Image 7">
            <a:extLst>
              <a:ext uri="{FF2B5EF4-FFF2-40B4-BE49-F238E27FC236}">
                <a16:creationId xmlns:a16="http://schemas.microsoft.com/office/drawing/2014/main" id="{E4613A1A-6D89-91D0-316A-7D72F7EC753D}"/>
              </a:ext>
            </a:extLst>
          </p:cNvPr>
          <p:cNvPicPr>
            <a:picLocks noChangeAspect="1"/>
          </p:cNvPicPr>
          <p:nvPr/>
        </p:nvPicPr>
        <p:blipFill>
          <a:blip r:embed="rId10"/>
          <a:stretch>
            <a:fillRect/>
          </a:stretch>
        </p:blipFill>
        <p:spPr>
          <a:xfrm>
            <a:off x="927848" y="6562685"/>
            <a:ext cx="12178763" cy="3232217"/>
          </a:xfrm>
          <a:prstGeom prst="rect">
            <a:avLst/>
          </a:prstGeom>
        </p:spPr>
      </p:pic>
    </p:spTree>
    <p:extLst>
      <p:ext uri="{BB962C8B-B14F-4D97-AF65-F5344CB8AC3E}">
        <p14:creationId xmlns:p14="http://schemas.microsoft.com/office/powerpoint/2010/main" val="948649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9BB4-35CB-2DC3-6E40-D1F5D8A9E24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4A2BB77-CB6C-9844-A9FF-0108C95A48F7}"/>
              </a:ext>
            </a:extLst>
          </p:cNvPr>
          <p:cNvSpPr txBox="1"/>
          <p:nvPr/>
        </p:nvSpPr>
        <p:spPr>
          <a:xfrm>
            <a:off x="271257" y="984904"/>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 الكراسة 32 النشاط 3، </a:t>
            </a:r>
            <a:r>
              <a:rPr lang="ar-MA" sz="1600" b="1" dirty="0">
                <a:solidFill>
                  <a:prstClr val="white">
                    <a:lumMod val="65000"/>
                  </a:prstClr>
                </a:solidFill>
                <a:latin typeface="Dosis" pitchFamily="2" charset="0"/>
                <a:cs typeface="Arial" panose="020B0604020202020204" pitchFamily="34" charset="0"/>
              </a:rPr>
              <a:t>انقلوا الفقرة ( النشاط 2) على الدفاتر.</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98468ADA-41E9-22DB-AEBC-E2E011E9B9B7}"/>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399E7F3C-E968-5795-2A5E-61C43DD4A027}"/>
              </a:ext>
            </a:extLst>
          </p:cNvPr>
          <p:cNvPicPr>
            <a:picLocks noChangeAspect="1"/>
          </p:cNvPicPr>
          <p:nvPr/>
        </p:nvPicPr>
        <p:blipFill>
          <a:blip r:embed="rId3"/>
          <a:stretch>
            <a:fillRect/>
          </a:stretch>
        </p:blipFill>
        <p:spPr>
          <a:xfrm>
            <a:off x="3401689" y="2290516"/>
            <a:ext cx="7260965" cy="1286367"/>
          </a:xfrm>
          <a:prstGeom prst="rect">
            <a:avLst/>
          </a:prstGeom>
        </p:spPr>
      </p:pic>
      <p:pic>
        <p:nvPicPr>
          <p:cNvPr id="3" name="Image 2">
            <a:extLst>
              <a:ext uri="{FF2B5EF4-FFF2-40B4-BE49-F238E27FC236}">
                <a16:creationId xmlns:a16="http://schemas.microsoft.com/office/drawing/2014/main" id="{3131CAAD-B8E7-598E-3A44-30B8EFDEC49D}"/>
              </a:ext>
            </a:extLst>
          </p:cNvPr>
          <p:cNvPicPr>
            <a:picLocks noChangeAspect="1"/>
          </p:cNvPicPr>
          <p:nvPr/>
        </p:nvPicPr>
        <p:blipFill>
          <a:blip r:embed="rId4"/>
          <a:stretch>
            <a:fillRect/>
          </a:stretch>
        </p:blipFill>
        <p:spPr>
          <a:xfrm>
            <a:off x="767568" y="3576883"/>
            <a:ext cx="12180864" cy="5725213"/>
          </a:xfrm>
          <a:prstGeom prst="rect">
            <a:avLst/>
          </a:prstGeom>
        </p:spPr>
      </p:pic>
    </p:spTree>
    <p:extLst>
      <p:ext uri="{BB962C8B-B14F-4D97-AF65-F5344CB8AC3E}">
        <p14:creationId xmlns:p14="http://schemas.microsoft.com/office/powerpoint/2010/main" val="3572909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16" y="1925353"/>
            <a:ext cx="4800601" cy="4348082"/>
          </a:xfrm>
        </p:spPr>
        <p:txBody>
          <a:bodyPr/>
          <a:lstStyle/>
          <a:p>
            <a:r>
              <a:rPr kumimoji="1" lang="ar-MA" altLang="ja-JP" sz="19500" dirty="0"/>
              <a:t>5</a:t>
            </a:r>
            <a:endParaRPr kumimoji="1" lang="ja-JP" altLang="en-US" sz="19500" dirty="0"/>
          </a:p>
        </p:txBody>
      </p:sp>
      <p:sp>
        <p:nvSpPr>
          <p:cNvPr id="9" name="テキスト プレースホルダー 8"/>
          <p:cNvSpPr>
            <a:spLocks noGrp="1"/>
          </p:cNvSpPr>
          <p:nvPr>
            <p:ph type="body" sz="quarter" idx="13"/>
          </p:nvPr>
        </p:nvSpPr>
        <p:spPr>
          <a:xfrm>
            <a:off x="7926519" y="6250870"/>
            <a:ext cx="4800601" cy="2091830"/>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ألعاب</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Organigramme : Alternative 5">
            <a:extLst>
              <a:ext uri="{FF2B5EF4-FFF2-40B4-BE49-F238E27FC236}">
                <a16:creationId xmlns:a16="http://schemas.microsoft.com/office/drawing/2014/main" id="{27EB7D6F-5B00-D6C5-3672-5B84FF6BDDC7}"/>
              </a:ext>
            </a:extLst>
          </p:cNvPr>
          <p:cNvSpPr/>
          <p:nvPr/>
        </p:nvSpPr>
        <p:spPr>
          <a:xfrm>
            <a:off x="988877" y="253817"/>
            <a:ext cx="5772605" cy="1173201"/>
          </a:xfrm>
          <a:prstGeom prst="flowChartAlternateProcess">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Arial" panose="020B0604020202020204" pitchFamily="34" charset="0"/>
              </a:rPr>
              <a:t>القارئ الجيد</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 </a:t>
            </a:r>
            <a:endParaRPr kumimoji="0" lang="fr-FR"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mn-cs"/>
            </a:endParaRPr>
          </a:p>
        </p:txBody>
      </p:sp>
      <p:pic>
        <p:nvPicPr>
          <p:cNvPr id="10" name="Image 9">
            <a:extLst>
              <a:ext uri="{FF2B5EF4-FFF2-40B4-BE49-F238E27FC236}">
                <a16:creationId xmlns:a16="http://schemas.microsoft.com/office/drawing/2014/main" id="{7AB7EFF4-F181-49F7-8FA9-15B00C341228}"/>
              </a:ext>
            </a:extLst>
          </p:cNvPr>
          <p:cNvPicPr>
            <a:picLocks noChangeAspect="1"/>
          </p:cNvPicPr>
          <p:nvPr/>
        </p:nvPicPr>
        <p:blipFill>
          <a:blip r:embed="rId2"/>
          <a:stretch>
            <a:fillRect/>
          </a:stretch>
        </p:blipFill>
        <p:spPr>
          <a:xfrm>
            <a:off x="1122218" y="1890975"/>
            <a:ext cx="5639264" cy="7519019"/>
          </a:xfrm>
          <a:prstGeom prst="rect">
            <a:avLst/>
          </a:prstGeom>
        </p:spPr>
      </p:pic>
    </p:spTree>
    <p:extLst>
      <p:ext uri="{BB962C8B-B14F-4D97-AF65-F5344CB8AC3E}">
        <p14:creationId xmlns:p14="http://schemas.microsoft.com/office/powerpoint/2010/main" val="3937826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17C92F9B-9642-33DF-E259-CD68E1C5E368}"/>
              </a:ext>
            </a:extLst>
          </p:cNvPr>
          <p:cNvSpPr/>
          <p:nvPr/>
        </p:nvSpPr>
        <p:spPr>
          <a:xfrm>
            <a:off x="616689" y="549085"/>
            <a:ext cx="11856214" cy="113768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r" defTabSz="914349" rtl="0"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يشرح  الأستاذ سيرورة المسابقة: تنتدب كل مجموعة ممثلا عنها ، يقرأ الفقرة بعد انطلاق العداد.  </a:t>
            </a:r>
          </a:p>
          <a:p>
            <a:pPr marL="0" marR="0" lvl="0" indent="0" algn="r" defTabSz="914349" rtl="0"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بعد القراءة   يدون الأستاذ على جدول عدد الأخطاء المرتكبة والمدة الزمنية المستغرقة في القراءة.</a:t>
            </a:r>
          </a:p>
          <a:p>
            <a:pPr marL="0" marR="0" lvl="0" indent="0" algn="r" defTabSz="914349" rtl="0"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يتم الإعلان عن المجموعة الرابحة و يعاد النشاط مع متنافسين آخرين......</a:t>
            </a:r>
          </a:p>
        </p:txBody>
      </p:sp>
      <p:sp>
        <p:nvSpPr>
          <p:cNvPr id="4" name="ZoneTexte 3">
            <a:extLst>
              <a:ext uri="{FF2B5EF4-FFF2-40B4-BE49-F238E27FC236}">
                <a16:creationId xmlns:a16="http://schemas.microsoft.com/office/drawing/2014/main" id="{9AE88B80-DF30-C87B-363E-08CF796F08D8}"/>
              </a:ext>
            </a:extLst>
          </p:cNvPr>
          <p:cNvSpPr txBox="1"/>
          <p:nvPr/>
        </p:nvSpPr>
        <p:spPr>
          <a:xfrm>
            <a:off x="2683565" y="2604343"/>
            <a:ext cx="8348869" cy="461665"/>
          </a:xfrm>
          <a:prstGeom prst="rect">
            <a:avLst/>
          </a:prstGeom>
          <a:noFill/>
        </p:spPr>
        <p:txBody>
          <a:bodyPr wrap="square">
            <a:spAutoFit/>
          </a:bodyPr>
          <a:lstStyle/>
          <a:p>
            <a:pPr algn="ctr" rtl="1"/>
            <a:r>
              <a:rPr lang="ar-MA" sz="2400" b="1" dirty="0"/>
              <a:t> </a:t>
            </a:r>
          </a:p>
        </p:txBody>
      </p:sp>
      <p:sp>
        <p:nvSpPr>
          <p:cNvPr id="3" name="Rectangle : coins arrondis 2">
            <a:extLst>
              <a:ext uri="{FF2B5EF4-FFF2-40B4-BE49-F238E27FC236}">
                <a16:creationId xmlns:a16="http://schemas.microsoft.com/office/drawing/2014/main" id="{4D2A60A3-65D4-9891-FD91-4F5F33F8D582}"/>
              </a:ext>
            </a:extLst>
          </p:cNvPr>
          <p:cNvSpPr/>
          <p:nvPr/>
        </p:nvSpPr>
        <p:spPr>
          <a:xfrm>
            <a:off x="1583473" y="2604343"/>
            <a:ext cx="9969190" cy="67069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MA" sz="4000" b="1" dirty="0"/>
              <a:t>اَلْعَزْفُ عَلى الْبِيانُو هِوايَةٌ جَميلَةٌ تُنَمّي الذَّوْقَ الفَنِّيَّ وَتُهَذِّبُ النَّفْسَ. أُحِبُّ أَنْ أَجْلِسَ أَمامَ المِفْتاحِ وَأُحَرِّكَ أَصابِعي عَلَى الأَزْرارِ لِأَسْمَعَ أَلْحانًا عَذْبَةً. هٰذِهِ الهِوايَةُ تُساعِدُني عَلى التَّرْكيزِ وَتُدْخِلُ السُّرورَ إِلى قَلْبي. أَحْلُمُ أَنْ أُصْبِحَ عازِفًا مَشْهورًا فِي الْمُسْتَقْبَلِ وَأُقَدِّمَ عُروضًا أَمامَ الْجُمْهورِ.</a:t>
            </a:r>
          </a:p>
        </p:txBody>
      </p:sp>
    </p:spTree>
    <p:extLst>
      <p:ext uri="{BB962C8B-B14F-4D97-AF65-F5344CB8AC3E}">
        <p14:creationId xmlns:p14="http://schemas.microsoft.com/office/powerpoint/2010/main" val="3280410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E0C9-C54B-D2CF-0BC3-1F53EE84F11E}"/>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52EBB06-CCA6-FAA6-1982-66E4A2420245}"/>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0E34D6B8-8522-A58B-32EE-6075A6DCB402}"/>
              </a:ext>
            </a:extLst>
          </p:cNvPr>
          <p:cNvSpPr>
            <a:spLocks noGrp="1"/>
          </p:cNvSpPr>
          <p:nvPr>
            <p:ph type="body" sz="quarter" idx="12"/>
          </p:nvPr>
        </p:nvSpPr>
        <p:spPr>
          <a:xfrm>
            <a:off x="7926516" y="1925353"/>
            <a:ext cx="4800601" cy="4348082"/>
          </a:xfrm>
        </p:spPr>
        <p:txBody>
          <a:bodyPr/>
          <a:lstStyle/>
          <a:p>
            <a:r>
              <a:rPr kumimoji="1" lang="ar-MA" altLang="ja-JP" sz="19500" dirty="0"/>
              <a:t>6</a:t>
            </a:r>
            <a:endParaRPr kumimoji="1" lang="ja-JP" altLang="en-US" sz="19500" dirty="0"/>
          </a:p>
        </p:txBody>
      </p:sp>
      <p:sp>
        <p:nvSpPr>
          <p:cNvPr id="9" name="テキスト プレースホルダー 8">
            <a:extLst>
              <a:ext uri="{FF2B5EF4-FFF2-40B4-BE49-F238E27FC236}">
                <a16:creationId xmlns:a16="http://schemas.microsoft.com/office/drawing/2014/main" id="{5C558200-1967-A0A1-6AEE-786EC432BA33}"/>
              </a:ext>
            </a:extLst>
          </p:cNvPr>
          <p:cNvSpPr>
            <a:spLocks noGrp="1"/>
          </p:cNvSpPr>
          <p:nvPr>
            <p:ph type="body" sz="quarter" idx="13"/>
          </p:nvPr>
        </p:nvSpPr>
        <p:spPr>
          <a:xfrm>
            <a:off x="8326582" y="6250870"/>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اختتام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3B1347CB-AC3E-7D4D-47A5-D1366EC8B292}"/>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09B7A10F-2C0B-6279-2023-749AC3F790A1}"/>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5F694CB2-0070-0692-1CCE-226A2B5FF9FB}"/>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0D7F42AF-2528-8CFC-FCBE-0286A9692C33}"/>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C1EB0F3F-76C4-B5CC-5F1E-8CD5BD5AC34B}"/>
              </a:ext>
            </a:extLst>
          </p:cNvPr>
          <p:cNvSpPr txBox="1">
            <a:spLocks/>
          </p:cNvSpPr>
          <p:nvPr/>
        </p:nvSpPr>
        <p:spPr>
          <a:xfrm>
            <a:off x="1241714" y="2114550"/>
            <a:ext cx="5033768"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الواجبات المنزلية</a:t>
            </a:r>
          </a:p>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تبصر الحصة</a:t>
            </a: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22612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في منازلكم، ستشتغلون على الكراسة الصفحة: 23، سأراقب عملكم بداية الحصة الموالية إن شاء الله.</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D012E12E-157F-1F50-18B5-626DB37D1ECA}"/>
              </a:ext>
            </a:extLst>
          </p:cNvPr>
          <p:cNvSpPr txBox="1">
            <a:spLocks/>
          </p:cNvSpPr>
          <p:nvPr/>
        </p:nvSpPr>
        <p:spPr>
          <a:xfrm>
            <a:off x="6857358" y="2220246"/>
            <a:ext cx="5639443"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lang="ar-MA" sz="40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1- أقرأ الفقرتين (النشاط 1 و2 الصفحة 33) بدقة وطلاقة؛</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2- أقرأ فقرة ثم أكتب </a:t>
            </a:r>
            <a:r>
              <a:rPr lang="ar-MA" sz="40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وصفا لمنزل ثم أرسمه.</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5" name="Image 4">
            <a:extLst>
              <a:ext uri="{FF2B5EF4-FFF2-40B4-BE49-F238E27FC236}">
                <a16:creationId xmlns:a16="http://schemas.microsoft.com/office/drawing/2014/main" id="{2F2FF6F7-C601-CFBC-78D7-2C1B89ECDE00}"/>
              </a:ext>
            </a:extLst>
          </p:cNvPr>
          <p:cNvPicPr>
            <a:picLocks noChangeAspect="1"/>
          </p:cNvPicPr>
          <p:nvPr/>
        </p:nvPicPr>
        <p:blipFill>
          <a:blip r:embed="rId2"/>
          <a:stretch>
            <a:fillRect/>
          </a:stretch>
        </p:blipFill>
        <p:spPr>
          <a:xfrm>
            <a:off x="377878" y="714122"/>
            <a:ext cx="1682642" cy="1286367"/>
          </a:xfrm>
          <a:prstGeom prst="rect">
            <a:avLst/>
          </a:prstGeom>
        </p:spPr>
      </p:pic>
      <p:pic>
        <p:nvPicPr>
          <p:cNvPr id="6" name="Image 5">
            <a:extLst>
              <a:ext uri="{FF2B5EF4-FFF2-40B4-BE49-F238E27FC236}">
                <a16:creationId xmlns:a16="http://schemas.microsoft.com/office/drawing/2014/main" id="{9C6DFA76-47A9-B039-C25A-D491B6D5773B}"/>
              </a:ext>
            </a:extLst>
          </p:cNvPr>
          <p:cNvPicPr>
            <a:picLocks noChangeAspect="1"/>
          </p:cNvPicPr>
          <p:nvPr/>
        </p:nvPicPr>
        <p:blipFill>
          <a:blip r:embed="rId3"/>
          <a:stretch>
            <a:fillRect/>
          </a:stretch>
        </p:blipFill>
        <p:spPr>
          <a:xfrm>
            <a:off x="1219199" y="2445488"/>
            <a:ext cx="5394252" cy="6651012"/>
          </a:xfrm>
          <a:prstGeom prst="rect">
            <a:avLst/>
          </a:prstGeom>
        </p:spPr>
      </p:pic>
    </p:spTree>
    <p:extLst>
      <p:ext uri="{BB962C8B-B14F-4D97-AF65-F5344CB8AC3E}">
        <p14:creationId xmlns:p14="http://schemas.microsoft.com/office/powerpoint/2010/main" val="5125622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5B2C3-4E5C-88A4-3F5C-59BCF0A876F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6468442-C041-F4C1-05C2-88146A38BFB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أنهينا حصة اللغة العربية لهذا اليوم، شكرا لحسن تفاعلكم.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42F2735E-45A3-4A19-8BE8-FBDF012F157F}"/>
              </a:ext>
            </a:extLst>
          </p:cNvPr>
          <p:cNvSpPr txBox="1">
            <a:spLocks/>
          </p:cNvSpPr>
          <p:nvPr/>
        </p:nvSpPr>
        <p:spPr>
          <a:xfrm>
            <a:off x="969818" y="3408218"/>
            <a:ext cx="11346873" cy="4488873"/>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6600" b="1" i="0" u="none" strike="noStrike" kern="1200" cap="none" spc="0" normalizeH="0" baseline="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إلى اللقاء...</a:t>
            </a:r>
            <a:r>
              <a:rPr kumimoji="0" lang="ar-MA" sz="6600" b="1" i="0" u="none" strike="noStrike" kern="1200" cap="none" spc="0" normalizeH="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 نلتقي في الحصة القادمة إن شاء الله</a:t>
            </a:r>
            <a:endParaRPr kumimoji="0" lang="ar-MA" sz="6600" b="1" i="0" u="none" strike="noStrike" kern="1200" cap="none" spc="0" normalizeH="0" baseline="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3284779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6C150-565F-E9B6-B941-7FB1AA509C1A}"/>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C89A226-C4D9-76DA-E051-3BDAECEB5A3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DC7D4EAB-B148-3A9F-D40F-CB0F518F7551}"/>
              </a:ext>
            </a:extLst>
          </p:cNvPr>
          <p:cNvSpPr>
            <a:spLocks noGrp="1"/>
          </p:cNvSpPr>
          <p:nvPr>
            <p:ph type="body" sz="quarter" idx="13"/>
          </p:nvPr>
        </p:nvSpPr>
        <p:spPr>
          <a:xfrm>
            <a:off x="8073748" y="778324"/>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تبصر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578337F2-884D-AB4D-5446-BF647AF776A6}"/>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2E5D6C05-FE43-AF1C-EF22-E34719EAE9AA}"/>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2D5DD3BA-9463-4504-7BBD-BDF84382148A}"/>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875C675A-0183-D88B-4CFB-55949492E16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D197CD53-4791-9A7C-F938-0D603394B6DA}"/>
              </a:ext>
            </a:extLst>
          </p:cNvPr>
          <p:cNvSpPr txBox="1">
            <a:spLocks/>
          </p:cNvSpPr>
          <p:nvPr/>
        </p:nvSpPr>
        <p:spPr>
          <a:xfrm>
            <a:off x="323828" y="1243981"/>
            <a:ext cx="7116689" cy="7098723"/>
          </a:xfrm>
          <a:prstGeom prst="rect">
            <a:avLst/>
          </a:prstGeom>
          <a:solidFill>
            <a:schemeClr val="accent4">
              <a:lumMod val="40000"/>
              <a:lumOff val="60000"/>
            </a:schemeClr>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0" algn="ctr" defTabSz="457200" rtl="1">
              <a:lnSpc>
                <a:spcPct val="100000"/>
              </a:lnSpc>
              <a:spcBef>
                <a:spcPts val="0"/>
              </a:spcBef>
              <a:buFontTx/>
              <a:buChar char="-"/>
              <a:defRPr/>
            </a:pPr>
            <a:r>
              <a:rPr lang="ar-MA" sz="5400" dirty="0">
                <a:ln w="0"/>
                <a:solidFill>
                  <a:prstClr val="black"/>
                </a:solidFill>
                <a:effectLst>
                  <a:outerShdw blurRad="38100" dist="19050" dir="2700000" algn="tl" rotWithShape="0">
                    <a:prstClr val="black">
                      <a:alpha val="40000"/>
                    </a:prstClr>
                  </a:outerShdw>
                </a:effectLst>
                <a:latin typeface="Aptos" panose="02110004020202020204"/>
              </a:rPr>
              <a:t>يسجل الأستاذ ملاحظاته عن الحصة على المذكرة اليومية، ومدى تفاعل المتعلمين مع مجرياتها؛</a:t>
            </a:r>
          </a:p>
          <a:p>
            <a:pPr lvl="0" algn="ctr" defTabSz="457200" rtl="1">
              <a:lnSpc>
                <a:spcPct val="100000"/>
              </a:lnSpc>
              <a:spcBef>
                <a:spcPts val="0"/>
              </a:spcBef>
              <a:buFontTx/>
              <a:buChar char="-"/>
              <a:defRPr/>
            </a:pPr>
            <a:r>
              <a:rPr lang="ar-MA" sz="5400" dirty="0">
                <a:ln w="0"/>
                <a:solidFill>
                  <a:prstClr val="black"/>
                </a:solidFill>
                <a:effectLst>
                  <a:outerShdw blurRad="38100" dist="19050" dir="2700000" algn="tl" rotWithShape="0">
                    <a:prstClr val="black">
                      <a:alpha val="40000"/>
                    </a:prstClr>
                  </a:outerShdw>
                </a:effectLst>
                <a:latin typeface="Aptos" panose="02110004020202020204"/>
              </a:rPr>
              <a:t> يسجل النسبة المئوية التي يقدرها لتحقق أهداف الحصة.</a:t>
            </a:r>
          </a:p>
        </p:txBody>
      </p:sp>
    </p:spTree>
    <p:extLst>
      <p:ext uri="{BB962C8B-B14F-4D97-AF65-F5344CB8AC3E}">
        <p14:creationId xmlns:p14="http://schemas.microsoft.com/office/powerpoint/2010/main" val="1747481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العدة اللازمة للحصة</a:t>
            </a:r>
            <a:endParaRPr kumimoji="0" lang="en-US" sz="48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7" name="Rectangle : coins arrondis 6">
            <a:extLst>
              <a:ext uri="{FF2B5EF4-FFF2-40B4-BE49-F238E27FC236}">
                <a16:creationId xmlns:a16="http://schemas.microsoft.com/office/drawing/2014/main" id="{D29A3FB7-4B42-9206-8F88-AF3423CA256C}"/>
              </a:ext>
            </a:extLst>
          </p:cNvPr>
          <p:cNvSpPr/>
          <p:nvPr/>
        </p:nvSpPr>
        <p:spPr>
          <a:xfrm>
            <a:off x="3938155" y="5608948"/>
            <a:ext cx="2478839" cy="143673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اللوحة</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7072746" y="5608948"/>
            <a:ext cx="2667000" cy="15423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الكراسة</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0474" y="2897491"/>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5608948"/>
            <a:ext cx="2667000" cy="15423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بطاقات الكلمات</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2" name="Image 1">
            <a:extLst>
              <a:ext uri="{FF2B5EF4-FFF2-40B4-BE49-F238E27FC236}">
                <a16:creationId xmlns:a16="http://schemas.microsoft.com/office/drawing/2014/main" id="{284925A2-4CD5-AA63-73E4-A05029ED27BF}"/>
              </a:ext>
            </a:extLst>
          </p:cNvPr>
          <p:cNvPicPr>
            <a:picLocks noChangeAspect="1"/>
          </p:cNvPicPr>
          <p:nvPr/>
        </p:nvPicPr>
        <p:blipFill>
          <a:blip r:embed="rId6"/>
          <a:stretch>
            <a:fillRect/>
          </a:stretch>
        </p:blipFill>
        <p:spPr>
          <a:xfrm>
            <a:off x="655752" y="2487525"/>
            <a:ext cx="6358679" cy="3121423"/>
          </a:xfrm>
          <a:prstGeom prst="rect">
            <a:avLst/>
          </a:prstGeom>
        </p:spPr>
      </p:pic>
      <p:sp>
        <p:nvSpPr>
          <p:cNvPr id="3" name="Rectangle : coins arrondis 2">
            <a:extLst>
              <a:ext uri="{FF2B5EF4-FFF2-40B4-BE49-F238E27FC236}">
                <a16:creationId xmlns:a16="http://schemas.microsoft.com/office/drawing/2014/main" id="{8823B504-77A3-9A9E-444A-750C06F4C3D9}"/>
              </a:ext>
            </a:extLst>
          </p:cNvPr>
          <p:cNvSpPr/>
          <p:nvPr/>
        </p:nvSpPr>
        <p:spPr>
          <a:xfrm>
            <a:off x="803564" y="5608948"/>
            <a:ext cx="2478839" cy="143673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الدفتر</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8" name="Image 7">
            <a:extLst>
              <a:ext uri="{FF2B5EF4-FFF2-40B4-BE49-F238E27FC236}">
                <a16:creationId xmlns:a16="http://schemas.microsoft.com/office/drawing/2014/main" id="{04F6D5CF-5F7B-F885-FC8F-F3FCAB4DC7CD}"/>
              </a:ext>
            </a:extLst>
          </p:cNvPr>
          <p:cNvPicPr>
            <a:picLocks noChangeAspect="1"/>
          </p:cNvPicPr>
          <p:nvPr/>
        </p:nvPicPr>
        <p:blipFill>
          <a:blip r:embed="rId7"/>
          <a:stretch>
            <a:fillRect/>
          </a:stretch>
        </p:blipFill>
        <p:spPr>
          <a:xfrm>
            <a:off x="7524172" y="2771298"/>
            <a:ext cx="2126561" cy="2669021"/>
          </a:xfrm>
          <a:prstGeom prst="rect">
            <a:avLst/>
          </a:prstGeom>
        </p:spPr>
      </p:pic>
    </p:spTree>
    <p:extLst>
      <p:ext uri="{BB962C8B-B14F-4D97-AF65-F5344CB8AC3E}">
        <p14:creationId xmlns:p14="http://schemas.microsoft.com/office/powerpoint/2010/main" val="372739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31271"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22504" y="338681"/>
            <a:ext cx="12333533" cy="9112972"/>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nvSpPr>
        <p:spPr>
          <a:xfrm>
            <a:off x="3129089" y="963214"/>
            <a:ext cx="7520365" cy="573234"/>
          </a:xfrm>
          <a:prstGeom prst="rect">
            <a:avLst/>
          </a:prstGeom>
        </p:spPr>
        <p:txBody>
          <a:bodyPr lIns="0" tIns="0" rIns="0" bIns="0" rtlCol="0" anchor="t">
            <a:spAutoFit/>
          </a:bodyPr>
          <a:lstStyle/>
          <a:p>
            <a:pPr marL="0" marR="0" lvl="0" indent="0" algn="ctr" defTabSz="685800" rtl="0" eaLnBrk="1" fontAlgn="auto" latinLnBrk="0" hangingPunct="1">
              <a:lnSpc>
                <a:spcPts val="4199"/>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هيكلة الحصة</a:t>
            </a:r>
            <a:endParaRPr kumimoji="0" lang="en-US"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marL="0" marR="0" lvl="0" indent="0" algn="l" defTabSz="685800" rtl="0" eaLnBrk="1" fontAlgn="auto" latinLnBrk="0" hangingPunct="1">
              <a:lnSpc>
                <a:spcPts val="3026"/>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DC63F"/>
                </a:solidFill>
                <a:effectLst/>
                <a:uLnTx/>
                <a:uFillTx/>
                <a:latin typeface="Carelia"/>
                <a:ea typeface="+mn-ea"/>
                <a:cs typeface="+mn-cs"/>
              </a:rPr>
              <a:t>   </a:t>
            </a:r>
            <a:endParaRPr kumimoji="0" lang="en-US" sz="2400" b="0" i="0" u="none" strike="noStrike" kern="1200" cap="none" spc="0" normalizeH="0" baseline="0" noProof="0" dirty="0">
              <a:ln>
                <a:noFill/>
              </a:ln>
              <a:solidFill>
                <a:srgbClr val="106585"/>
              </a:solidFill>
              <a:effectLst/>
              <a:uLnTx/>
              <a:uFillTx/>
              <a:latin typeface="Carelia"/>
              <a:ea typeface="+mn-ea"/>
              <a:cs typeface="+mn-cs"/>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marR="0" lvl="1" indent="0" algn="l" defTabSz="685800" rtl="0" eaLnBrk="1" fontAlgn="auto" latinLnBrk="0" hangingPunct="1">
              <a:lnSpc>
                <a:spcPts val="2291"/>
              </a:lnSpc>
              <a:spcBef>
                <a:spcPts val="0"/>
              </a:spcBef>
              <a:spcAft>
                <a:spcPts val="450"/>
              </a:spcAft>
              <a:buClrTx/>
              <a:buSzTx/>
              <a:buFontTx/>
              <a:buNone/>
              <a:tabLst/>
              <a:defRPr/>
            </a:pPr>
            <a:r>
              <a:rPr kumimoji="0" lang="pt-BR" sz="2400" b="0" i="0" u="none" strike="noStrike" kern="1200" cap="none" spc="0" normalizeH="0" baseline="0" noProof="0" dirty="0">
                <a:ln>
                  <a:noFill/>
                </a:ln>
                <a:solidFill>
                  <a:prstClr val="black">
                    <a:lumMod val="75000"/>
                    <a:lumOff val="25000"/>
                  </a:prstClr>
                </a:solidFill>
                <a:effectLst/>
                <a:uLnTx/>
                <a:uFillTx/>
                <a:latin typeface="Dosis" pitchFamily="2" charset="0"/>
                <a:ea typeface="Cambria" panose="02040503050406030204" pitchFamily="18" charset="0"/>
                <a:cs typeface="+mn-cs"/>
              </a:rPr>
              <a:t>   </a:t>
            </a:r>
            <a:endParaRPr kumimoji="0" lang="en-US" sz="2550" b="0" i="0" u="none" strike="noStrike" kern="1200" cap="none" spc="0" normalizeH="0" baseline="0" noProof="0" dirty="0">
              <a:ln>
                <a:noFill/>
              </a:ln>
              <a:solidFill>
                <a:prstClr val="black">
                  <a:lumMod val="75000"/>
                  <a:lumOff val="25000"/>
                </a:prstClr>
              </a:solidFill>
              <a:effectLst/>
              <a:uLnTx/>
              <a:uFillTx/>
              <a:latin typeface="Dosis" pitchFamily="2" charset="0"/>
              <a:ea typeface="+mn-ea"/>
              <a:cs typeface="+mn-cs"/>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668902114"/>
              </p:ext>
            </p:extLst>
          </p:nvPr>
        </p:nvGraphicFramePr>
        <p:xfrm>
          <a:off x="872836" y="338681"/>
          <a:ext cx="11970327" cy="9108573"/>
        </p:xfrm>
        <a:graphic>
          <a:graphicData uri="http://schemas.openxmlformats.org/drawingml/2006/table">
            <a:tbl>
              <a:tblPr firstRow="1" bandRow="1">
                <a:tableStyleId>{BC89EF96-8CEA-46FF-86C4-4CE0E7609802}</a:tableStyleId>
              </a:tblPr>
              <a:tblGrid>
                <a:gridCol w="3990110">
                  <a:extLst>
                    <a:ext uri="{9D8B030D-6E8A-4147-A177-3AD203B41FA5}">
                      <a16:colId xmlns:a16="http://schemas.microsoft.com/office/drawing/2014/main" val="3161152025"/>
                    </a:ext>
                  </a:extLst>
                </a:gridCol>
                <a:gridCol w="316862">
                  <a:extLst>
                    <a:ext uri="{9D8B030D-6E8A-4147-A177-3AD203B41FA5}">
                      <a16:colId xmlns:a16="http://schemas.microsoft.com/office/drawing/2014/main" val="3449223050"/>
                    </a:ext>
                  </a:extLst>
                </a:gridCol>
                <a:gridCol w="7663355">
                  <a:extLst>
                    <a:ext uri="{9D8B030D-6E8A-4147-A177-3AD203B41FA5}">
                      <a16:colId xmlns:a16="http://schemas.microsoft.com/office/drawing/2014/main" val="872511244"/>
                    </a:ext>
                  </a:extLst>
                </a:gridCol>
              </a:tblGrid>
              <a:tr h="1530384">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التصريح بالهدف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1478218">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3200" b="0" kern="1200" dirty="0">
                          <a:solidFill>
                            <a:schemeClr val="tx1"/>
                          </a:solidFill>
                          <a:latin typeface="Adobe Arabic" panose="02040503050201020203" pitchFamily="18" charset="-78"/>
                          <a:ea typeface="+mn-ea"/>
                          <a:cs typeface="Adobe Arabic" panose="02040503050201020203" pitchFamily="18" charset="-78"/>
                        </a:rPr>
                        <a:t>قراءة كلمات بصرية بدقة وسرعة</a:t>
                      </a:r>
                    </a:p>
                    <a:p>
                      <a:pPr marL="742950" lvl="1" indent="-285750" algn="r" rtl="1">
                        <a:buFontTx/>
                        <a:buChar char="-"/>
                      </a:pPr>
                      <a:r>
                        <a:rPr lang="ar-MA" sz="3200" b="0" kern="1200" dirty="0">
                          <a:solidFill>
                            <a:schemeClr val="tx1"/>
                          </a:solidFill>
                          <a:latin typeface="Adobe Arabic" panose="02040503050201020203" pitchFamily="18" charset="-78"/>
                          <a:ea typeface="+mn-ea"/>
                          <a:cs typeface="Adobe Arabic" panose="02040503050201020203" pitchFamily="18" charset="-78"/>
                        </a:rPr>
                        <a:t>إملاء كلمات</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1362280">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هواياتي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إنشاء شبكة الكلمة وتكوين فقرة بسيطة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2442101">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endParaRPr lang="ar-MA" sz="2800" b="0" dirty="0">
                        <a:latin typeface="Adobe Arabic" panose="02040503050201020203" pitchFamily="18" charset="-78"/>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أتمم كتابة فقرة؛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فقرة  بطلاقة و الإجابة عن أسئلة الفهم؛</a:t>
                      </a:r>
                    </a:p>
                    <a:p>
                      <a:pPr marL="914400" lvl="1" indent="-45720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نقل فقرة على الدفاتر.</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1074524">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لعبة:</a:t>
                      </a: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-القارئ الجيد.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r h="1074524">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6"/>
                      </a:pPr>
                      <a:r>
                        <a:rPr lang="ar-MA" sz="3200" b="1" kern="1200" dirty="0">
                          <a:solidFill>
                            <a:schemeClr val="tx1"/>
                          </a:solidFill>
                          <a:latin typeface="Adobe Arabic" panose="02040503050201020203" pitchFamily="18" charset="-78"/>
                          <a:ea typeface="+mn-ea"/>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تذكير بالواجبات المنزلية وتبصر الحصة.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548469"/>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12225" y="2215622"/>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05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3512" y="5021350"/>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40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312225" y="7500855"/>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5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12225" y="48578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3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2" name="Groupe 1">
            <a:extLst>
              <a:ext uri="{FF2B5EF4-FFF2-40B4-BE49-F238E27FC236}">
                <a16:creationId xmlns:a16="http://schemas.microsoft.com/office/drawing/2014/main" id="{6C23A183-CC1F-51C8-8C37-81572760EA95}"/>
              </a:ext>
            </a:extLst>
          </p:cNvPr>
          <p:cNvGrpSpPr/>
          <p:nvPr/>
        </p:nvGrpSpPr>
        <p:grpSpPr>
          <a:xfrm flipH="1">
            <a:off x="2373512" y="8602044"/>
            <a:ext cx="2010625" cy="698668"/>
            <a:chOff x="3700831" y="3540342"/>
            <a:chExt cx="896197" cy="385540"/>
          </a:xfrm>
        </p:grpSpPr>
        <p:sp>
          <p:nvSpPr>
            <p:cNvPr id="3" name="Rectangle : coins arrondis 2">
              <a:extLst>
                <a:ext uri="{FF2B5EF4-FFF2-40B4-BE49-F238E27FC236}">
                  <a16:creationId xmlns:a16="http://schemas.microsoft.com/office/drawing/2014/main" id="{064936FB-F45E-5E99-51D0-38EA46B6D6FC}"/>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4" name="Picture 2">
              <a:extLst>
                <a:ext uri="{FF2B5EF4-FFF2-40B4-BE49-F238E27FC236}">
                  <a16:creationId xmlns:a16="http://schemas.microsoft.com/office/drawing/2014/main" id="{52D0B7BF-F2F0-3C83-BAE9-123AE915A27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0C4AA61-1EF0-3FFD-E0CD-1292EF045520}"/>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دقيقتان</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73512" y="3498051"/>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15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5BD4A-05A6-9259-6395-51B9249D672D}"/>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D40D451-A4D5-7D30-20BC-62D22560FDD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هل أنجزتم المطلوب في المنزل ،سأراقب إنجازاتكم..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43B3332C-94DF-4D3E-8B51-8CEFF8D43BB8}"/>
              </a:ext>
            </a:extLst>
          </p:cNvPr>
          <p:cNvSpPr txBox="1">
            <a:spLocks/>
          </p:cNvSpPr>
          <p:nvPr/>
        </p:nvSpPr>
        <p:spPr>
          <a:xfrm>
            <a:off x="6857358" y="2220246"/>
            <a:ext cx="5639443"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1- أقرأ الفقرتين (النشاط 1 و2 الصفحة </a:t>
            </a:r>
            <a:r>
              <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32</a:t>
            </a: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 بدقة وطلاقة؛</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2- أقرأ فقرة ثم أكتب توجيهات لصناعة طائرة ورقية.</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5" name="Image 4">
            <a:extLst>
              <a:ext uri="{FF2B5EF4-FFF2-40B4-BE49-F238E27FC236}">
                <a16:creationId xmlns:a16="http://schemas.microsoft.com/office/drawing/2014/main" id="{965F4E33-2769-12E8-136B-AEC0817A97AF}"/>
              </a:ext>
            </a:extLst>
          </p:cNvPr>
          <p:cNvPicPr>
            <a:picLocks noChangeAspect="1"/>
          </p:cNvPicPr>
          <p:nvPr/>
        </p:nvPicPr>
        <p:blipFill>
          <a:blip r:embed="rId2"/>
          <a:stretch>
            <a:fillRect/>
          </a:stretch>
        </p:blipFill>
        <p:spPr>
          <a:xfrm>
            <a:off x="377878" y="714122"/>
            <a:ext cx="1682642" cy="1286367"/>
          </a:xfrm>
          <a:prstGeom prst="rect">
            <a:avLst/>
          </a:prstGeom>
        </p:spPr>
      </p:pic>
      <p:pic>
        <p:nvPicPr>
          <p:cNvPr id="7" name="Image 6">
            <a:extLst>
              <a:ext uri="{FF2B5EF4-FFF2-40B4-BE49-F238E27FC236}">
                <a16:creationId xmlns:a16="http://schemas.microsoft.com/office/drawing/2014/main" id="{37D953D2-98B6-21E7-1306-F8C58AA5EF3F}"/>
              </a:ext>
            </a:extLst>
          </p:cNvPr>
          <p:cNvPicPr>
            <a:picLocks noChangeAspect="1"/>
          </p:cNvPicPr>
          <p:nvPr/>
        </p:nvPicPr>
        <p:blipFill>
          <a:blip r:embed="rId3"/>
          <a:stretch>
            <a:fillRect/>
          </a:stretch>
        </p:blipFill>
        <p:spPr>
          <a:xfrm>
            <a:off x="1219199" y="2220246"/>
            <a:ext cx="5224131" cy="6876254"/>
          </a:xfrm>
          <a:prstGeom prst="rect">
            <a:avLst/>
          </a:prstGeom>
        </p:spPr>
      </p:pic>
    </p:spTree>
    <p:extLst>
      <p:ext uri="{BB962C8B-B14F-4D97-AF65-F5344CB8AC3E}">
        <p14:creationId xmlns:p14="http://schemas.microsoft.com/office/powerpoint/2010/main" val="3902611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3E83-6109-E0CC-3675-D3BA2B8993D8}"/>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5B649852-56F5-6D22-B3D5-9237B25A98FA}"/>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14206D73-72FA-5A0A-840A-F66D6F75E0CD}"/>
              </a:ext>
            </a:extLst>
          </p:cNvPr>
          <p:cNvSpPr>
            <a:spLocks noGrp="1"/>
          </p:cNvSpPr>
          <p:nvPr>
            <p:ph type="body" sz="quarter" idx="12"/>
          </p:nvPr>
        </p:nvSpPr>
        <p:spPr/>
        <p:txBody>
          <a:bodyPr/>
          <a:lstStyle/>
          <a:p>
            <a:r>
              <a:rPr kumimoji="1" lang="ar-MA" altLang="ja-JP" sz="19500" dirty="0"/>
              <a:t>1</a:t>
            </a:r>
            <a:endParaRPr kumimoji="1" lang="ja-JP" altLang="en-US" sz="19500" dirty="0"/>
          </a:p>
        </p:txBody>
      </p:sp>
      <p:sp>
        <p:nvSpPr>
          <p:cNvPr id="9" name="テキスト プレースホルダー 8">
            <a:extLst>
              <a:ext uri="{FF2B5EF4-FFF2-40B4-BE49-F238E27FC236}">
                <a16:creationId xmlns:a16="http://schemas.microsoft.com/office/drawing/2014/main" id="{8EFB52CE-5E0B-1267-6B4A-214C40CA0850}"/>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افتتاح الحصة</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E2254ED2-4515-2421-D891-10F1B056EE7D}"/>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011A56B4-2739-712A-8414-00F609FF69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154E63D5-6A4E-3ECB-6476-499C76572C73}"/>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EAD9453F-68E3-C39B-3823-F09860BEC9D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Tree>
    <p:extLst>
      <p:ext uri="{BB962C8B-B14F-4D97-AF65-F5344CB8AC3E}">
        <p14:creationId xmlns:p14="http://schemas.microsoft.com/office/powerpoint/2010/main" val="176965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215839"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مرحبا بكم، سننطلق في حصة اللغة العربية.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F59BCB5-B94F-6202-C02B-273F14871DF2}"/>
              </a:ext>
            </a:extLst>
          </p:cNvPr>
          <p:cNvSpPr/>
          <p:nvPr/>
        </p:nvSpPr>
        <p:spPr>
          <a:xfrm>
            <a:off x="3893127" y="3685309"/>
            <a:ext cx="7841673" cy="127694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التذكير بضوابط سلوك :</a:t>
            </a:r>
            <a:endParaRPr kumimoji="0" lang="fr-FR"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4" name="Image 3">
            <a:extLst>
              <a:ext uri="{FF2B5EF4-FFF2-40B4-BE49-F238E27FC236}">
                <a16:creationId xmlns:a16="http://schemas.microsoft.com/office/drawing/2014/main" id="{90D42A93-6B1E-5187-0EB6-29B39AC197A5}"/>
              </a:ext>
            </a:extLst>
          </p:cNvPr>
          <p:cNvPicPr>
            <a:picLocks noChangeAspect="1"/>
          </p:cNvPicPr>
          <p:nvPr/>
        </p:nvPicPr>
        <p:blipFill>
          <a:blip r:embed="rId3"/>
          <a:stretch>
            <a:fillRect/>
          </a:stretch>
        </p:blipFill>
        <p:spPr>
          <a:xfrm>
            <a:off x="436592" y="742174"/>
            <a:ext cx="1710864" cy="1307750"/>
          </a:xfrm>
          <a:prstGeom prst="rect">
            <a:avLst/>
          </a:prstGeom>
        </p:spPr>
      </p:pic>
      <p:sp>
        <p:nvSpPr>
          <p:cNvPr id="5" name="Rectangle : coins arrondis 4">
            <a:extLst>
              <a:ext uri="{FF2B5EF4-FFF2-40B4-BE49-F238E27FC236}">
                <a16:creationId xmlns:a16="http://schemas.microsoft.com/office/drawing/2014/main" id="{3894160E-2E82-4BB0-BD09-0F6BD0F9C1BE}"/>
              </a:ext>
            </a:extLst>
          </p:cNvPr>
          <p:cNvSpPr/>
          <p:nvPr/>
        </p:nvSpPr>
        <p:spPr>
          <a:xfrm>
            <a:off x="3893127" y="5976533"/>
            <a:ext cx="7841673" cy="291332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endPar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115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Sakkal Majalla" panose="02000000000000000000" pitchFamily="2" charset="-78"/>
              </a:rPr>
              <a:t>النظافة والنظام</a:t>
            </a:r>
            <a:endParaRPr kumimoji="0" lang="fr-FR" sz="11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364240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4479</TotalTime>
  <Words>975</Words>
  <Application>Microsoft Office PowerPoint</Application>
  <PresentationFormat>Personnalisé</PresentationFormat>
  <Paragraphs>173</Paragraphs>
  <Slides>47</Slides>
  <Notes>7</Notes>
  <HiddenSlides>0</HiddenSlides>
  <MMClips>0</MMClips>
  <ScaleCrop>false</ScaleCrop>
  <HeadingPairs>
    <vt:vector size="6" baseType="variant">
      <vt:variant>
        <vt:lpstr>Polices utilisées</vt:lpstr>
      </vt:variant>
      <vt:variant>
        <vt:i4>14</vt:i4>
      </vt:variant>
      <vt:variant>
        <vt:lpstr>Thème</vt:lpstr>
      </vt:variant>
      <vt:variant>
        <vt:i4>4</vt:i4>
      </vt:variant>
      <vt:variant>
        <vt:lpstr>Titres des diapositives</vt:lpstr>
      </vt:variant>
      <vt:variant>
        <vt:i4>47</vt:i4>
      </vt:variant>
    </vt:vector>
  </HeadingPairs>
  <TitlesOfParts>
    <vt:vector size="65"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Sakkal Majalla</vt:lpstr>
      <vt:lpstr>Times New Roman</vt:lpstr>
      <vt:lpstr>3_Conception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OMKELTOUM EL MADANI</cp:lastModifiedBy>
  <cp:revision>2219</cp:revision>
  <dcterms:created xsi:type="dcterms:W3CDTF">2014-10-09T07:32:24Z</dcterms:created>
  <dcterms:modified xsi:type="dcterms:W3CDTF">2025-09-27T16:47:44Z</dcterms:modified>
</cp:coreProperties>
</file>