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43"/>
  </p:notesMasterIdLst>
  <p:handoutMasterIdLst>
    <p:handoutMasterId r:id="rId44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454" r:id="rId12"/>
    <p:sldId id="2134808515" r:id="rId13"/>
    <p:sldId id="2134808513" r:id="rId14"/>
    <p:sldId id="542" r:id="rId15"/>
    <p:sldId id="2134808535" r:id="rId16"/>
    <p:sldId id="2134808448" r:id="rId17"/>
    <p:sldId id="2134808532" r:id="rId18"/>
    <p:sldId id="2134808474" r:id="rId19"/>
    <p:sldId id="2134808538" r:id="rId20"/>
    <p:sldId id="2134808539" r:id="rId21"/>
    <p:sldId id="2134808569" r:id="rId22"/>
    <p:sldId id="597" r:id="rId23"/>
    <p:sldId id="2134808445" r:id="rId24"/>
    <p:sldId id="2134808554" r:id="rId25"/>
    <p:sldId id="2134808499" r:id="rId26"/>
    <p:sldId id="2134808547" r:id="rId27"/>
    <p:sldId id="2134808564" r:id="rId28"/>
    <p:sldId id="2134808548" r:id="rId29"/>
    <p:sldId id="2134808579" r:id="rId30"/>
    <p:sldId id="2134808565" r:id="rId31"/>
    <p:sldId id="2134808580" r:id="rId32"/>
    <p:sldId id="2134808581" r:id="rId33"/>
    <p:sldId id="2134808510" r:id="rId34"/>
    <p:sldId id="838" r:id="rId35"/>
    <p:sldId id="2134808446" r:id="rId36"/>
    <p:sldId id="2134808501" r:id="rId37"/>
    <p:sldId id="2134808447" r:id="rId38"/>
    <p:sldId id="2134808503" r:id="rId39"/>
    <p:sldId id="2134808568" r:id="rId40"/>
    <p:sldId id="2134808553" r:id="rId41"/>
    <p:sldId id="2134808502" r:id="rId4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454"/>
            <p14:sldId id="2134808515"/>
            <p14:sldId id="2134808513"/>
          </p14:sldIdLst>
        </p14:section>
        <p14:section name="نشاط اعتيادي" id="{3822E05A-48B7-466A-9806-AC1514DAD3AF}">
          <p14:sldIdLst>
            <p14:sldId id="542"/>
            <p14:sldId id="2134808535"/>
          </p14:sldIdLst>
        </p14:section>
        <p14:section name="تحدث وإغناء المعجم" id="{5F742C0B-3E93-40E7-BD04-47EA8F843380}">
          <p14:sldIdLst>
            <p14:sldId id="2134808448"/>
            <p14:sldId id="2134808532"/>
            <p14:sldId id="2134808474"/>
            <p14:sldId id="2134808538"/>
            <p14:sldId id="2134808539"/>
            <p14:sldId id="213480856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54"/>
            <p14:sldId id="2134808499"/>
            <p14:sldId id="2134808547"/>
            <p14:sldId id="2134808564"/>
            <p14:sldId id="2134808548"/>
            <p14:sldId id="2134808579"/>
            <p14:sldId id="2134808565"/>
            <p14:sldId id="2134808580"/>
            <p14:sldId id="2134808581"/>
            <p14:sldId id="2134808510"/>
          </p14:sldIdLst>
        </p14:section>
        <p14:section name="ألعاب" id="{66953B43-0502-40BE-9D9D-49C14FC1791C}">
          <p14:sldIdLst>
            <p14:sldId id="838"/>
            <p14:sldId id="2134808446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03"/>
            <p14:sldId id="2134808568"/>
            <p14:sldId id="213480855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FFFFFF"/>
    <a:srgbClr val="19199B"/>
    <a:srgbClr val="006DB4"/>
    <a:srgbClr val="E74C3C"/>
    <a:srgbClr val="D4EAF3"/>
    <a:srgbClr val="10147E"/>
    <a:srgbClr val="0A0C4C"/>
    <a:srgbClr val="B4000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0C9CEE-E5A4-4CD5-BBFA-1F06C09AE1F3}" v="60" dt="2025-09-04T08:42:57.827"/>
    <p1510:client id="{831FFCF3-F27B-4C06-ADEA-801BA8C9EBC3}" v="178" dt="2025-09-03T09:54:00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99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37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microsoft.com/office/2015/10/relationships/revisionInfo" Target="revisionInfo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custSel addSld modSld">
      <pc:chgData name="FERHANE EL MOSTAFA" userId="612e3f77-08f4-424c-9bd0-6ac275dcda07" providerId="ADAL" clId="{0E1024C3-58F3-4E60-9D56-58152775B348}" dt="2025-09-04T08:42:57.827" v="113" actId="20577"/>
      <pc:docMkLst>
        <pc:docMk/>
      </pc:docMkLst>
      <pc:sldChg chg="modSp">
        <pc:chgData name="FERHANE EL MOSTAFA" userId="612e3f77-08f4-424c-9bd0-6ac275dcda07" providerId="ADAL" clId="{0E1024C3-58F3-4E60-9D56-58152775B348}" dt="2025-09-03T10:48:06.268" v="0" actId="403"/>
        <pc:sldMkLst>
          <pc:docMk/>
          <pc:sldMk cId="4072375136" sldId="2134808445"/>
        </pc:sldMkLst>
        <pc:spChg chg="mod">
          <ac:chgData name="FERHANE EL MOSTAFA" userId="612e3f77-08f4-424c-9bd0-6ac275dcda07" providerId="ADAL" clId="{0E1024C3-58F3-4E60-9D56-58152775B348}" dt="2025-09-03T10:48:06.268" v="0" actId="403"/>
          <ac:spMkLst>
            <pc:docMk/>
            <pc:sldMk cId="4072375136" sldId="2134808445"/>
            <ac:spMk id="4" creationId="{CBD6E2C9-7E84-2428-99A1-FD00497E4583}"/>
          </ac:spMkLst>
        </pc:spChg>
      </pc:sldChg>
      <pc:sldChg chg="addSp delSp modSp add mod modAnim">
        <pc:chgData name="FERHANE EL MOSTAFA" userId="612e3f77-08f4-424c-9bd0-6ac275dcda07" providerId="ADAL" clId="{0E1024C3-58F3-4E60-9D56-58152775B348}" dt="2025-09-04T08:42:57.827" v="113" actId="20577"/>
        <pc:sldMkLst>
          <pc:docMk/>
          <pc:sldMk cId="1460021082" sldId="2134808531"/>
        </pc:sldMkLst>
        <pc:spChg chg="mod">
          <ac:chgData name="FERHANE EL MOSTAFA" userId="612e3f77-08f4-424c-9bd0-6ac275dcda07" providerId="ADAL" clId="{0E1024C3-58F3-4E60-9D56-58152775B348}" dt="2025-09-04T08:42:57.827" v="113" actId="20577"/>
          <ac:spMkLst>
            <pc:docMk/>
            <pc:sldMk cId="1460021082" sldId="2134808531"/>
            <ac:spMk id="2" creationId="{E04F5AB7-7CA6-DAC2-47F5-CB717506A57B}"/>
          </ac:spMkLst>
        </pc:spChg>
        <pc:picChg chg="del">
          <ac:chgData name="FERHANE EL MOSTAFA" userId="612e3f77-08f4-424c-9bd0-6ac275dcda07" providerId="ADAL" clId="{0E1024C3-58F3-4E60-9D56-58152775B348}" dt="2025-09-04T08:41:34.401" v="55" actId="478"/>
          <ac:picMkLst>
            <pc:docMk/>
            <pc:sldMk cId="1460021082" sldId="2134808531"/>
            <ac:picMk id="4" creationId="{2DDB05CB-CDDE-9C2D-917A-72197BEBEDC9}"/>
          </ac:picMkLst>
        </pc:picChg>
        <pc:picChg chg="add mod">
          <ac:chgData name="FERHANE EL MOSTAFA" userId="612e3f77-08f4-424c-9bd0-6ac275dcda07" providerId="ADAL" clId="{0E1024C3-58F3-4E60-9D56-58152775B348}" dt="2025-09-04T08:41:46.143" v="56"/>
          <ac:picMkLst>
            <pc:docMk/>
            <pc:sldMk cId="1460021082" sldId="2134808531"/>
            <ac:picMk id="6" creationId="{826DE694-01C1-BED1-EC1C-7C7C3FE1F38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0,-4 0 0,-1-1 0,-4-2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0,-4 2 0,-1 1 0,-4 0 0,-3 2 0,-3 1 0,-4 0 0,-3 1 0,-3 1 0,-3 1 0,-4 0 0,-4 1 0,-3 0 0,-3 0 0,-5 1 0,-3 1 0,-4-1 0,-3 0 0,-4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2.xml"/><Relationship Id="rId11" Type="http://schemas.openxmlformats.org/officeDocument/2006/relationships/customXml" Target="../ink/ink6.xml"/><Relationship Id="rId5" Type="http://schemas.openxmlformats.org/officeDocument/2006/relationships/image" Target="../media/image37.png"/><Relationship Id="rId10" Type="http://schemas.openxmlformats.org/officeDocument/2006/relationships/customXml" Target="../ink/ink5.xml"/><Relationship Id="rId4" Type="http://schemas.openxmlformats.org/officeDocument/2006/relationships/customXml" Target="../ink/ink1.xml"/><Relationship Id="rId9" Type="http://schemas.openxmlformats.org/officeDocument/2006/relationships/customXml" Target="../ink/ink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2.png"/><Relationship Id="rId5" Type="http://schemas.microsoft.com/office/2007/relationships/hdphoto" Target="../media/hdphoto2.wdp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2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2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fr-FR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DE520F-2AFB-1700-34C5-D78D310FE3CE}"/>
              </a:ext>
            </a:extLst>
          </p:cNvPr>
          <p:cNvSpPr txBox="1"/>
          <p:nvPr/>
        </p:nvSpPr>
        <p:spPr>
          <a:xfrm>
            <a:off x="988876" y="4099395"/>
            <a:ext cx="6858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التحدث العفوي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72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C73C7-F007-8560-7D59-4AC76C23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ED9317E-9211-19C6-9F26-0FBEA6DDE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847" y="2421400"/>
            <a:ext cx="11227981" cy="69139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2BEE52D-28C8-3ED8-FF3D-F79FB8DC33EA}"/>
              </a:ext>
            </a:extLst>
          </p:cNvPr>
          <p:cNvSpPr txBox="1"/>
          <p:nvPr/>
        </p:nvSpPr>
        <p:spPr>
          <a:xfrm>
            <a:off x="1451769" y="951614"/>
            <a:ext cx="10967059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هل تتذكرون نشاط التحدث العفوي؟ من يحكي لنا حكاية مسلية عاشها؟</a:t>
            </a:r>
          </a:p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ينتدب الأستاذ بعض المتعلمين لسرد حكاياتهم وتذيل بنفس الأسئلة: هل أعجبتكم الحكاية؟ كيف كان صوت صديقكم؟ من يحكي لنا حكاية أخرى.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378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AB89850-D533-692A-7F42-722432CA4C40}"/>
              </a:ext>
            </a:extLst>
          </p:cNvPr>
          <p:cNvSpPr/>
          <p:nvPr/>
        </p:nvSpPr>
        <p:spPr>
          <a:xfrm>
            <a:off x="988876" y="3530009"/>
            <a:ext cx="5007887" cy="18925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b="1" dirty="0"/>
              <a:t>المهن والحرف</a:t>
            </a:r>
            <a:endParaRPr lang="es-ES" sz="7200" b="1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5C6F-EA54-696A-E3F8-FED2D35B8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0467F4-76B8-FE9E-CF79-4DF264ACC7E5}"/>
              </a:ext>
            </a:extLst>
          </p:cNvPr>
          <p:cNvSpPr txBox="1"/>
          <p:nvPr/>
        </p:nvSpPr>
        <p:spPr>
          <a:xfrm>
            <a:off x="2169041" y="964890"/>
            <a:ext cx="10277163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 جيدا، سأقوم بملاحظة الصورة وسأشير إلى عنصر منها وأعبر عنه بكلمة: مهندس ...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يستكشف الأستاذ كل الصورة قبل أن يشير  إلى عنصر من عناصر الصورة، ثم يسميه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95FCC5-E0E5-52FB-CCA3-50745536F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3" name="Image 2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503CA400-27D6-2A7B-59A0-792717E6A2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20803" r="10861" b="11389"/>
          <a:stretch>
            <a:fillRect/>
          </a:stretch>
        </p:blipFill>
        <p:spPr>
          <a:xfrm>
            <a:off x="3107020" y="2050473"/>
            <a:ext cx="7501960" cy="823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551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85077" y="765501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سيعبر عن عنصر من عناصر الصورة بكلمة واحدة.</a:t>
            </a:r>
          </a:p>
          <a:p>
            <a:pPr marL="977900" algn="just" defTabSz="1074738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الكلمات على السبورة.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5" name="Image 4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A726C51C-43AC-6DFF-3433-855DA14A5A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20803" r="10861" b="11389"/>
          <a:stretch>
            <a:fillRect/>
          </a:stretch>
        </p:blipFill>
        <p:spPr>
          <a:xfrm>
            <a:off x="3107020" y="2050473"/>
            <a:ext cx="7501960" cy="823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1BBCE31-3172-C2C0-789B-9BD0640C78A8}"/>
              </a:ext>
            </a:extLst>
          </p:cNvPr>
          <p:cNvSpPr txBox="1"/>
          <p:nvPr/>
        </p:nvSpPr>
        <p:spPr>
          <a:xfrm>
            <a:off x="2721240" y="868864"/>
            <a:ext cx="9931167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سنختار كلمة ثم نكتب عائلة الكلمة على مخطط شمسي.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يعين الأستاذ أحد المتعلمين لاختيار الكلمة، ويكتبها وسط المخطط الشمسي</a:t>
            </a:r>
            <a:endParaRPr kumimoji="0" lang="fr-FR" sz="225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algn="r" defTabSz="685834" rtl="1"/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3" name="Soleil 2">
            <a:extLst>
              <a:ext uri="{FF2B5EF4-FFF2-40B4-BE49-F238E27FC236}">
                <a16:creationId xmlns:a16="http://schemas.microsoft.com/office/drawing/2014/main" id="{6EFE8160-E418-E251-EE98-8D25C3D00785}"/>
              </a:ext>
            </a:extLst>
          </p:cNvPr>
          <p:cNvSpPr/>
          <p:nvPr/>
        </p:nvSpPr>
        <p:spPr>
          <a:xfrm>
            <a:off x="3402420" y="3402420"/>
            <a:ext cx="6655980" cy="4976036"/>
          </a:xfrm>
          <a:prstGeom prst="sun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طبيب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E69D731-CC4C-C3FE-AEC0-7E122444A0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313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C18A4-93E3-14F9-F051-BEEA2EAEF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leil 2">
            <a:extLst>
              <a:ext uri="{FF2B5EF4-FFF2-40B4-BE49-F238E27FC236}">
                <a16:creationId xmlns:a16="http://schemas.microsoft.com/office/drawing/2014/main" id="{D4E087DC-D4FC-8546-AE21-776B16783256}"/>
              </a:ext>
            </a:extLst>
          </p:cNvPr>
          <p:cNvSpPr/>
          <p:nvPr/>
        </p:nvSpPr>
        <p:spPr>
          <a:xfrm>
            <a:off x="3402420" y="3402420"/>
            <a:ext cx="6655980" cy="4976036"/>
          </a:xfrm>
          <a:prstGeom prst="sun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طبيب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51F7D0A-6EBB-2081-0AC9-8408BA1743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96669CF-40CC-6577-D857-38AA67E2A019}"/>
              </a:ext>
            </a:extLst>
          </p:cNvPr>
          <p:cNvSpPr/>
          <p:nvPr/>
        </p:nvSpPr>
        <p:spPr>
          <a:xfrm>
            <a:off x="10185989" y="5483244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دواء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EC2B32F-6753-08EB-3E5C-EF652302ECB4}"/>
              </a:ext>
            </a:extLst>
          </p:cNvPr>
          <p:cNvSpPr txBox="1"/>
          <p:nvPr/>
        </p:nvSpPr>
        <p:spPr>
          <a:xfrm>
            <a:off x="2432202" y="703617"/>
            <a:ext cx="99311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</a:t>
            </a: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جيدا ، ستفعلون مثلي.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يكتب الأستاذ الكلمة الأولى من عائلة الكلمة ثم ينتدب بعض المتعلمين للبحث عن كلمات أخرى ويدونها على المخطط في السبورة الجانبية.</a:t>
            </a:r>
            <a:endParaRPr kumimoji="0" lang="fr-FR" sz="225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algn="r" defTabSz="685834" rtl="1"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932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DFECF-A432-AED8-91CB-92228A982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leil 2">
            <a:extLst>
              <a:ext uri="{FF2B5EF4-FFF2-40B4-BE49-F238E27FC236}">
                <a16:creationId xmlns:a16="http://schemas.microsoft.com/office/drawing/2014/main" id="{279FE6C0-BCF0-7EBF-F01D-B414F69C1AE8}"/>
              </a:ext>
            </a:extLst>
          </p:cNvPr>
          <p:cNvSpPr/>
          <p:nvPr/>
        </p:nvSpPr>
        <p:spPr>
          <a:xfrm>
            <a:off x="3402420" y="3402420"/>
            <a:ext cx="6655980" cy="4976036"/>
          </a:xfrm>
          <a:prstGeom prst="sun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طبيب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3B6098F-3752-5153-FDBA-7DF64AECB7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B308ABD-E7CD-67A8-E7A3-C1BA061F5DC9}"/>
              </a:ext>
            </a:extLst>
          </p:cNvPr>
          <p:cNvSpPr/>
          <p:nvPr/>
        </p:nvSpPr>
        <p:spPr>
          <a:xfrm>
            <a:off x="10185989" y="5483244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/>
            <a:r>
              <a:rPr lang="ar-MA" sz="4400" b="1" kern="0" dirty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rPr>
              <a:t>دواء</a:t>
            </a:r>
            <a:endParaRPr lang="es-ES" sz="4400" b="1" kern="0" dirty="0">
              <a:solidFill>
                <a:prstClr val="black"/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AC0024-FA04-2130-8D54-1754671BFCB2}"/>
              </a:ext>
            </a:extLst>
          </p:cNvPr>
          <p:cNvSpPr txBox="1"/>
          <p:nvPr/>
        </p:nvSpPr>
        <p:spPr>
          <a:xfrm>
            <a:off x="2447354" y="860687"/>
            <a:ext cx="9931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kumimoji="0" lang="ar-MA" sz="2800" b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انتبهوا سنوظف هذه الكلمات في جمل مفيدة شفهيا؟</a:t>
            </a:r>
          </a:p>
          <a:p>
            <a:pPr algn="r" defTabSz="685834" rtl="1">
              <a:defRPr/>
            </a:pPr>
            <a:r>
              <a:rPr lang="a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يشجع الأستاذ الإجابات الصحيحة ويصحح الخاطئة منها</a:t>
            </a:r>
            <a:endParaRPr kumimoji="0" lang="fr-FR" sz="2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FB24A9-70C4-CA7F-A0BF-54F11E5D4C27}"/>
              </a:ext>
            </a:extLst>
          </p:cNvPr>
          <p:cNvSpPr/>
          <p:nvPr/>
        </p:nvSpPr>
        <p:spPr>
          <a:xfrm>
            <a:off x="1817506" y="5274223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محرار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1EBC7BB-BA7F-79AA-BDAA-96E04797C9DD}"/>
              </a:ext>
            </a:extLst>
          </p:cNvPr>
          <p:cNvSpPr/>
          <p:nvPr/>
        </p:nvSpPr>
        <p:spPr>
          <a:xfrm>
            <a:off x="2673757" y="3381335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الحمى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FF6248C-6A71-0DBC-C036-A9C36A3301EF}"/>
              </a:ext>
            </a:extLst>
          </p:cNvPr>
          <p:cNvSpPr/>
          <p:nvPr/>
        </p:nvSpPr>
        <p:spPr>
          <a:xfrm>
            <a:off x="6129337" y="2354563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مريض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9C41C53-B05E-9C22-8476-77511A4230D4}"/>
              </a:ext>
            </a:extLst>
          </p:cNvPr>
          <p:cNvSpPr/>
          <p:nvPr/>
        </p:nvSpPr>
        <p:spPr>
          <a:xfrm>
            <a:off x="9185864" y="3609477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/>
            <a:r>
              <a:rPr lang="ar-MA" sz="4400" b="1" kern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rPr>
              <a:t>مغص</a:t>
            </a:r>
            <a:endParaRPr lang="es-ES" sz="4400" b="1" kern="0" dirty="0">
              <a:solidFill>
                <a:prstClr val="black"/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4783A94-4FB2-7B39-16D6-882436D0E349}"/>
              </a:ext>
            </a:extLst>
          </p:cNvPr>
          <p:cNvSpPr/>
          <p:nvPr/>
        </p:nvSpPr>
        <p:spPr>
          <a:xfrm>
            <a:off x="9185863" y="7710648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محقنة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C63C1F9-3BA5-3A5F-833F-4231E8F12A78}"/>
              </a:ext>
            </a:extLst>
          </p:cNvPr>
          <p:cNvSpPr/>
          <p:nvPr/>
        </p:nvSpPr>
        <p:spPr>
          <a:xfrm>
            <a:off x="6001747" y="8611926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وجاس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17D2A788-2FCF-230B-3129-CA202ED8E818}"/>
              </a:ext>
            </a:extLst>
          </p:cNvPr>
          <p:cNvSpPr/>
          <p:nvPr/>
        </p:nvSpPr>
        <p:spPr>
          <a:xfrm>
            <a:off x="2970031" y="7690688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أسنان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14709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65DC5D-E389-CA9F-CA9F-0F366CDD6B49}"/>
              </a:ext>
            </a:extLst>
          </p:cNvPr>
          <p:cNvSpPr txBox="1"/>
          <p:nvPr/>
        </p:nvSpPr>
        <p:spPr>
          <a:xfrm>
            <a:off x="731624" y="4758278"/>
            <a:ext cx="7370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rtl="1">
              <a:defRPr/>
            </a:pPr>
            <a:r>
              <a:rPr lang="ar-MA" sz="7200" b="1" dirty="0">
                <a:solidFill>
                  <a:srgbClr val="0097B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المهن والحرف</a:t>
            </a: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803309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سأقرأ الكلمات التالية بدقة وسرعة و سيأتي دوركم في القراءة.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27143BF9-02EF-08E7-CF35-1097B5BEA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5" t="19457" r="10864" b="70691"/>
          <a:stretch>
            <a:fillRect/>
          </a:stretch>
        </p:blipFill>
        <p:spPr>
          <a:xfrm>
            <a:off x="236850" y="3781753"/>
            <a:ext cx="13242299" cy="215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79F48-43E0-25DC-7424-B2D45818A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8D055F7-26E0-97D3-760C-01E6391EB45D}"/>
              </a:ext>
            </a:extLst>
          </p:cNvPr>
          <p:cNvSpPr txBox="1"/>
          <p:nvPr/>
        </p:nvSpPr>
        <p:spPr>
          <a:xfrm>
            <a:off x="491763" y="717170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يقرأ مثلي.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التلاميذ لقراءة الكلمات مع التأكيد على الدقة والسرعة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5F68BC-4752-2A9F-4CE7-A3FDDB1DF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96D98C29-1789-BE40-8DAC-4C87420D2F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5" t="19457" r="10864" b="70691"/>
          <a:stretch>
            <a:fillRect/>
          </a:stretch>
        </p:blipFill>
        <p:spPr>
          <a:xfrm>
            <a:off x="236850" y="3535569"/>
            <a:ext cx="13242299" cy="215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266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03309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13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46058" y="3512352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 anchor="ctr"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القراءة والكتابة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0F220-796E-6D5B-67BC-2D359E3F7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FB75273-491A-A184-8325-445520197C5A}"/>
              </a:ext>
            </a:extLst>
          </p:cNvPr>
          <p:cNvSpPr txBox="1"/>
          <p:nvPr/>
        </p:nvSpPr>
        <p:spPr>
          <a:xfrm>
            <a:off x="2396413" y="891276"/>
            <a:ext cx="1021924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خذوا الكراسة النشاط 1 ص 13 تناوب على القراءة و التصحيح مع زميلك ( أحدكم يقرأ والآخر يصحح ثم تتبادلان الأدوار)..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C217D9B-C464-83D7-1F37-89C811185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58" y="692174"/>
            <a:ext cx="1926786" cy="1352312"/>
          </a:xfrm>
          <a:prstGeom prst="rect">
            <a:avLst/>
          </a:prstGeom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F7FB5F9-FA67-9A1C-77E5-488977842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4" t="43486" r="11674" b="41609"/>
          <a:stretch>
            <a:fillRect/>
          </a:stretch>
        </p:blipFill>
        <p:spPr>
          <a:xfrm>
            <a:off x="236850" y="4023249"/>
            <a:ext cx="13242299" cy="326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773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F2CE6-01C6-7F50-8028-A537181D9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0ECA31A-9939-8F0D-7D80-B59111E1AD48}"/>
              </a:ext>
            </a:extLst>
          </p:cNvPr>
          <p:cNvSpPr txBox="1"/>
          <p:nvPr/>
        </p:nvSpPr>
        <p:spPr>
          <a:xfrm>
            <a:off x="2396413" y="897262"/>
            <a:ext cx="1021924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أحط بخط  الكلمة المناسبة لكل صورة.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DF86310-ECA5-136E-29F9-43846493F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764D74D-47B2-138A-F6BF-0CEF2B430F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4" t="33596" r="11674" b="41609"/>
          <a:stretch>
            <a:fillRect/>
          </a:stretch>
        </p:blipFill>
        <p:spPr>
          <a:xfrm>
            <a:off x="236850" y="2804161"/>
            <a:ext cx="13242299" cy="542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062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AA754-254A-B552-515E-EAE7D7E03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6DA74D-F7A6-1738-C3CE-17F78EF4FA3A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ناقش الإجابات مع زميلك وصحح الأخطاء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4BFCD9-4660-D2C1-C2F5-51BE3995E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53" y="2247029"/>
            <a:ext cx="10219247" cy="717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983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12F24-B7FB-BABA-363F-0E546282A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3E97FD3B-0314-A69E-AE97-D7D9EB55CC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4" t="33596" r="11674" b="41609"/>
          <a:stretch>
            <a:fillRect/>
          </a:stretch>
        </p:blipFill>
        <p:spPr>
          <a:xfrm>
            <a:off x="236850" y="2804161"/>
            <a:ext cx="13242299" cy="542544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0665180-68AD-EBB0-D183-5D42448E4A44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صححوا..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72AF9D-DB7F-3E3E-B751-986A9510A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59CF6B0F-CCDA-4AE8-11D5-D46537B5A84F}"/>
                  </a:ext>
                </a:extLst>
              </p14:cNvPr>
              <p14:cNvContentPartPr/>
              <p14:nvPr/>
            </p14:nvContentPartPr>
            <p14:xfrm>
              <a:off x="11642686" y="5888550"/>
              <a:ext cx="1734102" cy="798513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59CF6B0F-CCDA-4AE8-11D5-D46537B5A84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633686" y="5879562"/>
                <a:ext cx="1751742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E8352179-32C0-6E36-3BE2-E1D0267A1FD4}"/>
                  </a:ext>
                </a:extLst>
              </p14:cNvPr>
              <p14:cNvContentPartPr/>
              <p14:nvPr/>
            </p14:nvContentPartPr>
            <p14:xfrm>
              <a:off x="9384700" y="5888550"/>
              <a:ext cx="1734102" cy="798513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E8352179-32C0-6E36-3BE2-E1D0267A1FD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375700" y="5879562"/>
                <a:ext cx="1751742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BC8D3606-3DD2-15B5-01CE-7B384CB402DB}"/>
                  </a:ext>
                </a:extLst>
              </p14:cNvPr>
              <p14:cNvContentPartPr/>
              <p14:nvPr/>
            </p14:nvContentPartPr>
            <p14:xfrm>
              <a:off x="7132319" y="5056886"/>
              <a:ext cx="1733550" cy="798513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BC8D3606-3DD2-15B5-01CE-7B384CB402D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123322" y="5047898"/>
                <a:ext cx="1751184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Encre 7">
                <a:extLst>
                  <a:ext uri="{FF2B5EF4-FFF2-40B4-BE49-F238E27FC236}">
                    <a16:creationId xmlns:a16="http://schemas.microsoft.com/office/drawing/2014/main" id="{1405550F-69B2-7392-EF16-7A4318D36146}"/>
                  </a:ext>
                </a:extLst>
              </p14:cNvPr>
              <p14:cNvContentPartPr/>
              <p14:nvPr/>
            </p14:nvContentPartPr>
            <p14:xfrm>
              <a:off x="4941569" y="7426553"/>
              <a:ext cx="1733550" cy="798513"/>
            </p14:xfrm>
          </p:contentPart>
        </mc:Choice>
        <mc:Fallback xmlns="">
          <p:pic>
            <p:nvPicPr>
              <p:cNvPr id="8" name="Encre 7">
                <a:extLst>
                  <a:ext uri="{FF2B5EF4-FFF2-40B4-BE49-F238E27FC236}">
                    <a16:creationId xmlns:a16="http://schemas.microsoft.com/office/drawing/2014/main" id="{1405550F-69B2-7392-EF16-7A4318D3614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32572" y="7417565"/>
                <a:ext cx="1751184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0F4388ED-9DAC-5C5A-E3F6-59217B6C3482}"/>
                  </a:ext>
                </a:extLst>
              </p14:cNvPr>
              <p14:cNvContentPartPr/>
              <p14:nvPr/>
            </p14:nvContentPartPr>
            <p14:xfrm>
              <a:off x="2591809" y="7469910"/>
              <a:ext cx="1733550" cy="798513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0F4388ED-9DAC-5C5A-E3F6-59217B6C348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82812" y="7460922"/>
                <a:ext cx="1751184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8110FFD1-ED4C-C8B2-020C-B84060045730}"/>
                  </a:ext>
                </a:extLst>
              </p14:cNvPr>
              <p14:cNvContentPartPr/>
              <p14:nvPr/>
            </p14:nvContentPartPr>
            <p14:xfrm>
              <a:off x="236850" y="5056885"/>
              <a:ext cx="1733550" cy="798513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8110FFD1-ED4C-C8B2-020C-B8406004573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27853" y="5047897"/>
                <a:ext cx="1751184" cy="81613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84149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26655-C576-E98E-7756-CE9C133FB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BA2352-1ABB-3D60-EDE2-0CC66A869554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ستنجزون النشاط 3  ص 13 : أتمموا الجمل بكتابة الكلمة المناسبة.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0046C9-3DD0-461C-40FF-1B0DA1216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97D0FAF-3166-A36B-7850-C37295542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4" t="59805" r="11500" b="19600"/>
          <a:stretch>
            <a:fillRect/>
          </a:stretch>
        </p:blipFill>
        <p:spPr>
          <a:xfrm>
            <a:off x="389205" y="2938084"/>
            <a:ext cx="12915315" cy="4565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73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E4FEA-2CD4-C792-376E-87751D342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FF7A70A-EBCF-602F-BE90-08FDBD570FB6}"/>
              </a:ext>
            </a:extLst>
          </p:cNvPr>
          <p:cNvSpPr txBox="1"/>
          <p:nvPr/>
        </p:nvSpPr>
        <p:spPr>
          <a:xfrm>
            <a:off x="2466752" y="543319"/>
            <a:ext cx="1021924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صححوا.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يتجول الأستاذ بين الصفوف ويتفقد عمل المتعلمين.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31B2C3D-41EE-0138-6399-F6E3C392A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36E08512-6530-3982-8C22-430B7EBEC739}"/>
              </a:ext>
            </a:extLst>
          </p:cNvPr>
          <p:cNvGrpSpPr/>
          <p:nvPr/>
        </p:nvGrpSpPr>
        <p:grpSpPr>
          <a:xfrm>
            <a:off x="400342" y="3687376"/>
            <a:ext cx="12915315" cy="4565939"/>
            <a:chOff x="400342" y="3687376"/>
            <a:chExt cx="12915315" cy="4565939"/>
          </a:xfrm>
        </p:grpSpPr>
        <p:pic>
          <p:nvPicPr>
            <p:cNvPr id="8" name="Image 7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012BFE1A-1F17-A3D1-F4AF-37CB09327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14" t="59805" r="11500" b="19600"/>
            <a:stretch>
              <a:fillRect/>
            </a:stretch>
          </p:blipFill>
          <p:spPr>
            <a:xfrm>
              <a:off x="400342" y="3687376"/>
              <a:ext cx="12915315" cy="4565939"/>
            </a:xfrm>
            <a:prstGeom prst="rect">
              <a:avLst/>
            </a:prstGeom>
          </p:spPr>
        </p:pic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7C375E2-1B69-B3AD-2878-3AF1DD5AF453}"/>
                </a:ext>
              </a:extLst>
            </p:cNvPr>
            <p:cNvSpPr/>
            <p:nvPr/>
          </p:nvSpPr>
          <p:spPr>
            <a:xfrm>
              <a:off x="4051004" y="4910110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الفُضولُ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00BE244-7704-8BCE-A928-1A8D48B1EF68}"/>
                </a:ext>
              </a:extLst>
            </p:cNvPr>
            <p:cNvSpPr/>
            <p:nvPr/>
          </p:nvSpPr>
          <p:spPr>
            <a:xfrm>
              <a:off x="1892660" y="7252310"/>
              <a:ext cx="2232838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000" b="1" dirty="0">
                  <a:solidFill>
                    <a:srgbClr val="FF0000"/>
                  </a:solidFill>
                </a:rPr>
                <a:t>بِالْعِلْمِ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FB59E3B-7FBB-0D7E-5B7D-9252763CB63C}"/>
                </a:ext>
              </a:extLst>
            </p:cNvPr>
            <p:cNvSpPr/>
            <p:nvPr/>
          </p:nvSpPr>
          <p:spPr>
            <a:xfrm>
              <a:off x="4801307" y="6064969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يُصَمِّمُ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84270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2A072-2458-D9C5-F742-7801F5CC9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3031A0-C991-3A98-A1A6-F65170917A9B}"/>
              </a:ext>
            </a:extLst>
          </p:cNvPr>
          <p:cNvSpPr txBox="1"/>
          <p:nvPr/>
        </p:nvSpPr>
        <p:spPr>
          <a:xfrm>
            <a:off x="2466752" y="666431"/>
            <a:ext cx="1021924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الجمل؟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550EAEF-299D-7EDE-15F8-D4B882CD0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7064F2A5-4974-B182-FFE4-94A286D270FA}"/>
              </a:ext>
            </a:extLst>
          </p:cNvPr>
          <p:cNvGrpSpPr/>
          <p:nvPr/>
        </p:nvGrpSpPr>
        <p:grpSpPr>
          <a:xfrm>
            <a:off x="400342" y="3687376"/>
            <a:ext cx="12915315" cy="4565939"/>
            <a:chOff x="400342" y="3687376"/>
            <a:chExt cx="12915315" cy="4565939"/>
          </a:xfrm>
        </p:grpSpPr>
        <p:pic>
          <p:nvPicPr>
            <p:cNvPr id="8" name="Image 7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A1E47E9D-18F1-A5DD-7DA1-99D3A0A6DB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14" t="59805" r="11500" b="19600"/>
            <a:stretch>
              <a:fillRect/>
            </a:stretch>
          </p:blipFill>
          <p:spPr>
            <a:xfrm>
              <a:off x="400342" y="3687376"/>
              <a:ext cx="12915315" cy="4565939"/>
            </a:xfrm>
            <a:prstGeom prst="rect">
              <a:avLst/>
            </a:prstGeom>
          </p:spPr>
        </p:pic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C1B6D37B-0638-6729-F7F6-69902E639B9B}"/>
                </a:ext>
              </a:extLst>
            </p:cNvPr>
            <p:cNvSpPr/>
            <p:nvPr/>
          </p:nvSpPr>
          <p:spPr>
            <a:xfrm>
              <a:off x="4051004" y="4910110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الفُضولُ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A1DA34F1-09BD-1E0C-698C-67A80B8357BF}"/>
                </a:ext>
              </a:extLst>
            </p:cNvPr>
            <p:cNvSpPr/>
            <p:nvPr/>
          </p:nvSpPr>
          <p:spPr>
            <a:xfrm>
              <a:off x="1892660" y="7252310"/>
              <a:ext cx="2232838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000" b="1" dirty="0">
                  <a:solidFill>
                    <a:srgbClr val="FF0000"/>
                  </a:solidFill>
                </a:rPr>
                <a:t>بِالْعِلْمِ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BBBA490-88AF-FC14-495A-EEA3B610C8BA}"/>
                </a:ext>
              </a:extLst>
            </p:cNvPr>
            <p:cNvSpPr/>
            <p:nvPr/>
          </p:nvSpPr>
          <p:spPr>
            <a:xfrm>
              <a:off x="4801307" y="6064969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يُصَمِّمُ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42071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0" y="763938"/>
            <a:ext cx="12496801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انجزوا النشاط 4  ص 13 : المطلوب نقل الجمل على الدفاتر.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algn="r" rtl="1">
              <a:defRPr/>
            </a:pPr>
            <a:r>
              <a:rPr lang="ar-MA" sz="2400" b="1" i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ينمذج</a:t>
            </a:r>
            <a:r>
              <a:rPr lang="ar-MA" sz="24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الأستاذ طريقة نقل المقاطع و الكلمات ثم يتجول بين الصفوف لمراقبة إنجازات المتعلمين وتقديم الدعم اللازم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يسمح بإتمام النشاط في المنزل إن تعذر إتمامه خلال الحصة.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0CF6F-2FC0-8BD3-A9CD-E3505D053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793" y="526310"/>
            <a:ext cx="1744331" cy="1737140"/>
          </a:xfrm>
          <a:prstGeom prst="rect">
            <a:avLst/>
          </a:prstGeom>
        </p:spPr>
      </p:pic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FBBBEC5-ED98-0992-9A0D-17221EF85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8" t="81336" r="11151" b="7460"/>
          <a:stretch>
            <a:fillRect/>
          </a:stretch>
        </p:blipFill>
        <p:spPr>
          <a:xfrm>
            <a:off x="312419" y="4519737"/>
            <a:ext cx="13091161" cy="238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58936" y="5143500"/>
            <a:ext cx="10577866" cy="3224872"/>
            <a:chOff x="2182274" y="5143500"/>
            <a:chExt cx="9354529" cy="2379004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82274" y="5143500"/>
              <a:ext cx="9354529" cy="1509008"/>
              <a:chOff x="3324720" y="5038743"/>
              <a:chExt cx="9354529" cy="1509008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المهن والحرف؛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24720" y="6070949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كلمات بدقة وسرعة.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163137" y="5038743"/>
                <a:ext cx="516112" cy="454183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163137" y="6051929"/>
                <a:ext cx="516112" cy="400412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7045702"/>
              <a:ext cx="8547581" cy="47680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كلمات وجملا.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20691" y="6963168"/>
              <a:ext cx="516112" cy="47680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القفز على الكلمات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E43EB13-8269-84A6-2640-04A7F0D34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877" y="807872"/>
            <a:ext cx="5929044" cy="659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1157948" y="86793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القفز على الكلمات. ،بعد كل قفزة ينطق المتعلم الكلمة و يوظفها في جملة مفيدة. 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4F3A4D2-5D88-7760-40DD-A7291C50F70F}"/>
              </a:ext>
            </a:extLst>
          </p:cNvPr>
          <p:cNvSpPr txBox="1">
            <a:spLocks/>
          </p:cNvSpPr>
          <p:nvPr/>
        </p:nvSpPr>
        <p:spPr>
          <a:xfrm>
            <a:off x="3413051" y="2755463"/>
            <a:ext cx="6487907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التركيز على البعد القرائي من اللعبة؛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تعطى الفرصة للمتعثرين في هذا النشاط؛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الحرص على سلامة المتعلمين الجسدية.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الصفحة13 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الكلمات على الصفحة 13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أتمم كتابة الجمل الواردة في النشاط رقم4 على دفتري بخط جميل ثم أقرؤها؛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A5A8066F-972A-01AE-D4A6-BE84DF82CB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405004"/>
            <a:ext cx="6223122" cy="788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0" y="948886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لأنشودة يا معلمي.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52FD915-5A7F-7111-01AC-F4DC969AB8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8" b="89711" l="9551" r="98034">
                        <a14:foregroundMark x1="31461" y1="18650" x2="21629" y2="24116"/>
                        <a14:foregroundMark x1="21629" y1="24116" x2="17135" y2="40836"/>
                        <a14:foregroundMark x1="17135" y1="40836" x2="21910" y2="53698"/>
                        <a14:foregroundMark x1="21910" y1="53698" x2="22753" y2="70096"/>
                        <a14:foregroundMark x1="22753" y1="70096" x2="21910" y2="74598"/>
                        <a14:foregroundMark x1="42978" y1="19936" x2="44101" y2="28296"/>
                        <a14:foregroundMark x1="51124" y1="22186" x2="50843" y2="32476"/>
                        <a14:foregroundMark x1="43820" y1="36334" x2="43820" y2="39871"/>
                        <a14:foregroundMark x1="48596" y1="39228" x2="47191" y2="49518"/>
                        <a14:foregroundMark x1="33708" y1="86817" x2="33708" y2="86817"/>
                        <a14:foregroundMark x1="58708" y1="45981" x2="58708" y2="45981"/>
                        <a14:foregroundMark x1="94101" y1="23794" x2="94101" y2="23794"/>
                        <a14:foregroundMark x1="98034" y1="26688" x2="98034" y2="26688"/>
                        <a14:foregroundMark x1="34831" y1="16720" x2="27247" y2="12862"/>
                        <a14:foregroundMark x1="27247" y1="12862" x2="15730" y2="18328"/>
                        <a14:foregroundMark x1="15730" y1="18328" x2="24719" y2="68489"/>
                        <a14:foregroundMark x1="29494" y1="47910" x2="29494" y2="75884"/>
                        <a14:foregroundMark x1="71067" y1="89389" x2="71067" y2="89389"/>
                        <a14:foregroundMark x1="78933" y1="89711" x2="78933" y2="897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117" y="682614"/>
            <a:ext cx="1382738" cy="1207954"/>
          </a:xfrm>
          <a:prstGeom prst="rect">
            <a:avLst/>
          </a:prstGeom>
        </p:spPr>
      </p:pic>
      <p:pic>
        <p:nvPicPr>
          <p:cNvPr id="4" name="أنشودة يا معلمي">
            <a:hlinkClick r:id="" action="ppaction://media"/>
            <a:extLst>
              <a:ext uri="{FF2B5EF4-FFF2-40B4-BE49-F238E27FC236}">
                <a16:creationId xmlns:a16="http://schemas.microsoft.com/office/drawing/2014/main" id="{1A54E6C5-06D7-5B6B-2FD9-50E815E9399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2117" y="2384425"/>
            <a:ext cx="12969813" cy="729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8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C147F-8E55-5B32-A6E1-F7CE509BA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8FE95B-1475-332E-4628-DE6B0DF0501E}"/>
              </a:ext>
            </a:extLst>
          </p:cNvPr>
          <p:cNvSpPr txBox="1"/>
          <p:nvPr/>
        </p:nvSpPr>
        <p:spPr>
          <a:xfrm>
            <a:off x="0" y="641110"/>
            <a:ext cx="12336380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رددوا مع الأنشودة</a:t>
            </a:r>
          </a:p>
          <a:p>
            <a:pPr algn="r" rtl="1">
              <a:defRPr/>
            </a:pPr>
            <a:r>
              <a:rPr lang="ar-MA" sz="36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ترديد الجزء الثاني من الأنشودة حتى يتم الحفظ.</a:t>
            </a:r>
            <a:endParaRPr lang="fr-FR" sz="36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BDC6650-1372-7AD8-4ED6-17469B82D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8" b="89711" l="9551" r="98034">
                        <a14:foregroundMark x1="31461" y1="18650" x2="21629" y2="24116"/>
                        <a14:foregroundMark x1="21629" y1="24116" x2="17135" y2="40836"/>
                        <a14:foregroundMark x1="17135" y1="40836" x2="21910" y2="53698"/>
                        <a14:foregroundMark x1="21910" y1="53698" x2="22753" y2="70096"/>
                        <a14:foregroundMark x1="22753" y1="70096" x2="21910" y2="74598"/>
                        <a14:foregroundMark x1="42978" y1="19936" x2="44101" y2="28296"/>
                        <a14:foregroundMark x1="51124" y1="22186" x2="50843" y2="32476"/>
                        <a14:foregroundMark x1="43820" y1="36334" x2="43820" y2="39871"/>
                        <a14:foregroundMark x1="48596" y1="39228" x2="47191" y2="49518"/>
                        <a14:foregroundMark x1="33708" y1="86817" x2="33708" y2="86817"/>
                        <a14:foregroundMark x1="58708" y1="45981" x2="58708" y2="45981"/>
                        <a14:foregroundMark x1="94101" y1="23794" x2="94101" y2="23794"/>
                        <a14:foregroundMark x1="98034" y1="26688" x2="98034" y2="26688"/>
                        <a14:foregroundMark x1="34831" y1="16720" x2="27247" y2="12862"/>
                        <a14:foregroundMark x1="27247" y1="12862" x2="15730" y2="18328"/>
                        <a14:foregroundMark x1="15730" y1="18328" x2="24719" y2="68489"/>
                        <a14:foregroundMark x1="29494" y1="47910" x2="29494" y2="75884"/>
                        <a14:foregroundMark x1="71067" y1="89389" x2="71067" y2="89389"/>
                        <a14:foregroundMark x1="78933" y1="89711" x2="78933" y2="897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117" y="682614"/>
            <a:ext cx="1382738" cy="12079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CDDED4E-512B-F3DD-5D89-7F48ABC0ABD6}"/>
              </a:ext>
            </a:extLst>
          </p:cNvPr>
          <p:cNvSpPr txBox="1"/>
          <p:nvPr/>
        </p:nvSpPr>
        <p:spPr>
          <a:xfrm>
            <a:off x="2008909" y="3435132"/>
            <a:ext cx="9698182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buNone/>
            </a:pPr>
            <a:r>
              <a:rPr lang="ar-SA" sz="44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هَذِي عُهُودُ الله وعَهْدٌ فِي عُنُقِي *** يَدْوِي مَدَى الأيَّام بِأَنْ تَبْقَى فِي دَمِي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44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يَا مُعَلِّمِي هاكَ قَسَمِي *** لحْنٌ فِي فَمِي.. فِي فَمِي.. فِي فَمِي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32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32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l" rtl="1">
              <a:buNone/>
            </a:pPr>
            <a:r>
              <a:rPr lang="ar-SA" sz="10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</a:p>
          <a:p>
            <a:pPr algn="ctr" rtl="1">
              <a:buNone/>
            </a:pPr>
            <a:r>
              <a:rPr lang="ar-SA" sz="44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لِجِدَارِ العِلْمِ يُشيدْ *** فَيَحِقُّ لَهُ التَّمْجِيدْ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44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فَنٌّ أَدَبٌ وَعُلُومْ *** لاَ حَجَرٌ لاَ قِرْمِيدْ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44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فِي سَفَرٍ يَكْتُبُ دَرْسًا *** فِي نِصْفِ اللَّيْلِ وَحِيدْ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44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وَأَنَا أَحْلُمُ أَحْلاَمًا *** بِفِرَاشِ النَّوْمِ سَعِيدْ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239358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B1DA3-EB2B-B41C-F05C-0B6FB92A7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F46DEA-0E95-5C8E-614D-F23A0DC1C0E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FB0551-D95C-3F43-4073-E03E3420AC09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58287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8E87C71-2106-DA07-7580-2941252532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0120" y="2602275"/>
            <a:ext cx="2871979" cy="327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585347"/>
              </p:ext>
            </p:extLst>
          </p:nvPr>
        </p:nvGraphicFramePr>
        <p:xfrm>
          <a:off x="1246909" y="1536448"/>
          <a:ext cx="11166764" cy="784784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highlight>
                            <a:srgbClr val="FFFFFF"/>
                          </a:highlight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indent="0" algn="r" rtl="1">
                        <a:buNone/>
                      </a:pPr>
                      <a:r>
                        <a:rPr lang="fr-FR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    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التحدث العفوي.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fr-FR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     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المهن والحرف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83416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كلمات بدقة وسرعة.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تعرف الكلمات المناسبة للصور؛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</a:t>
                      </a:r>
                      <a:r>
                        <a:rPr lang="fr-FR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نقل جمل بسيطة.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37662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fr-FR" sz="2000" b="1" dirty="0">
                  <a:solidFill>
                    <a:srgbClr val="106585"/>
                  </a:solidFill>
                  <a:latin typeface="Dosis" pitchFamily="2" charset="0"/>
                </a:rPr>
                <a:t>7</a:t>
              </a: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2313868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511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9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8" grpId="0" animBg="1"/>
      <p:bldP spid="60" grpId="0" animBg="1"/>
      <p:bldP spid="61" grpId="0" animBg="1"/>
      <p:bldP spid="3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1935126" y="839934"/>
            <a:ext cx="10699253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 </a:t>
            </a: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توظيف معجم بسيط المهن والحرف و قراءة كلمات وجمل بدقة وسرعة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.</a:t>
            </a:r>
            <a:endParaRPr lang="fr-FR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Adobe Arabic" panose="02040503050201020203" pitchFamily="18" charset="-78"/>
            </a:endParaRPr>
          </a:p>
        </p:txBody>
      </p:sp>
      <p:pic>
        <p:nvPicPr>
          <p:cNvPr id="5" name="Image 4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BBF1E39-51BB-057E-00E4-61FC539785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5" y="839934"/>
            <a:ext cx="1163782" cy="862177"/>
          </a:xfrm>
          <a:prstGeom prst="rect">
            <a:avLst/>
          </a:prstGeom>
        </p:spPr>
      </p:pic>
      <p:pic>
        <p:nvPicPr>
          <p:cNvPr id="10" name="Image 9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4036B7CB-A1A2-29CC-630C-D0218817FF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067" y="2388240"/>
            <a:ext cx="6223122" cy="7881996"/>
          </a:xfrm>
          <a:prstGeom prst="rect">
            <a:avLst/>
          </a:prstGeom>
        </p:spPr>
      </p:pic>
      <p:pic>
        <p:nvPicPr>
          <p:cNvPr id="12" name="Image 1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527FDF0-384F-1105-9861-8D64B0D0A5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5" y="2388240"/>
            <a:ext cx="6223122" cy="788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1398</TotalTime>
  <Words>876</Words>
  <Application>Microsoft Office PowerPoint</Application>
  <PresentationFormat>Personnalisé</PresentationFormat>
  <Paragraphs>163</Paragraphs>
  <Slides>37</Slides>
  <Notes>5</Notes>
  <HiddenSlides>0</HiddenSlides>
  <MMClips>1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37</vt:i4>
      </vt:variant>
    </vt:vector>
  </HeadingPairs>
  <TitlesOfParts>
    <vt:vector size="5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2210</cp:revision>
  <dcterms:created xsi:type="dcterms:W3CDTF">2014-10-09T07:32:24Z</dcterms:created>
  <dcterms:modified xsi:type="dcterms:W3CDTF">2025-09-16T08:19:28Z</dcterms:modified>
</cp:coreProperties>
</file>