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5"/>
  </p:notesMasterIdLst>
  <p:handoutMasterIdLst>
    <p:handoutMasterId r:id="rId5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90" r:id="rId14"/>
    <p:sldId id="2134808708" r:id="rId15"/>
    <p:sldId id="2134808691" r:id="rId16"/>
    <p:sldId id="2134808617" r:id="rId17"/>
    <p:sldId id="2134808620" r:id="rId18"/>
    <p:sldId id="2134808532" r:id="rId19"/>
    <p:sldId id="2134808585" r:id="rId20"/>
    <p:sldId id="2134808586" r:id="rId21"/>
    <p:sldId id="2134808587" r:id="rId22"/>
    <p:sldId id="2134808709" r:id="rId23"/>
    <p:sldId id="2134808710" r:id="rId24"/>
    <p:sldId id="2134808711" r:id="rId25"/>
    <p:sldId id="2134808712" r:id="rId26"/>
    <p:sldId id="2134808713" r:id="rId27"/>
    <p:sldId id="2134808714" r:id="rId28"/>
    <p:sldId id="2134808715" r:id="rId29"/>
    <p:sldId id="2134808716" r:id="rId30"/>
    <p:sldId id="2134808717" r:id="rId31"/>
    <p:sldId id="2134808448" r:id="rId32"/>
    <p:sldId id="2134808539" r:id="rId33"/>
    <p:sldId id="2134808474" r:id="rId34"/>
    <p:sldId id="2134808468" r:id="rId35"/>
    <p:sldId id="2134808469" r:id="rId36"/>
    <p:sldId id="597" r:id="rId37"/>
    <p:sldId id="2134808653" r:id="rId38"/>
    <p:sldId id="2134808678" r:id="rId39"/>
    <p:sldId id="2134808723" r:id="rId40"/>
    <p:sldId id="2134808689" r:id="rId41"/>
    <p:sldId id="2134808661" r:id="rId42"/>
    <p:sldId id="2134808700" r:id="rId43"/>
    <p:sldId id="2134808701" r:id="rId44"/>
    <p:sldId id="2134808669" r:id="rId45"/>
    <p:sldId id="2134808680" r:id="rId46"/>
    <p:sldId id="2134808724" r:id="rId47"/>
    <p:sldId id="2134808664" r:id="rId48"/>
    <p:sldId id="2134808705" r:id="rId49"/>
    <p:sldId id="2134808706" r:id="rId50"/>
    <p:sldId id="2134808501" r:id="rId51"/>
    <p:sldId id="2134808561" r:id="rId52"/>
    <p:sldId id="2134808503" r:id="rId53"/>
    <p:sldId id="2134808502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708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585"/>
            <p14:sldId id="2134808586"/>
            <p14:sldId id="2134808587"/>
            <p14:sldId id="2134808709"/>
            <p14:sldId id="2134808710"/>
            <p14:sldId id="2134808711"/>
            <p14:sldId id="2134808712"/>
            <p14:sldId id="2134808713"/>
            <p14:sldId id="2134808714"/>
            <p14:sldId id="2134808715"/>
            <p14:sldId id="2134808716"/>
            <p14:sldId id="2134808717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53"/>
            <p14:sldId id="2134808678"/>
            <p14:sldId id="2134808723"/>
            <p14:sldId id="2134808689"/>
            <p14:sldId id="2134808661"/>
            <p14:sldId id="2134808700"/>
            <p14:sldId id="2134808701"/>
            <p14:sldId id="2134808669"/>
            <p14:sldId id="2134808680"/>
            <p14:sldId id="213480872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1B1B1B"/>
    <a:srgbClr val="D4EAF3"/>
    <a:srgbClr val="10147E"/>
    <a:srgbClr val="8A0000"/>
    <a:srgbClr val="006DB4"/>
    <a:srgbClr val="E74C3C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86609" autoAdjust="0"/>
  </p:normalViewPr>
  <p:slideViewPr>
    <p:cSldViewPr snapToGrid="0" showGuides="1">
      <p:cViewPr>
        <p:scale>
          <a:sx n="50" d="100"/>
          <a:sy n="50" d="100"/>
        </p:scale>
        <p:origin x="1771" y="216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commentAuthors" Target="comment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8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244436" y="1003861"/>
            <a:ext cx="102939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 أحافظ على النظافة والنظام في مدرستي؟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585854" y="2600496"/>
            <a:ext cx="8818492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أُساعِدُ في تَرْتيبُ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ٱلطّاوِلاتِ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وَٱلْكَراسي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بَعْدَ كُلِّ حِصَّةٍ؛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أَرْمي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ٱلنُّفاياتِ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ٱلسَّلَّةِ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أُحافِظُ عَلى  نَظافَةِ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ٱلدَّفاتِرِ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وَٱلْكُتُبِ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أَحْرِصُ عَلى نَظافَةِ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ٱلْهِنْدامِ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وَٱلنَّظافَةِ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ٱلشَّخْصِيَّةِ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وَأَلْتَزِمُ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بِٱلْقانونِ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ٱلدّاخِلِيِّ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لِلْمَدْرَسَةِ وَأَلْتَزِمُ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بِٱلنِّظامِ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7" name="Image 6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A268EC98-20A0-E3F4-D153-7F21E84BA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5" y="6261914"/>
            <a:ext cx="2481903" cy="2056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FC817BCC-01D6-56E8-3C56-4D7049E616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5" y="2087889"/>
            <a:ext cx="2481903" cy="2056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9B4AC380-CAA3-B199-1A33-870096E98C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6" y="4262480"/>
            <a:ext cx="2481902" cy="20564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06471B1-BA87-70C5-9B80-F7B6145EB0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5" y="8230566"/>
            <a:ext cx="2481903" cy="2056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أضداد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036619" y="834086"/>
            <a:ext cx="115131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AC1A7A-7F62-555C-3971-F80AC6DC6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043829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غَنِيࣱّ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تَشاجَرَ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أَحَبَّ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شَديدࣱ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93474" y="668398"/>
            <a:ext cx="12183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يقرأ.</a:t>
            </a:r>
          </a:p>
          <a:p>
            <a:r>
              <a:rPr lang="ar-MA" b="0" i="1" dirty="0"/>
              <a:t>ينتدب الأستاذ بعض التلاميذ لقراءة الكلمات.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E29158-E657-53FB-22BF-A43469F69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951901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قَويࣱّ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غَنِيࣱّ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تَشاجَرَ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أَحَبَّ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شَديدࣱ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1136073" y="836455"/>
            <a:ext cx="1197342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1" algn="r" rtl="1"/>
            <a:r>
              <a:rPr lang="ar-MA" sz="3200" b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ضد كل كلمة، مثلا : "صغير" ضدها "كبير"، "جميل" ضدها "قبيح" ...</a:t>
            </a:r>
          </a:p>
          <a:p>
            <a:pPr lvl="1" algn="r" rtl="1"/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3200" i="1" dirty="0" err="1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تشاجر.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تَصالَحَ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C3CA-09C6-CF1A-FA82-B82B9960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5C33F-01D8-3614-8918-1270D2E1F085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أَحَبَّ.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A65E2-DEA8-E7C5-456E-8084F18848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2666AEA-C2D4-7A2C-BCB7-462A34AB0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996C-E885-6C6B-93C9-A399092F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88AF80-18B4-DBBF-F9B7-0A88F7C3DB68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6096B4-2BC5-7B48-8C5E-8575A7F8F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125E4C-7F92-BF49-64C0-15989ED24B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1A3-14D0-5A87-53EC-6C64AAD3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8D8977-2118-4E0C-2843-5B6C27498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4F0B7-733D-184A-F5D0-C86B1184F475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7BEBF9-004F-761A-D0ED-A14FB103E4A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كَرِهَ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18019E-6B86-7E86-4D05-9825AFED3D42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2017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85599-CA73-7E34-B3ED-434AA068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790F8B-2B08-8154-2CD5-CF49C0DFAC72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قوي.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8CBDB-6309-53ED-8AE5-6B35A2EC1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608466-AB4B-AAD9-A405-5D7EDDA31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2295-B3CA-B1E4-45C7-697DB555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368D92-91C0-4B9F-501C-F8DC3465FA84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238C27-2895-9938-572C-A92C87655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7E57A-6499-8C23-05FB-83CC82FC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6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2D1C-66EC-5A89-83B3-9DBEC91D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9050350-6D80-13F8-AC0E-B3F33B153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E6DAA-3416-2869-E1EC-56F0B7C2F5D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6624745-5C49-C2C2-F1A1-D63C4F58E3EC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ضَعيفࣱ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19AE7E-F27A-FDA3-7E45-A11096AA8F91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01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0E8-1E88-D855-E171-42BE5AB4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ED629A-61CC-2A3C-2DFB-D45C2B376461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شجاع.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6ED15-0DC9-DF17-DA7B-5E70CBF0A4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B057AE-41A2-C94A-FD7E-5909BDEB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D237-8A34-597C-4047-F79A580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BBC78-726C-7942-CF41-B52D9FAD0EC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BF9C19E-243E-52C8-34BB-695BD8D78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0B631-0653-15EF-983F-AA37F68779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3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D2F2-BFCD-1577-0110-EBE956F6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9A7F0F-510F-E13D-43E7-B57273D1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2049A-198B-E4F7-B4C3-990B773934A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7D7D58D-1D83-8D3D-8B68-5917C2D38AA0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جَبانࣱ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1E19-50EC-0865-3F9C-C6134639492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3491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 الكلمة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2AF5010A-40E2-CC9F-9AF7-2AA86FA70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69556"/>
            <a:chOff x="2191897" y="5143500"/>
            <a:chExt cx="9344906" cy="236955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6672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34087"/>
            <a:ext cx="121701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7345A77E-5A4F-FEB9-705D-7E442A150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171800" y="917214"/>
            <a:ext cx="1254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65765" y="967936"/>
            <a:ext cx="1235023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368239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32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الوقت الكافي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لإنجاز المطلوب.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AE58AAD-BC2A-6805-27A1-24C69CC64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5781" r="8071" b="63275"/>
          <a:stretch>
            <a:fillRect/>
          </a:stretch>
        </p:blipFill>
        <p:spPr>
          <a:xfrm>
            <a:off x="279817" y="3058390"/>
            <a:ext cx="13156366" cy="417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FB3F3B74-B7B8-D34B-CE1B-A16257F35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46" y="3058487"/>
            <a:ext cx="13156308" cy="417002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61525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للمتعلمين للإجابة قبل إظهار الأجوبة الصحيحة.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84856C-46BA-A7B4-3E2B-0E8E0D2E897F}"/>
              </a:ext>
            </a:extLst>
          </p:cNvPr>
          <p:cNvSpPr txBox="1"/>
          <p:nvPr/>
        </p:nvSpPr>
        <p:spPr>
          <a:xfrm>
            <a:off x="9690188" y="4535572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قَرَّرَ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98A101-083E-FBA5-3CDA-B050D7384031}"/>
              </a:ext>
            </a:extLst>
          </p:cNvPr>
          <p:cNvSpPr txBox="1"/>
          <p:nvPr/>
        </p:nvSpPr>
        <p:spPr>
          <a:xfrm>
            <a:off x="10842748" y="526043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تَجَمَّعَ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DF99ED-5076-4314-947F-BD4387A84E1D}"/>
              </a:ext>
            </a:extLst>
          </p:cNvPr>
          <p:cNvSpPr txBox="1"/>
          <p:nvPr/>
        </p:nvSpPr>
        <p:spPr>
          <a:xfrm>
            <a:off x="1864502" y="526043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تَهْيِئَةِ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CD02C49-78AA-44EC-98CB-CDEEE9480769}"/>
              </a:ext>
            </a:extLst>
          </p:cNvPr>
          <p:cNvSpPr txBox="1"/>
          <p:nvPr/>
        </p:nvSpPr>
        <p:spPr>
          <a:xfrm>
            <a:off x="6956548" y="598433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بِعِنايَةٍ</a:t>
            </a: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2095-8756-04B4-5408-EDB6658A1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E33452-2BFA-DFC5-FCE4-A5459C18A25F}"/>
              </a:ext>
            </a:extLst>
          </p:cNvPr>
          <p:cNvSpPr txBox="1"/>
          <p:nvPr/>
        </p:nvSpPr>
        <p:spPr>
          <a:xfrm>
            <a:off x="261525" y="77532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ناقش إجاباتك مع زميلك واقرأ الفقرة قراءة هامسة.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8B844-8FD0-BA9C-7C5B-EA0EF5127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AB5CF6-2E93-83C6-AD53-899B9FC7D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46" y="3058487"/>
            <a:ext cx="13156308" cy="41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61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82149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يتناوب المتعلمون على قراءة الفقرة.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18377F-85D6-ECA2-DCA5-4104709BB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46" y="3058487"/>
            <a:ext cx="13156308" cy="41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النشاط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2،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ثم ستقرؤون مثلي.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F16106E-FDE4-002C-72E0-4C58BBFE9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40351" r="10643" b="37429"/>
          <a:stretch>
            <a:fillRect/>
          </a:stretch>
        </p:blipFill>
        <p:spPr>
          <a:xfrm>
            <a:off x="441960" y="3058390"/>
            <a:ext cx="12740640" cy="44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متعلم يقرأ لزميله قراءة هامسة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أصحح لزميلي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EFFF20A-0269-CBE9-3BAA-9D71F9783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40351" r="10643" b="37429"/>
          <a:stretch>
            <a:fillRect/>
          </a:stretch>
        </p:blipFill>
        <p:spPr>
          <a:xfrm>
            <a:off x="441960" y="3058390"/>
            <a:ext cx="12740640" cy="44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395948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الفقرة مع الحرص على  الحفاظ على شروط الطلاقة.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81D15AA-FC0F-A292-0019-F7079C19D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40351" r="10643" b="37429"/>
          <a:stretch>
            <a:fillRect/>
          </a:stretch>
        </p:blipFill>
        <p:spPr>
          <a:xfrm>
            <a:off x="441960" y="3058390"/>
            <a:ext cx="12740640" cy="44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0846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التالية: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0ABD7E-AF5D-5922-756F-246D44757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42293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 المتعلمين مهلة للتفكير ولكتابة الأجوبة على الدفاتر.</a:t>
            </a:r>
            <a:endParaRPr kumimoji="0" lang="ar-MA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B98BFC9-2A7E-32EB-538A-9AE36B029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40351" r="10643" b="12527"/>
          <a:stretch>
            <a:fillRect/>
          </a:stretch>
        </p:blipFill>
        <p:spPr>
          <a:xfrm>
            <a:off x="1691640" y="2387830"/>
            <a:ext cx="10332720" cy="76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016C7-E595-4FA0-2FB5-28E1C23C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AF90D6-9EFC-669B-3D06-BB34A03D7863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AE0F9A-E766-274E-81FF-3D5427662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F83C2DB-AFA1-FA85-28BF-9023961E2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40351" r="10643" b="12527"/>
          <a:stretch>
            <a:fillRect/>
          </a:stretch>
        </p:blipFill>
        <p:spPr>
          <a:xfrm>
            <a:off x="1691640" y="2387830"/>
            <a:ext cx="10332720" cy="76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280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5842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3،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انقلوا الفقرة ( النشاط 2) على الدفاتر.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4D1F52B-A127-0705-D0E4-99963DADA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40351" r="10643" b="37429"/>
          <a:stretch>
            <a:fillRect/>
          </a:stretch>
        </p:blipFill>
        <p:spPr>
          <a:xfrm>
            <a:off x="441960" y="3058390"/>
            <a:ext cx="12740640" cy="44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588980" y="457423"/>
            <a:ext cx="12060220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766710" y="2830140"/>
            <a:ext cx="11704760" cy="6220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rtl="1">
              <a:lnSpc>
                <a:spcPct val="150000"/>
              </a:lnSpc>
            </a:pP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هَوايَةُ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ٱلْقِراءَةِ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هِيَ مِنْ أَفْضَلِ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ٱلْهِواياتِ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ٱلَّتي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يُمْكِنُ لِلْإِنْسانِ أَنْ يُمارِسَها، فَهِيَ تُوَسِّعُ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ٱلْمَعارِفَ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وَتُثْري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ٱلْمُخَيِّلَةَ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وَتُحَسِّنُ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ٱلْمُفْرَداتِ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وَٱلتَّعابيرَ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أَقْرَأُ كِتابًا أَشْعُرُ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بِٱلْمُتْعَةِ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وَٱلِاسْتِفادَةِ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فِي نَفْسِ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ٱلْوَقْتِ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اَلْقِراءَةُ أَيْضًا تُساعِدُني عَلى تَطْويرِ مَهاراتي فِي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ٱلْكِتابَةِ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وَٱلتَّعْبيرِ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ٱلشَّفَهِيِّ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لِذَلِكَ أَحْرِصُ كُلَّ يَوْمٍ عَلَى تَخْصيصِ وَقْتٍ لِلْقِراءَةِ لِأَنَّها مِفْتاحُ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ٱلْعِلْمِ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32، سأراقب عملكم بداية الحصة الموالية إن شاء الله.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6CD0D7C6-03DF-189D-9835-21CD6B043D51}"/>
              </a:ext>
            </a:extLst>
          </p:cNvPr>
          <p:cNvSpPr txBox="1">
            <a:spLocks/>
          </p:cNvSpPr>
          <p:nvPr/>
        </p:nvSpPr>
        <p:spPr>
          <a:xfrm>
            <a:off x="7191878" y="2502372"/>
            <a:ext cx="5639443" cy="778462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32)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النشاط الثاني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2865103-B88D-888C-918A-4F8FE15F6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78" y="2502372"/>
            <a:ext cx="6146246" cy="778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61658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02418"/>
              </p:ext>
            </p:extLst>
          </p:nvPr>
        </p:nvGraphicFramePr>
        <p:xfrm>
          <a:off x="872836" y="1617088"/>
          <a:ext cx="11970327" cy="78695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079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3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79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374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القارئ الجيد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2869" y="279864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869" y="57677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42869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42869" y="15533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42869" y="41638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318682" y="71950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 (الصفحة 31 ) 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9A12907F-FA56-E1F6-1BC6-2F7FE392CC5B}"/>
              </a:ext>
            </a:extLst>
          </p:cNvPr>
          <p:cNvSpPr txBox="1">
            <a:spLocks/>
          </p:cNvSpPr>
          <p:nvPr/>
        </p:nvSpPr>
        <p:spPr>
          <a:xfrm>
            <a:off x="6858000" y="2485608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31)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النشاط 2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B25948-D569-91CF-65D2-F51E267C4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841" y="2485608"/>
            <a:ext cx="5424782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النظافة</a:t>
            </a:r>
            <a:r>
              <a:rPr kumimoji="0" lang="ar-MA" sz="7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والنظام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4468</TotalTime>
  <Words>1191</Words>
  <Application>Microsoft Office PowerPoint</Application>
  <PresentationFormat>Personnalisé</PresentationFormat>
  <Paragraphs>188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2218</cp:revision>
  <dcterms:created xsi:type="dcterms:W3CDTF">2014-10-09T07:32:24Z</dcterms:created>
  <dcterms:modified xsi:type="dcterms:W3CDTF">2025-10-01T07:09:07Z</dcterms:modified>
</cp:coreProperties>
</file>