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5"/>
  </p:notesMasterIdLst>
  <p:handoutMasterIdLst>
    <p:handoutMasterId r:id="rId5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448" r:id="rId32"/>
    <p:sldId id="2134808539" r:id="rId33"/>
    <p:sldId id="2134808474" r:id="rId34"/>
    <p:sldId id="2134808468" r:id="rId35"/>
    <p:sldId id="2134808469" r:id="rId36"/>
    <p:sldId id="597" r:id="rId37"/>
    <p:sldId id="2134808653" r:id="rId38"/>
    <p:sldId id="2134808678" r:id="rId39"/>
    <p:sldId id="2134808723" r:id="rId40"/>
    <p:sldId id="2134808689" r:id="rId41"/>
    <p:sldId id="2134808661" r:id="rId42"/>
    <p:sldId id="2134808700" r:id="rId43"/>
    <p:sldId id="2134808701" r:id="rId44"/>
    <p:sldId id="2134808669" r:id="rId45"/>
    <p:sldId id="2134808680" r:id="rId46"/>
    <p:sldId id="2134808724" r:id="rId47"/>
    <p:sldId id="2134808664" r:id="rId48"/>
    <p:sldId id="2134808705" r:id="rId49"/>
    <p:sldId id="2134808706" r:id="rId50"/>
    <p:sldId id="2134808501" r:id="rId51"/>
    <p:sldId id="2134808561" r:id="rId52"/>
    <p:sldId id="2134808503" r:id="rId53"/>
    <p:sldId id="2134808502" r:id="rId5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53"/>
            <p14:sldId id="2134808678"/>
            <p14:sldId id="2134808723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2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1B1B1B"/>
    <a:srgbClr val="D4EAF3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7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أتعامل مع أصدقائي وزملائي؟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572000" y="3684107"/>
            <a:ext cx="8818492" cy="5086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اَلاِحْتِرامُ الْمُتَبادَلُ؛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اِسْتِخْدامُ أَلْفاظٍ مُهَذَّبَةٍ؛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تَجَنُّبُ السُّخْرِيَّةِ أَوِ التَّنَمُّرِ؛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قَبولُ الاِخْتِلافاتِ بَيْنَ رُفَقائي في الدِّراسَةِ؛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مُساعَدَةُ الْأَطْفالِ ذَوي الاِحْتِياجاتِ الْخاصَّةِ.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E8236E37-D2E6-48F9-01C9-8ED1BEF65F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03" y="3274957"/>
            <a:ext cx="6138287" cy="5086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أضداد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695037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ذَكِيࣱّ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مُتَفائِلࣱ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غادَرَ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نورࣱ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قَديمَةࣱ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حِكاياتࣱ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FC7986-E9F2-B85B-7EE3-A81D44FC0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735172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ذَكِيࣱّ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مُتَفائِلࣱ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غادَرَ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نورࣱ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قَديمَةࣱ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حِكاياتࣱ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836455"/>
            <a:ext cx="1197342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ضد كل كلمة، مثلا : "صغير" ضدها "كبير"، "جميل" ضدها "قبيح" ...</a:t>
            </a:r>
          </a:p>
          <a:p>
            <a:pPr lvl="1" algn="r" rtl="1"/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3200" i="1" dirty="0" err="1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ذكي.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غَبِيࣱّ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متفائل.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مُتَشائِمࣱ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نور.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ظَلامࣱ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ضد كلمة: قديمة.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جَديدةࣱ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69556"/>
            <a:chOff x="2191897" y="5143500"/>
            <a:chExt cx="9344906" cy="236955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6672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368239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31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الوقت الكافي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لإنجاز المطلوب.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85CA8F8-B041-B7E7-5CFB-3CC932185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" t="15786" r="7859" b="65177"/>
          <a:stretch>
            <a:fillRect/>
          </a:stretch>
        </p:blipFill>
        <p:spPr>
          <a:xfrm>
            <a:off x="253791" y="3244360"/>
            <a:ext cx="13208417" cy="379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FA0D974-1D1F-DAFF-2831-ECC278C6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" t="15786" r="7859" b="65177"/>
          <a:stretch>
            <a:fillRect/>
          </a:stretch>
        </p:blipFill>
        <p:spPr>
          <a:xfrm>
            <a:off x="253791" y="3244360"/>
            <a:ext cx="13208417" cy="379827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61525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للمتعلمين للإجابة قبل إظهار الأجوبة الصحيحة.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4856C-46BA-A7B4-3E2B-0E8E0D2E897F}"/>
              </a:ext>
            </a:extLst>
          </p:cNvPr>
          <p:cNvSpPr txBox="1"/>
          <p:nvPr/>
        </p:nvSpPr>
        <p:spPr>
          <a:xfrm>
            <a:off x="9246842" y="491475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عُطْلَةِ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A101-083E-FBA5-3CDA-B050D7384031}"/>
              </a:ext>
            </a:extLst>
          </p:cNvPr>
          <p:cNvSpPr txBox="1"/>
          <p:nvPr/>
        </p:nvSpPr>
        <p:spPr>
          <a:xfrm>
            <a:off x="1061005" y="4927928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عَتيقَةً</a:t>
            </a: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095-8756-04B4-5408-EDB6658A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E33452-2BFA-DFC5-FCE4-A5459C18A25F}"/>
              </a:ext>
            </a:extLst>
          </p:cNvPr>
          <p:cNvSpPr txBox="1"/>
          <p:nvPr/>
        </p:nvSpPr>
        <p:spPr>
          <a:xfrm>
            <a:off x="261525" y="77532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ناقش إجاباتك مع زميلك واقرأ الفقرة قراءة هامسة.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8B844-8FD0-BA9C-7C5B-EA0EF5127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F3EEC2-AFC8-6970-1EE4-066BAA3CB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60" y="3244431"/>
            <a:ext cx="13205080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61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82149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الفقرة.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487218B-290A-F069-13C3-6912B9090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60" y="3244431"/>
            <a:ext cx="13205080" cy="379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النشاط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2،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2FBD86C-D312-95A8-0C25-7FE32AC45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40104"/>
          <a:stretch>
            <a:fillRect/>
          </a:stretch>
        </p:blipFill>
        <p:spPr>
          <a:xfrm>
            <a:off x="193586" y="2894866"/>
            <a:ext cx="13328827" cy="449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8A8E475-64BB-7BF5-A6FF-9D18FBB7E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40104"/>
          <a:stretch>
            <a:fillRect/>
          </a:stretch>
        </p:blipFill>
        <p:spPr>
          <a:xfrm>
            <a:off x="193586" y="2894866"/>
            <a:ext cx="13328827" cy="449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52B8954-9D45-05EF-376F-837686140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40104"/>
          <a:stretch>
            <a:fillRect/>
          </a:stretch>
        </p:blipFill>
        <p:spPr>
          <a:xfrm>
            <a:off x="193586" y="2894866"/>
            <a:ext cx="13328827" cy="449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 المتعلمين مهلة للتفكير ولكتابة الأجوبة على الدفاتر.</a:t>
            </a:r>
            <a:endParaRPr kumimoji="0" lang="ar-MA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706500B-0B22-BE00-A2A6-93DDBDFBB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11680"/>
          <a:stretch>
            <a:fillRect/>
          </a:stretch>
        </p:blipFill>
        <p:spPr>
          <a:xfrm>
            <a:off x="1789491" y="2391508"/>
            <a:ext cx="10137018" cy="789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016C7-E595-4FA0-2FB5-28E1C23C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AF90D6-9EFC-669B-3D06-BB34A03D7863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AE0F9A-E766-274E-81FF-3D5427662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B3AD1AF-E19F-E5BE-AFE2-0566FE61B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11680"/>
          <a:stretch>
            <a:fillRect/>
          </a:stretch>
        </p:blipFill>
        <p:spPr>
          <a:xfrm>
            <a:off x="1789491" y="2391508"/>
            <a:ext cx="10137018" cy="789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280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584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3،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انقلوا الفقرة ( النشاط 2) على الدفاتر.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1190BA25-7834-FAE3-9AC8-CC765C970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t="38172" r="10373" b="40104"/>
          <a:stretch>
            <a:fillRect/>
          </a:stretch>
        </p:blipFill>
        <p:spPr>
          <a:xfrm>
            <a:off x="193586" y="2894866"/>
            <a:ext cx="13328827" cy="449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588980" y="457423"/>
            <a:ext cx="12060220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1290271" y="2601540"/>
            <a:ext cx="11135457" cy="664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هِوايَتي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ٱلْمُفَضَّلَةُ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هِيَ كُرَةُ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ٱلْقَدَمِ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فَأَنا أَشْعُرُ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بِٱلسَّعادَةِ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كُلَّما أَمْسَكْتُ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ٱلْكُرَةَ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بِيَدي. أَلْعَبُ هَذِهِ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ٱلرِّياضَةَ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مَعَ أَصْدِقَائِي فِي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ٱلْمَلْعَبِ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كُلَّ نِهايَةِ أُسْبُوعٍ. أَرْكُضُ سَريعًا، وَأُحاوِلُ أَنْ أُراوِغَ خُصومي وَأُسَجِّلَ أَهْدافًا لِفَريقي. أُحِبُّ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ٱلشُّعورَ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بِٱلْحَماسِ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عِنْدَما نَفوزُ وَنَحْتَفِلُ مَعًا بَعْدَ كُلِّ مُباراةٍ. هَذِهِ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ٱلْهُوايَةُ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تُحافِظُ عَلَى لِياقَتي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ٱلْبَدَنِيَّةِ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وَتُقَوّي صِحَّتي وَتُعَلِّمُني أَهَمِّيَّةَ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ٱلتَّعاوُنِ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وَٱلِانْضِباطِ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أَتَمَنّى أَنْ أُصْبِحَ يَوْمًا ما </a:t>
            </a:r>
            <a:r>
              <a:rPr lang="ar-M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لاعِبًا مَشْهورًا،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وَأُمَثِّلَ فَريقَ بَلَدي فِي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ٱلْمُسابَقاتِ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ٱلْكَبيرَةِ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31، سأراقب عملكم بداية الحصة الموالية إن شاء الله.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6CD0D7C6-03DF-189D-9835-21CD6B043D51}"/>
              </a:ext>
            </a:extLst>
          </p:cNvPr>
          <p:cNvSpPr txBox="1">
            <a:spLocks/>
          </p:cNvSpPr>
          <p:nvPr/>
        </p:nvSpPr>
        <p:spPr>
          <a:xfrm>
            <a:off x="6858000" y="2485608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31)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فقرة النشاط 2 ثم أكتب ملخصا لها.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8DD3CC-46BC-2450-BBE3-E24AF2CCC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841" y="2485608"/>
            <a:ext cx="5424782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2418"/>
              </p:ext>
            </p:extLst>
          </p:nvPr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القارئ الجيد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318682" y="71950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(الصفحة 30 ) 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B6685E98-4B0C-1283-DA5F-847D4260831E}"/>
              </a:ext>
            </a:extLst>
          </p:cNvPr>
          <p:cNvSpPr txBox="1">
            <a:spLocks/>
          </p:cNvSpPr>
          <p:nvPr/>
        </p:nvSpPr>
        <p:spPr>
          <a:xfrm>
            <a:off x="6857358" y="278295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30)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مراحل نمو نبتة.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49C926-D892-7055-E4F6-13257DBD3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187" y="3048002"/>
            <a:ext cx="5131627" cy="66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الاحترام المتبادل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4414</TotalTime>
  <Words>1213</Words>
  <Application>Microsoft Office PowerPoint</Application>
  <PresentationFormat>Personnalisé</PresentationFormat>
  <Paragraphs>187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2220</cp:revision>
  <dcterms:created xsi:type="dcterms:W3CDTF">2014-10-09T07:32:24Z</dcterms:created>
  <dcterms:modified xsi:type="dcterms:W3CDTF">2025-10-01T06:56:06Z</dcterms:modified>
</cp:coreProperties>
</file>