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2"/>
  </p:notesMasterIdLst>
  <p:handoutMasterIdLst>
    <p:handoutMasterId r:id="rId63"/>
  </p:handoutMasterIdLst>
  <p:sldIdLst>
    <p:sldId id="257" r:id="rId5"/>
    <p:sldId id="2134804867" r:id="rId6"/>
    <p:sldId id="2134808728" r:id="rId7"/>
    <p:sldId id="2134808522" r:id="rId8"/>
    <p:sldId id="2134805392" r:id="rId9"/>
    <p:sldId id="2134808729" r:id="rId10"/>
    <p:sldId id="2134808722" r:id="rId11"/>
    <p:sldId id="2134808454" r:id="rId12"/>
    <p:sldId id="2134808730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725" r:id="rId32"/>
    <p:sldId id="2134808726" r:id="rId33"/>
    <p:sldId id="2134808727" r:id="rId34"/>
    <p:sldId id="2134808448" r:id="rId35"/>
    <p:sldId id="2134808539" r:id="rId36"/>
    <p:sldId id="2134808474" r:id="rId37"/>
    <p:sldId id="2134808468" r:id="rId38"/>
    <p:sldId id="2134808469" r:id="rId39"/>
    <p:sldId id="597" r:id="rId40"/>
    <p:sldId id="2134808475" r:id="rId41"/>
    <p:sldId id="2134808600" r:id="rId42"/>
    <p:sldId id="2134808601" r:id="rId43"/>
    <p:sldId id="2134808562" r:id="rId44"/>
    <p:sldId id="2134808661" r:id="rId45"/>
    <p:sldId id="2134808700" r:id="rId46"/>
    <p:sldId id="2134808701" r:id="rId47"/>
    <p:sldId id="2134808669" r:id="rId48"/>
    <p:sldId id="2134808680" r:id="rId49"/>
    <p:sldId id="2134808732" r:id="rId50"/>
    <p:sldId id="2134808574" r:id="rId51"/>
    <p:sldId id="2134808579" r:id="rId52"/>
    <p:sldId id="2134808731" r:id="rId53"/>
    <p:sldId id="2134808583" r:id="rId54"/>
    <p:sldId id="2134808577" r:id="rId55"/>
    <p:sldId id="2134808578" r:id="rId56"/>
    <p:sldId id="2134808651" r:id="rId57"/>
    <p:sldId id="2134808501" r:id="rId58"/>
    <p:sldId id="2134808561" r:id="rId59"/>
    <p:sldId id="2134808503" r:id="rId60"/>
    <p:sldId id="2134808502" r:id="rId6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8728"/>
            <p14:sldId id="2134808522"/>
            <p14:sldId id="2134805392"/>
            <p14:sldId id="2134808729"/>
            <p14:sldId id="2134808722"/>
          </p14:sldIdLst>
        </p14:section>
        <p14:section name="افتتاح الحصة" id="{B4CCA7F9-F5CC-4171-9420-75CE68236B45}">
          <p14:sldIdLst>
            <p14:sldId id="2134808454"/>
            <p14:sldId id="2134808730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  <p14:sldId id="2134808725"/>
            <p14:sldId id="2134808726"/>
            <p14:sldId id="2134808727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661"/>
            <p14:sldId id="2134808700"/>
            <p14:sldId id="2134808701"/>
            <p14:sldId id="2134808669"/>
            <p14:sldId id="2134808680"/>
            <p14:sldId id="2134808732"/>
            <p14:sldId id="2134808574"/>
            <p14:sldId id="2134808579"/>
            <p14:sldId id="2134808731"/>
            <p14:sldId id="2134808583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1B1B1B"/>
    <a:srgbClr val="D4EAF3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8" r:id="rId12"/>
    <p:sldLayoutId id="2147483949" r:id="rId13"/>
    <p:sldLayoutId id="2147483844" r:id="rId14"/>
    <p:sldLayoutId id="2147483878" r:id="rId15"/>
    <p:sldLayoutId id="2147483880" r:id="rId16"/>
    <p:sldLayoutId id="2147483881" r:id="rId17"/>
    <p:sldLayoutId id="2147483950" r:id="rId18"/>
    <p:sldLayoutId id="2147483951" r:id="rId19"/>
    <p:sldLayoutId id="2147483838" r:id="rId20"/>
    <p:sldLayoutId id="2147483650" r:id="rId21"/>
    <p:sldLayoutId id="2147483651" r:id="rId22"/>
    <p:sldLayoutId id="2147483652" r:id="rId23"/>
    <p:sldLayoutId id="2147483653" r:id="rId24"/>
    <p:sldLayoutId id="2147483654" r:id="rId25"/>
    <p:sldLayoutId id="2147483655" r:id="rId26"/>
    <p:sldLayoutId id="2147483656" r:id="rId27"/>
    <p:sldLayoutId id="2147483657" r:id="rId28"/>
    <p:sldLayoutId id="2147483658" r:id="rId29"/>
    <p:sldLayoutId id="2147483877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6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10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أعزز ثقتي بنفسي؟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436836" y="2904879"/>
            <a:ext cx="10518906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اَلْمُثابَرَةُ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وَٱلاِجْتِهادُ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اَلثِّقَةُ في قُدُراتِكَ؛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اَلْمُحاوَلَةُ وَعَدَمُ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ٱلاِسْتِسْلامِ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تَقَبُّلُ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ٱلْأَخْطاءِ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سَيْرورَةِ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اَلاِحْتِفالُ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بِٱلتَّقَدُّمِ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وَلَوْ كانَ بَسيطاً؛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وَضْعُ أَهْدافٍ لِلتَّحْسينِ مِنْ ذاتِكَ وَأَدائِكَ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وَٱلاِشْتِغالُ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تَحْقيقِها.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10B877-3DA3-68BA-AF83-4D0EE1075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4"/>
          <a:stretch>
            <a:fillRect/>
          </a:stretch>
        </p:blipFill>
        <p:spPr>
          <a:xfrm>
            <a:off x="760258" y="3148446"/>
            <a:ext cx="4779818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576374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قِصَصࣱ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مُمَرِّضَةࣱ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مَزاميرُ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أَلْوانࣱ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سافَرَ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688E45-EA6B-20A6-A087-6AEB9EA1B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702308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قِصَصࣱ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مُمَرِّضَةࣱ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مَزاميرُ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أَلْوانࣱ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سافَرَ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1082676"/>
            <a:ext cx="119734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سأملي عليكم هذه الكلمات.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ألوان.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أَلْوانࣱ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مزامير.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مَزاميرُ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قصص.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قِصَصࣱ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سافر.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سافَرَ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EC3D4-2B4C-78F6-78D0-36F4DEE84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699515-FAB2-6777-ADD9-703AB15DE2EE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هؤلاء.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2B7A45-1CB2-7BAA-65B3-12B2C46FB5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AC7BE0-EE12-4E97-4DE4-0C64C6721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7AC0B-F135-9841-E595-66CE4E77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7334EB-5C9E-09B3-5779-9B05DAB71A1B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CCB720D-5CD0-CF83-E5BC-C14EE622C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B050C0-6B66-667B-83F9-CCB1C476DB1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6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6" y="5143500"/>
            <a:ext cx="9344907" cy="2317249"/>
            <a:chOff x="2191896" y="5143500"/>
            <a:chExt cx="9344907" cy="23172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83876"/>
              <a:chOff x="3334343" y="5038743"/>
              <a:chExt cx="9344906" cy="148387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7628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28715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6626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6" y="6814418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04390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21B93DE-2DA4-A225-7A36-47A86A05476F}"/>
              </a:ext>
            </a:extLst>
          </p:cNvPr>
          <p:cNvSpPr txBox="1"/>
          <p:nvPr/>
        </p:nvSpPr>
        <p:spPr>
          <a:xfrm>
            <a:off x="2191896" y="7636191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تمرير رائز التصديق على اللبنة.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E952F0D-1D9E-D66B-6085-8EF8830DD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1793" y="7726163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89575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01F-CE26-B9A2-5C01-F421BE690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CD2EFC7-8405-927D-521E-548759760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B70B20-AB90-A183-7118-A3745A4E2DA1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5D5F77C-CAA0-2677-03CB-0CD79A0CBC02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هَؤلاءِ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738D32C-3CB6-8464-2F60-49BE525E3BC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190631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149928" y="89866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8899EB9-2B1B-044A-323E-2445B6ED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287974"/>
              </p:ext>
            </p:extLst>
          </p:nvPr>
        </p:nvGraphicFramePr>
        <p:xfrm>
          <a:off x="2286000" y="3556769"/>
          <a:ext cx="9144000" cy="48920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788764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7082721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1262417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4405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شَخْصيَّةࣱ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تَسْهَرُ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تَتَصَرَّفُ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نَحْتَرِمُ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687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تُحاوِلُ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تُباشِرُ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مُهِمَّةࣱ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أَلَمࣱ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704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تَقيسُ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لِأَنَّها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نَبيلࣱ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يَغْرِسُ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086787"/>
                  </a:ext>
                </a:extLst>
              </a:tr>
              <a:tr h="38715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اَلْفَلّاحُ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اَلْمُعَلِّمَةُ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اَلْمُمَرِّضَةُ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522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FA066C-BF82-1875-25F4-8634562E3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30317"/>
              </p:ext>
            </p:extLst>
          </p:nvPr>
        </p:nvGraphicFramePr>
        <p:xfrm>
          <a:off x="2286000" y="3556769"/>
          <a:ext cx="9144000" cy="48920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788764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7082721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1262417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4405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شَخْصيَّةࣱ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تَسْهَرُ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تَتَصَرَّفُ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نَحْتَرِمُ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687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تُحاوِلُ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تُباشِرُ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مُهِمَّةࣱ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أَلَمࣱ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704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تَقيسُ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لِأَنَّها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نَبيلࣱ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يَغْرِسُ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086787"/>
                  </a:ext>
                </a:extLst>
              </a:tr>
              <a:tr h="38715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اَلْفَلّاحُ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اَلْمُعَلِّمَةُ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اَلْمُمَرِّضَةُ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522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654679-FFBC-9317-F62C-3D618CFC7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30317"/>
              </p:ext>
            </p:extLst>
          </p:nvPr>
        </p:nvGraphicFramePr>
        <p:xfrm>
          <a:off x="2286000" y="3556769"/>
          <a:ext cx="9144000" cy="48920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788764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7082721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1262417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4405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شَخْصيَّةࣱ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تَسْهَرُ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تَتَصَرَّفُ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نَحْتَرِمُ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687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تُحاوِلُ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تُباشِرُ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مُهِمَّةࣱ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أَلَمࣱ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704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تَقيسُ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لِأَنَّها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نَبيلࣱ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يَغْرِسُ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086787"/>
                  </a:ext>
                </a:extLst>
              </a:tr>
              <a:tr h="38715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اَلْفَلّاحُ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اَلْمُعَلِّمَةُ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اَلْمُمَرِّضَةُ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522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328EB6-B7F4-54E8-CD29-23BCFDC97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30317"/>
              </p:ext>
            </p:extLst>
          </p:nvPr>
        </p:nvGraphicFramePr>
        <p:xfrm>
          <a:off x="2286000" y="3556769"/>
          <a:ext cx="9144000" cy="48920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788764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7082721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61262417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4405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شَخْصيَّةࣱ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تَسْهَرُ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تَتَصَرَّفُ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نَحْتَرِمُ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687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تُحاوِلُ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تُباشِرُ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مُهِمَّةࣱ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أَلَمࣱ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704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تَقيسُ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لِأَنَّها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نَبيلࣱ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يَغْرِسُ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086787"/>
                  </a:ext>
                </a:extLst>
              </a:tr>
              <a:tr h="38715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اَلْفَلّاحُ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اَلْمُعَلِّمَةُ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اَلْمُمَرِّضَةُ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لِأَنَّهُ</a:t>
                      </a:r>
                      <a:endParaRPr lang="fr-MA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522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36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D576E44-F36C-64E5-6A0D-141E834CA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19226" r="10126" b="61519"/>
          <a:stretch>
            <a:fillRect/>
          </a:stretch>
        </p:blipFill>
        <p:spPr>
          <a:xfrm>
            <a:off x="258966" y="3380468"/>
            <a:ext cx="13198067" cy="393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67B2380-6DE6-5562-D507-3AEE72879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19226" r="10126" b="61519"/>
          <a:stretch>
            <a:fillRect/>
          </a:stretch>
        </p:blipFill>
        <p:spPr>
          <a:xfrm>
            <a:off x="258966" y="3380468"/>
            <a:ext cx="13198067" cy="393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571A4E3-6EB5-A7D9-C132-4EC32590B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19226" r="10126" b="61519"/>
          <a:stretch>
            <a:fillRect/>
          </a:stretch>
        </p:blipFill>
        <p:spPr>
          <a:xfrm>
            <a:off x="258966" y="3380468"/>
            <a:ext cx="13198067" cy="393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اشتغلوا في ثنائيات قوموا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بالنسج على منوال الفقرة السابقة ، لكتابة فقرة حول المعلمة والفلاح.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بالموازاة مع هذا النشاط، يمرر الأستاذ رائز التصديق على اللبنة بنما.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E3F38C9-7A0F-EB6F-6671-90563D7AE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38413" r="9786" b="7651"/>
          <a:stretch>
            <a:fillRect/>
          </a:stretch>
        </p:blipFill>
        <p:spPr>
          <a:xfrm>
            <a:off x="2107879" y="2283306"/>
            <a:ext cx="9500242" cy="787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2B284-250E-E75F-3BB7-7EBB7B71B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2EEAAC-8EEA-11A0-3059-0C9CD774AFFA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لنقم بالتصحيح على السبورة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إنتاجات كل ثنائي، قبل التوافق على إنتاج واحد.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B1AABAA-4BB5-996F-7C60-8A590BEC1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38413" r="9786" b="7651"/>
          <a:stretch>
            <a:fillRect/>
          </a:stretch>
        </p:blipFill>
        <p:spPr>
          <a:xfrm>
            <a:off x="2107879" y="2283306"/>
            <a:ext cx="9500242" cy="78782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17B49E-C23F-91A0-D983-F1D73733C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62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 1 من الصفحة 36)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متحكم، ثم يوجه لقراءة سؤالي الفهم.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1234440" y="1671238"/>
            <a:ext cx="11247120" cy="7478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بَيْتِ جَدّي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بِٱلْقَرْيَةِ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قَبْو كَبير. جُدْرانُهُ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ٱلْمَطْلِيَّةُ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بِٱللَّوْنِ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ٱلرَّمادِيِّ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تَفوحُ بِعِطْرِ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ٱلْماضي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كُنْتُ أَزورُهُ دَوْماً في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 أَبْحَثُ بَيْنَ أَثاثِهِ عَنْ سِرٍّ دَفينٍ.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لَطالَما سَحَرني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، وَلَطالَما وَدَدْتُ أَنْ أَعيشَ في بَيْتِ جَدّي وأَلّا أُغادِرَهُ.</a:t>
            </a: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مَتى يَزورُ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بَيْتَ جَدِّهِ؟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طيلَةَ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ٱلسَّنَةِ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ٱلعُطْلَةِ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كُلَّ شَهْرٍ؛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جَميعِ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ٱلْعُطَلِ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سَحرَ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ٱلطِّفْلَ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في بَيْتِ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اَلْقَرْيَةُ؛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اَلْجُدْرانُ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ٱلْمَطْلِيَّةُ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اَلْقَبْوُ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ٱلْكَبيرُ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35.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51B702C5-C93E-F172-9184-F3177F034243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(الصفحة 35)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أنقل فقرة على دفتري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BD55DC-634B-C4D2-C2C8-9F8315AAC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74" y="2220247"/>
            <a:ext cx="5189670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/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وفهمها؛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تمرير رائز التصديق على اللبنة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117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B3215-7810-4810-046C-34275C4C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FD4EC72-8116-DB1C-D62A-4A9CD8DA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E8366E5-5547-A452-7F2E-303F7F1AAFB7}"/>
              </a:ext>
            </a:extLst>
          </p:cNvPr>
          <p:cNvSpPr txBox="1">
            <a:spLocks/>
          </p:cNvSpPr>
          <p:nvPr/>
        </p:nvSpPr>
        <p:spPr>
          <a:xfrm>
            <a:off x="7191878" y="2502372"/>
            <a:ext cx="5639443" cy="778462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الثاني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856B451-615C-D922-9350-CE7B979D3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1284"/>
            <a:ext cx="6280990" cy="79552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897BC16-FE32-2EDE-5461-63E5263AC010}"/>
              </a:ext>
            </a:extLst>
          </p:cNvPr>
          <p:cNvSpPr txBox="1"/>
          <p:nvPr/>
        </p:nvSpPr>
        <p:spPr>
          <a:xfrm>
            <a:off x="318682" y="71950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(الصفحة 33 ) 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8994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تعزيز الثقة بالنفس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4607</TotalTime>
  <Words>1430</Words>
  <Application>Microsoft Office PowerPoint</Application>
  <PresentationFormat>Personnalisé</PresentationFormat>
  <Paragraphs>280</Paragraphs>
  <Slides>57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57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2221</cp:revision>
  <dcterms:created xsi:type="dcterms:W3CDTF">2014-10-09T07:32:24Z</dcterms:created>
  <dcterms:modified xsi:type="dcterms:W3CDTF">2025-10-01T09:59:25Z</dcterms:modified>
</cp:coreProperties>
</file>