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38"/>
  </p:notesMasterIdLst>
  <p:handoutMasterIdLst>
    <p:handoutMasterId r:id="rId39"/>
  </p:handoutMasterIdLst>
  <p:sldIdLst>
    <p:sldId id="257" r:id="rId6"/>
    <p:sldId id="2134804867" r:id="rId7"/>
    <p:sldId id="2134805101" r:id="rId8"/>
    <p:sldId id="2134808514" r:id="rId9"/>
    <p:sldId id="2134805392" r:id="rId10"/>
    <p:sldId id="2134805155" r:id="rId11"/>
    <p:sldId id="2134808454" r:id="rId12"/>
    <p:sldId id="2134808611" r:id="rId13"/>
    <p:sldId id="2134808582" r:id="rId14"/>
    <p:sldId id="2134808620" r:id="rId15"/>
    <p:sldId id="542" r:id="rId16"/>
    <p:sldId id="2134808535" r:id="rId17"/>
    <p:sldId id="2134808612" r:id="rId18"/>
    <p:sldId id="2134808448" r:id="rId19"/>
    <p:sldId id="2134808474" r:id="rId20"/>
    <p:sldId id="2134808616" r:id="rId21"/>
    <p:sldId id="597" r:id="rId22"/>
    <p:sldId id="2134808445" r:id="rId23"/>
    <p:sldId id="2134808554" r:id="rId24"/>
    <p:sldId id="2134808618" r:id="rId25"/>
    <p:sldId id="2134808619" r:id="rId26"/>
    <p:sldId id="2134808499" r:id="rId27"/>
    <p:sldId id="2134808547" r:id="rId28"/>
    <p:sldId id="2134808617" r:id="rId29"/>
    <p:sldId id="2134808622" r:id="rId30"/>
    <p:sldId id="2134808623" r:id="rId31"/>
    <p:sldId id="2134808580" r:id="rId32"/>
    <p:sldId id="2134808581" r:id="rId33"/>
    <p:sldId id="2134808501" r:id="rId34"/>
    <p:sldId id="2134808447" r:id="rId35"/>
    <p:sldId id="2134808553" r:id="rId36"/>
    <p:sldId id="2134808502" r:id="rId37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14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454"/>
            <p14:sldId id="2134808611"/>
            <p14:sldId id="2134808582"/>
            <p14:sldId id="2134808620"/>
          </p14:sldIdLst>
        </p14:section>
        <p14:section name="نشاط اعتيادي" id="{3822E05A-48B7-466A-9806-AC1514DAD3AF}">
          <p14:sldIdLst>
            <p14:sldId id="542"/>
            <p14:sldId id="2134808535"/>
            <p14:sldId id="2134808612"/>
          </p14:sldIdLst>
        </p14:section>
        <p14:section name="تحدث وإغناء المعجم" id="{5F742C0B-3E93-40E7-BD04-47EA8F843380}">
          <p14:sldIdLst>
            <p14:sldId id="2134808448"/>
            <p14:sldId id="2134808474"/>
            <p14:sldId id="2134808616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554"/>
            <p14:sldId id="2134808618"/>
            <p14:sldId id="2134808619"/>
            <p14:sldId id="2134808499"/>
            <p14:sldId id="2134808547"/>
            <p14:sldId id="2134808617"/>
            <p14:sldId id="2134808622"/>
            <p14:sldId id="2134808623"/>
          </p14:sldIdLst>
        </p14:section>
        <p14:section name="ألعاب" id="{66953B43-0502-40BE-9D9D-49C14FC1791C}">
          <p14:sldIdLst>
            <p14:sldId id="2134808580"/>
            <p14:sldId id="2134808581"/>
          </p14:sldIdLst>
        </p14:section>
        <p14:section name="اختتام الحصة" id="{CFAC160B-4D15-40C5-8575-18C3947DD0CB}">
          <p14:sldIdLst>
            <p14:sldId id="2134808501"/>
            <p14:sldId id="2134808447"/>
            <p14:sldId id="213480855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  <p:cmAuthor id="2" name="OMKELTOUM EL MADANI" initials="OE" lastIdx="1" clrIdx="1">
    <p:extLst>
      <p:ext uri="{19B8F6BF-5375-455C-9EA6-DF929625EA0E}">
        <p15:presenceInfo xmlns:p15="http://schemas.microsoft.com/office/powerpoint/2012/main" userId="dacd0b67ec2b3d9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B1B"/>
    <a:srgbClr val="FFFFFF"/>
    <a:srgbClr val="19199B"/>
    <a:srgbClr val="006DB4"/>
    <a:srgbClr val="E74C3C"/>
    <a:srgbClr val="D4EAF3"/>
    <a:srgbClr val="10147E"/>
    <a:srgbClr val="0A0C4C"/>
    <a:srgbClr val="B40000"/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0C9CEE-E5A4-4CD5-BBFA-1F06C09AE1F3}" v="60" dt="2025-09-04T08:42:57.827"/>
    <p1510:client id="{831FFCF3-F27B-4C06-ADEA-801BA8C9EBC3}" v="178" dt="2025-09-03T09:54:00.1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99" autoAdjust="0"/>
    <p:restoredTop sz="86609" autoAdjust="0"/>
  </p:normalViewPr>
  <p:slideViewPr>
    <p:cSldViewPr snapToGrid="0" showGuides="1">
      <p:cViewPr varScale="1">
        <p:scale>
          <a:sx n="53" d="100"/>
          <a:sy n="53" d="100"/>
        </p:scale>
        <p:origin x="1589" y="62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commentAuthors" Target="commentAuthors.xml"/><Relationship Id="rId45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15.xml"/><Relationship Id="rId4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21A75F-525A-4C92-9FB0-E2ED707ECFE1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46D6DAA3-229E-40C6-BDEB-1076DBF59568}">
      <dgm:prSet phldrT="[Texte]" phldr="0"/>
      <dgm:spPr/>
      <dgm:t>
        <a:bodyPr/>
        <a:lstStyle/>
        <a:p>
          <a:endParaRPr lang="es-ES" dirty="0"/>
        </a:p>
      </dgm:t>
    </dgm:pt>
    <dgm:pt modelId="{7EE5D40A-6FA5-4094-B563-2C7E2DB43794}" type="parTrans" cxnId="{631AF04A-2B05-4219-8C1B-0056489DCCBA}">
      <dgm:prSet/>
      <dgm:spPr/>
      <dgm:t>
        <a:bodyPr/>
        <a:lstStyle/>
        <a:p>
          <a:endParaRPr lang="es-ES"/>
        </a:p>
      </dgm:t>
    </dgm:pt>
    <dgm:pt modelId="{6A772EFB-809B-4265-8510-8FB3DFCD0B2F}" type="sibTrans" cxnId="{631AF04A-2B05-4219-8C1B-0056489DCCBA}">
      <dgm:prSet/>
      <dgm:spPr/>
      <dgm:t>
        <a:bodyPr/>
        <a:lstStyle/>
        <a:p>
          <a:endParaRPr lang="es-ES" dirty="0"/>
        </a:p>
      </dgm:t>
    </dgm:pt>
    <dgm:pt modelId="{A7656E41-1CFF-4339-B133-E846EC1EEA9E}">
      <dgm:prSet phldrT="[Texte]" phldr="1"/>
      <dgm:spPr/>
      <dgm:t>
        <a:bodyPr/>
        <a:lstStyle/>
        <a:p>
          <a:endParaRPr lang="es-ES"/>
        </a:p>
      </dgm:t>
    </dgm:pt>
    <dgm:pt modelId="{658B191E-B57D-4520-8253-5D2C7862113C}" type="parTrans" cxnId="{2CA90A16-248A-4F0C-98BD-4359CF433732}">
      <dgm:prSet/>
      <dgm:spPr/>
      <dgm:t>
        <a:bodyPr/>
        <a:lstStyle/>
        <a:p>
          <a:endParaRPr lang="es-ES"/>
        </a:p>
      </dgm:t>
    </dgm:pt>
    <dgm:pt modelId="{D49F67BD-23D1-4F5A-B7E6-7A490120F316}" type="sibTrans" cxnId="{2CA90A16-248A-4F0C-98BD-4359CF433732}">
      <dgm:prSet/>
      <dgm:spPr/>
      <dgm:t>
        <a:bodyPr/>
        <a:lstStyle/>
        <a:p>
          <a:endParaRPr lang="es-ES" dirty="0"/>
        </a:p>
      </dgm:t>
    </dgm:pt>
    <dgm:pt modelId="{28FF95C4-7305-416C-8E86-DB57C38C2F02}">
      <dgm:prSet phldrT="[Texte]" phldr="1"/>
      <dgm:spPr/>
      <dgm:t>
        <a:bodyPr/>
        <a:lstStyle/>
        <a:p>
          <a:endParaRPr lang="es-ES" dirty="0"/>
        </a:p>
      </dgm:t>
    </dgm:pt>
    <dgm:pt modelId="{EE832BFA-AC25-4F96-A71A-57571979C1C7}" type="parTrans" cxnId="{EBDF0059-8D7C-4BD6-A667-6F6924F12D83}">
      <dgm:prSet/>
      <dgm:spPr/>
      <dgm:t>
        <a:bodyPr/>
        <a:lstStyle/>
        <a:p>
          <a:endParaRPr lang="es-ES"/>
        </a:p>
      </dgm:t>
    </dgm:pt>
    <dgm:pt modelId="{8B5E0389-CB59-4FEF-9219-575A2340D589}" type="sibTrans" cxnId="{EBDF0059-8D7C-4BD6-A667-6F6924F12D83}">
      <dgm:prSet/>
      <dgm:spPr/>
      <dgm:t>
        <a:bodyPr/>
        <a:lstStyle/>
        <a:p>
          <a:endParaRPr lang="es-ES"/>
        </a:p>
      </dgm:t>
    </dgm:pt>
    <dgm:pt modelId="{C4C162DC-5243-4DFE-A837-B1345A0914D4}">
      <dgm:prSet phldrT="[Texte]" phldr="0"/>
      <dgm:spPr/>
      <dgm:t>
        <a:bodyPr/>
        <a:lstStyle/>
        <a:p>
          <a:endParaRPr lang="es-ES" dirty="0"/>
        </a:p>
      </dgm:t>
    </dgm:pt>
    <dgm:pt modelId="{24F7ABE0-38BE-4099-8599-729E9CFF6A31}" type="parTrans" cxnId="{FA9E8B04-14B4-4FBE-A716-9D932054DD63}">
      <dgm:prSet/>
      <dgm:spPr/>
      <dgm:t>
        <a:bodyPr/>
        <a:lstStyle/>
        <a:p>
          <a:endParaRPr lang="es-ES"/>
        </a:p>
      </dgm:t>
    </dgm:pt>
    <dgm:pt modelId="{AA28B247-2BBD-4B44-AD67-9F0ADCD1A3F9}" type="sibTrans" cxnId="{FA9E8B04-14B4-4FBE-A716-9D932054DD63}">
      <dgm:prSet/>
      <dgm:spPr/>
      <dgm:t>
        <a:bodyPr/>
        <a:lstStyle/>
        <a:p>
          <a:endParaRPr lang="es-ES" dirty="0"/>
        </a:p>
      </dgm:t>
    </dgm:pt>
    <dgm:pt modelId="{322B0331-5476-44EB-83DE-E85D66EDF8DA}">
      <dgm:prSet/>
      <dgm:spPr/>
      <dgm:t>
        <a:bodyPr/>
        <a:lstStyle/>
        <a:p>
          <a:endParaRPr lang="es-ES" dirty="0"/>
        </a:p>
      </dgm:t>
    </dgm:pt>
    <dgm:pt modelId="{83100AC6-6873-48C2-87A3-3D008859DAD5}" type="parTrans" cxnId="{ED676308-9921-4674-9DC3-82DD517F546C}">
      <dgm:prSet/>
      <dgm:spPr/>
      <dgm:t>
        <a:bodyPr/>
        <a:lstStyle/>
        <a:p>
          <a:endParaRPr lang="es-ES"/>
        </a:p>
      </dgm:t>
    </dgm:pt>
    <dgm:pt modelId="{67BE1107-9CD6-4BA3-8D78-B0E4E950F8E3}" type="sibTrans" cxnId="{ED676308-9921-4674-9DC3-82DD517F546C}">
      <dgm:prSet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سائِقٌ</a:t>
          </a:r>
          <a:endParaRPr lang="es-ES" b="1" dirty="0">
            <a:solidFill>
              <a:srgbClr val="FF0000"/>
            </a:solidFill>
          </a:endParaRPr>
        </a:p>
      </dgm:t>
    </dgm:pt>
    <dgm:pt modelId="{B5F9DEED-ADE1-4A22-9729-9ACD96FA957E}" type="pres">
      <dgm:prSet presAssocID="{E421A75F-525A-4C92-9FB0-E2ED707ECFE1}" presName="Name0" presStyleCnt="0">
        <dgm:presLayoutVars>
          <dgm:chMax/>
          <dgm:chPref/>
          <dgm:dir/>
          <dgm:animLvl val="lvl"/>
        </dgm:presLayoutVars>
      </dgm:prSet>
      <dgm:spPr/>
    </dgm:pt>
    <dgm:pt modelId="{F3B10EB6-91A3-4A1D-A347-7DBC9DEEAE38}" type="pres">
      <dgm:prSet presAssocID="{46D6DAA3-229E-40C6-BDEB-1076DBF59568}" presName="composite" presStyleCnt="0"/>
      <dgm:spPr/>
    </dgm:pt>
    <dgm:pt modelId="{B2C6E7F5-5EB3-4723-BB51-FD52EB3E0555}" type="pres">
      <dgm:prSet presAssocID="{46D6DAA3-229E-40C6-BDEB-1076DBF59568}" presName="Parent1" presStyleLbl="node1" presStyleIdx="0" presStyleCnt="8">
        <dgm:presLayoutVars>
          <dgm:chMax val="1"/>
          <dgm:chPref val="1"/>
          <dgm:bulletEnabled val="1"/>
        </dgm:presLayoutVars>
      </dgm:prSet>
      <dgm:spPr/>
    </dgm:pt>
    <dgm:pt modelId="{F153BED2-A116-4A6E-944D-DB81B5DADF3D}" type="pres">
      <dgm:prSet presAssocID="{46D6DAA3-229E-40C6-BDEB-1076DBF59568}" presName="Childtext1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84270311-0464-425B-93BC-03856B0D44B7}" type="pres">
      <dgm:prSet presAssocID="{46D6DAA3-229E-40C6-BDEB-1076DBF59568}" presName="BalanceSpacing" presStyleCnt="0"/>
      <dgm:spPr/>
    </dgm:pt>
    <dgm:pt modelId="{14FE3F77-D98B-497E-917F-EC38EB06DADB}" type="pres">
      <dgm:prSet presAssocID="{46D6DAA3-229E-40C6-BDEB-1076DBF59568}" presName="BalanceSpacing1" presStyleCnt="0"/>
      <dgm:spPr/>
    </dgm:pt>
    <dgm:pt modelId="{B26488F9-3ADC-42EC-B621-94A5A77C463D}" type="pres">
      <dgm:prSet presAssocID="{6A772EFB-809B-4265-8510-8FB3DFCD0B2F}" presName="Accent1Text" presStyleLbl="node1" presStyleIdx="1" presStyleCnt="8"/>
      <dgm:spPr/>
    </dgm:pt>
    <dgm:pt modelId="{1473BCDC-AEA7-4D59-82FC-2A65FBEE9C86}" type="pres">
      <dgm:prSet presAssocID="{6A772EFB-809B-4265-8510-8FB3DFCD0B2F}" presName="spaceBetweenRectangles" presStyleCnt="0"/>
      <dgm:spPr/>
    </dgm:pt>
    <dgm:pt modelId="{8D4FD164-23A4-4FE8-9C01-175AA09B2EF1}" type="pres">
      <dgm:prSet presAssocID="{A7656E41-1CFF-4339-B133-E846EC1EEA9E}" presName="composite" presStyleCnt="0"/>
      <dgm:spPr/>
    </dgm:pt>
    <dgm:pt modelId="{FA54451D-2015-4CF6-8A3B-B818624955BD}" type="pres">
      <dgm:prSet presAssocID="{A7656E41-1CFF-4339-B133-E846EC1EEA9E}" presName="Parent1" presStyleLbl="node1" presStyleIdx="2" presStyleCnt="8">
        <dgm:presLayoutVars>
          <dgm:chMax val="1"/>
          <dgm:chPref val="1"/>
          <dgm:bulletEnabled val="1"/>
        </dgm:presLayoutVars>
      </dgm:prSet>
      <dgm:spPr/>
    </dgm:pt>
    <dgm:pt modelId="{E0898271-DAC2-4087-9383-758A2F39D359}" type="pres">
      <dgm:prSet presAssocID="{A7656E41-1CFF-4339-B133-E846EC1EEA9E}" presName="Childtext1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D9848B36-20BB-4ED0-A4F9-187E35F2E266}" type="pres">
      <dgm:prSet presAssocID="{A7656E41-1CFF-4339-B133-E846EC1EEA9E}" presName="BalanceSpacing" presStyleCnt="0"/>
      <dgm:spPr/>
    </dgm:pt>
    <dgm:pt modelId="{FBB4DEA4-AF7D-40B7-9218-EBF3CF42248C}" type="pres">
      <dgm:prSet presAssocID="{A7656E41-1CFF-4339-B133-E846EC1EEA9E}" presName="BalanceSpacing1" presStyleCnt="0"/>
      <dgm:spPr/>
    </dgm:pt>
    <dgm:pt modelId="{600739A6-F9F4-4737-A2AB-28D5947FBAEC}" type="pres">
      <dgm:prSet presAssocID="{D49F67BD-23D1-4F5A-B7E6-7A490120F316}" presName="Accent1Text" presStyleLbl="node1" presStyleIdx="3" presStyleCnt="8"/>
      <dgm:spPr/>
    </dgm:pt>
    <dgm:pt modelId="{30026356-04CD-440C-AE09-A4D7B49B5DC9}" type="pres">
      <dgm:prSet presAssocID="{D49F67BD-23D1-4F5A-B7E6-7A490120F316}" presName="spaceBetweenRectangles" presStyleCnt="0"/>
      <dgm:spPr/>
    </dgm:pt>
    <dgm:pt modelId="{2373B95E-8469-48AC-904F-45A1D5FFD06A}" type="pres">
      <dgm:prSet presAssocID="{C4C162DC-5243-4DFE-A837-B1345A0914D4}" presName="composite" presStyleCnt="0"/>
      <dgm:spPr/>
    </dgm:pt>
    <dgm:pt modelId="{15EF87D3-C29F-4760-9B74-064203F22DC0}" type="pres">
      <dgm:prSet presAssocID="{C4C162DC-5243-4DFE-A837-B1345A0914D4}" presName="Parent1" presStyleLbl="node1" presStyleIdx="4" presStyleCnt="8">
        <dgm:presLayoutVars>
          <dgm:chMax val="1"/>
          <dgm:chPref val="1"/>
          <dgm:bulletEnabled val="1"/>
        </dgm:presLayoutVars>
      </dgm:prSet>
      <dgm:spPr/>
    </dgm:pt>
    <dgm:pt modelId="{1FC50699-3A1A-4BAF-B1D9-0EACE34FBA55}" type="pres">
      <dgm:prSet presAssocID="{C4C162DC-5243-4DFE-A837-B1345A0914D4}" presName="Childtext1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06EFC311-C014-42EA-8F3A-E435AEB7C6EA}" type="pres">
      <dgm:prSet presAssocID="{C4C162DC-5243-4DFE-A837-B1345A0914D4}" presName="BalanceSpacing" presStyleCnt="0"/>
      <dgm:spPr/>
    </dgm:pt>
    <dgm:pt modelId="{6C171BE1-0AEE-40C4-80FF-7B3706653E36}" type="pres">
      <dgm:prSet presAssocID="{C4C162DC-5243-4DFE-A837-B1345A0914D4}" presName="BalanceSpacing1" presStyleCnt="0"/>
      <dgm:spPr/>
    </dgm:pt>
    <dgm:pt modelId="{904E3409-E85C-4E80-B5BE-1F52A836132F}" type="pres">
      <dgm:prSet presAssocID="{AA28B247-2BBD-4B44-AD67-9F0ADCD1A3F9}" presName="Accent1Text" presStyleLbl="node1" presStyleIdx="5" presStyleCnt="8"/>
      <dgm:spPr/>
    </dgm:pt>
    <dgm:pt modelId="{2D92D812-2F0A-4963-8C00-4E140161F649}" type="pres">
      <dgm:prSet presAssocID="{AA28B247-2BBD-4B44-AD67-9F0ADCD1A3F9}" presName="spaceBetweenRectangles" presStyleCnt="0"/>
      <dgm:spPr/>
    </dgm:pt>
    <dgm:pt modelId="{ED192846-ED21-4CBE-8010-D69D9B65D9C4}" type="pres">
      <dgm:prSet presAssocID="{322B0331-5476-44EB-83DE-E85D66EDF8DA}" presName="composite" presStyleCnt="0"/>
      <dgm:spPr/>
    </dgm:pt>
    <dgm:pt modelId="{DF3EB018-6553-43E2-9BC9-EBF54187615B}" type="pres">
      <dgm:prSet presAssocID="{322B0331-5476-44EB-83DE-E85D66EDF8DA}" presName="Parent1" presStyleLbl="node1" presStyleIdx="6" presStyleCnt="8" custLinFactX="-10516" custLinFactY="-67575" custLinFactNeighborX="-100000" custLinFactNeighborY="-100000">
        <dgm:presLayoutVars>
          <dgm:chMax val="1"/>
          <dgm:chPref val="1"/>
          <dgm:bulletEnabled val="1"/>
        </dgm:presLayoutVars>
      </dgm:prSet>
      <dgm:spPr/>
    </dgm:pt>
    <dgm:pt modelId="{02B9F58D-9B57-4454-A85D-752E4CF9C1F4}" type="pres">
      <dgm:prSet presAssocID="{322B0331-5476-44EB-83DE-E85D66EDF8DA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3E0FBA1D-9952-469E-87EA-63D3DE802C8A}" type="pres">
      <dgm:prSet presAssocID="{322B0331-5476-44EB-83DE-E85D66EDF8DA}" presName="BalanceSpacing" presStyleCnt="0"/>
      <dgm:spPr/>
    </dgm:pt>
    <dgm:pt modelId="{5E93A7DA-26EA-440E-83E9-7BF8F58774AC}" type="pres">
      <dgm:prSet presAssocID="{322B0331-5476-44EB-83DE-E85D66EDF8DA}" presName="BalanceSpacing1" presStyleCnt="0"/>
      <dgm:spPr/>
    </dgm:pt>
    <dgm:pt modelId="{CBEACB35-588F-4CFE-831B-8448FC50E6A9}" type="pres">
      <dgm:prSet presAssocID="{67BE1107-9CD6-4BA3-8D78-B0E4E950F8E3}" presName="Accent1Text" presStyleLbl="node1" presStyleIdx="7" presStyleCnt="8" custLinFactX="-6782" custLinFactY="-68260" custLinFactNeighborX="-100000" custLinFactNeighborY="-100000"/>
      <dgm:spPr/>
    </dgm:pt>
  </dgm:ptLst>
  <dgm:cxnLst>
    <dgm:cxn modelId="{14560E02-C296-4871-A4F5-6E6295557705}" type="presOf" srcId="{A7656E41-1CFF-4339-B133-E846EC1EEA9E}" destId="{FA54451D-2015-4CF6-8A3B-B818624955BD}" srcOrd="0" destOrd="0" presId="urn:microsoft.com/office/officeart/2008/layout/AlternatingHexagons"/>
    <dgm:cxn modelId="{FA9E8B04-14B4-4FBE-A716-9D932054DD63}" srcId="{E421A75F-525A-4C92-9FB0-E2ED707ECFE1}" destId="{C4C162DC-5243-4DFE-A837-B1345A0914D4}" srcOrd="2" destOrd="0" parTransId="{24F7ABE0-38BE-4099-8599-729E9CFF6A31}" sibTransId="{AA28B247-2BBD-4B44-AD67-9F0ADCD1A3F9}"/>
    <dgm:cxn modelId="{ED676308-9921-4674-9DC3-82DD517F546C}" srcId="{E421A75F-525A-4C92-9FB0-E2ED707ECFE1}" destId="{322B0331-5476-44EB-83DE-E85D66EDF8DA}" srcOrd="3" destOrd="0" parTransId="{83100AC6-6873-48C2-87A3-3D008859DAD5}" sibTransId="{67BE1107-9CD6-4BA3-8D78-B0E4E950F8E3}"/>
    <dgm:cxn modelId="{0AA0C914-91DE-458C-9046-78624AB53325}" type="presOf" srcId="{AA28B247-2BBD-4B44-AD67-9F0ADCD1A3F9}" destId="{904E3409-E85C-4E80-B5BE-1F52A836132F}" srcOrd="0" destOrd="0" presId="urn:microsoft.com/office/officeart/2008/layout/AlternatingHexagons"/>
    <dgm:cxn modelId="{2CA90A16-248A-4F0C-98BD-4359CF433732}" srcId="{E421A75F-525A-4C92-9FB0-E2ED707ECFE1}" destId="{A7656E41-1CFF-4339-B133-E846EC1EEA9E}" srcOrd="1" destOrd="0" parTransId="{658B191E-B57D-4520-8253-5D2C7862113C}" sibTransId="{D49F67BD-23D1-4F5A-B7E6-7A490120F316}"/>
    <dgm:cxn modelId="{3DB9692F-F3D6-4663-845B-630D25E6EBAA}" type="presOf" srcId="{46D6DAA3-229E-40C6-BDEB-1076DBF59568}" destId="{B2C6E7F5-5EB3-4723-BB51-FD52EB3E0555}" srcOrd="0" destOrd="0" presId="urn:microsoft.com/office/officeart/2008/layout/AlternatingHexagons"/>
    <dgm:cxn modelId="{E96FB333-356F-4978-9665-FD8A8F685607}" type="presOf" srcId="{322B0331-5476-44EB-83DE-E85D66EDF8DA}" destId="{DF3EB018-6553-43E2-9BC9-EBF54187615B}" srcOrd="0" destOrd="0" presId="urn:microsoft.com/office/officeart/2008/layout/AlternatingHexagons"/>
    <dgm:cxn modelId="{0F0D1145-D4D1-4333-B6F6-1DFDE11D76FC}" type="presOf" srcId="{28FF95C4-7305-416C-8E86-DB57C38C2F02}" destId="{E0898271-DAC2-4087-9383-758A2F39D359}" srcOrd="0" destOrd="0" presId="urn:microsoft.com/office/officeart/2008/layout/AlternatingHexagons"/>
    <dgm:cxn modelId="{631AF04A-2B05-4219-8C1B-0056489DCCBA}" srcId="{E421A75F-525A-4C92-9FB0-E2ED707ECFE1}" destId="{46D6DAA3-229E-40C6-BDEB-1076DBF59568}" srcOrd="0" destOrd="0" parTransId="{7EE5D40A-6FA5-4094-B563-2C7E2DB43794}" sibTransId="{6A772EFB-809B-4265-8510-8FB3DFCD0B2F}"/>
    <dgm:cxn modelId="{62FA736F-D32E-4BBD-BF0E-F0E937A8B82E}" type="presOf" srcId="{E421A75F-525A-4C92-9FB0-E2ED707ECFE1}" destId="{B5F9DEED-ADE1-4A22-9729-9ACD96FA957E}" srcOrd="0" destOrd="0" presId="urn:microsoft.com/office/officeart/2008/layout/AlternatingHexagons"/>
    <dgm:cxn modelId="{EBDF0059-8D7C-4BD6-A667-6F6924F12D83}" srcId="{A7656E41-1CFF-4339-B133-E846EC1EEA9E}" destId="{28FF95C4-7305-416C-8E86-DB57C38C2F02}" srcOrd="0" destOrd="0" parTransId="{EE832BFA-AC25-4F96-A71A-57571979C1C7}" sibTransId="{8B5E0389-CB59-4FEF-9219-575A2340D589}"/>
    <dgm:cxn modelId="{CC995F9E-5CD9-4C20-9258-4D97B5BAC63F}" type="presOf" srcId="{67BE1107-9CD6-4BA3-8D78-B0E4E950F8E3}" destId="{CBEACB35-588F-4CFE-831B-8448FC50E6A9}" srcOrd="0" destOrd="0" presId="urn:microsoft.com/office/officeart/2008/layout/AlternatingHexagons"/>
    <dgm:cxn modelId="{14A951AD-7FCD-4230-B7C7-3CE93C4621AC}" type="presOf" srcId="{D49F67BD-23D1-4F5A-B7E6-7A490120F316}" destId="{600739A6-F9F4-4737-A2AB-28D5947FBAEC}" srcOrd="0" destOrd="0" presId="urn:microsoft.com/office/officeart/2008/layout/AlternatingHexagons"/>
    <dgm:cxn modelId="{22CF7CF3-1D55-4D5B-8EB7-46878C6078C8}" type="presOf" srcId="{C4C162DC-5243-4DFE-A837-B1345A0914D4}" destId="{15EF87D3-C29F-4760-9B74-064203F22DC0}" srcOrd="0" destOrd="0" presId="urn:microsoft.com/office/officeart/2008/layout/AlternatingHexagons"/>
    <dgm:cxn modelId="{D811FDFD-9563-4AC5-AF6D-F113C5460A74}" type="presOf" srcId="{6A772EFB-809B-4265-8510-8FB3DFCD0B2F}" destId="{B26488F9-3ADC-42EC-B621-94A5A77C463D}" srcOrd="0" destOrd="0" presId="urn:microsoft.com/office/officeart/2008/layout/AlternatingHexagons"/>
    <dgm:cxn modelId="{723FC1AF-6829-49E1-92BA-CC2BC903E1F9}" type="presParOf" srcId="{B5F9DEED-ADE1-4A22-9729-9ACD96FA957E}" destId="{F3B10EB6-91A3-4A1D-A347-7DBC9DEEAE38}" srcOrd="0" destOrd="0" presId="urn:microsoft.com/office/officeart/2008/layout/AlternatingHexagons"/>
    <dgm:cxn modelId="{D16AE765-7701-49BE-B8AA-AFAB52723028}" type="presParOf" srcId="{F3B10EB6-91A3-4A1D-A347-7DBC9DEEAE38}" destId="{B2C6E7F5-5EB3-4723-BB51-FD52EB3E0555}" srcOrd="0" destOrd="0" presId="urn:microsoft.com/office/officeart/2008/layout/AlternatingHexagons"/>
    <dgm:cxn modelId="{B807E53E-4E42-4BDB-85C7-B00DAD08D118}" type="presParOf" srcId="{F3B10EB6-91A3-4A1D-A347-7DBC9DEEAE38}" destId="{F153BED2-A116-4A6E-944D-DB81B5DADF3D}" srcOrd="1" destOrd="0" presId="urn:microsoft.com/office/officeart/2008/layout/AlternatingHexagons"/>
    <dgm:cxn modelId="{0314632E-D563-4867-9888-37EC22C77022}" type="presParOf" srcId="{F3B10EB6-91A3-4A1D-A347-7DBC9DEEAE38}" destId="{84270311-0464-425B-93BC-03856B0D44B7}" srcOrd="2" destOrd="0" presId="urn:microsoft.com/office/officeart/2008/layout/AlternatingHexagons"/>
    <dgm:cxn modelId="{3D302809-8DFB-4AEB-8123-0B12D5DAC358}" type="presParOf" srcId="{F3B10EB6-91A3-4A1D-A347-7DBC9DEEAE38}" destId="{14FE3F77-D98B-497E-917F-EC38EB06DADB}" srcOrd="3" destOrd="0" presId="urn:microsoft.com/office/officeart/2008/layout/AlternatingHexagons"/>
    <dgm:cxn modelId="{F86C41AC-7B10-4806-AD67-ED8E86D4378F}" type="presParOf" srcId="{F3B10EB6-91A3-4A1D-A347-7DBC9DEEAE38}" destId="{B26488F9-3ADC-42EC-B621-94A5A77C463D}" srcOrd="4" destOrd="0" presId="urn:microsoft.com/office/officeart/2008/layout/AlternatingHexagons"/>
    <dgm:cxn modelId="{42F7E93B-73D4-4431-B735-FD4C1763E10F}" type="presParOf" srcId="{B5F9DEED-ADE1-4A22-9729-9ACD96FA957E}" destId="{1473BCDC-AEA7-4D59-82FC-2A65FBEE9C86}" srcOrd="1" destOrd="0" presId="urn:microsoft.com/office/officeart/2008/layout/AlternatingHexagons"/>
    <dgm:cxn modelId="{A2419B93-49F9-48B3-ADAC-984EA8B32527}" type="presParOf" srcId="{B5F9DEED-ADE1-4A22-9729-9ACD96FA957E}" destId="{8D4FD164-23A4-4FE8-9C01-175AA09B2EF1}" srcOrd="2" destOrd="0" presId="urn:microsoft.com/office/officeart/2008/layout/AlternatingHexagons"/>
    <dgm:cxn modelId="{53140F00-55FD-4EC6-8CD9-8273A1904BF9}" type="presParOf" srcId="{8D4FD164-23A4-4FE8-9C01-175AA09B2EF1}" destId="{FA54451D-2015-4CF6-8A3B-B818624955BD}" srcOrd="0" destOrd="0" presId="urn:microsoft.com/office/officeart/2008/layout/AlternatingHexagons"/>
    <dgm:cxn modelId="{FD5847A1-4042-4B70-8987-063E5B0BB40F}" type="presParOf" srcId="{8D4FD164-23A4-4FE8-9C01-175AA09B2EF1}" destId="{E0898271-DAC2-4087-9383-758A2F39D359}" srcOrd="1" destOrd="0" presId="urn:microsoft.com/office/officeart/2008/layout/AlternatingHexagons"/>
    <dgm:cxn modelId="{E28BED6D-4871-40E7-A72C-BF042D071DCB}" type="presParOf" srcId="{8D4FD164-23A4-4FE8-9C01-175AA09B2EF1}" destId="{D9848B36-20BB-4ED0-A4F9-187E35F2E266}" srcOrd="2" destOrd="0" presId="urn:microsoft.com/office/officeart/2008/layout/AlternatingHexagons"/>
    <dgm:cxn modelId="{FD09A1C8-B5B4-4FF6-9FE8-46087AAE80CE}" type="presParOf" srcId="{8D4FD164-23A4-4FE8-9C01-175AA09B2EF1}" destId="{FBB4DEA4-AF7D-40B7-9218-EBF3CF42248C}" srcOrd="3" destOrd="0" presId="urn:microsoft.com/office/officeart/2008/layout/AlternatingHexagons"/>
    <dgm:cxn modelId="{F0883F2F-59BD-41B6-895B-5C77463FCFDF}" type="presParOf" srcId="{8D4FD164-23A4-4FE8-9C01-175AA09B2EF1}" destId="{600739A6-F9F4-4737-A2AB-28D5947FBAEC}" srcOrd="4" destOrd="0" presId="urn:microsoft.com/office/officeart/2008/layout/AlternatingHexagons"/>
    <dgm:cxn modelId="{B0B40D81-E4A0-4850-9FF6-4DE8DF52733D}" type="presParOf" srcId="{B5F9DEED-ADE1-4A22-9729-9ACD96FA957E}" destId="{30026356-04CD-440C-AE09-A4D7B49B5DC9}" srcOrd="3" destOrd="0" presId="urn:microsoft.com/office/officeart/2008/layout/AlternatingHexagons"/>
    <dgm:cxn modelId="{BD411D4D-DA6D-44F9-9815-8DE2B200A17C}" type="presParOf" srcId="{B5F9DEED-ADE1-4A22-9729-9ACD96FA957E}" destId="{2373B95E-8469-48AC-904F-45A1D5FFD06A}" srcOrd="4" destOrd="0" presId="urn:microsoft.com/office/officeart/2008/layout/AlternatingHexagons"/>
    <dgm:cxn modelId="{95453F57-E6CF-4C79-96A6-86E9D2897AB9}" type="presParOf" srcId="{2373B95E-8469-48AC-904F-45A1D5FFD06A}" destId="{15EF87D3-C29F-4760-9B74-064203F22DC0}" srcOrd="0" destOrd="0" presId="urn:microsoft.com/office/officeart/2008/layout/AlternatingHexagons"/>
    <dgm:cxn modelId="{4CDB4AE0-EBA8-4837-B565-774B152AE26B}" type="presParOf" srcId="{2373B95E-8469-48AC-904F-45A1D5FFD06A}" destId="{1FC50699-3A1A-4BAF-B1D9-0EACE34FBA55}" srcOrd="1" destOrd="0" presId="urn:microsoft.com/office/officeart/2008/layout/AlternatingHexagons"/>
    <dgm:cxn modelId="{77FB38FE-F773-436B-ABD9-28B3A36BC59A}" type="presParOf" srcId="{2373B95E-8469-48AC-904F-45A1D5FFD06A}" destId="{06EFC311-C014-42EA-8F3A-E435AEB7C6EA}" srcOrd="2" destOrd="0" presId="urn:microsoft.com/office/officeart/2008/layout/AlternatingHexagons"/>
    <dgm:cxn modelId="{05DFE629-6DBC-4968-A6C1-63EE1D5FD324}" type="presParOf" srcId="{2373B95E-8469-48AC-904F-45A1D5FFD06A}" destId="{6C171BE1-0AEE-40C4-80FF-7B3706653E36}" srcOrd="3" destOrd="0" presId="urn:microsoft.com/office/officeart/2008/layout/AlternatingHexagons"/>
    <dgm:cxn modelId="{C1DA4E01-6FE9-4A62-8141-389C31FF1B62}" type="presParOf" srcId="{2373B95E-8469-48AC-904F-45A1D5FFD06A}" destId="{904E3409-E85C-4E80-B5BE-1F52A836132F}" srcOrd="4" destOrd="0" presId="urn:microsoft.com/office/officeart/2008/layout/AlternatingHexagons"/>
    <dgm:cxn modelId="{EE4B2C1C-07BD-4BCF-8516-EF6AFECA4345}" type="presParOf" srcId="{B5F9DEED-ADE1-4A22-9729-9ACD96FA957E}" destId="{2D92D812-2F0A-4963-8C00-4E140161F649}" srcOrd="5" destOrd="0" presId="urn:microsoft.com/office/officeart/2008/layout/AlternatingHexagons"/>
    <dgm:cxn modelId="{44265A70-F333-4296-8814-C19883AF905D}" type="presParOf" srcId="{B5F9DEED-ADE1-4A22-9729-9ACD96FA957E}" destId="{ED192846-ED21-4CBE-8010-D69D9B65D9C4}" srcOrd="6" destOrd="0" presId="urn:microsoft.com/office/officeart/2008/layout/AlternatingHexagons"/>
    <dgm:cxn modelId="{0F245B59-B4BB-41B2-86B8-978728C619E6}" type="presParOf" srcId="{ED192846-ED21-4CBE-8010-D69D9B65D9C4}" destId="{DF3EB018-6553-43E2-9BC9-EBF54187615B}" srcOrd="0" destOrd="0" presId="urn:microsoft.com/office/officeart/2008/layout/AlternatingHexagons"/>
    <dgm:cxn modelId="{3095B3A0-A67A-4451-AA53-9238C42913BD}" type="presParOf" srcId="{ED192846-ED21-4CBE-8010-D69D9B65D9C4}" destId="{02B9F58D-9B57-4454-A85D-752E4CF9C1F4}" srcOrd="1" destOrd="0" presId="urn:microsoft.com/office/officeart/2008/layout/AlternatingHexagons"/>
    <dgm:cxn modelId="{8FD061E1-EC9C-4AC3-AA01-9573AAFF97E3}" type="presParOf" srcId="{ED192846-ED21-4CBE-8010-D69D9B65D9C4}" destId="{3E0FBA1D-9952-469E-87EA-63D3DE802C8A}" srcOrd="2" destOrd="0" presId="urn:microsoft.com/office/officeart/2008/layout/AlternatingHexagons"/>
    <dgm:cxn modelId="{BE968D48-2F54-4662-B038-A0D2AEE0B466}" type="presParOf" srcId="{ED192846-ED21-4CBE-8010-D69D9B65D9C4}" destId="{5E93A7DA-26EA-440E-83E9-7BF8F58774AC}" srcOrd="3" destOrd="0" presId="urn:microsoft.com/office/officeart/2008/layout/AlternatingHexagons"/>
    <dgm:cxn modelId="{865EE451-6454-4307-8262-D2A84478484E}" type="presParOf" srcId="{ED192846-ED21-4CBE-8010-D69D9B65D9C4}" destId="{CBEACB35-588F-4CFE-831B-8448FC50E6A9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C6E7F5-5EB3-4723-BB51-FD52EB3E0555}">
      <dsp:nvSpPr>
        <dsp:cNvPr id="0" name=""/>
        <dsp:cNvSpPr/>
      </dsp:nvSpPr>
      <dsp:spPr>
        <a:xfrm rot="5400000">
          <a:off x="4095847" y="115901"/>
          <a:ext cx="1716484" cy="14933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400" kern="1200" dirty="0"/>
        </a:p>
      </dsp:txBody>
      <dsp:txXfrm rot="-5400000">
        <a:off x="4440130" y="271815"/>
        <a:ext cx="1027917" cy="1181514"/>
      </dsp:txXfrm>
    </dsp:sp>
    <dsp:sp modelId="{F153BED2-A116-4A6E-944D-DB81B5DADF3D}">
      <dsp:nvSpPr>
        <dsp:cNvPr id="0" name=""/>
        <dsp:cNvSpPr/>
      </dsp:nvSpPr>
      <dsp:spPr>
        <a:xfrm>
          <a:off x="5746075" y="347626"/>
          <a:ext cx="1915596" cy="1029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6488F9-3ADC-42EC-B621-94A5A77C463D}">
      <dsp:nvSpPr>
        <dsp:cNvPr id="0" name=""/>
        <dsp:cNvSpPr/>
      </dsp:nvSpPr>
      <dsp:spPr>
        <a:xfrm rot="5400000">
          <a:off x="2483038" y="115901"/>
          <a:ext cx="1716484" cy="14933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3600" kern="1200" dirty="0"/>
        </a:p>
      </dsp:txBody>
      <dsp:txXfrm rot="-5400000">
        <a:off x="2827321" y="271815"/>
        <a:ext cx="1027917" cy="1181514"/>
      </dsp:txXfrm>
    </dsp:sp>
    <dsp:sp modelId="{FA54451D-2015-4CF6-8A3B-B818624955BD}">
      <dsp:nvSpPr>
        <dsp:cNvPr id="0" name=""/>
        <dsp:cNvSpPr/>
      </dsp:nvSpPr>
      <dsp:spPr>
        <a:xfrm rot="5400000">
          <a:off x="3286353" y="1572853"/>
          <a:ext cx="1716484" cy="14933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400" kern="1200"/>
        </a:p>
      </dsp:txBody>
      <dsp:txXfrm rot="-5400000">
        <a:off x="3630636" y="1728767"/>
        <a:ext cx="1027917" cy="1181514"/>
      </dsp:txXfrm>
    </dsp:sp>
    <dsp:sp modelId="{E0898271-DAC2-4087-9383-758A2F39D359}">
      <dsp:nvSpPr>
        <dsp:cNvPr id="0" name=""/>
        <dsp:cNvSpPr/>
      </dsp:nvSpPr>
      <dsp:spPr>
        <a:xfrm>
          <a:off x="1482328" y="1804578"/>
          <a:ext cx="1853803" cy="1029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3600" kern="1200" dirty="0"/>
        </a:p>
      </dsp:txBody>
      <dsp:txXfrm>
        <a:off x="1482328" y="1804578"/>
        <a:ext cx="1853803" cy="1029890"/>
      </dsp:txXfrm>
    </dsp:sp>
    <dsp:sp modelId="{600739A6-F9F4-4737-A2AB-28D5947FBAEC}">
      <dsp:nvSpPr>
        <dsp:cNvPr id="0" name=""/>
        <dsp:cNvSpPr/>
      </dsp:nvSpPr>
      <dsp:spPr>
        <a:xfrm rot="5400000">
          <a:off x="4899161" y="1572853"/>
          <a:ext cx="1716484" cy="14933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3600" kern="1200" dirty="0"/>
        </a:p>
      </dsp:txBody>
      <dsp:txXfrm rot="-5400000">
        <a:off x="5243444" y="1728767"/>
        <a:ext cx="1027917" cy="1181514"/>
      </dsp:txXfrm>
    </dsp:sp>
    <dsp:sp modelId="{15EF87D3-C29F-4760-9B74-064203F22DC0}">
      <dsp:nvSpPr>
        <dsp:cNvPr id="0" name=""/>
        <dsp:cNvSpPr/>
      </dsp:nvSpPr>
      <dsp:spPr>
        <a:xfrm rot="5400000">
          <a:off x="4095847" y="3029805"/>
          <a:ext cx="1716484" cy="14933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400" kern="1200" dirty="0"/>
        </a:p>
      </dsp:txBody>
      <dsp:txXfrm rot="-5400000">
        <a:off x="4440130" y="3185719"/>
        <a:ext cx="1027917" cy="1181514"/>
      </dsp:txXfrm>
    </dsp:sp>
    <dsp:sp modelId="{1FC50699-3A1A-4BAF-B1D9-0EACE34FBA55}">
      <dsp:nvSpPr>
        <dsp:cNvPr id="0" name=""/>
        <dsp:cNvSpPr/>
      </dsp:nvSpPr>
      <dsp:spPr>
        <a:xfrm>
          <a:off x="5746075" y="3261530"/>
          <a:ext cx="1915596" cy="1029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4E3409-E85C-4E80-B5BE-1F52A836132F}">
      <dsp:nvSpPr>
        <dsp:cNvPr id="0" name=""/>
        <dsp:cNvSpPr/>
      </dsp:nvSpPr>
      <dsp:spPr>
        <a:xfrm rot="5400000">
          <a:off x="2483038" y="3029805"/>
          <a:ext cx="1716484" cy="14933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3600" kern="1200" dirty="0"/>
        </a:p>
      </dsp:txBody>
      <dsp:txXfrm rot="-5400000">
        <a:off x="2827321" y="3185719"/>
        <a:ext cx="1027917" cy="1181514"/>
      </dsp:txXfrm>
    </dsp:sp>
    <dsp:sp modelId="{DF3EB018-6553-43E2-9BC9-EBF54187615B}">
      <dsp:nvSpPr>
        <dsp:cNvPr id="0" name=""/>
        <dsp:cNvSpPr/>
      </dsp:nvSpPr>
      <dsp:spPr>
        <a:xfrm rot="5400000">
          <a:off x="1635972" y="1610358"/>
          <a:ext cx="1716484" cy="14933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400" kern="1200" dirty="0"/>
        </a:p>
      </dsp:txBody>
      <dsp:txXfrm rot="-5400000">
        <a:off x="1980255" y="1766272"/>
        <a:ext cx="1027917" cy="1181514"/>
      </dsp:txXfrm>
    </dsp:sp>
    <dsp:sp modelId="{02B9F58D-9B57-4454-A85D-752E4CF9C1F4}">
      <dsp:nvSpPr>
        <dsp:cNvPr id="0" name=""/>
        <dsp:cNvSpPr/>
      </dsp:nvSpPr>
      <dsp:spPr>
        <a:xfrm>
          <a:off x="1482328" y="4718482"/>
          <a:ext cx="1853803" cy="10298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EACB35-588F-4CFE-831B-8448FC50E6A9}">
      <dsp:nvSpPr>
        <dsp:cNvPr id="0" name=""/>
        <dsp:cNvSpPr/>
      </dsp:nvSpPr>
      <dsp:spPr>
        <a:xfrm rot="5400000">
          <a:off x="3304542" y="1598600"/>
          <a:ext cx="1716484" cy="149334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600" b="1" kern="1200" dirty="0">
              <a:solidFill>
                <a:srgbClr val="FF0000"/>
              </a:solidFill>
            </a:rPr>
            <a:t>سائِقٌ</a:t>
          </a:r>
          <a:endParaRPr lang="es-ES" sz="3600" b="1" kern="1200" dirty="0">
            <a:solidFill>
              <a:srgbClr val="FF0000"/>
            </a:solidFill>
          </a:endParaRPr>
        </a:p>
      </dsp:txBody>
      <dsp:txXfrm rot="-5400000">
        <a:off x="3648825" y="1754514"/>
        <a:ext cx="1027917" cy="11815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8.sv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svg"/><Relationship Id="rId4" Type="http://schemas.openxmlformats.org/officeDocument/2006/relationships/image" Target="../media/image36.svg"/><Relationship Id="rId9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3425372" y="5367511"/>
            <a:ext cx="7067206" cy="2338312"/>
            <a:chOff x="3466936" y="4809954"/>
            <a:chExt cx="7067206" cy="2338312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3466936" y="6334772"/>
              <a:ext cx="5361809" cy="813494"/>
              <a:chOff x="3613841" y="6862464"/>
              <a:chExt cx="4883206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3640277" y="6862464"/>
                <a:ext cx="4856770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3613841" y="6977417"/>
                <a:ext cx="4856770" cy="65979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 rtl="1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fr-FR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8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التوليف</a:t>
                </a:r>
                <a:r>
                  <a:rPr lang="fr-FR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40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والتصديق على اللبنة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532271" y="5521278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476742" y="4809954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  </a:t>
              </a:r>
              <a:endParaRPr lang="fr-FR" sz="54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79483-37C8-52FB-2313-247740E23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90F9003-51C8-E782-9406-C390DA9429DA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الصفحة4 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4E122DA-B9BF-6171-7C50-25586227D48A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1949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الكلمات  و الجمل على الصفحة 18 بدقة وسرعة؛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419248-1BD7-CA62-7747-2C22E1308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2350874"/>
            <a:ext cx="5056909" cy="719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64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DE520F-2AFB-1700-34C5-D78D310FE3CE}"/>
              </a:ext>
            </a:extLst>
          </p:cNvPr>
          <p:cNvSpPr txBox="1"/>
          <p:nvPr/>
        </p:nvSpPr>
        <p:spPr>
          <a:xfrm>
            <a:off x="988876" y="4099395"/>
            <a:ext cx="6858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1" i="0" u="none" strike="noStrike" kern="1200" cap="none" spc="0" normalizeH="0" baseline="0" noProof="0" dirty="0">
                <a:ln>
                  <a:noFill/>
                </a:ln>
                <a:solidFill>
                  <a:srgbClr val="0097B2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قراءة فقرة بسيطة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7200" b="1" i="0" u="none" strike="noStrike" kern="1200" cap="none" spc="0" normalizeH="0" baseline="0" noProof="0" dirty="0">
              <a:ln>
                <a:noFill/>
              </a:ln>
              <a:solidFill>
                <a:srgbClr val="0097B2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C73C7-F007-8560-7D59-4AC76C230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2BEE52D-28C8-3ED8-FF3D-F79FB8DC33EA}"/>
              </a:ext>
            </a:extLst>
          </p:cNvPr>
          <p:cNvSpPr txBox="1"/>
          <p:nvPr/>
        </p:nvSpPr>
        <p:spPr>
          <a:xfrm>
            <a:off x="1451769" y="951614"/>
            <a:ext cx="109670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انتبهوا جيدا سوف أقرأ الفقرة ، و انتم ستقرؤون مثلي.</a:t>
            </a:r>
          </a:p>
          <a:p>
            <a:pPr algn="r" defTabSz="685834" rtl="1"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بعد القراءة يطرح الأستاذ الأسئلة التالية: هل قرأت بصوت مسموع؟ هل كانت قراءتي سليمة ومسترسلة؟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E0CBFD3-8B4E-9D68-ADA8-D74A8B325C5D}"/>
              </a:ext>
            </a:extLst>
          </p:cNvPr>
          <p:cNvSpPr txBox="1"/>
          <p:nvPr/>
        </p:nvSpPr>
        <p:spPr>
          <a:xfrm>
            <a:off x="978194" y="2653951"/>
            <a:ext cx="11674549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MA" sz="6600" b="1" dirty="0"/>
              <a:t>يَحْرُسُ الشُّرْطِيُّ الْمَدِينَةَ.</a:t>
            </a:r>
          </a:p>
          <a:p>
            <a:pPr algn="r"/>
            <a:r>
              <a:rPr lang="ar-MA" sz="6600" b="1" dirty="0"/>
              <a:t>يُطَبِّقُ الْقَوانِينَ.</a:t>
            </a:r>
          </a:p>
          <a:p>
            <a:pPr algn="r"/>
            <a:r>
              <a:rPr lang="ar-MA" sz="6600" b="1" dirty="0"/>
              <a:t>يُساعِدُ النّاسَ عِنْدَ الْحاجَةِ.</a:t>
            </a:r>
          </a:p>
          <a:p>
            <a:pPr algn="r"/>
            <a:r>
              <a:rPr lang="ar-MA" sz="6600" b="1" dirty="0"/>
              <a:t>يَحْتَرِمُ النّاسُ الشُّرْطِيَّ وَيُقَدِّرُونَ عَمَلَهُ.</a:t>
            </a:r>
          </a:p>
        </p:txBody>
      </p:sp>
    </p:spTree>
    <p:extLst>
      <p:ext uri="{BB962C8B-B14F-4D97-AF65-F5344CB8AC3E}">
        <p14:creationId xmlns:p14="http://schemas.microsoft.com/office/powerpoint/2010/main" val="3688378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026BA-6FEF-F583-DAAE-BD037869C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5E8D238-6C28-CFDF-072D-223DA5D5EAAC}"/>
              </a:ext>
            </a:extLst>
          </p:cNvPr>
          <p:cNvSpPr txBox="1"/>
          <p:nvPr/>
        </p:nvSpPr>
        <p:spPr>
          <a:xfrm>
            <a:off x="1374470" y="930349"/>
            <a:ext cx="109670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الفقرة؟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يتناوب المتعلمون على قراءة الفقرة مع الحرص على القراءة  بطلاقة وتصحيح الأخطاء.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8C744F7-31AB-5B0E-4932-B671D95874ED}"/>
              </a:ext>
            </a:extLst>
          </p:cNvPr>
          <p:cNvSpPr txBox="1"/>
          <p:nvPr/>
        </p:nvSpPr>
        <p:spPr>
          <a:xfrm>
            <a:off x="630191" y="3230180"/>
            <a:ext cx="1215014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يَحْرُسُ الشُّرْطِيُّ الْمَدِينَةَ.</a:t>
            </a:r>
          </a:p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يُطَبِّقُ الْقَوانِينَ.</a:t>
            </a:r>
          </a:p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يُساعِدُ النّاسَ عِنْدَ الْحاجَةِ.</a:t>
            </a:r>
          </a:p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يَحْتَرِمُ النّاسُ الشُّرْطِيَّ وَيُقَدِّرُونَ عَمَلَهُ.</a:t>
            </a:r>
          </a:p>
        </p:txBody>
      </p:sp>
    </p:spTree>
    <p:extLst>
      <p:ext uri="{BB962C8B-B14F-4D97-AF65-F5344CB8AC3E}">
        <p14:creationId xmlns:p14="http://schemas.microsoft.com/office/powerpoint/2010/main" val="37740764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AB89850-D533-692A-7F42-722432CA4C40}"/>
              </a:ext>
            </a:extLst>
          </p:cNvPr>
          <p:cNvSpPr/>
          <p:nvPr/>
        </p:nvSpPr>
        <p:spPr>
          <a:xfrm>
            <a:off x="988876" y="3530009"/>
            <a:ext cx="5007887" cy="18925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b="1" dirty="0"/>
              <a:t>المهن والحرف</a:t>
            </a:r>
          </a:p>
          <a:p>
            <a:pPr algn="ctr"/>
            <a:r>
              <a:rPr lang="ar-MA" sz="7200" b="1" dirty="0"/>
              <a:t>لعب الأدوار</a:t>
            </a:r>
            <a:endParaRPr lang="es-ES" sz="7200" b="1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11A09BC-FEEC-CB96-5F13-0B979AFB4F10}"/>
              </a:ext>
            </a:extLst>
          </p:cNvPr>
          <p:cNvSpPr txBox="1"/>
          <p:nvPr/>
        </p:nvSpPr>
        <p:spPr>
          <a:xfrm>
            <a:off x="1574647" y="869378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هل تتذكرون نشاط لعب الأدوار، تقمصوا دور صاحب المهنة تحدثوا عن دورها في المجتمع وعن مزاياها وصعوباتها </a:t>
            </a:r>
          </a:p>
          <a:p>
            <a:pPr marL="977900" algn="just" defTabSz="1074738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في ثنائيات  أحدكم يلعب دور صاحب المهنة و الآخر دور الصحفي.( </a:t>
            </a:r>
            <a:r>
              <a:rPr lang="ar-MA" sz="3200" b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النشاط عند الحاجة)</a:t>
            </a:r>
          </a:p>
        </p:txBody>
      </p:sp>
      <p:pic>
        <p:nvPicPr>
          <p:cNvPr id="4" name="Image 3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6DEC8CE1-C546-48C3-FB43-447CA9E13C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3" t="20803" r="10861" b="11389"/>
          <a:stretch>
            <a:fillRect/>
          </a:stretch>
        </p:blipFill>
        <p:spPr>
          <a:xfrm>
            <a:off x="1574647" y="2050473"/>
            <a:ext cx="11015080" cy="823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E0200-CD89-CC3E-0CC6-872A7A554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E13390-05C5-9260-32D0-2738D94E1753}"/>
              </a:ext>
            </a:extLst>
          </p:cNvPr>
          <p:cNvSpPr txBox="1"/>
          <p:nvPr/>
        </p:nvSpPr>
        <p:spPr>
          <a:xfrm>
            <a:off x="2721240" y="868864"/>
            <a:ext cx="99311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اختاروا مهنا جديدة  ثم ابحثوا عن خريطة الكلمة:</a:t>
            </a:r>
          </a:p>
          <a:p>
            <a:pPr algn="r" defTabSz="685834" rtl="1"/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تعرض أعمال المجموعات أو الثنائيات ويتم تشجيع من توفق في إيجاد أكبر عدد من الكلمات الصحيحة.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75BFEF6-B213-07EF-B281-2350BFACF8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2745429"/>
              </p:ext>
            </p:extLst>
          </p:nvPr>
        </p:nvGraphicFramePr>
        <p:xfrm>
          <a:off x="2618509" y="3439391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147D7FDC-A2EB-44C2-0A61-3901440617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9497" y="748167"/>
            <a:ext cx="1926503" cy="134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6530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865DC5D-E389-CA9F-CA9F-0F366CDD6B49}"/>
              </a:ext>
            </a:extLst>
          </p:cNvPr>
          <p:cNvSpPr txBox="1"/>
          <p:nvPr/>
        </p:nvSpPr>
        <p:spPr>
          <a:xfrm>
            <a:off x="731624" y="4758278"/>
            <a:ext cx="73703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rtl="1">
              <a:defRPr/>
            </a:pPr>
            <a:r>
              <a:rPr lang="ar-MA" sz="7200" b="1" dirty="0">
                <a:solidFill>
                  <a:srgbClr val="0097B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المهن والحرف</a:t>
            </a: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2514599" y="1034139"/>
            <a:ext cx="99294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 سأقرأ الكلمات التالية بدقة وسرعة و سيأتي دوركم في القراءة.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AF8EEA-D7A0-8916-A0AF-A3C0F21E7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F187518-B6ED-6889-EF27-8BB4857C27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7294" y="2636873"/>
            <a:ext cx="10976752" cy="661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3751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79F48-43E0-25DC-7424-B2D45818A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8D055F7-26E0-97D3-760C-01E6391EB45D}"/>
              </a:ext>
            </a:extLst>
          </p:cNvPr>
          <p:cNvSpPr txBox="1"/>
          <p:nvPr/>
        </p:nvSpPr>
        <p:spPr>
          <a:xfrm>
            <a:off x="491763" y="710974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يقرأ مثلي؟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التلاميذ لقراءة الكلمات مع التأكيد على الدقة والسرعة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5F68BC-4752-2A9F-4CE7-A3FDDB1DF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7D61AC8-0D73-AC97-F203-0951C5CDF0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3775" y="2559147"/>
            <a:ext cx="10973751" cy="6614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626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F7007-A590-8928-7680-D3D387E17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047C08-7940-A500-18DB-CE7B44870E56}"/>
              </a:ext>
            </a:extLst>
          </p:cNvPr>
          <p:cNvSpPr txBox="1"/>
          <p:nvPr/>
        </p:nvSpPr>
        <p:spPr>
          <a:xfrm>
            <a:off x="491763" y="895640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سأقرأ الجمل  بسرعة ودقة و انتم ستفعلون مثلي..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39B069F-B20B-4B86-CB6E-530D370BDD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89D73F1-4439-5B4E-4C65-D88E87AF5E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991" y="2700671"/>
            <a:ext cx="11786151" cy="642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2287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E60771-5D11-3076-3D3F-A13EFFB3C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A322AE-AD23-3FB1-9180-D491021C2D08}"/>
              </a:ext>
            </a:extLst>
          </p:cNvPr>
          <p:cNvSpPr txBox="1"/>
          <p:nvPr/>
        </p:nvSpPr>
        <p:spPr>
          <a:xfrm>
            <a:off x="491763" y="710974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يقرأ مثلي.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التلاميذ لقراءة الجمل مع التأكيد على الدقة والسرعة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DDFBE98-8A57-4DED-C437-3ECAC0FF1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4D57823-2EC4-4913-4375-98BE96091F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705" y="1930629"/>
            <a:ext cx="11784589" cy="642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492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67B1F-B820-A9F9-C712-B9BB20636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CAF145-8996-B0CD-8063-1883DD236BBB}"/>
              </a:ext>
            </a:extLst>
          </p:cNvPr>
          <p:cNvSpPr txBox="1"/>
          <p:nvPr/>
        </p:nvSpPr>
        <p:spPr>
          <a:xfrm>
            <a:off x="160421" y="1003364"/>
            <a:ext cx="1233638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كراساتكم على الصفحة رقم: 18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B025CF3-BD48-72C3-FBB5-AFC4F8E7D0BB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 anchor="ctr"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القراءة و الكتابة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2987DD-6C6A-ABED-F9B5-2EE25B981069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على الكراسة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52A9AC-86F2-864B-EB0D-6A8CB9149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12" y="644012"/>
            <a:ext cx="162777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101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0F220-796E-6D5B-67BC-2D359E3F7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FB75273-491A-A184-8325-445520197C5A}"/>
              </a:ext>
            </a:extLst>
          </p:cNvPr>
          <p:cNvSpPr txBox="1"/>
          <p:nvPr/>
        </p:nvSpPr>
        <p:spPr>
          <a:xfrm>
            <a:off x="2431583" y="891276"/>
            <a:ext cx="10219247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خذوا الكراسة النشاط 2 ص 19، رتبوا الكلمات للحصول على جمل مفيدة.</a:t>
            </a:r>
          </a:p>
          <a:p>
            <a:pPr algn="r" defTabSz="685834" rtl="1"/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ناقش الإجابات مع زميلك.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C217D9B-C464-83D7-1F37-89C811185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58" y="692174"/>
            <a:ext cx="1926786" cy="135231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B1A0455-5560-AC75-9958-20CDF87874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3377" y="2700670"/>
            <a:ext cx="11206715" cy="689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773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9C454-B001-A5DF-E7F4-8AF20653C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53A9867-7941-661C-A02A-C145CB860156}"/>
              </a:ext>
            </a:extLst>
          </p:cNvPr>
          <p:cNvSpPr txBox="1"/>
          <p:nvPr/>
        </p:nvSpPr>
        <p:spPr>
          <a:xfrm>
            <a:off x="2431583" y="891276"/>
            <a:ext cx="10219247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صححوا.</a:t>
            </a:r>
          </a:p>
          <a:p>
            <a:pPr algn="r" defTabSz="685834" rtl="1"/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من يقرأ ؟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AF992C6-EC3A-66C5-227C-8845BC4F14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58" y="692174"/>
            <a:ext cx="1926786" cy="1352312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F5EFC09-B9B7-1F18-C2E5-47A48D916E4A}"/>
              </a:ext>
            </a:extLst>
          </p:cNvPr>
          <p:cNvSpPr/>
          <p:nvPr/>
        </p:nvSpPr>
        <p:spPr>
          <a:xfrm>
            <a:off x="2431583" y="2864556"/>
            <a:ext cx="9286393" cy="135231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000" b="1" dirty="0">
                <a:solidFill>
                  <a:srgbClr val="FF0000"/>
                </a:solidFill>
              </a:rPr>
              <a:t>اَلْعُصْفورُ يَبْني عُشَّهُ</a:t>
            </a:r>
            <a:r>
              <a:rPr lang="ar-MA" dirty="0"/>
              <a:t>.</a:t>
            </a:r>
            <a:endParaRPr lang="es-ES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EE3884D-F580-9C4D-C402-FB2D7E2A10DA}"/>
              </a:ext>
            </a:extLst>
          </p:cNvPr>
          <p:cNvSpPr/>
          <p:nvPr/>
        </p:nvSpPr>
        <p:spPr>
          <a:xfrm>
            <a:off x="2431583" y="4452925"/>
            <a:ext cx="9286393" cy="135231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000" b="1" dirty="0">
                <a:solidFill>
                  <a:srgbClr val="FF0000"/>
                </a:solidFill>
              </a:rPr>
              <a:t>يَقْطِفُ الفَلاّحُ الثِّمارَ</a:t>
            </a:r>
            <a:r>
              <a:rPr lang="ar-MA" dirty="0"/>
              <a:t>.</a:t>
            </a:r>
            <a:endParaRPr lang="es-ES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2C45876-38CD-E99A-7A99-CF8A58103445}"/>
              </a:ext>
            </a:extLst>
          </p:cNvPr>
          <p:cNvSpPr/>
          <p:nvPr/>
        </p:nvSpPr>
        <p:spPr>
          <a:xfrm>
            <a:off x="2431583" y="6096643"/>
            <a:ext cx="9286393" cy="135231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000" b="1" dirty="0">
                <a:solidFill>
                  <a:srgbClr val="FF0000"/>
                </a:solidFill>
              </a:rPr>
              <a:t>بَرْدُ الشِّتاءِ قارِسٌ</a:t>
            </a:r>
            <a:r>
              <a:rPr lang="ar-MA" dirty="0"/>
              <a:t>.</a:t>
            </a:r>
            <a:endParaRPr lang="es-ES" dirty="0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2E5B202-CB21-37C2-059F-F46A0DA93001}"/>
              </a:ext>
            </a:extLst>
          </p:cNvPr>
          <p:cNvSpPr/>
          <p:nvPr/>
        </p:nvSpPr>
        <p:spPr>
          <a:xfrm>
            <a:off x="2395243" y="7687339"/>
            <a:ext cx="9286393" cy="135231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000" b="1" dirty="0">
                <a:solidFill>
                  <a:srgbClr val="FF0000"/>
                </a:solidFill>
              </a:rPr>
              <a:t>أَجْلِسُ أَمامَ الْمِدْفَئَةِ</a:t>
            </a:r>
            <a:r>
              <a:rPr lang="ar-MA" dirty="0"/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012756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5E4E2-219C-0066-8517-B9DAD3B35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D89CF13-4249-3445-EEC5-EBDA7C13F287}"/>
              </a:ext>
            </a:extLst>
          </p:cNvPr>
          <p:cNvSpPr txBox="1"/>
          <p:nvPr/>
        </p:nvSpPr>
        <p:spPr>
          <a:xfrm>
            <a:off x="2431583" y="891276"/>
            <a:ext cx="10219247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خذوا الكراسة النشاط 3 ص 19، 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انقلوا  الجمل على الدفاتر.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يستغل وقت الإنجاز في تمرير رائز التحقق من اللبنة.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7FE841D-0DC6-9FFD-3FEC-2A16885B0B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58" y="692174"/>
            <a:ext cx="1926786" cy="135231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A2488FD-1EB7-C031-801B-915393B183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847" y="3019647"/>
            <a:ext cx="11249246" cy="533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1619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C4A3A-0810-7797-C6FD-8362B943C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438CB95-2739-8E87-286A-D6EA8FE2092A}"/>
              </a:ext>
            </a:extLst>
          </p:cNvPr>
          <p:cNvSpPr txBox="1"/>
          <p:nvPr/>
        </p:nvSpPr>
        <p:spPr>
          <a:xfrm>
            <a:off x="2431583" y="891276"/>
            <a:ext cx="10219247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يتم تمرير رائز التحقق بشكل فردي : شروط الطلاقة هي : قراءة 10 كلمات من 12 . وشروط الفهم هي: تعرف ثلاث مهن على الأقل  ذات علاقة بالصور المعروضة.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F515F5D-4F11-61DC-A8ED-C2352B37B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58" y="692174"/>
            <a:ext cx="1926786" cy="1352312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5EC8681-5AFB-E8BB-1791-5C6BC620C80F}"/>
              </a:ext>
            </a:extLst>
          </p:cNvPr>
          <p:cNvSpPr/>
          <p:nvPr/>
        </p:nvSpPr>
        <p:spPr>
          <a:xfrm>
            <a:off x="8931349" y="2460811"/>
            <a:ext cx="2955851" cy="757632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Graphique 11" descr="Enveloppe">
            <a:extLst>
              <a:ext uri="{FF2B5EF4-FFF2-40B4-BE49-F238E27FC236}">
                <a16:creationId xmlns:a16="http://schemas.microsoft.com/office/drawing/2014/main" id="{8FC45AE0-61FA-0560-E91A-CA56148608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43233" y="8732614"/>
            <a:ext cx="914400" cy="914400"/>
          </a:xfrm>
          <a:prstGeom prst="rect">
            <a:avLst/>
          </a:prstGeom>
        </p:spPr>
      </p:pic>
      <p:pic>
        <p:nvPicPr>
          <p:cNvPr id="16" name="Graphique 15" descr="Violon">
            <a:extLst>
              <a:ext uri="{FF2B5EF4-FFF2-40B4-BE49-F238E27FC236}">
                <a16:creationId xmlns:a16="http://schemas.microsoft.com/office/drawing/2014/main" id="{4772B441-F913-178E-4D00-376F1F0ABD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43233" y="7355072"/>
            <a:ext cx="914400" cy="914400"/>
          </a:xfrm>
          <a:prstGeom prst="rect">
            <a:avLst/>
          </a:prstGeom>
        </p:spPr>
      </p:pic>
      <p:pic>
        <p:nvPicPr>
          <p:cNvPr id="18" name="Graphique 17" descr="Dent">
            <a:extLst>
              <a:ext uri="{FF2B5EF4-FFF2-40B4-BE49-F238E27FC236}">
                <a16:creationId xmlns:a16="http://schemas.microsoft.com/office/drawing/2014/main" id="{C7051FF9-9166-AF97-F821-C9C1E807F7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00702" y="4726172"/>
            <a:ext cx="914400" cy="914400"/>
          </a:xfrm>
          <a:prstGeom prst="rect">
            <a:avLst/>
          </a:prstGeom>
        </p:spPr>
      </p:pic>
      <p:pic>
        <p:nvPicPr>
          <p:cNvPr id="20" name="Graphique 19" descr="Scie">
            <a:extLst>
              <a:ext uri="{FF2B5EF4-FFF2-40B4-BE49-F238E27FC236}">
                <a16:creationId xmlns:a16="http://schemas.microsoft.com/office/drawing/2014/main" id="{571A406B-7C04-E524-D146-2C3C3A675D1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011335" y="2985091"/>
            <a:ext cx="914400" cy="914400"/>
          </a:xfrm>
          <a:prstGeom prst="rect">
            <a:avLst/>
          </a:prstGeom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B0ACFF47-C104-E81A-C94F-514E8D59199D}"/>
              </a:ext>
            </a:extLst>
          </p:cNvPr>
          <p:cNvSpPr/>
          <p:nvPr/>
        </p:nvSpPr>
        <p:spPr>
          <a:xfrm>
            <a:off x="2214621" y="3285459"/>
            <a:ext cx="4848447" cy="10924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b="1" dirty="0"/>
              <a:t>يُصْلِحُ - سَيّارَةٌ</a:t>
            </a:r>
            <a:endParaRPr lang="es-ES" sz="7200" b="1" dirty="0"/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F72670D4-2970-4943-BF8A-F3E34DC6B18C}"/>
              </a:ext>
            </a:extLst>
          </p:cNvPr>
          <p:cNvSpPr/>
          <p:nvPr/>
        </p:nvSpPr>
        <p:spPr>
          <a:xfrm>
            <a:off x="2214621" y="2068363"/>
            <a:ext cx="4848447" cy="10924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b="1" dirty="0"/>
              <a:t>طَبيبٌ - دَواءٌ</a:t>
            </a:r>
            <a:endParaRPr lang="es-ES" b="1" dirty="0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7C4A34-CD3F-0B40-F45B-CEC1E230618A}"/>
              </a:ext>
            </a:extLst>
          </p:cNvPr>
          <p:cNvSpPr/>
          <p:nvPr/>
        </p:nvSpPr>
        <p:spPr>
          <a:xfrm>
            <a:off x="2214621" y="4764714"/>
            <a:ext cx="4848447" cy="10924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b="1" dirty="0"/>
              <a:t>مُحَرّكٌ - طائِرَةٌ</a:t>
            </a:r>
            <a:endParaRPr lang="es-ES" sz="7200" b="1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1D4206E-4DE7-5A1A-CB8E-578F616291E6}"/>
              </a:ext>
            </a:extLst>
          </p:cNvPr>
          <p:cNvSpPr/>
          <p:nvPr/>
        </p:nvSpPr>
        <p:spPr>
          <a:xfrm>
            <a:off x="2214621" y="6243969"/>
            <a:ext cx="4848447" cy="10924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b="1" dirty="0"/>
              <a:t>قُبْطانٌ - شِراعٌ</a:t>
            </a:r>
            <a:endParaRPr lang="es-ES" sz="7200" b="1" dirty="0"/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DE4E447-4874-CD6D-D7EB-A490DBE38FAB}"/>
              </a:ext>
            </a:extLst>
          </p:cNvPr>
          <p:cNvSpPr/>
          <p:nvPr/>
        </p:nvSpPr>
        <p:spPr>
          <a:xfrm>
            <a:off x="2214621" y="7723224"/>
            <a:ext cx="4848447" cy="10924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b="1" dirty="0"/>
              <a:t>عَزَفَ - نايٌ</a:t>
            </a:r>
            <a:endParaRPr lang="es-ES" sz="7200" b="1" dirty="0"/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71EAF523-7B05-769A-26E4-D017BFC7580D}"/>
              </a:ext>
            </a:extLst>
          </p:cNvPr>
          <p:cNvSpPr/>
          <p:nvPr/>
        </p:nvSpPr>
        <p:spPr>
          <a:xfrm>
            <a:off x="2090444" y="9048578"/>
            <a:ext cx="5234268" cy="10924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b="1" dirty="0"/>
              <a:t>شاحِنَةٌ - بِضاعَةٌ</a:t>
            </a:r>
            <a:endParaRPr lang="es-ES" sz="7200" b="1" dirty="0"/>
          </a:p>
        </p:txBody>
      </p:sp>
      <p:pic>
        <p:nvPicPr>
          <p:cNvPr id="28" name="Graphique 27" descr="Stéthoscope">
            <a:extLst>
              <a:ext uri="{FF2B5EF4-FFF2-40B4-BE49-F238E27FC236}">
                <a16:creationId xmlns:a16="http://schemas.microsoft.com/office/drawing/2014/main" id="{AED5561E-D53B-633F-0542-8B55D336436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043233" y="610371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0592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1EB50-D7E6-2F03-E2D2-06793AD07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4F4C6F53-1B51-9AEE-A8A6-2FD71F7B3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6141F5FD-40CE-9AC5-E53D-7675CD14504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E19ED4C-277D-6F79-A3E2-93AFDE056CE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9075813-82A6-200D-5483-95DB35E75E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84DC752-35EE-4843-1FEA-7A24B8111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DE7B4E99-EDFA-55DD-15F8-4EBA35EE70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ar-MA" dirty="0"/>
              <a:t>5</a:t>
            </a:r>
            <a:endParaRPr lang="es-ES" dirty="0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0A3B6C26-F85C-528B-EAA3-35B41B3AF00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CB496B9-E72F-E920-554B-6D9B019067A9}"/>
              </a:ext>
            </a:extLst>
          </p:cNvPr>
          <p:cNvSpPr/>
          <p:nvPr/>
        </p:nvSpPr>
        <p:spPr>
          <a:xfrm>
            <a:off x="1179966" y="3381153"/>
            <a:ext cx="5678034" cy="342368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49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لعبة  تيك تاك توك </a:t>
            </a:r>
            <a:endParaRPr kumimoji="0" lang="es-ES" sz="49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F354FD3-0DD6-3458-3D3F-DBE607C2AA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ar-MA" dirty="0"/>
              <a:t>ألعاب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649192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A84330-F9EA-6409-4667-382ECF2764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5988592"/>
              </p:ext>
            </p:extLst>
          </p:nvPr>
        </p:nvGraphicFramePr>
        <p:xfrm>
          <a:off x="2423160" y="3368040"/>
          <a:ext cx="8503920" cy="465328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717229">
                  <a:extLst>
                    <a:ext uri="{9D8B030D-6E8A-4147-A177-3AD203B41FA5}">
                      <a16:colId xmlns:a16="http://schemas.microsoft.com/office/drawing/2014/main" val="951696493"/>
                    </a:ext>
                  </a:extLst>
                </a:gridCol>
                <a:gridCol w="2952051">
                  <a:extLst>
                    <a:ext uri="{9D8B030D-6E8A-4147-A177-3AD203B41FA5}">
                      <a16:colId xmlns:a16="http://schemas.microsoft.com/office/drawing/2014/main" val="4101381032"/>
                    </a:ext>
                  </a:extLst>
                </a:gridCol>
                <a:gridCol w="2834640">
                  <a:extLst>
                    <a:ext uri="{9D8B030D-6E8A-4147-A177-3AD203B41FA5}">
                      <a16:colId xmlns:a16="http://schemas.microsoft.com/office/drawing/2014/main" val="1010418091"/>
                    </a:ext>
                  </a:extLst>
                </a:gridCol>
              </a:tblGrid>
              <a:tr h="1549400"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>
                          <a:solidFill>
                            <a:srgbClr val="FF0000"/>
                          </a:solidFill>
                        </a:rPr>
                        <a:t>يَشْرَحُ</a:t>
                      </a:r>
                      <a:endParaRPr lang="es-ES" sz="5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MA" sz="5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الْمُعَلِّمُ</a:t>
                      </a:r>
                      <a:endParaRPr kumimoji="0" lang="es-ES" sz="5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ar-MA" sz="54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الدَّرْسَ</a:t>
                      </a:r>
                      <a:endParaRPr kumimoji="0" lang="es-ES" sz="5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1666411"/>
                  </a:ext>
                </a:extLst>
              </a:tr>
              <a:tr h="1549400"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44788368"/>
                  </a:ext>
                </a:extLst>
              </a:tr>
              <a:tr h="1549400"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dirty="0"/>
                        <a:t>يُعالِجُ</a:t>
                      </a:r>
                      <a:endParaRPr lang="es-ES" sz="4800" b="1" dirty="0"/>
                    </a:p>
                    <a:p>
                      <a:pPr algn="ctr"/>
                      <a:endParaRPr lang="es-ES" sz="4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/>
                        <a:t>الطَّبيبُ</a:t>
                      </a:r>
                      <a:endParaRPr lang="es-E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s-ES" sz="5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2274603"/>
                  </a:ext>
                </a:extLst>
              </a:tr>
            </a:tbl>
          </a:graphicData>
        </a:graphic>
      </p:graphicFrame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6F7D5A1F-F52B-3DE0-D082-7B09AA40CDB9}"/>
              </a:ext>
            </a:extLst>
          </p:cNvPr>
          <p:cNvCxnSpPr>
            <a:cxnSpLocks/>
          </p:cNvCxnSpPr>
          <p:nvPr/>
        </p:nvCxnSpPr>
        <p:spPr>
          <a:xfrm>
            <a:off x="3636335" y="4125433"/>
            <a:ext cx="6485860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723FE83B-7AE8-9B92-018C-41578022B2DB}"/>
              </a:ext>
            </a:extLst>
          </p:cNvPr>
          <p:cNvSpPr/>
          <p:nvPr/>
        </p:nvSpPr>
        <p:spPr>
          <a:xfrm>
            <a:off x="791308" y="488146"/>
            <a:ext cx="11262333" cy="1736646"/>
          </a:xfrm>
          <a:prstGeom prst="round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سوف نلعب اليوم لعبة تيك تاك توك ولكن بشكل مختلف على كل واحد منكم اختيار جملة من ثلاث كلمات و محاولة كتابتها على السطر أو العمود أو بشكل مائل لكي يفوز في اللعبة.</a:t>
            </a:r>
          </a:p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b="1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النشاط قبل أن </a:t>
            </a:r>
            <a:r>
              <a:rPr lang="ar-MA" sz="28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المتعلمين رسم الشبكة على الورقة واللعب في ثنائيات.</a:t>
            </a:r>
            <a:endParaRPr lang="es-ES" sz="2800" i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19791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958936" y="5143500"/>
            <a:ext cx="10577866" cy="3894286"/>
            <a:chOff x="2182274" y="5143500"/>
            <a:chExt cx="9354529" cy="2872834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82274" y="5143500"/>
              <a:ext cx="9354529" cy="1509008"/>
              <a:chOff x="3324720" y="5038743"/>
              <a:chExt cx="9354529" cy="1509008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4768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اكتساب معجم بسيط حول المهن والحرف؛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24720" y="6070949"/>
                <a:ext cx="8547581" cy="4768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كلمات بدقة وسرعة.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7045702"/>
              <a:ext cx="8547581" cy="9706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جمل و نقلها.</a:t>
              </a:r>
            </a:p>
            <a:p>
              <a:pPr algn="r" defTabSz="685834" rtl="1">
                <a:spcAft>
                  <a:spcPts val="900"/>
                </a:spcAft>
                <a:defRPr/>
              </a:pP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تمرير رائز التحقق من اللبنة.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3E9E006-01C2-E5F3-16E9-4FE8E1347BE6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ستشتغلون على الكراسة الصفحة4 ، سأراقب عملكم بداية الحصة الموالية إن شاء الله.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1949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8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4000" b="0" i="0" u="none" strike="noStrike" kern="1200" cap="none" spc="0" normalizeH="0" baseline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kumimoji="0" lang="ar-MA" sz="4000" b="0" i="0" u="none" strike="noStrike" kern="1200" cap="none" spc="0" normalizeH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الكلمات  النشاط 1 ص20 بدقة وسرعة؛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أحول الجملة في النشاط 2 ص20 حسب المطلوب.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217A34-4D38-57DD-2EF9-41227F4A2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9309" y="2350874"/>
            <a:ext cx="4895165" cy="719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B1DA3-EB2B-B41C-F05C-0B6FB92A7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F46DEA-0E95-5C8E-614D-F23A0DC1C0E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FB0551-D95C-3F43-4073-E03E3420AC09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758287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12618" y="6332100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5498460" y="636788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الكلمات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9DF8584-C0F1-611B-07A9-CFA0F741C7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531" y="3367650"/>
            <a:ext cx="2586069" cy="176264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8E87C71-2106-DA07-7580-2941252532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3481" y="2611558"/>
            <a:ext cx="2871979" cy="327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4792253"/>
              </p:ext>
            </p:extLst>
          </p:nvPr>
        </p:nvGraphicFramePr>
        <p:xfrm>
          <a:off x="1246909" y="1536448"/>
          <a:ext cx="11166764" cy="818856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55042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 من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15800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highlight>
                            <a:srgbClr val="FFFFFF"/>
                          </a:highlight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0" indent="0" algn="r" rtl="1"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     إملاء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88765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ملاحظة لوحة: المهن والحرف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83761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كلمات بدقة وسرعة.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تكملة جمل؛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نقل جمل بسيطة.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تمرير رائز التحقق من اللبنة.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تيك تاك توك.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0249" y="3056479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771529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840554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315119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2937163" y="3883828"/>
            <a:ext cx="7841673" cy="466474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اليوم: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Sakkal Majalla" panose="02000000000000000000" pitchFamily="2" charset="-78"/>
              </a:rPr>
              <a:t>النظافة والنظام</a:t>
            </a:r>
            <a:endParaRPr kumimoji="0" lang="fr-FR" sz="115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8B6C63-6FCD-914F-C60A-D53B6949E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220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سلوك اليوم حول الاستماع و أخذ الكلمة، انتبهوا جيدا التعليمات التالية: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E211CE3-A137-A055-3542-3A1813328669}"/>
              </a:ext>
            </a:extLst>
          </p:cNvPr>
          <p:cNvSpPr/>
          <p:nvPr/>
        </p:nvSpPr>
        <p:spPr>
          <a:xfrm>
            <a:off x="978195" y="2516256"/>
            <a:ext cx="11759609" cy="708128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29CE67A-C3F8-0E5D-7EC1-A5390C66B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D220A81-8B35-6599-6804-AB2728F120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6776201"/>
              </p:ext>
            </p:extLst>
          </p:nvPr>
        </p:nvGraphicFramePr>
        <p:xfrm>
          <a:off x="2126744" y="3976577"/>
          <a:ext cx="9781719" cy="4347152"/>
        </p:xfrm>
        <a:graphic>
          <a:graphicData uri="http://schemas.openxmlformats.org/drawingml/2006/table">
            <a:tbl>
              <a:tblPr rtl="1" firstRow="1" firstCol="1" bandRow="1"/>
              <a:tblGrid>
                <a:gridCol w="9781719">
                  <a:extLst>
                    <a:ext uri="{9D8B030D-6E8A-4147-A177-3AD203B41FA5}">
                      <a16:colId xmlns:a16="http://schemas.microsoft.com/office/drawing/2014/main" val="207440682"/>
                    </a:ext>
                  </a:extLst>
                </a:gridCol>
              </a:tblGrid>
              <a:tr h="4347152">
                <a:tc>
                  <a:txBody>
                    <a:bodyPr/>
                    <a:lstStyle/>
                    <a:p>
                      <a:pPr marL="571500" lvl="0" indent="-571500" algn="r" rtl="1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ترتيب الطاولات والكراسي بعد كل حصة. </a:t>
                      </a:r>
                    </a:p>
                    <a:p>
                      <a:pPr marL="571500" lvl="0" indent="-571500" algn="r" rtl="1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رمي النفايات في السلة. </a:t>
                      </a:r>
                    </a:p>
                    <a:p>
                      <a:pPr marL="571500" lvl="0" indent="-571500" algn="r" rtl="1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الحفاظ على  نظافة الدفاتر و الكتب.</a:t>
                      </a:r>
                    </a:p>
                    <a:p>
                      <a:pPr marL="571500" lvl="0" indent="-571500" algn="r" rtl="1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الحرص على نظافة الهندام والنظافة الشخصية.</a:t>
                      </a:r>
                    </a:p>
                    <a:p>
                      <a:pPr marL="571500" lvl="0" indent="-571500" algn="r" rtl="1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MA" sz="4000" kern="100" dirty="0">
                          <a:effectLst/>
                          <a:latin typeface="Sakkal Majalla" panose="02000000000000000000" pitchFamily="2" charset="-78"/>
                          <a:ea typeface="Aptos" panose="020B0004020202020204" pitchFamily="34" charset="0"/>
                          <a:cs typeface="Sakkal Majalla" panose="02000000000000000000" pitchFamily="2" charset="-78"/>
                        </a:rPr>
                        <a:t>احترم وألتزم بالقانون الداخلي للمدرسة والتزم بالنظام.</a:t>
                      </a:r>
                    </a:p>
                    <a:p>
                      <a:pPr marL="0" lvl="0" indent="0" algn="r" rtl="1">
                        <a:lnSpc>
                          <a:spcPct val="115000"/>
                        </a:lnSpc>
                        <a:buFont typeface="Arial" panose="020B0604020202020204" pitchFamily="34" charset="0"/>
                        <a:buNone/>
                      </a:pPr>
                      <a:endParaRPr lang="es-ES" sz="4000" kern="100" dirty="0">
                        <a:effectLst/>
                        <a:latin typeface="Sakkal Majalla" panose="02000000000000000000" pitchFamily="2" charset="-78"/>
                        <a:ea typeface="Aptos" panose="020B000402020202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2234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135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1971</TotalTime>
  <Words>856</Words>
  <Application>Microsoft Office PowerPoint</Application>
  <PresentationFormat>Personnalisé</PresentationFormat>
  <Paragraphs>156</Paragraphs>
  <Slides>32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32</vt:i4>
      </vt:variant>
    </vt:vector>
  </HeadingPairs>
  <TitlesOfParts>
    <vt:vector size="51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Sakkal Majalla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AMAADID RACHID</cp:lastModifiedBy>
  <cp:revision>2218</cp:revision>
  <dcterms:created xsi:type="dcterms:W3CDTF">2014-10-09T07:32:24Z</dcterms:created>
  <dcterms:modified xsi:type="dcterms:W3CDTF">2025-09-26T14:25:15Z</dcterms:modified>
</cp:coreProperties>
</file>