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38"/>
  </p:notesMasterIdLst>
  <p:handoutMasterIdLst>
    <p:handoutMasterId r:id="rId39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2134808611" r:id="rId13"/>
    <p:sldId id="2134808582" r:id="rId14"/>
    <p:sldId id="2134808615" r:id="rId15"/>
    <p:sldId id="542" r:id="rId16"/>
    <p:sldId id="2134808535" r:id="rId17"/>
    <p:sldId id="2134808612" r:id="rId18"/>
    <p:sldId id="2134808448" r:id="rId19"/>
    <p:sldId id="2134808532" r:id="rId20"/>
    <p:sldId id="2134808474" r:id="rId21"/>
    <p:sldId id="2134808538" r:id="rId22"/>
    <p:sldId id="2134808616" r:id="rId23"/>
    <p:sldId id="597" r:id="rId24"/>
    <p:sldId id="2134808445" r:id="rId25"/>
    <p:sldId id="2134808554" r:id="rId26"/>
    <p:sldId id="2134808618" r:id="rId27"/>
    <p:sldId id="2134808619" r:id="rId28"/>
    <p:sldId id="2134808499" r:id="rId29"/>
    <p:sldId id="2134808547" r:id="rId30"/>
    <p:sldId id="2134808617" r:id="rId31"/>
    <p:sldId id="2134808580" r:id="rId32"/>
    <p:sldId id="2134808581" r:id="rId33"/>
    <p:sldId id="2134808501" r:id="rId34"/>
    <p:sldId id="2134808447" r:id="rId35"/>
    <p:sldId id="2134808553" r:id="rId36"/>
    <p:sldId id="2134808502" r:id="rId3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2134808611"/>
            <p14:sldId id="2134808582"/>
            <p14:sldId id="2134808615"/>
          </p14:sldIdLst>
        </p14:section>
        <p14:section name="نشاط اعتيادي" id="{3822E05A-48B7-466A-9806-AC1514DAD3AF}">
          <p14:sldIdLst>
            <p14:sldId id="542"/>
            <p14:sldId id="2134808535"/>
            <p14:sldId id="2134808612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  <p14:sldId id="2134808538"/>
            <p14:sldId id="2134808616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618"/>
            <p14:sldId id="2134808619"/>
            <p14:sldId id="2134808499"/>
            <p14:sldId id="2134808547"/>
            <p14:sldId id="2134808617"/>
          </p14:sldIdLst>
        </p14:section>
        <p14:section name="ألعاب" id="{66953B43-0502-40BE-9D9D-49C14FC1791C}">
          <p14:sldIdLst>
            <p14:sldId id="2134808580"/>
            <p14:sldId id="2134808581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99" autoAdjust="0"/>
    <p:restoredTop sz="86609" autoAdjust="0"/>
  </p:normalViewPr>
  <p:slideViewPr>
    <p:cSldViewPr snapToGrid="0" showGuides="1">
      <p:cViewPr varScale="1">
        <p:scale>
          <a:sx n="53" d="100"/>
          <a:sy n="53" d="100"/>
        </p:scale>
        <p:origin x="1589" y="62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21A75F-525A-4C92-9FB0-E2ED707ECFE1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46D6DAA3-229E-40C6-BDEB-1076DBF59568}">
      <dgm:prSet phldrT="[Texte]" phldr="0" custT="1"/>
      <dgm:spPr/>
      <dgm:t>
        <a:bodyPr/>
        <a:lstStyle/>
        <a:p>
          <a:r>
            <a:rPr lang="ar-MA" sz="3200" b="1" dirty="0"/>
            <a:t>دَواءٌ</a:t>
          </a:r>
          <a:endParaRPr lang="es-ES" sz="2800" b="1" dirty="0"/>
        </a:p>
      </dgm:t>
    </dgm:pt>
    <dgm:pt modelId="{7EE5D40A-6FA5-4094-B563-2C7E2DB43794}" type="parTrans" cxnId="{631AF04A-2B05-4219-8C1B-0056489DCCBA}">
      <dgm:prSet/>
      <dgm:spPr/>
      <dgm:t>
        <a:bodyPr/>
        <a:lstStyle/>
        <a:p>
          <a:endParaRPr lang="es-ES"/>
        </a:p>
      </dgm:t>
    </dgm:pt>
    <dgm:pt modelId="{6A772EFB-809B-4265-8510-8FB3DFCD0B2F}" type="sibTrans" cxnId="{631AF04A-2B05-4219-8C1B-0056489DCCBA}">
      <dgm:prSet/>
      <dgm:spPr/>
      <dgm:t>
        <a:bodyPr/>
        <a:lstStyle/>
        <a:p>
          <a:r>
            <a:rPr lang="ar-MA" dirty="0"/>
            <a:t>جِراحَةٌ</a:t>
          </a:r>
          <a:endParaRPr lang="es-ES" dirty="0"/>
        </a:p>
      </dgm:t>
    </dgm:pt>
    <dgm:pt modelId="{A7656E41-1CFF-4339-B133-E846EC1EEA9E}">
      <dgm:prSet phldrT="[Texte]" phldr="1"/>
      <dgm:spPr/>
      <dgm:t>
        <a:bodyPr/>
        <a:lstStyle/>
        <a:p>
          <a:endParaRPr lang="es-ES"/>
        </a:p>
      </dgm:t>
    </dgm:pt>
    <dgm:pt modelId="{658B191E-B57D-4520-8253-5D2C7862113C}" type="parTrans" cxnId="{2CA90A16-248A-4F0C-98BD-4359CF433732}">
      <dgm:prSet/>
      <dgm:spPr/>
      <dgm:t>
        <a:bodyPr/>
        <a:lstStyle/>
        <a:p>
          <a:endParaRPr lang="es-ES"/>
        </a:p>
      </dgm:t>
    </dgm:pt>
    <dgm:pt modelId="{D49F67BD-23D1-4F5A-B7E6-7A490120F316}" type="sibTrans" cxnId="{2CA90A16-248A-4F0C-98BD-4359CF433732}">
      <dgm:prSet/>
      <dgm:spPr/>
      <dgm:t>
        <a:bodyPr/>
        <a:lstStyle/>
        <a:p>
          <a:r>
            <a:rPr lang="ar-MA" dirty="0"/>
            <a:t>عِلاجٌ</a:t>
          </a:r>
          <a:endParaRPr lang="es-ES" dirty="0"/>
        </a:p>
      </dgm:t>
    </dgm:pt>
    <dgm:pt modelId="{28FF95C4-7305-416C-8E86-DB57C38C2F02}">
      <dgm:prSet phldrT="[Texte]" phldr="1"/>
      <dgm:spPr/>
      <dgm:t>
        <a:bodyPr/>
        <a:lstStyle/>
        <a:p>
          <a:endParaRPr lang="es-ES" dirty="0"/>
        </a:p>
      </dgm:t>
    </dgm:pt>
    <dgm:pt modelId="{EE832BFA-AC25-4F96-A71A-57571979C1C7}" type="parTrans" cxnId="{EBDF0059-8D7C-4BD6-A667-6F6924F12D83}">
      <dgm:prSet/>
      <dgm:spPr/>
      <dgm:t>
        <a:bodyPr/>
        <a:lstStyle/>
        <a:p>
          <a:endParaRPr lang="es-ES"/>
        </a:p>
      </dgm:t>
    </dgm:pt>
    <dgm:pt modelId="{8B5E0389-CB59-4FEF-9219-575A2340D589}" type="sibTrans" cxnId="{EBDF0059-8D7C-4BD6-A667-6F6924F12D83}">
      <dgm:prSet/>
      <dgm:spPr/>
      <dgm:t>
        <a:bodyPr/>
        <a:lstStyle/>
        <a:p>
          <a:endParaRPr lang="es-ES"/>
        </a:p>
      </dgm:t>
    </dgm:pt>
    <dgm:pt modelId="{C4C162DC-5243-4DFE-A837-B1345A0914D4}">
      <dgm:prSet phldrT="[Texte]" phldr="0"/>
      <dgm:spPr/>
      <dgm:t>
        <a:bodyPr/>
        <a:lstStyle/>
        <a:p>
          <a:r>
            <a:rPr lang="ar-MA" b="1" dirty="0"/>
            <a:t>مَريضٌ</a:t>
          </a:r>
          <a:endParaRPr lang="es-ES" b="1" dirty="0"/>
        </a:p>
      </dgm:t>
    </dgm:pt>
    <dgm:pt modelId="{24F7ABE0-38BE-4099-8599-729E9CFF6A31}" type="parTrans" cxnId="{FA9E8B04-14B4-4FBE-A716-9D932054DD63}">
      <dgm:prSet/>
      <dgm:spPr/>
      <dgm:t>
        <a:bodyPr/>
        <a:lstStyle/>
        <a:p>
          <a:endParaRPr lang="es-ES"/>
        </a:p>
      </dgm:t>
    </dgm:pt>
    <dgm:pt modelId="{AA28B247-2BBD-4B44-AD67-9F0ADCD1A3F9}" type="sibTrans" cxnId="{FA9E8B04-14B4-4FBE-A716-9D932054DD63}">
      <dgm:prSet/>
      <dgm:spPr/>
      <dgm:t>
        <a:bodyPr/>
        <a:lstStyle/>
        <a:p>
          <a:r>
            <a:rPr lang="ar-MA" b="1" dirty="0"/>
            <a:t>مُسْتَشْفى</a:t>
          </a:r>
          <a:endParaRPr lang="es-ES" b="1" dirty="0"/>
        </a:p>
      </dgm:t>
    </dgm:pt>
    <dgm:pt modelId="{322B0331-5476-44EB-83DE-E85D66EDF8DA}">
      <dgm:prSet/>
      <dgm:spPr/>
      <dgm:t>
        <a:bodyPr/>
        <a:lstStyle/>
        <a:p>
          <a:r>
            <a:rPr lang="ar-MA" b="1" dirty="0"/>
            <a:t>مِحْقَنَةٌ</a:t>
          </a:r>
          <a:endParaRPr lang="es-ES" b="1" dirty="0"/>
        </a:p>
      </dgm:t>
    </dgm:pt>
    <dgm:pt modelId="{83100AC6-6873-48C2-87A3-3D008859DAD5}" type="parTrans" cxnId="{ED676308-9921-4674-9DC3-82DD517F546C}">
      <dgm:prSet/>
      <dgm:spPr/>
      <dgm:t>
        <a:bodyPr/>
        <a:lstStyle/>
        <a:p>
          <a:endParaRPr lang="es-ES"/>
        </a:p>
      </dgm:t>
    </dgm:pt>
    <dgm:pt modelId="{67BE1107-9CD6-4BA3-8D78-B0E4E950F8E3}" type="sibTrans" cxnId="{ED676308-9921-4674-9DC3-82DD517F546C}">
      <dgm:prSet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طَبيبٌ</a:t>
          </a:r>
          <a:endParaRPr lang="es-ES" b="1" dirty="0">
            <a:solidFill>
              <a:srgbClr val="FF0000"/>
            </a:solidFill>
          </a:endParaRPr>
        </a:p>
      </dgm:t>
    </dgm:pt>
    <dgm:pt modelId="{B5F9DEED-ADE1-4A22-9729-9ACD96FA957E}" type="pres">
      <dgm:prSet presAssocID="{E421A75F-525A-4C92-9FB0-E2ED707ECFE1}" presName="Name0" presStyleCnt="0">
        <dgm:presLayoutVars>
          <dgm:chMax/>
          <dgm:chPref/>
          <dgm:dir/>
          <dgm:animLvl val="lvl"/>
        </dgm:presLayoutVars>
      </dgm:prSet>
      <dgm:spPr/>
    </dgm:pt>
    <dgm:pt modelId="{F3B10EB6-91A3-4A1D-A347-7DBC9DEEAE38}" type="pres">
      <dgm:prSet presAssocID="{46D6DAA3-229E-40C6-BDEB-1076DBF59568}" presName="composite" presStyleCnt="0"/>
      <dgm:spPr/>
    </dgm:pt>
    <dgm:pt modelId="{B2C6E7F5-5EB3-4723-BB51-FD52EB3E0555}" type="pres">
      <dgm:prSet presAssocID="{46D6DAA3-229E-40C6-BDEB-1076DBF59568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F153BED2-A116-4A6E-944D-DB81B5DADF3D}" type="pres">
      <dgm:prSet presAssocID="{46D6DAA3-229E-40C6-BDEB-1076DBF59568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84270311-0464-425B-93BC-03856B0D44B7}" type="pres">
      <dgm:prSet presAssocID="{46D6DAA3-229E-40C6-BDEB-1076DBF59568}" presName="BalanceSpacing" presStyleCnt="0"/>
      <dgm:spPr/>
    </dgm:pt>
    <dgm:pt modelId="{14FE3F77-D98B-497E-917F-EC38EB06DADB}" type="pres">
      <dgm:prSet presAssocID="{46D6DAA3-229E-40C6-BDEB-1076DBF59568}" presName="BalanceSpacing1" presStyleCnt="0"/>
      <dgm:spPr/>
    </dgm:pt>
    <dgm:pt modelId="{B26488F9-3ADC-42EC-B621-94A5A77C463D}" type="pres">
      <dgm:prSet presAssocID="{6A772EFB-809B-4265-8510-8FB3DFCD0B2F}" presName="Accent1Text" presStyleLbl="node1" presStyleIdx="1" presStyleCnt="8"/>
      <dgm:spPr/>
    </dgm:pt>
    <dgm:pt modelId="{1473BCDC-AEA7-4D59-82FC-2A65FBEE9C86}" type="pres">
      <dgm:prSet presAssocID="{6A772EFB-809B-4265-8510-8FB3DFCD0B2F}" presName="spaceBetweenRectangles" presStyleCnt="0"/>
      <dgm:spPr/>
    </dgm:pt>
    <dgm:pt modelId="{8D4FD164-23A4-4FE8-9C01-175AA09B2EF1}" type="pres">
      <dgm:prSet presAssocID="{A7656E41-1CFF-4339-B133-E846EC1EEA9E}" presName="composite" presStyleCnt="0"/>
      <dgm:spPr/>
    </dgm:pt>
    <dgm:pt modelId="{FA54451D-2015-4CF6-8A3B-B818624955BD}" type="pres">
      <dgm:prSet presAssocID="{A7656E41-1CFF-4339-B133-E846EC1EEA9E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E0898271-DAC2-4087-9383-758A2F39D359}" type="pres">
      <dgm:prSet presAssocID="{A7656E41-1CFF-4339-B133-E846EC1EEA9E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9848B36-20BB-4ED0-A4F9-187E35F2E266}" type="pres">
      <dgm:prSet presAssocID="{A7656E41-1CFF-4339-B133-E846EC1EEA9E}" presName="BalanceSpacing" presStyleCnt="0"/>
      <dgm:spPr/>
    </dgm:pt>
    <dgm:pt modelId="{FBB4DEA4-AF7D-40B7-9218-EBF3CF42248C}" type="pres">
      <dgm:prSet presAssocID="{A7656E41-1CFF-4339-B133-E846EC1EEA9E}" presName="BalanceSpacing1" presStyleCnt="0"/>
      <dgm:spPr/>
    </dgm:pt>
    <dgm:pt modelId="{600739A6-F9F4-4737-A2AB-28D5947FBAEC}" type="pres">
      <dgm:prSet presAssocID="{D49F67BD-23D1-4F5A-B7E6-7A490120F316}" presName="Accent1Text" presStyleLbl="node1" presStyleIdx="3" presStyleCnt="8" custLinFactNeighborX="-3023" custLinFactNeighborY="-807"/>
      <dgm:spPr/>
    </dgm:pt>
    <dgm:pt modelId="{30026356-04CD-440C-AE09-A4D7B49B5DC9}" type="pres">
      <dgm:prSet presAssocID="{D49F67BD-23D1-4F5A-B7E6-7A490120F316}" presName="spaceBetweenRectangles" presStyleCnt="0"/>
      <dgm:spPr/>
    </dgm:pt>
    <dgm:pt modelId="{2373B95E-8469-48AC-904F-45A1D5FFD06A}" type="pres">
      <dgm:prSet presAssocID="{C4C162DC-5243-4DFE-A837-B1345A0914D4}" presName="composite" presStyleCnt="0"/>
      <dgm:spPr/>
    </dgm:pt>
    <dgm:pt modelId="{15EF87D3-C29F-4760-9B74-064203F22DC0}" type="pres">
      <dgm:prSet presAssocID="{C4C162DC-5243-4DFE-A837-B1345A0914D4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1FC50699-3A1A-4BAF-B1D9-0EACE34FBA55}" type="pres">
      <dgm:prSet presAssocID="{C4C162DC-5243-4DFE-A837-B1345A0914D4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06EFC311-C014-42EA-8F3A-E435AEB7C6EA}" type="pres">
      <dgm:prSet presAssocID="{C4C162DC-5243-4DFE-A837-B1345A0914D4}" presName="BalanceSpacing" presStyleCnt="0"/>
      <dgm:spPr/>
    </dgm:pt>
    <dgm:pt modelId="{6C171BE1-0AEE-40C4-80FF-7B3706653E36}" type="pres">
      <dgm:prSet presAssocID="{C4C162DC-5243-4DFE-A837-B1345A0914D4}" presName="BalanceSpacing1" presStyleCnt="0"/>
      <dgm:spPr/>
    </dgm:pt>
    <dgm:pt modelId="{904E3409-E85C-4E80-B5BE-1F52A836132F}" type="pres">
      <dgm:prSet presAssocID="{AA28B247-2BBD-4B44-AD67-9F0ADCD1A3F9}" presName="Accent1Text" presStyleLbl="node1" presStyleIdx="5" presStyleCnt="8"/>
      <dgm:spPr/>
    </dgm:pt>
    <dgm:pt modelId="{2D92D812-2F0A-4963-8C00-4E140161F649}" type="pres">
      <dgm:prSet presAssocID="{AA28B247-2BBD-4B44-AD67-9F0ADCD1A3F9}" presName="spaceBetweenRectangles" presStyleCnt="0"/>
      <dgm:spPr/>
    </dgm:pt>
    <dgm:pt modelId="{ED192846-ED21-4CBE-8010-D69D9B65D9C4}" type="pres">
      <dgm:prSet presAssocID="{322B0331-5476-44EB-83DE-E85D66EDF8DA}" presName="composite" presStyleCnt="0"/>
      <dgm:spPr/>
    </dgm:pt>
    <dgm:pt modelId="{DF3EB018-6553-43E2-9BC9-EBF54187615B}" type="pres">
      <dgm:prSet presAssocID="{322B0331-5476-44EB-83DE-E85D66EDF8DA}" presName="Parent1" presStyleLbl="node1" presStyleIdx="6" presStyleCnt="8" custLinFactX="-10516" custLinFactY="-67575" custLinFactNeighborX="-100000" custLinFactNeighborY="-100000">
        <dgm:presLayoutVars>
          <dgm:chMax val="1"/>
          <dgm:chPref val="1"/>
          <dgm:bulletEnabled val="1"/>
        </dgm:presLayoutVars>
      </dgm:prSet>
      <dgm:spPr/>
    </dgm:pt>
    <dgm:pt modelId="{02B9F58D-9B57-4454-A85D-752E4CF9C1F4}" type="pres">
      <dgm:prSet presAssocID="{322B0331-5476-44EB-83DE-E85D66EDF8DA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3E0FBA1D-9952-469E-87EA-63D3DE802C8A}" type="pres">
      <dgm:prSet presAssocID="{322B0331-5476-44EB-83DE-E85D66EDF8DA}" presName="BalanceSpacing" presStyleCnt="0"/>
      <dgm:spPr/>
    </dgm:pt>
    <dgm:pt modelId="{5E93A7DA-26EA-440E-83E9-7BF8F58774AC}" type="pres">
      <dgm:prSet presAssocID="{322B0331-5476-44EB-83DE-E85D66EDF8DA}" presName="BalanceSpacing1" presStyleCnt="0"/>
      <dgm:spPr/>
    </dgm:pt>
    <dgm:pt modelId="{CBEACB35-588F-4CFE-831B-8448FC50E6A9}" type="pres">
      <dgm:prSet presAssocID="{67BE1107-9CD6-4BA3-8D78-B0E4E950F8E3}" presName="Accent1Text" presStyleLbl="node1" presStyleIdx="7" presStyleCnt="8" custLinFactX="-6782" custLinFactY="-68260" custLinFactNeighborX="-100000" custLinFactNeighborY="-100000"/>
      <dgm:spPr/>
    </dgm:pt>
  </dgm:ptLst>
  <dgm:cxnLst>
    <dgm:cxn modelId="{14560E02-C296-4871-A4F5-6E6295557705}" type="presOf" srcId="{A7656E41-1CFF-4339-B133-E846EC1EEA9E}" destId="{FA54451D-2015-4CF6-8A3B-B818624955BD}" srcOrd="0" destOrd="0" presId="urn:microsoft.com/office/officeart/2008/layout/AlternatingHexagons"/>
    <dgm:cxn modelId="{FA9E8B04-14B4-4FBE-A716-9D932054DD63}" srcId="{E421A75F-525A-4C92-9FB0-E2ED707ECFE1}" destId="{C4C162DC-5243-4DFE-A837-B1345A0914D4}" srcOrd="2" destOrd="0" parTransId="{24F7ABE0-38BE-4099-8599-729E9CFF6A31}" sibTransId="{AA28B247-2BBD-4B44-AD67-9F0ADCD1A3F9}"/>
    <dgm:cxn modelId="{ED676308-9921-4674-9DC3-82DD517F546C}" srcId="{E421A75F-525A-4C92-9FB0-E2ED707ECFE1}" destId="{322B0331-5476-44EB-83DE-E85D66EDF8DA}" srcOrd="3" destOrd="0" parTransId="{83100AC6-6873-48C2-87A3-3D008859DAD5}" sibTransId="{67BE1107-9CD6-4BA3-8D78-B0E4E950F8E3}"/>
    <dgm:cxn modelId="{0AA0C914-91DE-458C-9046-78624AB53325}" type="presOf" srcId="{AA28B247-2BBD-4B44-AD67-9F0ADCD1A3F9}" destId="{904E3409-E85C-4E80-B5BE-1F52A836132F}" srcOrd="0" destOrd="0" presId="urn:microsoft.com/office/officeart/2008/layout/AlternatingHexagons"/>
    <dgm:cxn modelId="{2CA90A16-248A-4F0C-98BD-4359CF433732}" srcId="{E421A75F-525A-4C92-9FB0-E2ED707ECFE1}" destId="{A7656E41-1CFF-4339-B133-E846EC1EEA9E}" srcOrd="1" destOrd="0" parTransId="{658B191E-B57D-4520-8253-5D2C7862113C}" sibTransId="{D49F67BD-23D1-4F5A-B7E6-7A490120F316}"/>
    <dgm:cxn modelId="{3DB9692F-F3D6-4663-845B-630D25E6EBAA}" type="presOf" srcId="{46D6DAA3-229E-40C6-BDEB-1076DBF59568}" destId="{B2C6E7F5-5EB3-4723-BB51-FD52EB3E0555}" srcOrd="0" destOrd="0" presId="urn:microsoft.com/office/officeart/2008/layout/AlternatingHexagons"/>
    <dgm:cxn modelId="{E96FB333-356F-4978-9665-FD8A8F685607}" type="presOf" srcId="{322B0331-5476-44EB-83DE-E85D66EDF8DA}" destId="{DF3EB018-6553-43E2-9BC9-EBF54187615B}" srcOrd="0" destOrd="0" presId="urn:microsoft.com/office/officeart/2008/layout/AlternatingHexagons"/>
    <dgm:cxn modelId="{0F0D1145-D4D1-4333-B6F6-1DFDE11D76FC}" type="presOf" srcId="{28FF95C4-7305-416C-8E86-DB57C38C2F02}" destId="{E0898271-DAC2-4087-9383-758A2F39D359}" srcOrd="0" destOrd="0" presId="urn:microsoft.com/office/officeart/2008/layout/AlternatingHexagons"/>
    <dgm:cxn modelId="{631AF04A-2B05-4219-8C1B-0056489DCCBA}" srcId="{E421A75F-525A-4C92-9FB0-E2ED707ECFE1}" destId="{46D6DAA3-229E-40C6-BDEB-1076DBF59568}" srcOrd="0" destOrd="0" parTransId="{7EE5D40A-6FA5-4094-B563-2C7E2DB43794}" sibTransId="{6A772EFB-809B-4265-8510-8FB3DFCD0B2F}"/>
    <dgm:cxn modelId="{62FA736F-D32E-4BBD-BF0E-F0E937A8B82E}" type="presOf" srcId="{E421A75F-525A-4C92-9FB0-E2ED707ECFE1}" destId="{B5F9DEED-ADE1-4A22-9729-9ACD96FA957E}" srcOrd="0" destOrd="0" presId="urn:microsoft.com/office/officeart/2008/layout/AlternatingHexagons"/>
    <dgm:cxn modelId="{EBDF0059-8D7C-4BD6-A667-6F6924F12D83}" srcId="{A7656E41-1CFF-4339-B133-E846EC1EEA9E}" destId="{28FF95C4-7305-416C-8E86-DB57C38C2F02}" srcOrd="0" destOrd="0" parTransId="{EE832BFA-AC25-4F96-A71A-57571979C1C7}" sibTransId="{8B5E0389-CB59-4FEF-9219-575A2340D589}"/>
    <dgm:cxn modelId="{CC995F9E-5CD9-4C20-9258-4D97B5BAC63F}" type="presOf" srcId="{67BE1107-9CD6-4BA3-8D78-B0E4E950F8E3}" destId="{CBEACB35-588F-4CFE-831B-8448FC50E6A9}" srcOrd="0" destOrd="0" presId="urn:microsoft.com/office/officeart/2008/layout/AlternatingHexagons"/>
    <dgm:cxn modelId="{14A951AD-7FCD-4230-B7C7-3CE93C4621AC}" type="presOf" srcId="{D49F67BD-23D1-4F5A-B7E6-7A490120F316}" destId="{600739A6-F9F4-4737-A2AB-28D5947FBAEC}" srcOrd="0" destOrd="0" presId="urn:microsoft.com/office/officeart/2008/layout/AlternatingHexagons"/>
    <dgm:cxn modelId="{22CF7CF3-1D55-4D5B-8EB7-46878C6078C8}" type="presOf" srcId="{C4C162DC-5243-4DFE-A837-B1345A0914D4}" destId="{15EF87D3-C29F-4760-9B74-064203F22DC0}" srcOrd="0" destOrd="0" presId="urn:microsoft.com/office/officeart/2008/layout/AlternatingHexagons"/>
    <dgm:cxn modelId="{D811FDFD-9563-4AC5-AF6D-F113C5460A74}" type="presOf" srcId="{6A772EFB-809B-4265-8510-8FB3DFCD0B2F}" destId="{B26488F9-3ADC-42EC-B621-94A5A77C463D}" srcOrd="0" destOrd="0" presId="urn:microsoft.com/office/officeart/2008/layout/AlternatingHexagons"/>
    <dgm:cxn modelId="{723FC1AF-6829-49E1-92BA-CC2BC903E1F9}" type="presParOf" srcId="{B5F9DEED-ADE1-4A22-9729-9ACD96FA957E}" destId="{F3B10EB6-91A3-4A1D-A347-7DBC9DEEAE38}" srcOrd="0" destOrd="0" presId="urn:microsoft.com/office/officeart/2008/layout/AlternatingHexagons"/>
    <dgm:cxn modelId="{D16AE765-7701-49BE-B8AA-AFAB52723028}" type="presParOf" srcId="{F3B10EB6-91A3-4A1D-A347-7DBC9DEEAE38}" destId="{B2C6E7F5-5EB3-4723-BB51-FD52EB3E0555}" srcOrd="0" destOrd="0" presId="urn:microsoft.com/office/officeart/2008/layout/AlternatingHexagons"/>
    <dgm:cxn modelId="{B807E53E-4E42-4BDB-85C7-B00DAD08D118}" type="presParOf" srcId="{F3B10EB6-91A3-4A1D-A347-7DBC9DEEAE38}" destId="{F153BED2-A116-4A6E-944D-DB81B5DADF3D}" srcOrd="1" destOrd="0" presId="urn:microsoft.com/office/officeart/2008/layout/AlternatingHexagons"/>
    <dgm:cxn modelId="{0314632E-D563-4867-9888-37EC22C77022}" type="presParOf" srcId="{F3B10EB6-91A3-4A1D-A347-7DBC9DEEAE38}" destId="{84270311-0464-425B-93BC-03856B0D44B7}" srcOrd="2" destOrd="0" presId="urn:microsoft.com/office/officeart/2008/layout/AlternatingHexagons"/>
    <dgm:cxn modelId="{3D302809-8DFB-4AEB-8123-0B12D5DAC358}" type="presParOf" srcId="{F3B10EB6-91A3-4A1D-A347-7DBC9DEEAE38}" destId="{14FE3F77-D98B-497E-917F-EC38EB06DADB}" srcOrd="3" destOrd="0" presId="urn:microsoft.com/office/officeart/2008/layout/AlternatingHexagons"/>
    <dgm:cxn modelId="{F86C41AC-7B10-4806-AD67-ED8E86D4378F}" type="presParOf" srcId="{F3B10EB6-91A3-4A1D-A347-7DBC9DEEAE38}" destId="{B26488F9-3ADC-42EC-B621-94A5A77C463D}" srcOrd="4" destOrd="0" presId="urn:microsoft.com/office/officeart/2008/layout/AlternatingHexagons"/>
    <dgm:cxn modelId="{42F7E93B-73D4-4431-B735-FD4C1763E10F}" type="presParOf" srcId="{B5F9DEED-ADE1-4A22-9729-9ACD96FA957E}" destId="{1473BCDC-AEA7-4D59-82FC-2A65FBEE9C86}" srcOrd="1" destOrd="0" presId="urn:microsoft.com/office/officeart/2008/layout/AlternatingHexagons"/>
    <dgm:cxn modelId="{A2419B93-49F9-48B3-ADAC-984EA8B32527}" type="presParOf" srcId="{B5F9DEED-ADE1-4A22-9729-9ACD96FA957E}" destId="{8D4FD164-23A4-4FE8-9C01-175AA09B2EF1}" srcOrd="2" destOrd="0" presId="urn:microsoft.com/office/officeart/2008/layout/AlternatingHexagons"/>
    <dgm:cxn modelId="{53140F00-55FD-4EC6-8CD9-8273A1904BF9}" type="presParOf" srcId="{8D4FD164-23A4-4FE8-9C01-175AA09B2EF1}" destId="{FA54451D-2015-4CF6-8A3B-B818624955BD}" srcOrd="0" destOrd="0" presId="urn:microsoft.com/office/officeart/2008/layout/AlternatingHexagons"/>
    <dgm:cxn modelId="{FD5847A1-4042-4B70-8987-063E5B0BB40F}" type="presParOf" srcId="{8D4FD164-23A4-4FE8-9C01-175AA09B2EF1}" destId="{E0898271-DAC2-4087-9383-758A2F39D359}" srcOrd="1" destOrd="0" presId="urn:microsoft.com/office/officeart/2008/layout/AlternatingHexagons"/>
    <dgm:cxn modelId="{E28BED6D-4871-40E7-A72C-BF042D071DCB}" type="presParOf" srcId="{8D4FD164-23A4-4FE8-9C01-175AA09B2EF1}" destId="{D9848B36-20BB-4ED0-A4F9-187E35F2E266}" srcOrd="2" destOrd="0" presId="urn:microsoft.com/office/officeart/2008/layout/AlternatingHexagons"/>
    <dgm:cxn modelId="{FD09A1C8-B5B4-4FF6-9FE8-46087AAE80CE}" type="presParOf" srcId="{8D4FD164-23A4-4FE8-9C01-175AA09B2EF1}" destId="{FBB4DEA4-AF7D-40B7-9218-EBF3CF42248C}" srcOrd="3" destOrd="0" presId="urn:microsoft.com/office/officeart/2008/layout/AlternatingHexagons"/>
    <dgm:cxn modelId="{F0883F2F-59BD-41B6-895B-5C77463FCFDF}" type="presParOf" srcId="{8D4FD164-23A4-4FE8-9C01-175AA09B2EF1}" destId="{600739A6-F9F4-4737-A2AB-28D5947FBAEC}" srcOrd="4" destOrd="0" presId="urn:microsoft.com/office/officeart/2008/layout/AlternatingHexagons"/>
    <dgm:cxn modelId="{B0B40D81-E4A0-4850-9FF6-4DE8DF52733D}" type="presParOf" srcId="{B5F9DEED-ADE1-4A22-9729-9ACD96FA957E}" destId="{30026356-04CD-440C-AE09-A4D7B49B5DC9}" srcOrd="3" destOrd="0" presId="urn:microsoft.com/office/officeart/2008/layout/AlternatingHexagons"/>
    <dgm:cxn modelId="{BD411D4D-DA6D-44F9-9815-8DE2B200A17C}" type="presParOf" srcId="{B5F9DEED-ADE1-4A22-9729-9ACD96FA957E}" destId="{2373B95E-8469-48AC-904F-45A1D5FFD06A}" srcOrd="4" destOrd="0" presId="urn:microsoft.com/office/officeart/2008/layout/AlternatingHexagons"/>
    <dgm:cxn modelId="{95453F57-E6CF-4C79-96A6-86E9D2897AB9}" type="presParOf" srcId="{2373B95E-8469-48AC-904F-45A1D5FFD06A}" destId="{15EF87D3-C29F-4760-9B74-064203F22DC0}" srcOrd="0" destOrd="0" presId="urn:microsoft.com/office/officeart/2008/layout/AlternatingHexagons"/>
    <dgm:cxn modelId="{4CDB4AE0-EBA8-4837-B565-774B152AE26B}" type="presParOf" srcId="{2373B95E-8469-48AC-904F-45A1D5FFD06A}" destId="{1FC50699-3A1A-4BAF-B1D9-0EACE34FBA55}" srcOrd="1" destOrd="0" presId="urn:microsoft.com/office/officeart/2008/layout/AlternatingHexagons"/>
    <dgm:cxn modelId="{77FB38FE-F773-436B-ABD9-28B3A36BC59A}" type="presParOf" srcId="{2373B95E-8469-48AC-904F-45A1D5FFD06A}" destId="{06EFC311-C014-42EA-8F3A-E435AEB7C6EA}" srcOrd="2" destOrd="0" presId="urn:microsoft.com/office/officeart/2008/layout/AlternatingHexagons"/>
    <dgm:cxn modelId="{05DFE629-6DBC-4968-A6C1-63EE1D5FD324}" type="presParOf" srcId="{2373B95E-8469-48AC-904F-45A1D5FFD06A}" destId="{6C171BE1-0AEE-40C4-80FF-7B3706653E36}" srcOrd="3" destOrd="0" presId="urn:microsoft.com/office/officeart/2008/layout/AlternatingHexagons"/>
    <dgm:cxn modelId="{C1DA4E01-6FE9-4A62-8141-389C31FF1B62}" type="presParOf" srcId="{2373B95E-8469-48AC-904F-45A1D5FFD06A}" destId="{904E3409-E85C-4E80-B5BE-1F52A836132F}" srcOrd="4" destOrd="0" presId="urn:microsoft.com/office/officeart/2008/layout/AlternatingHexagons"/>
    <dgm:cxn modelId="{EE4B2C1C-07BD-4BCF-8516-EF6AFECA4345}" type="presParOf" srcId="{B5F9DEED-ADE1-4A22-9729-9ACD96FA957E}" destId="{2D92D812-2F0A-4963-8C00-4E140161F649}" srcOrd="5" destOrd="0" presId="urn:microsoft.com/office/officeart/2008/layout/AlternatingHexagons"/>
    <dgm:cxn modelId="{44265A70-F333-4296-8814-C19883AF905D}" type="presParOf" srcId="{B5F9DEED-ADE1-4A22-9729-9ACD96FA957E}" destId="{ED192846-ED21-4CBE-8010-D69D9B65D9C4}" srcOrd="6" destOrd="0" presId="urn:microsoft.com/office/officeart/2008/layout/AlternatingHexagons"/>
    <dgm:cxn modelId="{0F245B59-B4BB-41B2-86B8-978728C619E6}" type="presParOf" srcId="{ED192846-ED21-4CBE-8010-D69D9B65D9C4}" destId="{DF3EB018-6553-43E2-9BC9-EBF54187615B}" srcOrd="0" destOrd="0" presId="urn:microsoft.com/office/officeart/2008/layout/AlternatingHexagons"/>
    <dgm:cxn modelId="{3095B3A0-A67A-4451-AA53-9238C42913BD}" type="presParOf" srcId="{ED192846-ED21-4CBE-8010-D69D9B65D9C4}" destId="{02B9F58D-9B57-4454-A85D-752E4CF9C1F4}" srcOrd="1" destOrd="0" presId="urn:microsoft.com/office/officeart/2008/layout/AlternatingHexagons"/>
    <dgm:cxn modelId="{8FD061E1-EC9C-4AC3-AA01-9573AAFF97E3}" type="presParOf" srcId="{ED192846-ED21-4CBE-8010-D69D9B65D9C4}" destId="{3E0FBA1D-9952-469E-87EA-63D3DE802C8A}" srcOrd="2" destOrd="0" presId="urn:microsoft.com/office/officeart/2008/layout/AlternatingHexagons"/>
    <dgm:cxn modelId="{BE968D48-2F54-4662-B038-A0D2AEE0B466}" type="presParOf" srcId="{ED192846-ED21-4CBE-8010-D69D9B65D9C4}" destId="{5E93A7DA-26EA-440E-83E9-7BF8F58774AC}" srcOrd="3" destOrd="0" presId="urn:microsoft.com/office/officeart/2008/layout/AlternatingHexagons"/>
    <dgm:cxn modelId="{865EE451-6454-4307-8262-D2A84478484E}" type="presParOf" srcId="{ED192846-ED21-4CBE-8010-D69D9B65D9C4}" destId="{CBEACB35-588F-4CFE-831B-8448FC50E6A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21A75F-525A-4C92-9FB0-E2ED707ECFE1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46D6DAA3-229E-40C6-BDEB-1076DBF59568}">
      <dgm:prSet phldrT="[Texte]" phldr="0"/>
      <dgm:spPr/>
      <dgm:t>
        <a:bodyPr/>
        <a:lstStyle/>
        <a:p>
          <a:endParaRPr lang="es-ES" dirty="0"/>
        </a:p>
      </dgm:t>
    </dgm:pt>
    <dgm:pt modelId="{7EE5D40A-6FA5-4094-B563-2C7E2DB43794}" type="parTrans" cxnId="{631AF04A-2B05-4219-8C1B-0056489DCCBA}">
      <dgm:prSet/>
      <dgm:spPr/>
      <dgm:t>
        <a:bodyPr/>
        <a:lstStyle/>
        <a:p>
          <a:endParaRPr lang="es-ES"/>
        </a:p>
      </dgm:t>
    </dgm:pt>
    <dgm:pt modelId="{6A772EFB-809B-4265-8510-8FB3DFCD0B2F}" type="sibTrans" cxnId="{631AF04A-2B05-4219-8C1B-0056489DCCBA}">
      <dgm:prSet/>
      <dgm:spPr/>
      <dgm:t>
        <a:bodyPr/>
        <a:lstStyle/>
        <a:p>
          <a:endParaRPr lang="es-ES" dirty="0"/>
        </a:p>
      </dgm:t>
    </dgm:pt>
    <dgm:pt modelId="{A7656E41-1CFF-4339-B133-E846EC1EEA9E}">
      <dgm:prSet phldrT="[Texte]" phldr="1"/>
      <dgm:spPr/>
      <dgm:t>
        <a:bodyPr/>
        <a:lstStyle/>
        <a:p>
          <a:endParaRPr lang="es-ES"/>
        </a:p>
      </dgm:t>
    </dgm:pt>
    <dgm:pt modelId="{658B191E-B57D-4520-8253-5D2C7862113C}" type="parTrans" cxnId="{2CA90A16-248A-4F0C-98BD-4359CF433732}">
      <dgm:prSet/>
      <dgm:spPr/>
      <dgm:t>
        <a:bodyPr/>
        <a:lstStyle/>
        <a:p>
          <a:endParaRPr lang="es-ES"/>
        </a:p>
      </dgm:t>
    </dgm:pt>
    <dgm:pt modelId="{D49F67BD-23D1-4F5A-B7E6-7A490120F316}" type="sibTrans" cxnId="{2CA90A16-248A-4F0C-98BD-4359CF433732}">
      <dgm:prSet/>
      <dgm:spPr/>
      <dgm:t>
        <a:bodyPr/>
        <a:lstStyle/>
        <a:p>
          <a:endParaRPr lang="es-ES" dirty="0"/>
        </a:p>
      </dgm:t>
    </dgm:pt>
    <dgm:pt modelId="{28FF95C4-7305-416C-8E86-DB57C38C2F02}">
      <dgm:prSet phldrT="[Texte]" phldr="1"/>
      <dgm:spPr/>
      <dgm:t>
        <a:bodyPr/>
        <a:lstStyle/>
        <a:p>
          <a:endParaRPr lang="es-ES" dirty="0"/>
        </a:p>
      </dgm:t>
    </dgm:pt>
    <dgm:pt modelId="{EE832BFA-AC25-4F96-A71A-57571979C1C7}" type="parTrans" cxnId="{EBDF0059-8D7C-4BD6-A667-6F6924F12D83}">
      <dgm:prSet/>
      <dgm:spPr/>
      <dgm:t>
        <a:bodyPr/>
        <a:lstStyle/>
        <a:p>
          <a:endParaRPr lang="es-ES"/>
        </a:p>
      </dgm:t>
    </dgm:pt>
    <dgm:pt modelId="{8B5E0389-CB59-4FEF-9219-575A2340D589}" type="sibTrans" cxnId="{EBDF0059-8D7C-4BD6-A667-6F6924F12D83}">
      <dgm:prSet/>
      <dgm:spPr/>
      <dgm:t>
        <a:bodyPr/>
        <a:lstStyle/>
        <a:p>
          <a:endParaRPr lang="es-ES"/>
        </a:p>
      </dgm:t>
    </dgm:pt>
    <dgm:pt modelId="{C4C162DC-5243-4DFE-A837-B1345A0914D4}">
      <dgm:prSet phldrT="[Texte]" phldr="0"/>
      <dgm:spPr/>
      <dgm:t>
        <a:bodyPr/>
        <a:lstStyle/>
        <a:p>
          <a:endParaRPr lang="es-ES" dirty="0"/>
        </a:p>
      </dgm:t>
    </dgm:pt>
    <dgm:pt modelId="{24F7ABE0-38BE-4099-8599-729E9CFF6A31}" type="parTrans" cxnId="{FA9E8B04-14B4-4FBE-A716-9D932054DD63}">
      <dgm:prSet/>
      <dgm:spPr/>
      <dgm:t>
        <a:bodyPr/>
        <a:lstStyle/>
        <a:p>
          <a:endParaRPr lang="es-ES"/>
        </a:p>
      </dgm:t>
    </dgm:pt>
    <dgm:pt modelId="{AA28B247-2BBD-4B44-AD67-9F0ADCD1A3F9}" type="sibTrans" cxnId="{FA9E8B04-14B4-4FBE-A716-9D932054DD63}">
      <dgm:prSet/>
      <dgm:spPr/>
      <dgm:t>
        <a:bodyPr/>
        <a:lstStyle/>
        <a:p>
          <a:endParaRPr lang="es-ES" dirty="0"/>
        </a:p>
      </dgm:t>
    </dgm:pt>
    <dgm:pt modelId="{322B0331-5476-44EB-83DE-E85D66EDF8DA}">
      <dgm:prSet/>
      <dgm:spPr/>
      <dgm:t>
        <a:bodyPr/>
        <a:lstStyle/>
        <a:p>
          <a:endParaRPr lang="es-ES" dirty="0"/>
        </a:p>
      </dgm:t>
    </dgm:pt>
    <dgm:pt modelId="{83100AC6-6873-48C2-87A3-3D008859DAD5}" type="parTrans" cxnId="{ED676308-9921-4674-9DC3-82DD517F546C}">
      <dgm:prSet/>
      <dgm:spPr/>
      <dgm:t>
        <a:bodyPr/>
        <a:lstStyle/>
        <a:p>
          <a:endParaRPr lang="es-ES"/>
        </a:p>
      </dgm:t>
    </dgm:pt>
    <dgm:pt modelId="{67BE1107-9CD6-4BA3-8D78-B0E4E950F8E3}" type="sibTrans" cxnId="{ED676308-9921-4674-9DC3-82DD517F546C}">
      <dgm:prSet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مُهَنْدِسٌ</a:t>
          </a:r>
          <a:endParaRPr lang="es-ES" b="1" dirty="0">
            <a:solidFill>
              <a:srgbClr val="FF0000"/>
            </a:solidFill>
          </a:endParaRPr>
        </a:p>
      </dgm:t>
    </dgm:pt>
    <dgm:pt modelId="{B5F9DEED-ADE1-4A22-9729-9ACD96FA957E}" type="pres">
      <dgm:prSet presAssocID="{E421A75F-525A-4C92-9FB0-E2ED707ECFE1}" presName="Name0" presStyleCnt="0">
        <dgm:presLayoutVars>
          <dgm:chMax/>
          <dgm:chPref/>
          <dgm:dir/>
          <dgm:animLvl val="lvl"/>
        </dgm:presLayoutVars>
      </dgm:prSet>
      <dgm:spPr/>
    </dgm:pt>
    <dgm:pt modelId="{F3B10EB6-91A3-4A1D-A347-7DBC9DEEAE38}" type="pres">
      <dgm:prSet presAssocID="{46D6DAA3-229E-40C6-BDEB-1076DBF59568}" presName="composite" presStyleCnt="0"/>
      <dgm:spPr/>
    </dgm:pt>
    <dgm:pt modelId="{B2C6E7F5-5EB3-4723-BB51-FD52EB3E0555}" type="pres">
      <dgm:prSet presAssocID="{46D6DAA3-229E-40C6-BDEB-1076DBF59568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F153BED2-A116-4A6E-944D-DB81B5DADF3D}" type="pres">
      <dgm:prSet presAssocID="{46D6DAA3-229E-40C6-BDEB-1076DBF59568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84270311-0464-425B-93BC-03856B0D44B7}" type="pres">
      <dgm:prSet presAssocID="{46D6DAA3-229E-40C6-BDEB-1076DBF59568}" presName="BalanceSpacing" presStyleCnt="0"/>
      <dgm:spPr/>
    </dgm:pt>
    <dgm:pt modelId="{14FE3F77-D98B-497E-917F-EC38EB06DADB}" type="pres">
      <dgm:prSet presAssocID="{46D6DAA3-229E-40C6-BDEB-1076DBF59568}" presName="BalanceSpacing1" presStyleCnt="0"/>
      <dgm:spPr/>
    </dgm:pt>
    <dgm:pt modelId="{B26488F9-3ADC-42EC-B621-94A5A77C463D}" type="pres">
      <dgm:prSet presAssocID="{6A772EFB-809B-4265-8510-8FB3DFCD0B2F}" presName="Accent1Text" presStyleLbl="node1" presStyleIdx="1" presStyleCnt="8"/>
      <dgm:spPr/>
    </dgm:pt>
    <dgm:pt modelId="{1473BCDC-AEA7-4D59-82FC-2A65FBEE9C86}" type="pres">
      <dgm:prSet presAssocID="{6A772EFB-809B-4265-8510-8FB3DFCD0B2F}" presName="spaceBetweenRectangles" presStyleCnt="0"/>
      <dgm:spPr/>
    </dgm:pt>
    <dgm:pt modelId="{8D4FD164-23A4-4FE8-9C01-175AA09B2EF1}" type="pres">
      <dgm:prSet presAssocID="{A7656E41-1CFF-4339-B133-E846EC1EEA9E}" presName="composite" presStyleCnt="0"/>
      <dgm:spPr/>
    </dgm:pt>
    <dgm:pt modelId="{FA54451D-2015-4CF6-8A3B-B818624955BD}" type="pres">
      <dgm:prSet presAssocID="{A7656E41-1CFF-4339-B133-E846EC1EEA9E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E0898271-DAC2-4087-9383-758A2F39D359}" type="pres">
      <dgm:prSet presAssocID="{A7656E41-1CFF-4339-B133-E846EC1EEA9E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9848B36-20BB-4ED0-A4F9-187E35F2E266}" type="pres">
      <dgm:prSet presAssocID="{A7656E41-1CFF-4339-B133-E846EC1EEA9E}" presName="BalanceSpacing" presStyleCnt="0"/>
      <dgm:spPr/>
    </dgm:pt>
    <dgm:pt modelId="{FBB4DEA4-AF7D-40B7-9218-EBF3CF42248C}" type="pres">
      <dgm:prSet presAssocID="{A7656E41-1CFF-4339-B133-E846EC1EEA9E}" presName="BalanceSpacing1" presStyleCnt="0"/>
      <dgm:spPr/>
    </dgm:pt>
    <dgm:pt modelId="{600739A6-F9F4-4737-A2AB-28D5947FBAEC}" type="pres">
      <dgm:prSet presAssocID="{D49F67BD-23D1-4F5A-B7E6-7A490120F316}" presName="Accent1Text" presStyleLbl="node1" presStyleIdx="3" presStyleCnt="8"/>
      <dgm:spPr/>
    </dgm:pt>
    <dgm:pt modelId="{30026356-04CD-440C-AE09-A4D7B49B5DC9}" type="pres">
      <dgm:prSet presAssocID="{D49F67BD-23D1-4F5A-B7E6-7A490120F316}" presName="spaceBetweenRectangles" presStyleCnt="0"/>
      <dgm:spPr/>
    </dgm:pt>
    <dgm:pt modelId="{2373B95E-8469-48AC-904F-45A1D5FFD06A}" type="pres">
      <dgm:prSet presAssocID="{C4C162DC-5243-4DFE-A837-B1345A0914D4}" presName="composite" presStyleCnt="0"/>
      <dgm:spPr/>
    </dgm:pt>
    <dgm:pt modelId="{15EF87D3-C29F-4760-9B74-064203F22DC0}" type="pres">
      <dgm:prSet presAssocID="{C4C162DC-5243-4DFE-A837-B1345A0914D4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1FC50699-3A1A-4BAF-B1D9-0EACE34FBA55}" type="pres">
      <dgm:prSet presAssocID="{C4C162DC-5243-4DFE-A837-B1345A0914D4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06EFC311-C014-42EA-8F3A-E435AEB7C6EA}" type="pres">
      <dgm:prSet presAssocID="{C4C162DC-5243-4DFE-A837-B1345A0914D4}" presName="BalanceSpacing" presStyleCnt="0"/>
      <dgm:spPr/>
    </dgm:pt>
    <dgm:pt modelId="{6C171BE1-0AEE-40C4-80FF-7B3706653E36}" type="pres">
      <dgm:prSet presAssocID="{C4C162DC-5243-4DFE-A837-B1345A0914D4}" presName="BalanceSpacing1" presStyleCnt="0"/>
      <dgm:spPr/>
    </dgm:pt>
    <dgm:pt modelId="{904E3409-E85C-4E80-B5BE-1F52A836132F}" type="pres">
      <dgm:prSet presAssocID="{AA28B247-2BBD-4B44-AD67-9F0ADCD1A3F9}" presName="Accent1Text" presStyleLbl="node1" presStyleIdx="5" presStyleCnt="8"/>
      <dgm:spPr/>
    </dgm:pt>
    <dgm:pt modelId="{2D92D812-2F0A-4963-8C00-4E140161F649}" type="pres">
      <dgm:prSet presAssocID="{AA28B247-2BBD-4B44-AD67-9F0ADCD1A3F9}" presName="spaceBetweenRectangles" presStyleCnt="0"/>
      <dgm:spPr/>
    </dgm:pt>
    <dgm:pt modelId="{ED192846-ED21-4CBE-8010-D69D9B65D9C4}" type="pres">
      <dgm:prSet presAssocID="{322B0331-5476-44EB-83DE-E85D66EDF8DA}" presName="composite" presStyleCnt="0"/>
      <dgm:spPr/>
    </dgm:pt>
    <dgm:pt modelId="{DF3EB018-6553-43E2-9BC9-EBF54187615B}" type="pres">
      <dgm:prSet presAssocID="{322B0331-5476-44EB-83DE-E85D66EDF8DA}" presName="Parent1" presStyleLbl="node1" presStyleIdx="6" presStyleCnt="8" custLinFactX="-10516" custLinFactY="-67575" custLinFactNeighborX="-100000" custLinFactNeighborY="-100000">
        <dgm:presLayoutVars>
          <dgm:chMax val="1"/>
          <dgm:chPref val="1"/>
          <dgm:bulletEnabled val="1"/>
        </dgm:presLayoutVars>
      </dgm:prSet>
      <dgm:spPr/>
    </dgm:pt>
    <dgm:pt modelId="{02B9F58D-9B57-4454-A85D-752E4CF9C1F4}" type="pres">
      <dgm:prSet presAssocID="{322B0331-5476-44EB-83DE-E85D66EDF8DA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3E0FBA1D-9952-469E-87EA-63D3DE802C8A}" type="pres">
      <dgm:prSet presAssocID="{322B0331-5476-44EB-83DE-E85D66EDF8DA}" presName="BalanceSpacing" presStyleCnt="0"/>
      <dgm:spPr/>
    </dgm:pt>
    <dgm:pt modelId="{5E93A7DA-26EA-440E-83E9-7BF8F58774AC}" type="pres">
      <dgm:prSet presAssocID="{322B0331-5476-44EB-83DE-E85D66EDF8DA}" presName="BalanceSpacing1" presStyleCnt="0"/>
      <dgm:spPr/>
    </dgm:pt>
    <dgm:pt modelId="{CBEACB35-588F-4CFE-831B-8448FC50E6A9}" type="pres">
      <dgm:prSet presAssocID="{67BE1107-9CD6-4BA3-8D78-B0E4E950F8E3}" presName="Accent1Text" presStyleLbl="node1" presStyleIdx="7" presStyleCnt="8" custLinFactX="-6782" custLinFactY="-68260" custLinFactNeighborX="-100000" custLinFactNeighborY="-100000"/>
      <dgm:spPr/>
    </dgm:pt>
  </dgm:ptLst>
  <dgm:cxnLst>
    <dgm:cxn modelId="{14560E02-C296-4871-A4F5-6E6295557705}" type="presOf" srcId="{A7656E41-1CFF-4339-B133-E846EC1EEA9E}" destId="{FA54451D-2015-4CF6-8A3B-B818624955BD}" srcOrd="0" destOrd="0" presId="urn:microsoft.com/office/officeart/2008/layout/AlternatingHexagons"/>
    <dgm:cxn modelId="{FA9E8B04-14B4-4FBE-A716-9D932054DD63}" srcId="{E421A75F-525A-4C92-9FB0-E2ED707ECFE1}" destId="{C4C162DC-5243-4DFE-A837-B1345A0914D4}" srcOrd="2" destOrd="0" parTransId="{24F7ABE0-38BE-4099-8599-729E9CFF6A31}" sibTransId="{AA28B247-2BBD-4B44-AD67-9F0ADCD1A3F9}"/>
    <dgm:cxn modelId="{ED676308-9921-4674-9DC3-82DD517F546C}" srcId="{E421A75F-525A-4C92-9FB0-E2ED707ECFE1}" destId="{322B0331-5476-44EB-83DE-E85D66EDF8DA}" srcOrd="3" destOrd="0" parTransId="{83100AC6-6873-48C2-87A3-3D008859DAD5}" sibTransId="{67BE1107-9CD6-4BA3-8D78-B0E4E950F8E3}"/>
    <dgm:cxn modelId="{0AA0C914-91DE-458C-9046-78624AB53325}" type="presOf" srcId="{AA28B247-2BBD-4B44-AD67-9F0ADCD1A3F9}" destId="{904E3409-E85C-4E80-B5BE-1F52A836132F}" srcOrd="0" destOrd="0" presId="urn:microsoft.com/office/officeart/2008/layout/AlternatingHexagons"/>
    <dgm:cxn modelId="{2CA90A16-248A-4F0C-98BD-4359CF433732}" srcId="{E421A75F-525A-4C92-9FB0-E2ED707ECFE1}" destId="{A7656E41-1CFF-4339-B133-E846EC1EEA9E}" srcOrd="1" destOrd="0" parTransId="{658B191E-B57D-4520-8253-5D2C7862113C}" sibTransId="{D49F67BD-23D1-4F5A-B7E6-7A490120F316}"/>
    <dgm:cxn modelId="{3DB9692F-F3D6-4663-845B-630D25E6EBAA}" type="presOf" srcId="{46D6DAA3-229E-40C6-BDEB-1076DBF59568}" destId="{B2C6E7F5-5EB3-4723-BB51-FD52EB3E0555}" srcOrd="0" destOrd="0" presId="urn:microsoft.com/office/officeart/2008/layout/AlternatingHexagons"/>
    <dgm:cxn modelId="{E96FB333-356F-4978-9665-FD8A8F685607}" type="presOf" srcId="{322B0331-5476-44EB-83DE-E85D66EDF8DA}" destId="{DF3EB018-6553-43E2-9BC9-EBF54187615B}" srcOrd="0" destOrd="0" presId="urn:microsoft.com/office/officeart/2008/layout/AlternatingHexagons"/>
    <dgm:cxn modelId="{0F0D1145-D4D1-4333-B6F6-1DFDE11D76FC}" type="presOf" srcId="{28FF95C4-7305-416C-8E86-DB57C38C2F02}" destId="{E0898271-DAC2-4087-9383-758A2F39D359}" srcOrd="0" destOrd="0" presId="urn:microsoft.com/office/officeart/2008/layout/AlternatingHexagons"/>
    <dgm:cxn modelId="{631AF04A-2B05-4219-8C1B-0056489DCCBA}" srcId="{E421A75F-525A-4C92-9FB0-E2ED707ECFE1}" destId="{46D6DAA3-229E-40C6-BDEB-1076DBF59568}" srcOrd="0" destOrd="0" parTransId="{7EE5D40A-6FA5-4094-B563-2C7E2DB43794}" sibTransId="{6A772EFB-809B-4265-8510-8FB3DFCD0B2F}"/>
    <dgm:cxn modelId="{62FA736F-D32E-4BBD-BF0E-F0E937A8B82E}" type="presOf" srcId="{E421A75F-525A-4C92-9FB0-E2ED707ECFE1}" destId="{B5F9DEED-ADE1-4A22-9729-9ACD96FA957E}" srcOrd="0" destOrd="0" presId="urn:microsoft.com/office/officeart/2008/layout/AlternatingHexagons"/>
    <dgm:cxn modelId="{EBDF0059-8D7C-4BD6-A667-6F6924F12D83}" srcId="{A7656E41-1CFF-4339-B133-E846EC1EEA9E}" destId="{28FF95C4-7305-416C-8E86-DB57C38C2F02}" srcOrd="0" destOrd="0" parTransId="{EE832BFA-AC25-4F96-A71A-57571979C1C7}" sibTransId="{8B5E0389-CB59-4FEF-9219-575A2340D589}"/>
    <dgm:cxn modelId="{CC995F9E-5CD9-4C20-9258-4D97B5BAC63F}" type="presOf" srcId="{67BE1107-9CD6-4BA3-8D78-B0E4E950F8E3}" destId="{CBEACB35-588F-4CFE-831B-8448FC50E6A9}" srcOrd="0" destOrd="0" presId="urn:microsoft.com/office/officeart/2008/layout/AlternatingHexagons"/>
    <dgm:cxn modelId="{14A951AD-7FCD-4230-B7C7-3CE93C4621AC}" type="presOf" srcId="{D49F67BD-23D1-4F5A-B7E6-7A490120F316}" destId="{600739A6-F9F4-4737-A2AB-28D5947FBAEC}" srcOrd="0" destOrd="0" presId="urn:microsoft.com/office/officeart/2008/layout/AlternatingHexagons"/>
    <dgm:cxn modelId="{22CF7CF3-1D55-4D5B-8EB7-46878C6078C8}" type="presOf" srcId="{C4C162DC-5243-4DFE-A837-B1345A0914D4}" destId="{15EF87D3-C29F-4760-9B74-064203F22DC0}" srcOrd="0" destOrd="0" presId="urn:microsoft.com/office/officeart/2008/layout/AlternatingHexagons"/>
    <dgm:cxn modelId="{D811FDFD-9563-4AC5-AF6D-F113C5460A74}" type="presOf" srcId="{6A772EFB-809B-4265-8510-8FB3DFCD0B2F}" destId="{B26488F9-3ADC-42EC-B621-94A5A77C463D}" srcOrd="0" destOrd="0" presId="urn:microsoft.com/office/officeart/2008/layout/AlternatingHexagons"/>
    <dgm:cxn modelId="{723FC1AF-6829-49E1-92BA-CC2BC903E1F9}" type="presParOf" srcId="{B5F9DEED-ADE1-4A22-9729-9ACD96FA957E}" destId="{F3B10EB6-91A3-4A1D-A347-7DBC9DEEAE38}" srcOrd="0" destOrd="0" presId="urn:microsoft.com/office/officeart/2008/layout/AlternatingHexagons"/>
    <dgm:cxn modelId="{D16AE765-7701-49BE-B8AA-AFAB52723028}" type="presParOf" srcId="{F3B10EB6-91A3-4A1D-A347-7DBC9DEEAE38}" destId="{B2C6E7F5-5EB3-4723-BB51-FD52EB3E0555}" srcOrd="0" destOrd="0" presId="urn:microsoft.com/office/officeart/2008/layout/AlternatingHexagons"/>
    <dgm:cxn modelId="{B807E53E-4E42-4BDB-85C7-B00DAD08D118}" type="presParOf" srcId="{F3B10EB6-91A3-4A1D-A347-7DBC9DEEAE38}" destId="{F153BED2-A116-4A6E-944D-DB81B5DADF3D}" srcOrd="1" destOrd="0" presId="urn:microsoft.com/office/officeart/2008/layout/AlternatingHexagons"/>
    <dgm:cxn modelId="{0314632E-D563-4867-9888-37EC22C77022}" type="presParOf" srcId="{F3B10EB6-91A3-4A1D-A347-7DBC9DEEAE38}" destId="{84270311-0464-425B-93BC-03856B0D44B7}" srcOrd="2" destOrd="0" presId="urn:microsoft.com/office/officeart/2008/layout/AlternatingHexagons"/>
    <dgm:cxn modelId="{3D302809-8DFB-4AEB-8123-0B12D5DAC358}" type="presParOf" srcId="{F3B10EB6-91A3-4A1D-A347-7DBC9DEEAE38}" destId="{14FE3F77-D98B-497E-917F-EC38EB06DADB}" srcOrd="3" destOrd="0" presId="urn:microsoft.com/office/officeart/2008/layout/AlternatingHexagons"/>
    <dgm:cxn modelId="{F86C41AC-7B10-4806-AD67-ED8E86D4378F}" type="presParOf" srcId="{F3B10EB6-91A3-4A1D-A347-7DBC9DEEAE38}" destId="{B26488F9-3ADC-42EC-B621-94A5A77C463D}" srcOrd="4" destOrd="0" presId="urn:microsoft.com/office/officeart/2008/layout/AlternatingHexagons"/>
    <dgm:cxn modelId="{42F7E93B-73D4-4431-B735-FD4C1763E10F}" type="presParOf" srcId="{B5F9DEED-ADE1-4A22-9729-9ACD96FA957E}" destId="{1473BCDC-AEA7-4D59-82FC-2A65FBEE9C86}" srcOrd="1" destOrd="0" presId="urn:microsoft.com/office/officeart/2008/layout/AlternatingHexagons"/>
    <dgm:cxn modelId="{A2419B93-49F9-48B3-ADAC-984EA8B32527}" type="presParOf" srcId="{B5F9DEED-ADE1-4A22-9729-9ACD96FA957E}" destId="{8D4FD164-23A4-4FE8-9C01-175AA09B2EF1}" srcOrd="2" destOrd="0" presId="urn:microsoft.com/office/officeart/2008/layout/AlternatingHexagons"/>
    <dgm:cxn modelId="{53140F00-55FD-4EC6-8CD9-8273A1904BF9}" type="presParOf" srcId="{8D4FD164-23A4-4FE8-9C01-175AA09B2EF1}" destId="{FA54451D-2015-4CF6-8A3B-B818624955BD}" srcOrd="0" destOrd="0" presId="urn:microsoft.com/office/officeart/2008/layout/AlternatingHexagons"/>
    <dgm:cxn modelId="{FD5847A1-4042-4B70-8987-063E5B0BB40F}" type="presParOf" srcId="{8D4FD164-23A4-4FE8-9C01-175AA09B2EF1}" destId="{E0898271-DAC2-4087-9383-758A2F39D359}" srcOrd="1" destOrd="0" presId="urn:microsoft.com/office/officeart/2008/layout/AlternatingHexagons"/>
    <dgm:cxn modelId="{E28BED6D-4871-40E7-A72C-BF042D071DCB}" type="presParOf" srcId="{8D4FD164-23A4-4FE8-9C01-175AA09B2EF1}" destId="{D9848B36-20BB-4ED0-A4F9-187E35F2E266}" srcOrd="2" destOrd="0" presId="urn:microsoft.com/office/officeart/2008/layout/AlternatingHexagons"/>
    <dgm:cxn modelId="{FD09A1C8-B5B4-4FF6-9FE8-46087AAE80CE}" type="presParOf" srcId="{8D4FD164-23A4-4FE8-9C01-175AA09B2EF1}" destId="{FBB4DEA4-AF7D-40B7-9218-EBF3CF42248C}" srcOrd="3" destOrd="0" presId="urn:microsoft.com/office/officeart/2008/layout/AlternatingHexagons"/>
    <dgm:cxn modelId="{F0883F2F-59BD-41B6-895B-5C77463FCFDF}" type="presParOf" srcId="{8D4FD164-23A4-4FE8-9C01-175AA09B2EF1}" destId="{600739A6-F9F4-4737-A2AB-28D5947FBAEC}" srcOrd="4" destOrd="0" presId="urn:microsoft.com/office/officeart/2008/layout/AlternatingHexagons"/>
    <dgm:cxn modelId="{B0B40D81-E4A0-4850-9FF6-4DE8DF52733D}" type="presParOf" srcId="{B5F9DEED-ADE1-4A22-9729-9ACD96FA957E}" destId="{30026356-04CD-440C-AE09-A4D7B49B5DC9}" srcOrd="3" destOrd="0" presId="urn:microsoft.com/office/officeart/2008/layout/AlternatingHexagons"/>
    <dgm:cxn modelId="{BD411D4D-DA6D-44F9-9815-8DE2B200A17C}" type="presParOf" srcId="{B5F9DEED-ADE1-4A22-9729-9ACD96FA957E}" destId="{2373B95E-8469-48AC-904F-45A1D5FFD06A}" srcOrd="4" destOrd="0" presId="urn:microsoft.com/office/officeart/2008/layout/AlternatingHexagons"/>
    <dgm:cxn modelId="{95453F57-E6CF-4C79-96A6-86E9D2897AB9}" type="presParOf" srcId="{2373B95E-8469-48AC-904F-45A1D5FFD06A}" destId="{15EF87D3-C29F-4760-9B74-064203F22DC0}" srcOrd="0" destOrd="0" presId="urn:microsoft.com/office/officeart/2008/layout/AlternatingHexagons"/>
    <dgm:cxn modelId="{4CDB4AE0-EBA8-4837-B565-774B152AE26B}" type="presParOf" srcId="{2373B95E-8469-48AC-904F-45A1D5FFD06A}" destId="{1FC50699-3A1A-4BAF-B1D9-0EACE34FBA55}" srcOrd="1" destOrd="0" presId="urn:microsoft.com/office/officeart/2008/layout/AlternatingHexagons"/>
    <dgm:cxn modelId="{77FB38FE-F773-436B-ABD9-28B3A36BC59A}" type="presParOf" srcId="{2373B95E-8469-48AC-904F-45A1D5FFD06A}" destId="{06EFC311-C014-42EA-8F3A-E435AEB7C6EA}" srcOrd="2" destOrd="0" presId="urn:microsoft.com/office/officeart/2008/layout/AlternatingHexagons"/>
    <dgm:cxn modelId="{05DFE629-6DBC-4968-A6C1-63EE1D5FD324}" type="presParOf" srcId="{2373B95E-8469-48AC-904F-45A1D5FFD06A}" destId="{6C171BE1-0AEE-40C4-80FF-7B3706653E36}" srcOrd="3" destOrd="0" presId="urn:microsoft.com/office/officeart/2008/layout/AlternatingHexagons"/>
    <dgm:cxn modelId="{C1DA4E01-6FE9-4A62-8141-389C31FF1B62}" type="presParOf" srcId="{2373B95E-8469-48AC-904F-45A1D5FFD06A}" destId="{904E3409-E85C-4E80-B5BE-1F52A836132F}" srcOrd="4" destOrd="0" presId="urn:microsoft.com/office/officeart/2008/layout/AlternatingHexagons"/>
    <dgm:cxn modelId="{EE4B2C1C-07BD-4BCF-8516-EF6AFECA4345}" type="presParOf" srcId="{B5F9DEED-ADE1-4A22-9729-9ACD96FA957E}" destId="{2D92D812-2F0A-4963-8C00-4E140161F649}" srcOrd="5" destOrd="0" presId="urn:microsoft.com/office/officeart/2008/layout/AlternatingHexagons"/>
    <dgm:cxn modelId="{44265A70-F333-4296-8814-C19883AF905D}" type="presParOf" srcId="{B5F9DEED-ADE1-4A22-9729-9ACD96FA957E}" destId="{ED192846-ED21-4CBE-8010-D69D9B65D9C4}" srcOrd="6" destOrd="0" presId="urn:microsoft.com/office/officeart/2008/layout/AlternatingHexagons"/>
    <dgm:cxn modelId="{0F245B59-B4BB-41B2-86B8-978728C619E6}" type="presParOf" srcId="{ED192846-ED21-4CBE-8010-D69D9B65D9C4}" destId="{DF3EB018-6553-43E2-9BC9-EBF54187615B}" srcOrd="0" destOrd="0" presId="urn:microsoft.com/office/officeart/2008/layout/AlternatingHexagons"/>
    <dgm:cxn modelId="{3095B3A0-A67A-4451-AA53-9238C42913BD}" type="presParOf" srcId="{ED192846-ED21-4CBE-8010-D69D9B65D9C4}" destId="{02B9F58D-9B57-4454-A85D-752E4CF9C1F4}" srcOrd="1" destOrd="0" presId="urn:microsoft.com/office/officeart/2008/layout/AlternatingHexagons"/>
    <dgm:cxn modelId="{8FD061E1-EC9C-4AC3-AA01-9573AAFF97E3}" type="presParOf" srcId="{ED192846-ED21-4CBE-8010-D69D9B65D9C4}" destId="{3E0FBA1D-9952-469E-87EA-63D3DE802C8A}" srcOrd="2" destOrd="0" presId="urn:microsoft.com/office/officeart/2008/layout/AlternatingHexagons"/>
    <dgm:cxn modelId="{BE968D48-2F54-4662-B038-A0D2AEE0B466}" type="presParOf" srcId="{ED192846-ED21-4CBE-8010-D69D9B65D9C4}" destId="{5E93A7DA-26EA-440E-83E9-7BF8F58774AC}" srcOrd="3" destOrd="0" presId="urn:microsoft.com/office/officeart/2008/layout/AlternatingHexagons"/>
    <dgm:cxn modelId="{865EE451-6454-4307-8262-D2A84478484E}" type="presParOf" srcId="{ED192846-ED21-4CBE-8010-D69D9B65D9C4}" destId="{CBEACB35-588F-4CFE-831B-8448FC50E6A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6E7F5-5EB3-4723-BB51-FD52EB3E0555}">
      <dsp:nvSpPr>
        <dsp:cNvPr id="0" name=""/>
        <dsp:cNvSpPr/>
      </dsp:nvSpPr>
      <dsp:spPr>
        <a:xfrm rot="5400000">
          <a:off x="4095847" y="115901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200" b="1" kern="1200" dirty="0"/>
            <a:t>دَواءٌ</a:t>
          </a:r>
          <a:endParaRPr lang="es-ES" sz="2800" b="1" kern="1200" dirty="0"/>
        </a:p>
      </dsp:txBody>
      <dsp:txXfrm rot="-5400000">
        <a:off x="4440130" y="271815"/>
        <a:ext cx="1027917" cy="1181514"/>
      </dsp:txXfrm>
    </dsp:sp>
    <dsp:sp modelId="{F153BED2-A116-4A6E-944D-DB81B5DADF3D}">
      <dsp:nvSpPr>
        <dsp:cNvPr id="0" name=""/>
        <dsp:cNvSpPr/>
      </dsp:nvSpPr>
      <dsp:spPr>
        <a:xfrm>
          <a:off x="5746075" y="347626"/>
          <a:ext cx="1915596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6488F9-3ADC-42EC-B621-94A5A77C463D}">
      <dsp:nvSpPr>
        <dsp:cNvPr id="0" name=""/>
        <dsp:cNvSpPr/>
      </dsp:nvSpPr>
      <dsp:spPr>
        <a:xfrm rot="5400000">
          <a:off x="2483038" y="115901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kern="1200" dirty="0"/>
            <a:t>جِراحَةٌ</a:t>
          </a:r>
          <a:endParaRPr lang="es-ES" sz="3600" kern="1200" dirty="0"/>
        </a:p>
      </dsp:txBody>
      <dsp:txXfrm rot="-5400000">
        <a:off x="2827321" y="271815"/>
        <a:ext cx="1027917" cy="1181514"/>
      </dsp:txXfrm>
    </dsp:sp>
    <dsp:sp modelId="{FA54451D-2015-4CF6-8A3B-B818624955BD}">
      <dsp:nvSpPr>
        <dsp:cNvPr id="0" name=""/>
        <dsp:cNvSpPr/>
      </dsp:nvSpPr>
      <dsp:spPr>
        <a:xfrm rot="5400000">
          <a:off x="3286353" y="1572853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/>
        </a:p>
      </dsp:txBody>
      <dsp:txXfrm rot="-5400000">
        <a:off x="3630636" y="1728767"/>
        <a:ext cx="1027917" cy="1181514"/>
      </dsp:txXfrm>
    </dsp:sp>
    <dsp:sp modelId="{E0898271-DAC2-4087-9383-758A2F39D359}">
      <dsp:nvSpPr>
        <dsp:cNvPr id="0" name=""/>
        <dsp:cNvSpPr/>
      </dsp:nvSpPr>
      <dsp:spPr>
        <a:xfrm>
          <a:off x="1482328" y="1804578"/>
          <a:ext cx="1853803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900" kern="1200" dirty="0"/>
        </a:p>
      </dsp:txBody>
      <dsp:txXfrm>
        <a:off x="1482328" y="1804578"/>
        <a:ext cx="1853803" cy="1029890"/>
      </dsp:txXfrm>
    </dsp:sp>
    <dsp:sp modelId="{600739A6-F9F4-4737-A2AB-28D5947FBAEC}">
      <dsp:nvSpPr>
        <dsp:cNvPr id="0" name=""/>
        <dsp:cNvSpPr/>
      </dsp:nvSpPr>
      <dsp:spPr>
        <a:xfrm rot="5400000">
          <a:off x="4854018" y="1559001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kern="1200" dirty="0"/>
            <a:t>عِلاجٌ</a:t>
          </a:r>
          <a:endParaRPr lang="es-ES" sz="3600" kern="1200" dirty="0"/>
        </a:p>
      </dsp:txBody>
      <dsp:txXfrm rot="-5400000">
        <a:off x="5198301" y="1714915"/>
        <a:ext cx="1027917" cy="1181514"/>
      </dsp:txXfrm>
    </dsp:sp>
    <dsp:sp modelId="{15EF87D3-C29F-4760-9B74-064203F22DC0}">
      <dsp:nvSpPr>
        <dsp:cNvPr id="0" name=""/>
        <dsp:cNvSpPr/>
      </dsp:nvSpPr>
      <dsp:spPr>
        <a:xfrm rot="5400000">
          <a:off x="4095847" y="3029805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2900" b="1" kern="1200" dirty="0"/>
            <a:t>مَريضٌ</a:t>
          </a:r>
          <a:endParaRPr lang="es-ES" sz="2900" b="1" kern="1200" dirty="0"/>
        </a:p>
      </dsp:txBody>
      <dsp:txXfrm rot="-5400000">
        <a:off x="4440130" y="3185719"/>
        <a:ext cx="1027917" cy="1181514"/>
      </dsp:txXfrm>
    </dsp:sp>
    <dsp:sp modelId="{1FC50699-3A1A-4BAF-B1D9-0EACE34FBA55}">
      <dsp:nvSpPr>
        <dsp:cNvPr id="0" name=""/>
        <dsp:cNvSpPr/>
      </dsp:nvSpPr>
      <dsp:spPr>
        <a:xfrm>
          <a:off x="5746075" y="3261530"/>
          <a:ext cx="1915596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4E3409-E85C-4E80-B5BE-1F52A836132F}">
      <dsp:nvSpPr>
        <dsp:cNvPr id="0" name=""/>
        <dsp:cNvSpPr/>
      </dsp:nvSpPr>
      <dsp:spPr>
        <a:xfrm rot="5400000">
          <a:off x="2483038" y="3029805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2900" b="1" kern="1200" dirty="0"/>
            <a:t>مُسْتَشْفى</a:t>
          </a:r>
          <a:endParaRPr lang="es-ES" sz="2900" b="1" kern="1200" dirty="0"/>
        </a:p>
      </dsp:txBody>
      <dsp:txXfrm rot="-5400000">
        <a:off x="2827321" y="3185719"/>
        <a:ext cx="1027917" cy="1181514"/>
      </dsp:txXfrm>
    </dsp:sp>
    <dsp:sp modelId="{DF3EB018-6553-43E2-9BC9-EBF54187615B}">
      <dsp:nvSpPr>
        <dsp:cNvPr id="0" name=""/>
        <dsp:cNvSpPr/>
      </dsp:nvSpPr>
      <dsp:spPr>
        <a:xfrm rot="5400000">
          <a:off x="1635972" y="1610358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2900" b="1" kern="1200" dirty="0"/>
            <a:t>مِحْقَنَةٌ</a:t>
          </a:r>
          <a:endParaRPr lang="es-ES" sz="2900" b="1" kern="1200" dirty="0"/>
        </a:p>
      </dsp:txBody>
      <dsp:txXfrm rot="-5400000">
        <a:off x="1980255" y="1766272"/>
        <a:ext cx="1027917" cy="1181514"/>
      </dsp:txXfrm>
    </dsp:sp>
    <dsp:sp modelId="{02B9F58D-9B57-4454-A85D-752E4CF9C1F4}">
      <dsp:nvSpPr>
        <dsp:cNvPr id="0" name=""/>
        <dsp:cNvSpPr/>
      </dsp:nvSpPr>
      <dsp:spPr>
        <a:xfrm>
          <a:off x="1482328" y="4718482"/>
          <a:ext cx="1853803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EACB35-588F-4CFE-831B-8448FC50E6A9}">
      <dsp:nvSpPr>
        <dsp:cNvPr id="0" name=""/>
        <dsp:cNvSpPr/>
      </dsp:nvSpPr>
      <dsp:spPr>
        <a:xfrm rot="5400000">
          <a:off x="3304542" y="1598600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>
              <a:solidFill>
                <a:srgbClr val="FF0000"/>
              </a:solidFill>
            </a:rPr>
            <a:t>طَبيبٌ</a:t>
          </a:r>
          <a:endParaRPr lang="es-ES" sz="3600" b="1" kern="1200" dirty="0">
            <a:solidFill>
              <a:srgbClr val="FF0000"/>
            </a:solidFill>
          </a:endParaRPr>
        </a:p>
      </dsp:txBody>
      <dsp:txXfrm rot="-5400000">
        <a:off x="3648825" y="1754514"/>
        <a:ext cx="1027917" cy="11815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6E7F5-5EB3-4723-BB51-FD52EB3E0555}">
      <dsp:nvSpPr>
        <dsp:cNvPr id="0" name=""/>
        <dsp:cNvSpPr/>
      </dsp:nvSpPr>
      <dsp:spPr>
        <a:xfrm rot="5400000">
          <a:off x="4095847" y="115901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400" kern="1200" dirty="0"/>
        </a:p>
      </dsp:txBody>
      <dsp:txXfrm rot="-5400000">
        <a:off x="4440130" y="271815"/>
        <a:ext cx="1027917" cy="1181514"/>
      </dsp:txXfrm>
    </dsp:sp>
    <dsp:sp modelId="{F153BED2-A116-4A6E-944D-DB81B5DADF3D}">
      <dsp:nvSpPr>
        <dsp:cNvPr id="0" name=""/>
        <dsp:cNvSpPr/>
      </dsp:nvSpPr>
      <dsp:spPr>
        <a:xfrm>
          <a:off x="5746075" y="347626"/>
          <a:ext cx="1915596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6488F9-3ADC-42EC-B621-94A5A77C463D}">
      <dsp:nvSpPr>
        <dsp:cNvPr id="0" name=""/>
        <dsp:cNvSpPr/>
      </dsp:nvSpPr>
      <dsp:spPr>
        <a:xfrm rot="5400000">
          <a:off x="2483038" y="115901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 dirty="0"/>
        </a:p>
      </dsp:txBody>
      <dsp:txXfrm rot="-5400000">
        <a:off x="2827321" y="271815"/>
        <a:ext cx="1027917" cy="1181514"/>
      </dsp:txXfrm>
    </dsp:sp>
    <dsp:sp modelId="{FA54451D-2015-4CF6-8A3B-B818624955BD}">
      <dsp:nvSpPr>
        <dsp:cNvPr id="0" name=""/>
        <dsp:cNvSpPr/>
      </dsp:nvSpPr>
      <dsp:spPr>
        <a:xfrm rot="5400000">
          <a:off x="3286353" y="1572853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/>
        </a:p>
      </dsp:txBody>
      <dsp:txXfrm rot="-5400000">
        <a:off x="3630636" y="1728767"/>
        <a:ext cx="1027917" cy="1181514"/>
      </dsp:txXfrm>
    </dsp:sp>
    <dsp:sp modelId="{E0898271-DAC2-4087-9383-758A2F39D359}">
      <dsp:nvSpPr>
        <dsp:cNvPr id="0" name=""/>
        <dsp:cNvSpPr/>
      </dsp:nvSpPr>
      <dsp:spPr>
        <a:xfrm>
          <a:off x="1482328" y="1804578"/>
          <a:ext cx="1853803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 dirty="0"/>
        </a:p>
      </dsp:txBody>
      <dsp:txXfrm>
        <a:off x="1482328" y="1804578"/>
        <a:ext cx="1853803" cy="1029890"/>
      </dsp:txXfrm>
    </dsp:sp>
    <dsp:sp modelId="{600739A6-F9F4-4737-A2AB-28D5947FBAEC}">
      <dsp:nvSpPr>
        <dsp:cNvPr id="0" name=""/>
        <dsp:cNvSpPr/>
      </dsp:nvSpPr>
      <dsp:spPr>
        <a:xfrm rot="5400000">
          <a:off x="4899161" y="1572853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 dirty="0"/>
        </a:p>
      </dsp:txBody>
      <dsp:txXfrm rot="-5400000">
        <a:off x="5243444" y="1728767"/>
        <a:ext cx="1027917" cy="1181514"/>
      </dsp:txXfrm>
    </dsp:sp>
    <dsp:sp modelId="{15EF87D3-C29F-4760-9B74-064203F22DC0}">
      <dsp:nvSpPr>
        <dsp:cNvPr id="0" name=""/>
        <dsp:cNvSpPr/>
      </dsp:nvSpPr>
      <dsp:spPr>
        <a:xfrm rot="5400000">
          <a:off x="4095847" y="3029805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400" kern="1200" dirty="0"/>
        </a:p>
      </dsp:txBody>
      <dsp:txXfrm rot="-5400000">
        <a:off x="4440130" y="3185719"/>
        <a:ext cx="1027917" cy="1181514"/>
      </dsp:txXfrm>
    </dsp:sp>
    <dsp:sp modelId="{1FC50699-3A1A-4BAF-B1D9-0EACE34FBA55}">
      <dsp:nvSpPr>
        <dsp:cNvPr id="0" name=""/>
        <dsp:cNvSpPr/>
      </dsp:nvSpPr>
      <dsp:spPr>
        <a:xfrm>
          <a:off x="5746075" y="3261530"/>
          <a:ext cx="1915596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4E3409-E85C-4E80-B5BE-1F52A836132F}">
      <dsp:nvSpPr>
        <dsp:cNvPr id="0" name=""/>
        <dsp:cNvSpPr/>
      </dsp:nvSpPr>
      <dsp:spPr>
        <a:xfrm rot="5400000">
          <a:off x="2483038" y="3029805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 dirty="0"/>
        </a:p>
      </dsp:txBody>
      <dsp:txXfrm rot="-5400000">
        <a:off x="2827321" y="3185719"/>
        <a:ext cx="1027917" cy="1181514"/>
      </dsp:txXfrm>
    </dsp:sp>
    <dsp:sp modelId="{DF3EB018-6553-43E2-9BC9-EBF54187615B}">
      <dsp:nvSpPr>
        <dsp:cNvPr id="0" name=""/>
        <dsp:cNvSpPr/>
      </dsp:nvSpPr>
      <dsp:spPr>
        <a:xfrm rot="5400000">
          <a:off x="1635972" y="1610358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400" kern="1200" dirty="0"/>
        </a:p>
      </dsp:txBody>
      <dsp:txXfrm rot="-5400000">
        <a:off x="1980255" y="1766272"/>
        <a:ext cx="1027917" cy="1181514"/>
      </dsp:txXfrm>
    </dsp:sp>
    <dsp:sp modelId="{02B9F58D-9B57-4454-A85D-752E4CF9C1F4}">
      <dsp:nvSpPr>
        <dsp:cNvPr id="0" name=""/>
        <dsp:cNvSpPr/>
      </dsp:nvSpPr>
      <dsp:spPr>
        <a:xfrm>
          <a:off x="1482328" y="4718482"/>
          <a:ext cx="1853803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EACB35-588F-4CFE-831B-8448FC50E6A9}">
      <dsp:nvSpPr>
        <dsp:cNvPr id="0" name=""/>
        <dsp:cNvSpPr/>
      </dsp:nvSpPr>
      <dsp:spPr>
        <a:xfrm rot="5400000">
          <a:off x="3304542" y="1598600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400" b="1" kern="1200" dirty="0">
              <a:solidFill>
                <a:srgbClr val="FF0000"/>
              </a:solidFill>
            </a:rPr>
            <a:t>مُهَنْدِسٌ</a:t>
          </a:r>
          <a:endParaRPr lang="es-ES" sz="3400" b="1" kern="1200" dirty="0">
            <a:solidFill>
              <a:srgbClr val="FF0000"/>
            </a:solidFill>
          </a:endParaRPr>
        </a:p>
      </dsp:txBody>
      <dsp:txXfrm rot="-5400000">
        <a:off x="3648825" y="1754514"/>
        <a:ext cx="1027917" cy="1181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383645" y="6919361"/>
                <a:ext cx="2541155" cy="65979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7 توليف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C45E9-07B8-94D9-3BDA-C1A8F97A7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563689-6D55-046E-4704-1E69E015B4C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55E3E894-A1A6-3CD4-5343-99B8D6CA8114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الكلمات على الصفحة 17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أتمم كتابة الجمل الواردة في النشاط رقم4 على دفتري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D3769B-F6C2-704D-623B-336953D06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521" y="2350873"/>
            <a:ext cx="5496388" cy="71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5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988876" y="4099395"/>
            <a:ext cx="685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فقرة بسيطة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72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 سوف أقرأ الفقرة ، و انتم ستقرؤون مثلي.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بعد القراءة يطرح الأستاذ الأسئلة التالية: هل قرأت بصوت مسموع؟ هل كانت قراءتي سليمة ومسترسلة؟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0CBFD3-8B4E-9D68-ADA8-D74A8B325C5D}"/>
              </a:ext>
            </a:extLst>
          </p:cNvPr>
          <p:cNvSpPr txBox="1"/>
          <p:nvPr/>
        </p:nvSpPr>
        <p:spPr>
          <a:xfrm>
            <a:off x="978194" y="2653951"/>
            <a:ext cx="11674549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sz="6600" b="1" dirty="0"/>
              <a:t>رُبّانُ ٱلطّائِرَةِ 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يَجْلِسُ فِي قُمْرَةِ </a:t>
            </a:r>
            <a:r>
              <a:rPr kumimoji="0" lang="ar-MA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ٱلْقِيادَةِ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.</a:t>
            </a:r>
          </a:p>
          <a:p>
            <a:pPr algn="r"/>
            <a:r>
              <a:rPr lang="ar-MA" sz="6600" b="1" dirty="0"/>
              <a:t>يَقودُ ٱلطّائِرَةَ فِي </a:t>
            </a:r>
            <a:r>
              <a:rPr lang="ar-MA" sz="6600" b="1" dirty="0" err="1"/>
              <a:t>ٱلسَّماءِ</a:t>
            </a:r>
            <a:r>
              <a:rPr lang="ar-MA" sz="6600" b="1" dirty="0"/>
              <a:t>.</a:t>
            </a:r>
          </a:p>
          <a:p>
            <a:pPr algn="r"/>
            <a:r>
              <a:rPr lang="ar-MA" sz="6600" b="1" dirty="0"/>
              <a:t>يَسْتَخْدِمُ أَجْهِزَةَ </a:t>
            </a:r>
            <a:r>
              <a:rPr lang="ar-MA" sz="6600" b="1" dirty="0" err="1"/>
              <a:t>ٱلْمَلاحَةِ</a:t>
            </a:r>
            <a:r>
              <a:rPr lang="ar-MA" sz="6600" b="1" dirty="0"/>
              <a:t> الْجَوِّيَّةِ.</a:t>
            </a:r>
          </a:p>
          <a:p>
            <a:pPr algn="r"/>
            <a:r>
              <a:rPr lang="ar-MA" sz="6600" b="1" dirty="0"/>
              <a:t>يَحْرِصُ عَلى سَلامَةِ </a:t>
            </a:r>
            <a:r>
              <a:rPr lang="ar-MA" sz="6600" b="1" dirty="0" err="1"/>
              <a:t>ٱلرُّكّابِ</a:t>
            </a:r>
            <a:r>
              <a:rPr lang="ar-MA" sz="6600" b="1" dirty="0"/>
              <a:t> طِوالَ </a:t>
            </a:r>
            <a:r>
              <a:rPr lang="ar-MA" sz="6600" b="1" dirty="0" err="1"/>
              <a:t>ٱلرِّحْلَةِ</a:t>
            </a:r>
            <a:r>
              <a:rPr lang="ar-MA" sz="6600" b="1" dirty="0"/>
              <a:t>.</a:t>
            </a:r>
          </a:p>
          <a:p>
            <a:pPr algn="r"/>
            <a:r>
              <a:rPr lang="ar-MA" sz="6600" b="1" dirty="0"/>
              <a:t> يُسافِرُ إِلى بُلْدانٍ كَثيرَةٍ في </a:t>
            </a:r>
            <a:r>
              <a:rPr lang="ar-MA" sz="6600" b="1" dirty="0" err="1"/>
              <a:t>ٱلْعالَمِ</a:t>
            </a:r>
            <a:r>
              <a:rPr lang="ar-MA" sz="6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026BA-6FEF-F583-DAAE-BD037869C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5E8D238-6C28-CFDF-072D-223DA5D5EAAC}"/>
              </a:ext>
            </a:extLst>
          </p:cNvPr>
          <p:cNvSpPr txBox="1"/>
          <p:nvPr/>
        </p:nvSpPr>
        <p:spPr>
          <a:xfrm>
            <a:off x="1374470" y="930349"/>
            <a:ext cx="109670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الفقرة؟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قراءة الفقرة مع الحرص على القراءة  بطلاقة وتصحيح الأخطاء.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C744F7-31AB-5B0E-4932-B671D95874ED}"/>
              </a:ext>
            </a:extLst>
          </p:cNvPr>
          <p:cNvSpPr txBox="1"/>
          <p:nvPr/>
        </p:nvSpPr>
        <p:spPr>
          <a:xfrm>
            <a:off x="630191" y="3230180"/>
            <a:ext cx="1215014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رُبّانُ ٱلطّائِرَةِ يَجْلِسُ فِي قُمْرَةِ </a:t>
            </a:r>
            <a:r>
              <a:rPr kumimoji="0" lang="ar-MA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ٱلْقِيادَةِ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يَقودُ ٱلطّائِرَةَ فِي </a:t>
            </a:r>
            <a:r>
              <a:rPr kumimoji="0" lang="ar-MA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ٱلسَّماءِ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يَسْتَخْدِمُ أَجْهِزَةَ </a:t>
            </a:r>
            <a:r>
              <a:rPr kumimoji="0" lang="ar-MA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ٱلْمَلاحَةِ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الْجَوِّيَّةِ.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يَحْرِصُ عَلى سَلامَةِ </a:t>
            </a:r>
            <a:r>
              <a:rPr kumimoji="0" lang="ar-MA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ٱلرُّكّابِ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طِوالَ </a:t>
            </a:r>
            <a:r>
              <a:rPr kumimoji="0" lang="ar-MA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ٱلرِّحْلَةِ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يُسافِرُ إِلى بُلْدانٍ كَثيرَةٍ في </a:t>
            </a:r>
            <a:r>
              <a:rPr kumimoji="0" lang="ar-MA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ٱلْعالَمِ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4076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</a:p>
          <a:p>
            <a:pPr algn="ctr"/>
            <a:r>
              <a:rPr lang="ar-MA" sz="7200" b="1" dirty="0"/>
              <a:t>لعب الأدوار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618642"/>
            <a:ext cx="10277163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سأختار إحدى المهن و أتقمص دور صاحبها: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ينمذج</a:t>
            </a: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الأستاذ النشاط: أنا الطبيب أشخص الأمراض و أصف الدواء ، أساعد المرضى على الشفاء و أقلل من أوجاعهم وأزرع في قلوبهم الطمأنينة والسكينة، قد لا أنام في بعض الليالي حرصا على سلامة المرضى ولكنني فخور بعملي.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7463D220-EE74-5554-93F7-DE1AA638EE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1639230" y="2050473"/>
            <a:ext cx="10415238" cy="761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11A09BC-FEEC-CB96-5F13-0B979AFB4F10}"/>
              </a:ext>
            </a:extLst>
          </p:cNvPr>
          <p:cNvSpPr txBox="1"/>
          <p:nvPr/>
        </p:nvSpPr>
        <p:spPr>
          <a:xfrm>
            <a:off x="1574647" y="869378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مهلة للتفكير و  تقمصوا دور صاحب المهنة تحدثوا عن دورها في المجتمع وعن مزاياها وصعوباتها .</a:t>
            </a:r>
          </a:p>
          <a:p>
            <a:pPr marL="977900" algn="just" defTabSz="1074738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يقم ويلعب دور صاحب المهنة المختارة؟</a:t>
            </a: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EC8CE1-C546-48C3-FB43-447CA9E13C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1574647" y="2050473"/>
            <a:ext cx="1101508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سنختار مهنة ثم سنبحث عن خريطة الكلمة: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 الأستاذ النشاط.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56D5813-E4CF-00DB-F8D7-E393E62AA2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5831502"/>
              </p:ext>
            </p:extLst>
          </p:nvPr>
        </p:nvGraphicFramePr>
        <p:xfrm>
          <a:off x="2721240" y="342553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E0200-CD89-CC3E-0CC6-872A7A554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E13390-05C5-9260-32D0-2738D94E1753}"/>
              </a:ext>
            </a:extLst>
          </p:cNvPr>
          <p:cNvSpPr txBox="1"/>
          <p:nvPr/>
        </p:nvSpPr>
        <p:spPr>
          <a:xfrm>
            <a:off x="2721240" y="868864"/>
            <a:ext cx="99311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اختاروا مهنة من المهن ثم ابحثوا عن خريطة الكلمة:</a:t>
            </a:r>
          </a:p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تعرض أعمال المجموعات أو الثنائيات ويتم تشجيع من توفق في إيجاد أكبر عدد من الكلمات الصحيحة.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75BFEF6-B213-07EF-B281-2350BFACF8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2834872"/>
              </p:ext>
            </p:extLst>
          </p:nvPr>
        </p:nvGraphicFramePr>
        <p:xfrm>
          <a:off x="2618509" y="3439391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47D7FDC-A2EB-44C2-0A61-3901440617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497" y="748167"/>
            <a:ext cx="1926503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53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2514599" y="1034139"/>
            <a:ext cx="99294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03865E4-C7C5-2CEB-602A-CF6BADAC3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94" y="3291840"/>
            <a:ext cx="10080703" cy="509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8D055F7-26E0-97D3-760C-01E6391EB45D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71124AB-B99C-16DD-C2CB-81E69FE43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19" y="2595151"/>
            <a:ext cx="10077561" cy="50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F7007-A590-8928-7680-D3D387E17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47C08-7940-A500-18DB-CE7B44870E56}"/>
              </a:ext>
            </a:extLst>
          </p:cNvPr>
          <p:cNvSpPr txBox="1"/>
          <p:nvPr/>
        </p:nvSpPr>
        <p:spPr>
          <a:xfrm>
            <a:off x="491763" y="895640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الجمل  بسرعة ودقة و انتم ستفعلون مثلي..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9B069F-B20B-4B86-CB6E-530D370BD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876837-47D2-B1E4-271F-4DAA2774A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364" y="2890734"/>
            <a:ext cx="7592291" cy="24332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DFEFD71-6B7C-BEDF-0FE2-AEB963471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4364" y="6148700"/>
            <a:ext cx="7703127" cy="230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28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60771-5D11-3076-3D3F-A13EFFB3C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A322AE-AD23-3FB1-9180-D491021C2D08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الجمل مع التأكيد على الدقة والسرعة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DDFBE98-8A57-4DED-C437-3ECAC0FF1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A1372D-0CDB-220A-9EC1-B311F2434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109" y="2932298"/>
            <a:ext cx="7592291" cy="243325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D52504-FCDC-B30B-BA1A-09190278A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0485" y="6183322"/>
            <a:ext cx="7699915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49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1003364"/>
            <a:ext cx="123363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18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القراءة و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43158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2 ص 18، أتمموا كتابة الجمل بالكلمات المناسبة.</a:t>
            </a:r>
          </a:p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ناقش الإجابات مع زميلك.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DC2A3E-7E3C-F64E-884A-7B6685C19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3535540"/>
            <a:ext cx="11135360" cy="42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9C454-B001-A5DF-E7F4-8AF20653C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53A9867-7941-661C-A02A-C145CB860156}"/>
              </a:ext>
            </a:extLst>
          </p:cNvPr>
          <p:cNvSpPr txBox="1"/>
          <p:nvPr/>
        </p:nvSpPr>
        <p:spPr>
          <a:xfrm>
            <a:off x="243158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</a:t>
            </a:r>
          </a:p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من يقرأ ؟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AF992C6-EC3A-66C5-227C-8845BC4F1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E147C4-56D5-BBF1-B653-90C521826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3535540"/>
            <a:ext cx="11135360" cy="42978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9DE4E84-EB60-0047-62CC-8459B3C44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702" y="4719272"/>
            <a:ext cx="1351279" cy="6223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310F4CF-5EE0-055B-4E02-A48E8F088C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470" y="4075349"/>
            <a:ext cx="1201391" cy="60580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6A2A8F0-C317-DB85-032E-5F458B1FAB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5289" y="7115745"/>
            <a:ext cx="1351280" cy="52327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5FBB33C-2682-A0B9-348A-D7865599C1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9981" y="5567728"/>
            <a:ext cx="1201391" cy="60448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AFA7A1C-DBD6-7247-0AE8-85F569FDFF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4320" y="6309360"/>
            <a:ext cx="1554479" cy="60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756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1EB50-D7E6-2F03-E2D2-06793AD07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F4C6F53-1B51-9AEE-A8A6-2FD71F7B3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141F5FD-40CE-9AC5-E53D-7675CD1450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19ED4C-277D-6F79-A3E2-93AFDE056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075813-82A6-200D-5483-95DB35E75E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84DC752-35EE-4843-1FEA-7A24B8111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E7B4E99-EDFA-55DD-15F8-4EBA35EE70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ar-MA" dirty="0"/>
              <a:t>5</a:t>
            </a:r>
            <a:endParaRPr lang="es-ES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0A3B6C26-F85C-528B-EAA3-35B41B3AF00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CB496B9-E72F-E920-554B-6D9B019067A9}"/>
              </a:ext>
            </a:extLst>
          </p:cNvPr>
          <p:cNvSpPr/>
          <p:nvPr/>
        </p:nvSpPr>
        <p:spPr>
          <a:xfrm>
            <a:off x="1179966" y="3381153"/>
            <a:ext cx="5678034" cy="34236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4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لعبة  تيك تاك توك </a:t>
            </a:r>
            <a:endParaRPr kumimoji="0" lang="es-ES" sz="4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F354FD3-0DD6-3458-3D3F-DBE607C2AA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ar-MA" dirty="0"/>
              <a:t>ألعاب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4919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A84330-F9EA-6409-4667-382ECF276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162668"/>
              </p:ext>
            </p:extLst>
          </p:nvPr>
        </p:nvGraphicFramePr>
        <p:xfrm>
          <a:off x="2423160" y="3368040"/>
          <a:ext cx="8503920" cy="465328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17229">
                  <a:extLst>
                    <a:ext uri="{9D8B030D-6E8A-4147-A177-3AD203B41FA5}">
                      <a16:colId xmlns:a16="http://schemas.microsoft.com/office/drawing/2014/main" val="951696493"/>
                    </a:ext>
                  </a:extLst>
                </a:gridCol>
                <a:gridCol w="2952051">
                  <a:extLst>
                    <a:ext uri="{9D8B030D-6E8A-4147-A177-3AD203B41FA5}">
                      <a16:colId xmlns:a16="http://schemas.microsoft.com/office/drawing/2014/main" val="410138103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1010418091"/>
                    </a:ext>
                  </a:extLst>
                </a:gridCol>
              </a:tblGrid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>
                          <a:solidFill>
                            <a:srgbClr val="FF0000"/>
                          </a:solidFill>
                        </a:rPr>
                        <a:t>عَسَلُ</a:t>
                      </a:r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sz="5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1666411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النَّحْلِ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4788368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dirty="0"/>
                        <a:t>يُعالِجُ</a:t>
                      </a:r>
                      <a:endParaRPr lang="es-ES" sz="4800" b="1" dirty="0"/>
                    </a:p>
                    <a:p>
                      <a:pPr algn="ctr"/>
                      <a:endParaRPr lang="es-ES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/>
                        <a:t>الطَّبيبُ</a:t>
                      </a:r>
                      <a:endParaRPr lang="es-E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5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لَذيذٌ</a:t>
                      </a:r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274603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F7D5A1F-F52B-3DE0-D082-7B09AA40CDB9}"/>
              </a:ext>
            </a:extLst>
          </p:cNvPr>
          <p:cNvCxnSpPr>
            <a:cxnSpLocks/>
          </p:cNvCxnSpPr>
          <p:nvPr/>
        </p:nvCxnSpPr>
        <p:spPr>
          <a:xfrm flipV="1">
            <a:off x="4114800" y="3685309"/>
            <a:ext cx="6026727" cy="3574473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23FE83B-7AE8-9B92-018C-41578022B2DB}"/>
              </a:ext>
            </a:extLst>
          </p:cNvPr>
          <p:cNvSpPr/>
          <p:nvPr/>
        </p:nvSpPr>
        <p:spPr>
          <a:xfrm>
            <a:off x="791308" y="488146"/>
            <a:ext cx="11262333" cy="173664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نلعب اليوم لعبة تيك تاك توك ولكن بشكل مختلف على كل واحد منكم اختيار جملة من ثلاث كلمات و محاولة كتابتها على السطر أو العمود أو بشكل مائل لكي يفوز في اللعبة.</a:t>
            </a:r>
          </a:p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النشاط قبل أن </a:t>
            </a:r>
            <a:r>
              <a:rPr lang="ar-MA" sz="2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رسم الشبكة على الورقة واللعب في ثنائيات.</a:t>
            </a:r>
            <a:endParaRPr lang="es-ES" sz="28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979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143500"/>
            <a:ext cx="10577866" cy="3224872"/>
            <a:chOff x="2182274" y="5143500"/>
            <a:chExt cx="9354529" cy="2379004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143500"/>
              <a:ext cx="9354529" cy="1509008"/>
              <a:chOff x="3324720" y="5038743"/>
              <a:chExt cx="9354529" cy="1509008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 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 و الجمل على الصفحة 18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6C553A0-C11B-C34D-7F9E-41D64B018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350874"/>
            <a:ext cx="5056909" cy="71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5498460" y="636788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الكلمات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3481" y="2611558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475512"/>
              </p:ext>
            </p:extLst>
          </p:nvPr>
        </p:nvGraphicFramePr>
        <p:xfrm>
          <a:off x="1246909" y="1536448"/>
          <a:ext cx="11166764" cy="776184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     إملاء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88765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83761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تكملة جمل؛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 جمل بسيطة.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تيك تاك توك.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3056479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71529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840554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اليوم: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اِحْتِرامُ الآخَرِ</a:t>
            </a:r>
            <a:endParaRPr kumimoji="0" lang="fr-FR" sz="115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2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سلوك اليوم حول الاستماع و أخذ الكلمة،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/>
        </p:nvGraphicFramePr>
        <p:xfrm>
          <a:off x="2126744" y="3976577"/>
          <a:ext cx="9781719" cy="3258429"/>
        </p:xfrm>
        <a:graphic>
          <a:graphicData uri="http://schemas.openxmlformats.org/drawingml/2006/table">
            <a:tbl>
              <a:tblPr rtl="1" firstRow="1" firstCol="1" bandRow="1"/>
              <a:tblGrid>
                <a:gridCol w="9781719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3258429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أحترم أستاذي ولا أرفع صوتي في حضوره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أحترم زملائي وأقبل آراءهم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>
                        <a:buNone/>
                      </a:pPr>
                      <a:r>
                        <a:rPr lang="ar-MA" sz="4000" dirty="0">
                          <a:effectLst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- أتقبل تصحيح زملائي لخطئي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3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1837</TotalTime>
  <Words>838</Words>
  <Application>Microsoft Office PowerPoint</Application>
  <PresentationFormat>Personnalisé</PresentationFormat>
  <Paragraphs>153</Paragraphs>
  <Slides>32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32</vt:i4>
      </vt:variant>
    </vt:vector>
  </HeadingPairs>
  <TitlesOfParts>
    <vt:vector size="5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AMAADID RACHID</cp:lastModifiedBy>
  <cp:revision>2218</cp:revision>
  <dcterms:created xsi:type="dcterms:W3CDTF">2014-10-09T07:32:24Z</dcterms:created>
  <dcterms:modified xsi:type="dcterms:W3CDTF">2025-09-26T14:24:21Z</dcterms:modified>
</cp:coreProperties>
</file>