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comments/comment1.xml" ContentType="application/vnd.openxmlformats-officedocument.presentationml.comments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42"/>
  </p:notesMasterIdLst>
  <p:handoutMasterIdLst>
    <p:handoutMasterId r:id="rId43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2134808611" r:id="rId13"/>
    <p:sldId id="2134808582" r:id="rId14"/>
    <p:sldId id="2134808513" r:id="rId15"/>
    <p:sldId id="542" r:id="rId16"/>
    <p:sldId id="2134808535" r:id="rId17"/>
    <p:sldId id="2134808612" r:id="rId18"/>
    <p:sldId id="2134808448" r:id="rId19"/>
    <p:sldId id="2134808532" r:id="rId20"/>
    <p:sldId id="2134808474" r:id="rId21"/>
    <p:sldId id="2134808538" r:id="rId22"/>
    <p:sldId id="2134808599" r:id="rId23"/>
    <p:sldId id="597" r:id="rId24"/>
    <p:sldId id="2134808445" r:id="rId25"/>
    <p:sldId id="2134808554" r:id="rId26"/>
    <p:sldId id="2134808499" r:id="rId27"/>
    <p:sldId id="2134808547" r:id="rId28"/>
    <p:sldId id="2134808564" r:id="rId29"/>
    <p:sldId id="2134808548" r:id="rId30"/>
    <p:sldId id="2134808579" r:id="rId31"/>
    <p:sldId id="2134808613" r:id="rId32"/>
    <p:sldId id="2134808565" r:id="rId33"/>
    <p:sldId id="2134808614" r:id="rId34"/>
    <p:sldId id="2134808510" r:id="rId35"/>
    <p:sldId id="2134808580" r:id="rId36"/>
    <p:sldId id="2134808581" r:id="rId37"/>
    <p:sldId id="2134808501" r:id="rId38"/>
    <p:sldId id="2134808447" r:id="rId39"/>
    <p:sldId id="2134808553" r:id="rId40"/>
    <p:sldId id="2134808502" r:id="rId4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2134808611"/>
            <p14:sldId id="2134808582"/>
            <p14:sldId id="2134808513"/>
          </p14:sldIdLst>
        </p14:section>
        <p14:section name="نشاط اعتيادي" id="{3822E05A-48B7-466A-9806-AC1514DAD3AF}">
          <p14:sldIdLst>
            <p14:sldId id="542"/>
            <p14:sldId id="2134808535"/>
            <p14:sldId id="2134808612"/>
          </p14:sldIdLst>
        </p14:section>
        <p14:section name="تحدث وإغناء المعجم" id="{5F742C0B-3E93-40E7-BD04-47EA8F843380}">
          <p14:sldIdLst>
            <p14:sldId id="2134808448"/>
            <p14:sldId id="2134808532"/>
            <p14:sldId id="2134808474"/>
            <p14:sldId id="2134808538"/>
            <p14:sldId id="213480859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54"/>
            <p14:sldId id="2134808499"/>
            <p14:sldId id="2134808547"/>
            <p14:sldId id="2134808564"/>
            <p14:sldId id="2134808548"/>
            <p14:sldId id="2134808579"/>
            <p14:sldId id="2134808613"/>
            <p14:sldId id="2134808565"/>
            <p14:sldId id="2134808614"/>
            <p14:sldId id="2134808510"/>
          </p14:sldIdLst>
        </p14:section>
        <p14:section name="ألعاب" id="{66953B43-0502-40BE-9D9D-49C14FC1791C}">
          <p14:sldIdLst>
            <p14:sldId id="2134808580"/>
            <p14:sldId id="2134808581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FFFFFF"/>
    <a:srgbClr val="19199B"/>
    <a:srgbClr val="006DB4"/>
    <a:srgbClr val="E74C3C"/>
    <a:srgbClr val="D4EAF3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99" autoAdjust="0"/>
    <p:restoredTop sz="86609" autoAdjust="0"/>
  </p:normalViewPr>
  <p:slideViewPr>
    <p:cSldViewPr snapToGrid="0" showGuides="1">
      <p:cViewPr varScale="1">
        <p:scale>
          <a:sx n="36" d="100"/>
          <a:sy n="36" d="100"/>
        </p:scale>
        <p:origin x="514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5-09-15T22:08:51.104" idx="1">
    <p:pos x="8435" y="1842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1442 24504,'-2'56'0,"-4"-2"0,-3 1 0,-4 1 0,-3-2 0,-5 0 0,-3-1 0,-3 1 0,-4-3 0,-4 1 0,-3-1 0,-3-1 0,-3-3 0,-4 2 0,-3-2 0,-3-2 0,-3-2 0,-3 1 0,-3-3 0,-3-1 0,-2-2 0,-3-1 0,-2-2 0,-2-1 0,-2-3 0,-3-1 0,-2-2 0,-1-1 0,-2-4 0,-2 0 0,-1-4 0,-1 0 0,-2-4 0,0-1 0,-2-2 0,0-3 0,0-1 0,-2-1 0,1-5 0,0-1 0,-1-2 0,1-1 0,-1-5 0,2-1 0,0-1 0,1-3 0,0-2 0,1-1 0,2-4 0,1 0 0,1-4 0,3 0 0,0-4 0,3-1 0,1-2 0,2-1 0,3-3 0,1-1 0,4-2 0,2-1 0,3-2 0,2-1 0,2-3 0,4 1 0,3-2 0,3-2 0,4-2 0,2 2 0,4-3 0,3-1 0,3-1 0,5 1 0,2-3 0,4 1 0,4-1 0,3 0 0,4-2 0,4 1 0,4 1 0,3-2 0,4 0 0,3 2 0,4-1 0,4 0 0,4 0 0,3 1 0,4 1 0,4 1 0,2-1 0,5 1 0,3 2 0,3 0 0,4 2 0,2 0 0,4 0 0,3 4 0,3 0 0,4 1 0,2 2 0,2 0 0,3 3 0,2 2 0,4 0 0,1 3 0,3 1 0,2 3 0,1 1 0,3 2 0,0 1 0,3 3 0,1 3 0,1-1 0,2 5 0,1 1 0,0 2 0,1 3 0,0 1 0,2 1 0,-1 5 0,1 1 0,-1 2 0,0 1 0,1 5 0,-2 1 0,0 1 0,0 3 0,-2 2 0,0 1 0,-2 5 0,-1-1 0,-1 3 0,-2 3 0,-2 1 0,-1 2 0,-2 1 0,-3 3 0,-2 1 0,-2 3 0,-2 0 0,-3 2 0,-2 3 0,-3 0 0,-3 2 0,-3 1 0,-3 0 0,-3 4 0,-3 0 0,-4 0 0,-3 2 0,-3 0 0,-3 2 0,-4 1 0,-4-1 0,-3 1 0,-3 1 0,-5 1 0,-3 0 0,-4 0 0,-3-1 0,-4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1671 24504,'-2'65'0,"-4"-2"0,-3 1 0,-4 1 0,-3-2 0,-5 0 0,-3-2 0,-3 2 0,-4-3 0,-4 0 0,-3-2 0,-3 1 0,-3-4 0,-4 1 0,-3-1 0,-3-3 0,-3-1 0,-3 0 0,-3-4 0,-3 0 0,-2-3 0,-3-1 0,-2-2 0,-2-2 0,-2-2 0,-3-3 0,-2-2 0,-1-1 0,-2-3 0,-2-2 0,-1-4 0,-1 0 0,-2-3 0,0-4 0,-2 0 0,0-5 0,0-1 0,-2-1 0,1-5 0,0-2 0,-1-2 0,1-2 0,-1-5 0,2-1 0,0-1 0,1-5 0,0 0 0,1-4 0,2-3 0,1 0 0,1-4 0,3-2 0,0-3 0,3-1 0,1-2 0,2-3 0,3-2 0,1-2 0,4-2 0,2-1 0,3-3 0,2 0 0,2-4 0,4 0 0,3-1 0,3-3 0,4-1 0,2 1 0,4-4 0,3 1 0,3-2 0,5 0 0,2-3 0,4 2 0,4-2 0,3 0 0,4-2 0,4 1 0,4 1 0,3-2 0,4 0 0,3 2 0,4-1 0,4 0 0,4 0 0,3 2 0,4 0 0,4 1 0,2-1 0,5 2 0,3 2 0,3 0 0,4 2 0,2 0 0,4 1 0,3 3 0,3 1 0,4 1 0,2 2 0,2 1 0,3 3 0,2 2 0,4 0 0,1 4 0,3 0 0,2 5 0,1 0 0,3 3 0,0 1 0,3 3 0,1 4 0,1 0 0,2 3 0,1 4 0,0 0 0,1 5 0,0 1 0,2 1 0,-1 5 0,1 2 0,-1 2 0,0 2 0,1 5 0,-2 1 0,0 1 0,0 5 0,-2 0 0,0 4 0,-2 3 0,-1 0 0,-1 4 0,-2 3 0,-2 1 0,-1 3 0,-2 0 0,-3 5 0,-2 0 0,-2 4 0,-2 0 0,-3 2 0,-2 3 0,-3 1 0,-3 2 0,-3 1 0,-3 1 0,-3 3 0,-3 1 0,-4 0 0,-3 2 0,-3 0 0,-3 2 0,-4 2 0,-4-1 0,-3 1 0,-3 0 0,-5 2 0,-3 0 0,-4 0 0,-3-1 0,-4 2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1453 24504,'-2'57'0,"-4"-3"0,-3 2 0,-4 0 0,-3-1 0,-5-1 0,-3-1 0,-3 1 0,-4-2 0,-4 1 0,-3-3 0,-3 1 0,-3-3 0,-4 1 0,-3-2 0,-3-2 0,-3 0 0,-3-1 0,-3-4 0,-3 1 0,-2-2 0,-3-2 0,-2-2 0,-2-1 0,-2-2 0,-3-3 0,-2-1 0,-1 0 0,-2-5 0,-2 0 0,-1-4 0,-1 1 0,-2-5 0,0-1 0,-2-2 0,0-3 0,0-1 0,-2-1 0,1-5 0,0 0 0,-1-4 0,1 0 0,-1-5 0,2-1 0,0-1 0,1-3 0,0-2 0,1-1 0,2-5 0,1 1 0,1-4 0,3 0 0,0-5 0,3 0 0,1-1 0,2-3 0,3-2 0,1-1 0,4-2 0,2-2 0,3-2 0,2 1 0,2-4 0,4-1 0,3 0 0,3-2 0,4-2 0,2 1 0,4-3 0,3 1 0,3-3 0,5 1 0,2-2 0,4 1 0,4-1 0,3-1 0,4-1 0,4 0 0,4 2 0,3-3 0,4 1 0,3 1 0,4 0 0,4-1 0,4 1 0,3 1 0,4 0 0,4 1 0,2 0 0,5 1 0,3 1 0,3 1 0,4 2 0,2-1 0,4 1 0,3 3 0,3 1 0,4 1 0,2 1 0,2 1 0,3 3 0,2 2 0,4-1 0,1 5 0,3-1 0,2 3 0,1 2 0,3 2 0,0 1 0,3 3 0,1 2 0,1 1 0,2 3 0,1 3 0,0 0 0,1 4 0,0 1 0,2 1 0,-1 5 0,1 1 0,-1 2 0,0 1 0,1 5 0,-2 1 0,0 1 0,0 4 0,-2 0 0,0 3 0,-2 3 0,-1 1 0,-1 2 0,-2 3 0,-2 1 0,-1 2 0,-2 2 0,-3 3 0,-2-1 0,-2 5 0,-2-1 0,-3 2 0,-2 3 0,-3 1 0,-3 1 0,-3 1 0,-3 1 0,-3 3 0,-3 1 0,-4-1 0,-3 2 0,-3 1 0,-3 1 0,-4 1 0,-4 0 0,-3 1 0,-3 0 0,-5 1 0,-3 1 0,-4-1 0,-3 0 0,-4 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1442 24504,'-2'56'0,"-4"-2"0,-3 1 0,-4 1 0,-3-2 0,-5 0 0,-3-1 0,-3 1 0,-4-3 0,-4 1 0,-3-1 0,-3-1 0,-3-3 0,-4 2 0,-3-2 0,-3-2 0,-3-2 0,-3 1 0,-3-3 0,-3-1 0,-2-2 0,-3-1 0,-2-2 0,-2-1 0,-2-3 0,-3-1 0,-2-2 0,-1-1 0,-2-4 0,-2 0 0,-1-4 0,-1 0 0,-2-4 0,0-1 0,-2-2 0,0-3 0,0-1 0,-2-1 0,1-5 0,0-1 0,-1-2 0,1-1 0,-1-5 0,2-1 0,0-1 0,1-3 0,0-2 0,1-1 0,2-4 0,1 0 0,1-4 0,3 0 0,0-4 0,3-1 0,1-2 0,2-1 0,3-3 0,1-1 0,4-2 0,2-1 0,3-2 0,2-1 0,2-3 0,4 1 0,3-2 0,3-2 0,4-2 0,2 2 0,4-3 0,3-1 0,3-1 0,5 1 0,2-3 0,4 1 0,4-1 0,3 0 0,4-2 0,4 1 0,4 1 0,3-2 0,4 0 0,3 2 0,4-1 0,4 0 0,4 0 0,3 1 0,4 1 0,4 1 0,2-1 0,5 1 0,3 2 0,3 0 0,4 2 0,2 0 0,4 0 0,3 4 0,3 0 0,4 1 0,2 2 0,2 0 0,3 3 0,2 2 0,4 0 0,1 3 0,3 1 0,2 3 0,1 1 0,3 2 0,0 1 0,3 3 0,1 3 0,1-1 0,2 5 0,1 1 0,0 2 0,1 3 0,0 1 0,2 1 0,-1 5 0,1 1 0,-1 2 0,0 1 0,1 5 0,-2 1 0,0 1 0,0 3 0,-2 2 0,0 1 0,-2 5 0,-1-1 0,-1 3 0,-2 3 0,-2 1 0,-1 2 0,-2 1 0,-3 3 0,-2 1 0,-2 3 0,-2 0 0,-3 2 0,-2 3 0,-3 0 0,-3 2 0,-3 1 0,-3 0 0,-3 4 0,-3 0 0,-4 0 0,-3 2 0,-3 0 0,-3 2 0,-4 1 0,-4-1 0,-3 1 0,-3 1 0,-5 1 0,-3 0 0,-4 0 0,-3-1 0,-4 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1671 24504,'-2'65'0,"-4"-2"0,-3 1 0,-4 1 0,-3-2 0,-5 0 0,-3-2 0,-3 2 0,-4-3 0,-4 0 0,-3-2 0,-3 1 0,-3-4 0,-4 1 0,-3-1 0,-3-3 0,-3-1 0,-3 0 0,-3-4 0,-3 0 0,-2-3 0,-3-1 0,-2-2 0,-2-2 0,-2-2 0,-3-3 0,-2-2 0,-1-1 0,-2-3 0,-2-2 0,-1-4 0,-1 0 0,-2-3 0,0-4 0,-2 0 0,0-5 0,0-1 0,-2-1 0,1-5 0,0-2 0,-1-2 0,1-2 0,-1-5 0,2-1 0,0-1 0,1-5 0,0 0 0,1-4 0,2-3 0,1 0 0,1-4 0,3-2 0,0-3 0,3-1 0,1-2 0,2-3 0,3-2 0,1-2 0,4-2 0,2-1 0,3-3 0,2 0 0,2-4 0,4 0 0,3-1 0,3-3 0,4-1 0,2 1 0,4-4 0,3 1 0,3-2 0,5 0 0,2-3 0,4 2 0,4-2 0,3 0 0,4-2 0,4 1 0,4 1 0,3-2 0,4 0 0,3 2 0,4-1 0,4 0 0,4 0 0,3 2 0,4 0 0,4 1 0,2-1 0,5 2 0,3 2 0,3 0 0,4 2 0,2 0 0,4 1 0,3 3 0,3 1 0,4 1 0,2 2 0,2 1 0,3 3 0,2 2 0,4 0 0,1 4 0,3 0 0,2 5 0,1 0 0,3 3 0,0 1 0,3 3 0,1 4 0,1 0 0,2 3 0,1 4 0,0 0 0,1 5 0,0 1 0,2 1 0,-1 5 0,1 2 0,-1 2 0,0 2 0,1 5 0,-2 1 0,0 1 0,0 5 0,-2 0 0,0 4 0,-2 3 0,-1 0 0,-1 4 0,-2 3 0,-2 1 0,-1 3 0,-2 0 0,-3 5 0,-2 0 0,-2 4 0,-2 0 0,-3 2 0,-2 3 0,-3 1 0,-3 2 0,-3 1 0,-3 1 0,-3 3 0,-3 1 0,-4 0 0,-3 2 0,-3 0 0,-3 2 0,-4 2 0,-4-1 0,-3 1 0,-3 0 0,-5 2 0,-3 0 0,-4 0 0,-3-1 0,-4 2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1453 24504,'-2'57'0,"-4"-3"0,-3 2 0,-4 0 0,-3-1 0,-5-1 0,-3-1 0,-3 1 0,-4-2 0,-4 1 0,-3-3 0,-3 1 0,-3-3 0,-4 1 0,-3-2 0,-3-2 0,-3 0 0,-3-1 0,-3-4 0,-3 1 0,-2-2 0,-3-2 0,-2-2 0,-2-1 0,-2-2 0,-3-3 0,-2-1 0,-1 0 0,-2-5 0,-2 0 0,-1-4 0,-1 1 0,-2-5 0,0-1 0,-2-2 0,0-3 0,0-1 0,-2-1 0,1-5 0,0 0 0,-1-4 0,1 0 0,-1-5 0,2-1 0,0-1 0,1-3 0,0-2 0,1-1 0,2-5 0,1 1 0,1-4 0,3 0 0,0-5 0,3 0 0,1-1 0,2-3 0,3-2 0,1-1 0,4-2 0,2-2 0,3-2 0,2 1 0,2-4 0,4-1 0,3 0 0,3-2 0,4-2 0,2 1 0,4-3 0,3 1 0,3-3 0,5 1 0,2-2 0,4 1 0,4-1 0,3-1 0,4-1 0,4 0 0,4 2 0,3-3 0,4 1 0,3 1 0,4 0 0,4-1 0,4 1 0,3 1 0,4 0 0,4 1 0,2 0 0,5 1 0,3 1 0,3 1 0,4 2 0,2-1 0,4 1 0,3 3 0,3 1 0,4 1 0,2 1 0,2 1 0,3 3 0,2 2 0,4-1 0,1 5 0,3-1 0,2 3 0,1 2 0,3 2 0,0 1 0,3 3 0,1 2 0,1 1 0,2 3 0,1 3 0,0 0 0,1 4 0,0 1 0,2 1 0,-1 5 0,1 1 0,-1 2 0,0 1 0,1 5 0,-2 1 0,0 1 0,0 4 0,-2 0 0,0 3 0,-2 3 0,-1 1 0,-1 2 0,-2 3 0,-2 1 0,-1 2 0,-2 2 0,-3 3 0,-2-1 0,-2 5 0,-2-1 0,-3 2 0,-2 3 0,-3 1 0,-3 1 0,-3 1 0,-3 1 0,-3 3 0,-3 1 0,-4-1 0,-3 2 0,-3 1 0,-3 1 0,-4 1 0,-4 0 0,-3 1 0,-3 0 0,-5 1 0,-3 1 0,-4-1 0,-3 0 0,-4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customXml" Target="../ink/ink7.xml"/><Relationship Id="rId18" Type="http://schemas.openxmlformats.org/officeDocument/2006/relationships/customXml" Target="../ink/ink10.xml"/><Relationship Id="rId26" Type="http://schemas.openxmlformats.org/officeDocument/2006/relationships/image" Target="../media/image44.png"/><Relationship Id="rId3" Type="http://schemas.openxmlformats.org/officeDocument/2006/relationships/customXml" Target="../ink/ink1.xml"/><Relationship Id="rId21" Type="http://schemas.openxmlformats.org/officeDocument/2006/relationships/image" Target="../media/image41.png"/><Relationship Id="rId7" Type="http://schemas.openxmlformats.org/officeDocument/2006/relationships/image" Target="../media/image39.png"/><Relationship Id="rId12" Type="http://schemas.openxmlformats.org/officeDocument/2006/relationships/customXml" Target="../ink/ink6.xml"/><Relationship Id="rId17" Type="http://schemas.openxmlformats.org/officeDocument/2006/relationships/customXml" Target="../ink/ink9.xml"/><Relationship Id="rId25" Type="http://schemas.openxmlformats.org/officeDocument/2006/relationships/customXml" Target="../ink/ink15.xml"/><Relationship Id="rId2" Type="http://schemas.openxmlformats.org/officeDocument/2006/relationships/image" Target="../media/image36.png"/><Relationship Id="rId16" Type="http://schemas.openxmlformats.org/officeDocument/2006/relationships/customXml" Target="../ink/ink8.xml"/><Relationship Id="rId20" Type="http://schemas.openxmlformats.org/officeDocument/2006/relationships/customXml" Target="../ink/ink12.xml"/><Relationship Id="rId29" Type="http://schemas.openxmlformats.org/officeDocument/2006/relationships/customXml" Target="../ink/ink17.xml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2.xml"/><Relationship Id="rId11" Type="http://schemas.openxmlformats.org/officeDocument/2006/relationships/customXml" Target="../ink/ink5.xml"/><Relationship Id="rId24" Type="http://schemas.openxmlformats.org/officeDocument/2006/relationships/customXml" Target="../ink/ink14.xml"/><Relationship Id="rId32" Type="http://schemas.openxmlformats.org/officeDocument/2006/relationships/comments" Target="../comments/comment1.xml"/><Relationship Id="rId5" Type="http://schemas.openxmlformats.org/officeDocument/2006/relationships/image" Target="../media/image380.png"/><Relationship Id="rId15" Type="http://schemas.openxmlformats.org/officeDocument/2006/relationships/image" Target="../media/image42.png"/><Relationship Id="rId23" Type="http://schemas.openxmlformats.org/officeDocument/2006/relationships/image" Target="../media/image43.png"/><Relationship Id="rId28" Type="http://schemas.openxmlformats.org/officeDocument/2006/relationships/image" Target="../media/image45.png"/><Relationship Id="rId10" Type="http://schemas.openxmlformats.org/officeDocument/2006/relationships/customXml" Target="../ink/ink4.xml"/><Relationship Id="rId19" Type="http://schemas.openxmlformats.org/officeDocument/2006/relationships/customXml" Target="../ink/ink11.xml"/><Relationship Id="rId31" Type="http://schemas.openxmlformats.org/officeDocument/2006/relationships/image" Target="../media/image46.png"/><Relationship Id="rId9" Type="http://schemas.openxmlformats.org/officeDocument/2006/relationships/image" Target="../media/image40.png"/><Relationship Id="rId22" Type="http://schemas.openxmlformats.org/officeDocument/2006/relationships/customXml" Target="../ink/ink13.xml"/><Relationship Id="rId27" Type="http://schemas.openxmlformats.org/officeDocument/2006/relationships/customXml" Target="../ink/ink16.xml"/><Relationship Id="rId30" Type="http://schemas.openxmlformats.org/officeDocument/2006/relationships/customXml" Target="../ink/ink1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customXml" Target="../ink/ink26.xml"/><Relationship Id="rId18" Type="http://schemas.openxmlformats.org/officeDocument/2006/relationships/image" Target="../media/image41.png"/><Relationship Id="rId26" Type="http://schemas.openxmlformats.org/officeDocument/2006/relationships/customXml" Target="../ink/ink36.xml"/><Relationship Id="rId3" Type="http://schemas.openxmlformats.org/officeDocument/2006/relationships/customXml" Target="../ink/ink19.xml"/><Relationship Id="rId21" Type="http://schemas.openxmlformats.org/officeDocument/2006/relationships/customXml" Target="../ink/ink33.xml"/><Relationship Id="rId7" Type="http://schemas.openxmlformats.org/officeDocument/2006/relationships/customXml" Target="../ink/ink21.xml"/><Relationship Id="rId12" Type="http://schemas.openxmlformats.org/officeDocument/2006/relationships/customXml" Target="../ink/ink25.xml"/><Relationship Id="rId17" Type="http://schemas.openxmlformats.org/officeDocument/2006/relationships/customXml" Target="../ink/ink30.xml"/><Relationship Id="rId25" Type="http://schemas.openxmlformats.org/officeDocument/2006/relationships/customXml" Target="../ink/ink35.xml"/><Relationship Id="rId2" Type="http://schemas.openxmlformats.org/officeDocument/2006/relationships/image" Target="../media/image36.png"/><Relationship Id="rId16" Type="http://schemas.openxmlformats.org/officeDocument/2006/relationships/customXml" Target="../ink/ink29.xml"/><Relationship Id="rId20" Type="http://schemas.openxmlformats.org/officeDocument/2006/relationships/customXml" Target="../ink/ink32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8.png"/><Relationship Id="rId11" Type="http://schemas.openxmlformats.org/officeDocument/2006/relationships/customXml" Target="../ink/ink24.xml"/><Relationship Id="rId24" Type="http://schemas.openxmlformats.org/officeDocument/2006/relationships/image" Target="../media/image50.png"/><Relationship Id="rId5" Type="http://schemas.openxmlformats.org/officeDocument/2006/relationships/customXml" Target="../ink/ink20.xml"/><Relationship Id="rId15" Type="http://schemas.openxmlformats.org/officeDocument/2006/relationships/customXml" Target="../ink/ink28.xml"/><Relationship Id="rId23" Type="http://schemas.openxmlformats.org/officeDocument/2006/relationships/customXml" Target="../ink/ink34.xml"/><Relationship Id="rId10" Type="http://schemas.openxmlformats.org/officeDocument/2006/relationships/customXml" Target="../ink/ink23.xml"/><Relationship Id="rId19" Type="http://schemas.openxmlformats.org/officeDocument/2006/relationships/customXml" Target="../ink/ink31.xml"/><Relationship Id="rId4" Type="http://schemas.openxmlformats.org/officeDocument/2006/relationships/image" Target="../media/image47.png"/><Relationship Id="rId9" Type="http://schemas.openxmlformats.org/officeDocument/2006/relationships/customXml" Target="../ink/ink22.xml"/><Relationship Id="rId14" Type="http://schemas.openxmlformats.org/officeDocument/2006/relationships/customXml" Target="../ink/ink27.xml"/><Relationship Id="rId22" Type="http://schemas.openxmlformats.org/officeDocument/2006/relationships/image" Target="../media/image49.png"/><Relationship Id="rId27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5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35126" y="839934"/>
            <a:ext cx="1069925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 </a:t>
            </a: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توظيف معجم بسيط المهن والحرف و قراءة كلمات وجمل بدقة وسرعة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.</a:t>
            </a:r>
            <a:endParaRPr lang="fr-FR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dobe Arabic" panose="02040503050201020203" pitchFamily="18" charset="-78"/>
            </a:endParaRPr>
          </a:p>
        </p:txBody>
      </p:sp>
      <p:pic>
        <p:nvPicPr>
          <p:cNvPr id="5" name="Image 4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BBF1E39-51BB-057E-00E4-61FC53978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58" y="615065"/>
            <a:ext cx="1637126" cy="1773175"/>
          </a:xfrm>
          <a:prstGeom prst="rect">
            <a:avLst/>
          </a:prstGeom>
        </p:spPr>
      </p:pic>
      <p:pic>
        <p:nvPicPr>
          <p:cNvPr id="2" name="Image 1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1DAE7F0A-103D-F261-46BF-D8CD3AC09E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067" y="2388240"/>
            <a:ext cx="6223122" cy="788199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4435309-C527-02A2-74B6-055F8D3ABE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58" y="2388240"/>
            <a:ext cx="6064239" cy="788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DE520F-2AFB-1700-34C5-D78D310FE3CE}"/>
              </a:ext>
            </a:extLst>
          </p:cNvPr>
          <p:cNvSpPr txBox="1"/>
          <p:nvPr/>
        </p:nvSpPr>
        <p:spPr>
          <a:xfrm>
            <a:off x="988876" y="4099395"/>
            <a:ext cx="6858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فقرة بسيطة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72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73C7-F007-8560-7D59-4AC76C23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2BEE52D-28C8-3ED8-FF3D-F79FB8DC33EA}"/>
              </a:ext>
            </a:extLst>
          </p:cNvPr>
          <p:cNvSpPr txBox="1"/>
          <p:nvPr/>
        </p:nvSpPr>
        <p:spPr>
          <a:xfrm>
            <a:off x="1451769" y="951614"/>
            <a:ext cx="109670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 سوف أقرأ الفقرة ، و انتم ستقرؤون مثلي.</a:t>
            </a:r>
          </a:p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بعد القراءة يطرح الأستاذ الأسئلة التالية: هل قرأت بصوت مسموع؟ هل كانت قراءتي سليمة ومسترسلة؟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66D8154-7C1E-0FF5-969B-1AEA5DB9994C}"/>
              </a:ext>
            </a:extLst>
          </p:cNvPr>
          <p:cNvSpPr/>
          <p:nvPr/>
        </p:nvSpPr>
        <p:spPr>
          <a:xfrm>
            <a:off x="2509284" y="3317358"/>
            <a:ext cx="9909544" cy="50823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MA" sz="4400" dirty="0"/>
              <a:t>  </a:t>
            </a:r>
          </a:p>
          <a:p>
            <a:pPr algn="r"/>
            <a:r>
              <a:rPr lang="ar-MA" sz="5400" dirty="0"/>
              <a:t>اَلْمُعَلِّمُ 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النّاجِحُ </a:t>
            </a:r>
            <a:r>
              <a:rPr lang="ar-MA" sz="5400" dirty="0"/>
              <a:t>يُعَلِّمُ </a:t>
            </a:r>
            <a:r>
              <a:rPr lang="ar-MA" sz="5400" dirty="0" err="1"/>
              <a:t>ٱلْأَطْفالَ</a:t>
            </a:r>
            <a:r>
              <a:rPr lang="ar-MA" sz="5400" dirty="0"/>
              <a:t>.</a:t>
            </a:r>
          </a:p>
          <a:p>
            <a:pPr algn="r"/>
            <a:r>
              <a:rPr lang="ar-MA" sz="5400" dirty="0"/>
              <a:t>يَشْرَحُ الدَّرْسَ بِوُضُوحٍ.</a:t>
            </a:r>
          </a:p>
          <a:p>
            <a:pPr algn="r"/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يُحِبُّ عَمَلَهُ و</a:t>
            </a:r>
            <a:r>
              <a:rPr lang="ar-MA" sz="5400" dirty="0"/>
              <a:t>يَكونُ قُدْوَةً لِلطُّلَّابِ.</a:t>
            </a:r>
          </a:p>
          <a:p>
            <a:pPr algn="r"/>
            <a:r>
              <a:rPr lang="ar-MA" sz="5400" dirty="0"/>
              <a:t> 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3688378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026BA-6FEF-F583-DAAE-BD037869C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5E8D238-6C28-CFDF-072D-223DA5D5EAAC}"/>
              </a:ext>
            </a:extLst>
          </p:cNvPr>
          <p:cNvSpPr txBox="1"/>
          <p:nvPr/>
        </p:nvSpPr>
        <p:spPr>
          <a:xfrm>
            <a:off x="1374470" y="930349"/>
            <a:ext cx="109670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الفقرة؟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يتناوب المتعلمون على قراءة الفقرة مع الحرص على القراءة  بطلاقة وتصحيح الأخطاء.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7BFF8A7-6862-528A-21AC-F789D6E5C26B}"/>
              </a:ext>
            </a:extLst>
          </p:cNvPr>
          <p:cNvSpPr/>
          <p:nvPr/>
        </p:nvSpPr>
        <p:spPr>
          <a:xfrm>
            <a:off x="2509284" y="3317358"/>
            <a:ext cx="9909544" cy="50823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MA" sz="4400" dirty="0"/>
              <a:t>  </a:t>
            </a:r>
          </a:p>
          <a:p>
            <a:pPr algn="r"/>
            <a:r>
              <a:rPr lang="ar-MA" sz="5400" dirty="0"/>
              <a:t>اَلْمُعَلِّمُ 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النّاجِحُ </a:t>
            </a:r>
            <a:r>
              <a:rPr lang="ar-MA" sz="5400" dirty="0"/>
              <a:t>يُعَلِّمُ </a:t>
            </a:r>
            <a:r>
              <a:rPr lang="ar-MA" sz="5400" dirty="0" err="1"/>
              <a:t>ٱلْأَطْفالَ</a:t>
            </a:r>
            <a:r>
              <a:rPr lang="ar-MA" sz="5400" dirty="0"/>
              <a:t>.</a:t>
            </a:r>
          </a:p>
          <a:p>
            <a:pPr algn="r"/>
            <a:r>
              <a:rPr lang="ar-MA" sz="5400" dirty="0"/>
              <a:t>يَشْرَحُ الدَّرْسَ بِوُضُوحٍ.</a:t>
            </a:r>
          </a:p>
          <a:p>
            <a:pPr algn="r"/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يُحِبُّ عَمَلَهُ و</a:t>
            </a:r>
            <a:r>
              <a:rPr lang="ar-MA" sz="5400" dirty="0"/>
              <a:t>يَكونُ قُدْوَةً لِلطُّلَّابِ.</a:t>
            </a:r>
          </a:p>
          <a:p>
            <a:pPr algn="r"/>
            <a:r>
              <a:rPr lang="ar-MA" sz="5400" dirty="0"/>
              <a:t> 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3774076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AB89850-D533-692A-7F42-722432CA4C40}"/>
              </a:ext>
            </a:extLst>
          </p:cNvPr>
          <p:cNvSpPr/>
          <p:nvPr/>
        </p:nvSpPr>
        <p:spPr>
          <a:xfrm>
            <a:off x="988876" y="3530009"/>
            <a:ext cx="5007887" cy="18925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المهن والحرف</a:t>
            </a:r>
            <a:endParaRPr lang="es-ES" sz="7200" b="1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5C6F-EA54-696A-E3F8-FED2D35B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0467F4-76B8-FE9E-CF79-4DF264ACC7E5}"/>
              </a:ext>
            </a:extLst>
          </p:cNvPr>
          <p:cNvSpPr txBox="1"/>
          <p:nvPr/>
        </p:nvSpPr>
        <p:spPr>
          <a:xfrm>
            <a:off x="2169041" y="964890"/>
            <a:ext cx="10277163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جيدا، سأقوم بملاحظة الصورة وسأشير إلى عنصر منها وأعبر عنه بكلمة: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يستكشف الأستاذ كل الصورة قبل أن يشير  إلى عنصر من عناصر الصورة، ثم يسميه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95FCC5-E0E5-52FB-CCA3-50745536F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3" name="Image 2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7463D220-EE74-5554-93F7-DE1AA638EE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51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11A09BC-FEEC-CB96-5F13-0B979AFB4F10}"/>
              </a:ext>
            </a:extLst>
          </p:cNvPr>
          <p:cNvSpPr txBox="1"/>
          <p:nvPr/>
        </p:nvSpPr>
        <p:spPr>
          <a:xfrm>
            <a:off x="1385077" y="765501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سيعبر عن عنصر من عناصر الصورة بكلمة واحدة.</a:t>
            </a:r>
          </a:p>
          <a:p>
            <a:pPr marL="977900" algn="just" defTabSz="1074738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الكلمات على السبورة.</a:t>
            </a: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EC8CE1-C546-48C3-FB43-447CA9E13C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CE31-3172-C2C0-789B-9BD0640C78A8}"/>
              </a:ext>
            </a:extLst>
          </p:cNvPr>
          <p:cNvSpPr txBox="1"/>
          <p:nvPr/>
        </p:nvSpPr>
        <p:spPr>
          <a:xfrm>
            <a:off x="2721240" y="868864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سنختار كلمة ثم نكتب كلمات </a:t>
            </a:r>
            <a:r>
              <a:rPr lang="ar-MA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مسجوعة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على منوالها: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 الأستاذ النشاط.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69D731-CC4C-C3FE-AEC0-7E122444A0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7051053-BEAB-3A2A-DC7A-4D3058374E5D}"/>
              </a:ext>
            </a:extLst>
          </p:cNvPr>
          <p:cNvSpPr/>
          <p:nvPr/>
        </p:nvSpPr>
        <p:spPr>
          <a:xfrm>
            <a:off x="5702594" y="2936631"/>
            <a:ext cx="2721935" cy="1131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b="1" dirty="0">
                <a:solidFill>
                  <a:srgbClr val="FF0000"/>
                </a:solidFill>
              </a:rPr>
              <a:t>شُهودٌ</a:t>
            </a:r>
            <a:endParaRPr lang="es-ES" sz="2800" b="1" dirty="0">
              <a:solidFill>
                <a:srgbClr val="FF0000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ED00B20-69BD-7180-95A4-1CEB4417910E}"/>
              </a:ext>
            </a:extLst>
          </p:cNvPr>
          <p:cNvSpPr/>
          <p:nvPr/>
        </p:nvSpPr>
        <p:spPr>
          <a:xfrm>
            <a:off x="5702595" y="4577960"/>
            <a:ext cx="2721935" cy="4840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5400" dirty="0">
              <a:solidFill>
                <a:srgbClr val="FF0000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3C81353-E34D-C0CF-4B71-FC193089A8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889" y="4990724"/>
            <a:ext cx="2041344" cy="401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1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37CF0-CBF9-88F3-DB02-07F60C5DD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CF07FA0-A6A4-DFC8-E306-BA8333C719AD}"/>
              </a:ext>
            </a:extLst>
          </p:cNvPr>
          <p:cNvSpPr txBox="1"/>
          <p:nvPr/>
        </p:nvSpPr>
        <p:spPr>
          <a:xfrm>
            <a:off x="1776046" y="838178"/>
            <a:ext cx="10823607" cy="1066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lnSpc>
                <a:spcPct val="150000"/>
              </a:lnSpc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أمامكم كلمتين، كل مجموعة/ ثنائي ستختار واحدة، وتقوم بكتابة كلمات أخرى </a:t>
            </a:r>
            <a:r>
              <a:rPr lang="a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مسجوعة</a:t>
            </a: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على منوالها:</a:t>
            </a:r>
          </a:p>
          <a:p>
            <a:pPr marL="0" marR="0" lvl="0" indent="0" algn="r" defTabSz="685834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يتم العمل في مجموعات أو في ثنائيات، ويتم تشجيع المجموعة الحاصلة على أكبر عدد من الكلمات ذات معنى.</a:t>
            </a:r>
            <a:r>
              <a:rPr lang="ar-MA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1F6187-4921-5A45-561E-13C133D767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0E04E2-DBDF-4470-FD4C-2BFFD7BB1D99}"/>
              </a:ext>
            </a:extLst>
          </p:cNvPr>
          <p:cNvSpPr/>
          <p:nvPr/>
        </p:nvSpPr>
        <p:spPr>
          <a:xfrm>
            <a:off x="2914571" y="2635624"/>
            <a:ext cx="2721935" cy="1131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b="1" dirty="0"/>
              <a:t>لِسانٌ</a:t>
            </a:r>
            <a:endParaRPr lang="es-ES" b="1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6FC6C81-0313-DD04-B586-89AC6428FE56}"/>
              </a:ext>
            </a:extLst>
          </p:cNvPr>
          <p:cNvSpPr/>
          <p:nvPr/>
        </p:nvSpPr>
        <p:spPr>
          <a:xfrm>
            <a:off x="2657617" y="4268678"/>
            <a:ext cx="3235842" cy="4840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D717C7-BA03-4B3D-1169-6FAC9B530A37}"/>
              </a:ext>
            </a:extLst>
          </p:cNvPr>
          <p:cNvSpPr/>
          <p:nvPr/>
        </p:nvSpPr>
        <p:spPr>
          <a:xfrm>
            <a:off x="9037466" y="2743199"/>
            <a:ext cx="2721935" cy="1131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b="1" dirty="0"/>
              <a:t>قَطيعٌ</a:t>
            </a:r>
            <a:endParaRPr lang="es-ES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0A6FBF0-1989-C4A3-B2C7-74E8B4F3D4BC}"/>
              </a:ext>
            </a:extLst>
          </p:cNvPr>
          <p:cNvSpPr/>
          <p:nvPr/>
        </p:nvSpPr>
        <p:spPr>
          <a:xfrm>
            <a:off x="8780512" y="4268678"/>
            <a:ext cx="3235842" cy="4840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6388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65DC5D-E389-CA9F-CA9F-0F366CDD6B49}"/>
              </a:ext>
            </a:extLst>
          </p:cNvPr>
          <p:cNvSpPr txBox="1"/>
          <p:nvPr/>
        </p:nvSpPr>
        <p:spPr>
          <a:xfrm>
            <a:off x="731624" y="4758278"/>
            <a:ext cx="737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rtl="1"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المهن والحرف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2514599" y="1034139"/>
            <a:ext cx="99294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سأقرأ الكلمات التالية بدقة وسرعة و سيأتي دوركم في القراءة.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2781E23-01A4-44E4-0138-808758E40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1" y="4351764"/>
            <a:ext cx="10478086" cy="278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79F48-43E0-25DC-7424-B2D45818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8D055F7-26E0-97D3-760C-01E6391EB45D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التلاميذ لقراءة الكلمات مع التأكيد على الدقة والسرعة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F68BC-4752-2A9F-4CE7-A3FDDB1D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BD09123-AB38-E0DB-28DC-3F3AF69BD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308" y="3359888"/>
            <a:ext cx="9080939" cy="425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26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1003364"/>
            <a:ext cx="1233638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17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القراءة و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431583" y="891276"/>
            <a:ext cx="1021924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2 ص 17  تناوب على القراءة و التصحيح مع زميلك (أحدكم يقرأ والآخر يصحح ثم تتبادلان الأدوار)..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C217D9B-C464-83D7-1F37-89C811185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7D2CFA4-67E8-6C5D-203C-41AD54C0A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256" y="3253563"/>
            <a:ext cx="11313042" cy="433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F2CE6-01C6-7F50-8028-A537181D9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DF86310-ECA5-136E-29F9-43846493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3E42FA8-6B7E-C125-5296-E0C786CA4D30}"/>
              </a:ext>
            </a:extLst>
          </p:cNvPr>
          <p:cNvSpPr txBox="1"/>
          <p:nvPr/>
        </p:nvSpPr>
        <p:spPr>
          <a:xfrm>
            <a:off x="2396413" y="897262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أحط بخط  الكلمة المناسبة لكل صورة.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B3CA85B-4010-6B56-E67E-AA3B570DE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316" y="2806995"/>
            <a:ext cx="11467344" cy="606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62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1748376" y="800092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ناقش الإجابات مع زميلك وصحح الأخطاء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3" y="224702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8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12F24-B7FB-BABA-363F-0E546282A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665180-68AD-EBB0-D183-5D42448E4A44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72AF9D-DB7F-3E3E-B751-986A9510A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C15BE379-BE70-85DA-2A75-B61D13CBCFB2}"/>
              </a:ext>
            </a:extLst>
          </p:cNvPr>
          <p:cNvGrpSpPr/>
          <p:nvPr/>
        </p:nvGrpSpPr>
        <p:grpSpPr>
          <a:xfrm>
            <a:off x="362275" y="4953219"/>
            <a:ext cx="13027839" cy="3271847"/>
            <a:chOff x="362275" y="4953219"/>
            <a:chExt cx="13027839" cy="327184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Encre 2">
                  <a:extLst>
                    <a:ext uri="{FF2B5EF4-FFF2-40B4-BE49-F238E27FC236}">
                      <a16:creationId xmlns:a16="http://schemas.microsoft.com/office/drawing/2014/main" id="{59CF6B0F-CCDA-4AE8-11D5-D46537B5A84F}"/>
                    </a:ext>
                  </a:extLst>
                </p14:cNvPr>
                <p14:cNvContentPartPr/>
                <p14:nvPr/>
              </p14:nvContentPartPr>
              <p14:xfrm>
                <a:off x="11656012" y="7426553"/>
                <a:ext cx="1734102" cy="798513"/>
              </p14:xfrm>
            </p:contentPart>
          </mc:Choice>
          <mc:Fallback xmlns="">
            <p:pic>
              <p:nvPicPr>
                <p:cNvPr id="3" name="Encre 2">
                  <a:extLst>
                    <a:ext uri="{FF2B5EF4-FFF2-40B4-BE49-F238E27FC236}">
                      <a16:creationId xmlns:a16="http://schemas.microsoft.com/office/drawing/2014/main" id="{59CF6B0F-CCDA-4AE8-11D5-D46537B5A84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647012" y="7417565"/>
                  <a:ext cx="1751742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" name="Encre 6">
                  <a:extLst>
                    <a:ext uri="{FF2B5EF4-FFF2-40B4-BE49-F238E27FC236}">
                      <a16:creationId xmlns:a16="http://schemas.microsoft.com/office/drawing/2014/main" id="{BC8D3606-3DD2-15B5-01CE-7B384CB402DB}"/>
                    </a:ext>
                  </a:extLst>
                </p14:cNvPr>
                <p14:cNvContentPartPr/>
                <p14:nvPr/>
              </p14:nvContentPartPr>
              <p14:xfrm>
                <a:off x="7280030" y="6656679"/>
                <a:ext cx="1733550" cy="798513"/>
              </p14:xfrm>
            </p:contentPart>
          </mc:Choice>
          <mc:Fallback xmlns="">
            <p:pic>
              <p:nvPicPr>
                <p:cNvPr id="7" name="Encre 6">
                  <a:extLst>
                    <a:ext uri="{FF2B5EF4-FFF2-40B4-BE49-F238E27FC236}">
                      <a16:creationId xmlns:a16="http://schemas.microsoft.com/office/drawing/2014/main" id="{BC8D3606-3DD2-15B5-01CE-7B384CB402D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71033" y="6647691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AE15350E-55C1-A156-CE22-B175E55F5D7C}"/>
                    </a:ext>
                  </a:extLst>
                </p14:cNvPr>
                <p14:cNvContentPartPr/>
                <p14:nvPr/>
              </p14:nvContentPartPr>
              <p14:xfrm>
                <a:off x="9509225" y="4953219"/>
                <a:ext cx="1733550" cy="902180"/>
              </p14:xfrm>
            </p:contentPart>
          </mc:Choice>
          <mc:Fallback xmlns=""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AE15350E-55C1-A156-CE22-B175E55F5D7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500228" y="4944230"/>
                  <a:ext cx="1751184" cy="9197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7E818B7F-4ADE-740D-E0C4-ABD9D3CE0D63}"/>
                    </a:ext>
                  </a:extLst>
                </p14:cNvPr>
                <p14:cNvContentPartPr/>
                <p14:nvPr/>
              </p14:nvContentPartPr>
              <p14:xfrm>
                <a:off x="4961834" y="6632634"/>
                <a:ext cx="1733550" cy="903287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7E818B7F-4ADE-740D-E0C4-ABD9D3CE0D6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952837" y="6623634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77DD3FA4-9E07-6D66-C777-03393603AD68}"/>
                    </a:ext>
                  </a:extLst>
                </p14:cNvPr>
                <p14:cNvContentPartPr/>
                <p14:nvPr/>
              </p14:nvContentPartPr>
              <p14:xfrm>
                <a:off x="2763551" y="5106153"/>
                <a:ext cx="1733550" cy="903287"/>
              </p14:xfrm>
            </p:contentPart>
          </mc:Choice>
          <mc:Fallback xmlns=""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77DD3FA4-9E07-6D66-C777-03393603AD6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754554" y="5097153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8" name="Encre 17">
                  <a:extLst>
                    <a:ext uri="{FF2B5EF4-FFF2-40B4-BE49-F238E27FC236}">
                      <a16:creationId xmlns:a16="http://schemas.microsoft.com/office/drawing/2014/main" id="{F35E91AD-B423-6F72-F2B1-6780ACBF3ECC}"/>
                    </a:ext>
                  </a:extLst>
                </p14:cNvPr>
                <p14:cNvContentPartPr/>
                <p14:nvPr/>
              </p14:nvContentPartPr>
              <p14:xfrm>
                <a:off x="362275" y="5855399"/>
                <a:ext cx="1733550" cy="903287"/>
              </p14:xfrm>
            </p:contentPart>
          </mc:Choice>
          <mc:Fallback xmlns="">
            <p:pic>
              <p:nvPicPr>
                <p:cNvPr id="18" name="Encre 17">
                  <a:extLst>
                    <a:ext uri="{FF2B5EF4-FFF2-40B4-BE49-F238E27FC236}">
                      <a16:creationId xmlns:a16="http://schemas.microsoft.com/office/drawing/2014/main" id="{F35E91AD-B423-6F72-F2B1-6780ACBF3EC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3278" y="5846399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BB238685-5803-12F2-FA93-6B832EFEDFF2}"/>
                  </a:ext>
                </a:extLst>
              </p14:cNvPr>
              <p14:cNvContentPartPr/>
              <p14:nvPr/>
            </p14:nvContentPartPr>
            <p14:xfrm>
              <a:off x="9386722" y="5403755"/>
              <a:ext cx="1733550" cy="903287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BB238685-5803-12F2-FA93-6B832EFEDFF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377725" y="5394755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407C6D82-48BC-2AD2-0C63-B199E7843368}"/>
                  </a:ext>
                </a:extLst>
              </p14:cNvPr>
              <p14:cNvContentPartPr/>
              <p14:nvPr/>
            </p14:nvContentPartPr>
            <p14:xfrm>
              <a:off x="11620175" y="6307042"/>
              <a:ext cx="1733550" cy="903287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407C6D82-48BC-2AD2-0C63-B199E784336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611178" y="6298042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EE640C9C-E638-C031-F34F-A21C491FBF19}"/>
                  </a:ext>
                </a:extLst>
              </p14:cNvPr>
              <p14:cNvContentPartPr/>
              <p14:nvPr/>
            </p14:nvContentPartPr>
            <p14:xfrm>
              <a:off x="7280030" y="8227591"/>
              <a:ext cx="1733550" cy="903287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EE640C9C-E638-C031-F34F-A21C491FBF1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271033" y="8218591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699AFF67-50D5-A72F-7FB3-79E0D35FF3B9}"/>
                  </a:ext>
                </a:extLst>
              </p14:cNvPr>
              <p14:cNvContentPartPr/>
              <p14:nvPr/>
            </p14:nvContentPartPr>
            <p14:xfrm>
              <a:off x="4961834" y="7122610"/>
              <a:ext cx="1733550" cy="903287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699AFF67-50D5-A72F-7FB3-79E0D35FF3B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952837" y="7113610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57EC0CAD-293E-C868-1CF0-FAB6B6054A64}"/>
                  </a:ext>
                </a:extLst>
              </p14:cNvPr>
              <p14:cNvContentPartPr/>
              <p14:nvPr/>
            </p14:nvContentPartPr>
            <p14:xfrm>
              <a:off x="2771112" y="6307042"/>
              <a:ext cx="1733550" cy="903287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57EC0CAD-293E-C868-1CF0-FAB6B6054A6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762115" y="6298042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18EEA179-5D02-DCB6-9EDF-8F370BF227AE}"/>
                  </a:ext>
                </a:extLst>
              </p14:cNvPr>
              <p14:cNvContentPartPr/>
              <p14:nvPr/>
            </p14:nvContentPartPr>
            <p14:xfrm>
              <a:off x="690821" y="6307042"/>
              <a:ext cx="1733550" cy="903287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18EEA179-5D02-DCB6-9EDF-8F370BF227A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81824" y="6298042"/>
                <a:ext cx="1751184" cy="920928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CA5D235C-1291-5CD6-9F72-B8358594786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6391" y="2061934"/>
            <a:ext cx="13027839" cy="744853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772F48A3-8E48-DBFB-6A76-7B35BF070195}"/>
                  </a:ext>
                </a:extLst>
              </p14:cNvPr>
              <p14:cNvContentPartPr/>
              <p14:nvPr/>
            </p14:nvContentPartPr>
            <p14:xfrm>
              <a:off x="11459452" y="5394985"/>
              <a:ext cx="1733550" cy="903287"/>
            </p14:xfrm>
          </p:contentPart>
        </mc:Choice>
        <mc:Fallback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772F48A3-8E48-DBFB-6A76-7B35BF070195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1450455" y="5385985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7C15423B-72CA-A391-EC11-4905B1395D27}"/>
                  </a:ext>
                </a:extLst>
              </p14:cNvPr>
              <p14:cNvContentPartPr/>
              <p14:nvPr/>
            </p14:nvContentPartPr>
            <p14:xfrm>
              <a:off x="9367798" y="7455192"/>
              <a:ext cx="1733550" cy="903287"/>
            </p14:xfrm>
          </p:contentPart>
        </mc:Choice>
        <mc:Fallback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7C15423B-72CA-A391-EC11-4905B1395D27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358801" y="7446192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5918C22F-A014-76AB-9E9A-D711BA36C08E}"/>
                  </a:ext>
                </a:extLst>
              </p14:cNvPr>
              <p14:cNvContentPartPr/>
              <p14:nvPr/>
            </p14:nvContentPartPr>
            <p14:xfrm>
              <a:off x="7149825" y="6412247"/>
              <a:ext cx="1733550" cy="1014306"/>
            </p14:xfrm>
          </p:contentPart>
        </mc:Choice>
        <mc:Fallback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5918C22F-A014-76AB-9E9A-D711BA36C08E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140828" y="6403245"/>
                <a:ext cx="1751184" cy="10319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400A3BA8-6D2A-C174-24DF-8809714515EA}"/>
                  </a:ext>
                </a:extLst>
              </p14:cNvPr>
              <p14:cNvContentPartPr/>
              <p14:nvPr/>
            </p14:nvContentPartPr>
            <p14:xfrm>
              <a:off x="2824219" y="6356738"/>
              <a:ext cx="1733550" cy="1179183"/>
            </p14:xfrm>
          </p:contentPart>
        </mc:Choice>
        <mc:Fallback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400A3BA8-6D2A-C174-24DF-8809714515EA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815222" y="6347737"/>
                <a:ext cx="1751184" cy="11968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3E71E1B2-0F16-7E71-CC8D-2B3A1D640634}"/>
                  </a:ext>
                </a:extLst>
              </p14:cNvPr>
              <p14:cNvContentPartPr/>
              <p14:nvPr/>
            </p14:nvContentPartPr>
            <p14:xfrm>
              <a:off x="4813493" y="8789546"/>
              <a:ext cx="1733550" cy="903287"/>
            </p14:xfrm>
          </p:contentPart>
        </mc:Choice>
        <mc:Fallback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3E71E1B2-0F16-7E71-CC8D-2B3A1D640634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804496" y="8780546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4430C588-1587-0D30-4EC1-7EA02A46CFC7}"/>
                  </a:ext>
                </a:extLst>
              </p14:cNvPr>
              <p14:cNvContentPartPr/>
              <p14:nvPr/>
            </p14:nvContentPartPr>
            <p14:xfrm>
              <a:off x="450349" y="7455193"/>
              <a:ext cx="1733550" cy="1022348"/>
            </p14:xfrm>
          </p:contentPart>
        </mc:Choice>
        <mc:Fallback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4430C588-1587-0D30-4EC1-7EA02A46CFC7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41352" y="7446193"/>
                <a:ext cx="1751184" cy="103998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84149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F6251-03A0-2060-4F47-E0549E662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6AE61BA-DA9A-E4CB-9D3D-5032A20722A5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الكلمات؟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يتناوب المتعلمون على قراءة الكلمات..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768EE9-3A70-E35A-5D93-72BB313A6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EB636D26-60DD-81ED-101C-D15DE7C5F034}"/>
              </a:ext>
            </a:extLst>
          </p:cNvPr>
          <p:cNvGrpSpPr/>
          <p:nvPr/>
        </p:nvGrpSpPr>
        <p:grpSpPr>
          <a:xfrm>
            <a:off x="362275" y="4953219"/>
            <a:ext cx="13027839" cy="3271847"/>
            <a:chOff x="362275" y="4953219"/>
            <a:chExt cx="13027839" cy="3271847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3" name="Encre 2">
                  <a:extLst>
                    <a:ext uri="{FF2B5EF4-FFF2-40B4-BE49-F238E27FC236}">
                      <a16:creationId xmlns:a16="http://schemas.microsoft.com/office/drawing/2014/main" id="{C7BCC823-89B5-6280-FC0A-3F6C85F41D51}"/>
                    </a:ext>
                  </a:extLst>
                </p14:cNvPr>
                <p14:cNvContentPartPr/>
                <p14:nvPr/>
              </p14:nvContentPartPr>
              <p14:xfrm>
                <a:off x="11656012" y="7426553"/>
                <a:ext cx="1734102" cy="798513"/>
              </p14:xfrm>
            </p:contentPart>
          </mc:Choice>
          <mc:Fallback>
            <p:pic>
              <p:nvPicPr>
                <p:cNvPr id="3" name="Encre 2">
                  <a:extLst>
                    <a:ext uri="{FF2B5EF4-FFF2-40B4-BE49-F238E27FC236}">
                      <a16:creationId xmlns:a16="http://schemas.microsoft.com/office/drawing/2014/main" id="{C7BCC823-89B5-6280-FC0A-3F6C85F41D51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1647012" y="7417565"/>
                  <a:ext cx="1751742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Encre 6">
                  <a:extLst>
                    <a:ext uri="{FF2B5EF4-FFF2-40B4-BE49-F238E27FC236}">
                      <a16:creationId xmlns:a16="http://schemas.microsoft.com/office/drawing/2014/main" id="{8F595A0B-D21A-5BDA-3BB3-AF86F6B5CFDF}"/>
                    </a:ext>
                  </a:extLst>
                </p14:cNvPr>
                <p14:cNvContentPartPr/>
                <p14:nvPr/>
              </p14:nvContentPartPr>
              <p14:xfrm>
                <a:off x="7280030" y="6656679"/>
                <a:ext cx="1733550" cy="798513"/>
              </p14:xfrm>
            </p:contentPart>
          </mc:Choice>
          <mc:Fallback>
            <p:pic>
              <p:nvPicPr>
                <p:cNvPr id="7" name="Encre 6">
                  <a:extLst>
                    <a:ext uri="{FF2B5EF4-FFF2-40B4-BE49-F238E27FC236}">
                      <a16:creationId xmlns:a16="http://schemas.microsoft.com/office/drawing/2014/main" id="{8F595A0B-D21A-5BDA-3BB3-AF86F6B5CFD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271033" y="6647691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BC62886E-5521-B426-5B57-3266A9A6C984}"/>
                    </a:ext>
                  </a:extLst>
                </p14:cNvPr>
                <p14:cNvContentPartPr/>
                <p14:nvPr/>
              </p14:nvContentPartPr>
              <p14:xfrm>
                <a:off x="9509225" y="4953219"/>
                <a:ext cx="1733550" cy="902180"/>
              </p14:xfrm>
            </p:contentPart>
          </mc:Choice>
          <mc:Fallback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BC62886E-5521-B426-5B57-3266A9A6C98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500228" y="4944230"/>
                  <a:ext cx="1751184" cy="9197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85632220-7BF8-D399-4E9F-319D38DF94B9}"/>
                    </a:ext>
                  </a:extLst>
                </p14:cNvPr>
                <p14:cNvContentPartPr/>
                <p14:nvPr/>
              </p14:nvContentPartPr>
              <p14:xfrm>
                <a:off x="4961834" y="6632634"/>
                <a:ext cx="1733550" cy="903287"/>
              </p14:xfrm>
            </p:contentPart>
          </mc:Choice>
          <mc:Fallback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85632220-7BF8-D399-4E9F-319D38DF94B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952837" y="6623634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DF479CFC-2CCC-1720-B2F8-30D18EF930B3}"/>
                    </a:ext>
                  </a:extLst>
                </p14:cNvPr>
                <p14:cNvContentPartPr/>
                <p14:nvPr/>
              </p14:nvContentPartPr>
              <p14:xfrm>
                <a:off x="2763551" y="5106153"/>
                <a:ext cx="1733550" cy="903287"/>
              </p14:xfrm>
            </p:contentPart>
          </mc:Choice>
          <mc:Fallback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DF479CFC-2CCC-1720-B2F8-30D18EF930B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754554" y="5097153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8" name="Encre 17">
                  <a:extLst>
                    <a:ext uri="{FF2B5EF4-FFF2-40B4-BE49-F238E27FC236}">
                      <a16:creationId xmlns:a16="http://schemas.microsoft.com/office/drawing/2014/main" id="{7C19BD00-EBCC-965A-CFD8-E4441F461446}"/>
                    </a:ext>
                  </a:extLst>
                </p14:cNvPr>
                <p14:cNvContentPartPr/>
                <p14:nvPr/>
              </p14:nvContentPartPr>
              <p14:xfrm>
                <a:off x="362275" y="5855399"/>
                <a:ext cx="1733550" cy="903287"/>
              </p14:xfrm>
            </p:contentPart>
          </mc:Choice>
          <mc:Fallback>
            <p:pic>
              <p:nvPicPr>
                <p:cNvPr id="18" name="Encre 17">
                  <a:extLst>
                    <a:ext uri="{FF2B5EF4-FFF2-40B4-BE49-F238E27FC236}">
                      <a16:creationId xmlns:a16="http://schemas.microsoft.com/office/drawing/2014/main" id="{7C19BD00-EBCC-965A-CFD8-E4441F46144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53278" y="5846399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60646919-3BCD-9668-B9A9-1239FEBB730B}"/>
                  </a:ext>
                </a:extLst>
              </p14:cNvPr>
              <p14:cNvContentPartPr/>
              <p14:nvPr/>
            </p14:nvContentPartPr>
            <p14:xfrm>
              <a:off x="9386722" y="5403755"/>
              <a:ext cx="1733550" cy="903287"/>
            </p14:xfrm>
          </p:contentPart>
        </mc:Choice>
        <mc:Fallback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60646919-3BCD-9668-B9A9-1239FEBB730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377725" y="5394755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3CF5A273-6E15-1734-1F0F-750EFF97487F}"/>
                  </a:ext>
                </a:extLst>
              </p14:cNvPr>
              <p14:cNvContentPartPr/>
              <p14:nvPr/>
            </p14:nvContentPartPr>
            <p14:xfrm>
              <a:off x="11620175" y="6307042"/>
              <a:ext cx="1733550" cy="903287"/>
            </p14:xfrm>
          </p:contentPart>
        </mc:Choice>
        <mc:Fallback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3CF5A273-6E15-1734-1F0F-750EFF97487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611178" y="6298042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0DD14BE9-2D3E-8A33-67B5-CCD128FE3780}"/>
                  </a:ext>
                </a:extLst>
              </p14:cNvPr>
              <p14:cNvContentPartPr/>
              <p14:nvPr/>
            </p14:nvContentPartPr>
            <p14:xfrm>
              <a:off x="7280030" y="8227591"/>
              <a:ext cx="1733550" cy="903287"/>
            </p14:xfrm>
          </p:contentPart>
        </mc:Choice>
        <mc:Fallback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0DD14BE9-2D3E-8A33-67B5-CCD128FE378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271033" y="8218591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66B7D74D-34E3-4677-F889-CDD853C157C2}"/>
                  </a:ext>
                </a:extLst>
              </p14:cNvPr>
              <p14:cNvContentPartPr/>
              <p14:nvPr/>
            </p14:nvContentPartPr>
            <p14:xfrm>
              <a:off x="4961834" y="7122610"/>
              <a:ext cx="1733550" cy="903287"/>
            </p14:xfrm>
          </p:contentPart>
        </mc:Choice>
        <mc:Fallback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66B7D74D-34E3-4677-F889-CDD853C157C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52837" y="7113610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73EF4098-4C00-66CB-C934-F2772A5777D5}"/>
                  </a:ext>
                </a:extLst>
              </p14:cNvPr>
              <p14:cNvContentPartPr/>
              <p14:nvPr/>
            </p14:nvContentPartPr>
            <p14:xfrm>
              <a:off x="2771112" y="6307042"/>
              <a:ext cx="1733550" cy="903287"/>
            </p14:xfrm>
          </p:contentPart>
        </mc:Choice>
        <mc:Fallback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73EF4098-4C00-66CB-C934-F2772A5777D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62115" y="6298042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8BE88A2F-F987-0BCC-0798-93662502EF62}"/>
                  </a:ext>
                </a:extLst>
              </p14:cNvPr>
              <p14:cNvContentPartPr/>
              <p14:nvPr/>
            </p14:nvContentPartPr>
            <p14:xfrm>
              <a:off x="690821" y="6307042"/>
              <a:ext cx="1733550" cy="903287"/>
            </p14:xfrm>
          </p:contentPart>
        </mc:Choice>
        <mc:Fallback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8BE88A2F-F987-0BCC-0798-93662502EF6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81824" y="6298042"/>
                <a:ext cx="1751184" cy="920928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36BBE71E-7837-9FEA-DA4C-F194E166D38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6391" y="2061934"/>
            <a:ext cx="13027839" cy="744853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3453DCAC-AA67-7BEE-EC3E-361A7F30ACD1}"/>
                  </a:ext>
                </a:extLst>
              </p14:cNvPr>
              <p14:cNvContentPartPr/>
              <p14:nvPr/>
            </p14:nvContentPartPr>
            <p14:xfrm>
              <a:off x="11459452" y="5394985"/>
              <a:ext cx="1733550" cy="903287"/>
            </p14:xfrm>
          </p:contentPart>
        </mc:Choice>
        <mc:Fallback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3453DCAC-AA67-7BEE-EC3E-361A7F30ACD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450455" y="5385985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1F2ED05B-FC7E-F879-6A99-2AD87D57C979}"/>
                  </a:ext>
                </a:extLst>
              </p14:cNvPr>
              <p14:cNvContentPartPr/>
              <p14:nvPr/>
            </p14:nvContentPartPr>
            <p14:xfrm>
              <a:off x="9367798" y="7455192"/>
              <a:ext cx="1733550" cy="903287"/>
            </p14:xfrm>
          </p:contentPart>
        </mc:Choice>
        <mc:Fallback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1F2ED05B-FC7E-F879-6A99-2AD87D57C97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358801" y="7446192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C19F0A07-1CDD-07F3-5DC5-B940B21F709E}"/>
                  </a:ext>
                </a:extLst>
              </p14:cNvPr>
              <p14:cNvContentPartPr/>
              <p14:nvPr/>
            </p14:nvContentPartPr>
            <p14:xfrm>
              <a:off x="7149825" y="6412247"/>
              <a:ext cx="1733550" cy="1014306"/>
            </p14:xfrm>
          </p:contentPart>
        </mc:Choice>
        <mc:Fallback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C19F0A07-1CDD-07F3-5DC5-B940B21F709E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140828" y="6403245"/>
                <a:ext cx="1751184" cy="10319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489EA828-E082-8CB5-EE42-6ACD41716212}"/>
                  </a:ext>
                </a:extLst>
              </p14:cNvPr>
              <p14:cNvContentPartPr/>
              <p14:nvPr/>
            </p14:nvContentPartPr>
            <p14:xfrm>
              <a:off x="2824219" y="6356738"/>
              <a:ext cx="1733550" cy="1179183"/>
            </p14:xfrm>
          </p:contentPart>
        </mc:Choice>
        <mc:Fallback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489EA828-E082-8CB5-EE42-6ACD41716212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815222" y="6347737"/>
                <a:ext cx="1751184" cy="11968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44FA6694-77B1-63C5-FE5F-37E7C6654BBE}"/>
                  </a:ext>
                </a:extLst>
              </p14:cNvPr>
              <p14:cNvContentPartPr/>
              <p14:nvPr/>
            </p14:nvContentPartPr>
            <p14:xfrm>
              <a:off x="4813493" y="8789546"/>
              <a:ext cx="1733550" cy="903287"/>
            </p14:xfrm>
          </p:contentPart>
        </mc:Choice>
        <mc:Fallback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44FA6694-77B1-63C5-FE5F-37E7C6654BB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04496" y="8780546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C91E829-B9DA-5B36-2CF1-0C22E09AA789}"/>
                  </a:ext>
                </a:extLst>
              </p14:cNvPr>
              <p14:cNvContentPartPr/>
              <p14:nvPr/>
            </p14:nvContentPartPr>
            <p14:xfrm>
              <a:off x="450349" y="7455193"/>
              <a:ext cx="1733550" cy="1022348"/>
            </p14:xfrm>
          </p:contentPart>
        </mc:Choice>
        <mc:Fallback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C91E829-B9DA-5B36-2CF1-0C22E09AA789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41352" y="7446193"/>
                <a:ext cx="1751184" cy="103998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602576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26655-C576-E98E-7756-CE9C133FB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BA2352-1ABB-3D60-EDE2-0CC66A869554}"/>
              </a:ext>
            </a:extLst>
          </p:cNvPr>
          <p:cNvSpPr txBox="1"/>
          <p:nvPr/>
        </p:nvSpPr>
        <p:spPr>
          <a:xfrm>
            <a:off x="2449167" y="960977"/>
            <a:ext cx="1021924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ستنجزون النشاط 3  ص 17 : أتمموا الجمل بكتابة الكلمة المناسبة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0046C9-3DD0-461C-40FF-1B0DA1216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6420888-AE6F-02C1-E819-C19649EAD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05" y="2721935"/>
            <a:ext cx="11525693" cy="538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73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34C69-6EE3-32EA-4F7B-E2F44625E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50D5F9D-CB86-4A6D-9D3B-6732707DF698}"/>
              </a:ext>
            </a:extLst>
          </p:cNvPr>
          <p:cNvSpPr txBox="1"/>
          <p:nvPr/>
        </p:nvSpPr>
        <p:spPr>
          <a:xfrm>
            <a:off x="2449167" y="714756"/>
            <a:ext cx="1021924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يتجول الأستاذ بين الصفوف ويتفقد عمل المتعلمين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0D49EAB-EDAF-BE52-29C7-8F283265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A6C9CD3-3C48-6860-8A43-3C51D2F67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834" y="3524488"/>
            <a:ext cx="11525693" cy="5380074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D03E6E4-D182-6B51-C3E3-31A3D50B9A5A}"/>
              </a:ext>
            </a:extLst>
          </p:cNvPr>
          <p:cNvSpPr/>
          <p:nvPr/>
        </p:nvSpPr>
        <p:spPr>
          <a:xfrm>
            <a:off x="2968708" y="6214525"/>
            <a:ext cx="2232838" cy="8506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حَساءً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9DFF24-0635-2A1D-22D5-986A19F9385B}"/>
              </a:ext>
            </a:extLst>
          </p:cNvPr>
          <p:cNvSpPr/>
          <p:nvPr/>
        </p:nvSpPr>
        <p:spPr>
          <a:xfrm>
            <a:off x="4463243" y="4942060"/>
            <a:ext cx="2232838" cy="8506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E1C413-9733-026E-9653-72C1D4173B81}"/>
              </a:ext>
            </a:extLst>
          </p:cNvPr>
          <p:cNvSpPr/>
          <p:nvPr/>
        </p:nvSpPr>
        <p:spPr>
          <a:xfrm>
            <a:off x="3935158" y="4711453"/>
            <a:ext cx="2232838" cy="8506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 err="1">
                <a:solidFill>
                  <a:srgbClr val="FF0000"/>
                </a:solidFill>
              </a:rPr>
              <a:t>الْإطْفائِيُّ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C00F37C-B0D7-0F31-D81D-D0844AD32995}"/>
              </a:ext>
            </a:extLst>
          </p:cNvPr>
          <p:cNvSpPr/>
          <p:nvPr/>
        </p:nvSpPr>
        <p:spPr>
          <a:xfrm>
            <a:off x="4463243" y="7717597"/>
            <a:ext cx="2232838" cy="8506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تَلْعَبُ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97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58936" y="5143500"/>
            <a:ext cx="10577866" cy="3224872"/>
            <a:chOff x="2182274" y="5143500"/>
            <a:chExt cx="9354529" cy="2379004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82274" y="5143500"/>
              <a:ext cx="9354529" cy="1509008"/>
              <a:chOff x="3324720" y="5038743"/>
              <a:chExt cx="9354529" cy="1509008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المهن والحرف؛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24720" y="6070949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كلمات بدقة وسرعة.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7045702"/>
              <a:ext cx="8547581" cy="47680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كلمات وجملا.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0" y="763938"/>
            <a:ext cx="12496801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انجزوا النشاط 4  ص 17 : المطلوب نقل الجمل على الدفاتر.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algn="r" rtl="1">
              <a:defRPr/>
            </a:pPr>
            <a:r>
              <a:rPr lang="ar-MA" sz="2400" b="1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ينمذج</a:t>
            </a: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الأستاذ طريقة نقل الجمل ثم يتجول بين الصفوف لمراقبة إنجازات المتعلمين وتقديم الدعم اللازم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يسمح بإتمام النشاط في المنزل إن تعذر إتمامه خلال الحصة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5C70CA1-D04C-9C10-EBA2-5681E3BEA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539" y="4061637"/>
            <a:ext cx="10822262" cy="291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1EB50-D7E6-2F03-E2D2-06793AD07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4F4C6F53-1B51-9AEE-A8A6-2FD71F7B3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141F5FD-40CE-9AC5-E53D-7675CD1450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E19ED4C-277D-6F79-A3E2-93AFDE056C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075813-82A6-200D-5483-95DB35E75E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84DC752-35EE-4843-1FEA-7A24B8111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DE7B4E99-EDFA-55DD-15F8-4EBA35EE70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ar-MA" dirty="0"/>
              <a:t>5</a:t>
            </a:r>
            <a:endParaRPr lang="es-ES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0A3B6C26-F85C-528B-EAA3-35B41B3AF00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CB496B9-E72F-E920-554B-6D9B019067A9}"/>
              </a:ext>
            </a:extLst>
          </p:cNvPr>
          <p:cNvSpPr/>
          <p:nvPr/>
        </p:nvSpPr>
        <p:spPr>
          <a:xfrm>
            <a:off x="1179966" y="3381153"/>
            <a:ext cx="5678034" cy="34236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4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لعبة  تيك تاك </a:t>
            </a:r>
            <a:endParaRPr kumimoji="0" lang="es-ES" sz="4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F354FD3-0DD6-3458-3D3F-DBE607C2AA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49192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A84330-F9EA-6409-4667-382ECF276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657210"/>
              </p:ext>
            </p:extLst>
          </p:nvPr>
        </p:nvGraphicFramePr>
        <p:xfrm>
          <a:off x="2423160" y="3368040"/>
          <a:ext cx="8503920" cy="46482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17229">
                  <a:extLst>
                    <a:ext uri="{9D8B030D-6E8A-4147-A177-3AD203B41FA5}">
                      <a16:colId xmlns:a16="http://schemas.microsoft.com/office/drawing/2014/main" val="951696493"/>
                    </a:ext>
                  </a:extLst>
                </a:gridCol>
                <a:gridCol w="2952051">
                  <a:extLst>
                    <a:ext uri="{9D8B030D-6E8A-4147-A177-3AD203B41FA5}">
                      <a16:colId xmlns:a16="http://schemas.microsoft.com/office/drawing/2014/main" val="4101381032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1010418091"/>
                    </a:ext>
                  </a:extLst>
                </a:gridCol>
              </a:tblGrid>
              <a:tr h="1549400">
                <a:tc>
                  <a:txBody>
                    <a:bodyPr/>
                    <a:lstStyle/>
                    <a:p>
                      <a:pPr algn="ctr"/>
                      <a:endParaRPr lang="es-ES" sz="5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كَأْسٌ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1666411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كَأْسٌ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5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جَبَلٌ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4788368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كَأْسٌ</a:t>
                      </a:r>
                      <a:endParaRPr lang="es-ES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5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جَبَلٌ</a:t>
                      </a:r>
                      <a:endParaRPr lang="es-ES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2274603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F7D5A1F-F52B-3DE0-D082-7B09AA40CDB9}"/>
              </a:ext>
            </a:extLst>
          </p:cNvPr>
          <p:cNvCxnSpPr>
            <a:cxnSpLocks/>
          </p:cNvCxnSpPr>
          <p:nvPr/>
        </p:nvCxnSpPr>
        <p:spPr>
          <a:xfrm flipH="1" flipV="1">
            <a:off x="3147646" y="4191000"/>
            <a:ext cx="6588025" cy="3621741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23FE83B-7AE8-9B92-018C-41578022B2DB}"/>
              </a:ext>
            </a:extLst>
          </p:cNvPr>
          <p:cNvSpPr/>
          <p:nvPr/>
        </p:nvSpPr>
        <p:spPr>
          <a:xfrm>
            <a:off x="791308" y="794613"/>
            <a:ext cx="11262333" cy="1123712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سوف نلعب اليوم لعبة تيك تاك،.</a:t>
            </a:r>
          </a:p>
          <a:p>
            <a:pPr algn="r" rtl="1"/>
            <a:r>
              <a:rPr lang="ar-MA" sz="2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رسم الشبكة على الورقة واللعب في ثنائيات، يتم الاشتغال بالكلمات.</a:t>
            </a:r>
            <a:endParaRPr lang="es-ES" sz="28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9791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الصفحة4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الكلمات على الصفحة 15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أتمم كتابة الجمل الواردة في النشاط رقم4 على دفتري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6FA1B8-1679-A7B6-AE06-C62A9F122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521" y="2350873"/>
            <a:ext cx="5496388" cy="719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5498460" y="636788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الكلمات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3481" y="2611558"/>
            <a:ext cx="2871979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581720"/>
              </p:ext>
            </p:extLst>
          </p:nvPr>
        </p:nvGraphicFramePr>
        <p:xfrm>
          <a:off x="1246909" y="1536448"/>
          <a:ext cx="11166764" cy="776184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     إملاء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88765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المهن والحرف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83761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كلمات بدقة وسرعة.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تعرف الكلمات المناسبة للصور؛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 جمل بسيطة.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0249" y="3056479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71529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840554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اليوم: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اِحْتِرامُ الآخَرِ</a:t>
            </a:r>
            <a:endParaRPr kumimoji="0" lang="fr-FR" sz="115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2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سلوك اليوم حول الاستماع و أخذ الكلمة، انتبهوا جيدا التعليمات التالية: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978195" y="2516256"/>
            <a:ext cx="11759609" cy="70812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220A81-8B35-6599-6804-AB2728F120A9}"/>
              </a:ext>
            </a:extLst>
          </p:cNvPr>
          <p:cNvGraphicFramePr>
            <a:graphicFrameLocks noGrp="1"/>
          </p:cNvGraphicFramePr>
          <p:nvPr/>
        </p:nvGraphicFramePr>
        <p:xfrm>
          <a:off x="2126744" y="3976577"/>
          <a:ext cx="9781719" cy="3258429"/>
        </p:xfrm>
        <a:graphic>
          <a:graphicData uri="http://schemas.openxmlformats.org/drawingml/2006/table">
            <a:tbl>
              <a:tblPr rtl="1" firstRow="1" firstCol="1" bandRow="1"/>
              <a:tblGrid>
                <a:gridCol w="9781719">
                  <a:extLst>
                    <a:ext uri="{9D8B030D-6E8A-4147-A177-3AD203B41FA5}">
                      <a16:colId xmlns:a16="http://schemas.microsoft.com/office/drawing/2014/main" val="207440682"/>
                    </a:ext>
                  </a:extLst>
                </a:gridCol>
              </a:tblGrid>
              <a:tr h="3258429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أحترم أستاذي ولا أرفع صوتي في حضوره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أحترم زملائي وأقبل آراءهم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>
                        <a:buNone/>
                      </a:pPr>
                      <a:r>
                        <a:rPr lang="ar-MA" sz="4000" dirty="0">
                          <a:effectLst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- أتقبل تصحيح زملائي لخطئي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23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3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1738</TotalTime>
  <Words>800</Words>
  <Application>Microsoft Office PowerPoint</Application>
  <PresentationFormat>Personnalisé</PresentationFormat>
  <Paragraphs>153</Paragraphs>
  <Slides>36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36</vt:i4>
      </vt:variant>
    </vt:vector>
  </HeadingPairs>
  <TitlesOfParts>
    <vt:vector size="5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Sakkal Majalla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2213</cp:revision>
  <dcterms:created xsi:type="dcterms:W3CDTF">2014-10-09T07:32:24Z</dcterms:created>
  <dcterms:modified xsi:type="dcterms:W3CDTF">2025-09-17T22:38:11Z</dcterms:modified>
</cp:coreProperties>
</file>