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1"/>
  </p:notesMasterIdLst>
  <p:handoutMasterIdLst>
    <p:handoutMasterId r:id="rId52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611" r:id="rId13"/>
    <p:sldId id="2134808612" r:id="rId14"/>
    <p:sldId id="2134808513" r:id="rId15"/>
    <p:sldId id="542" r:id="rId16"/>
    <p:sldId id="2134808535" r:id="rId17"/>
    <p:sldId id="2134808613" r:id="rId18"/>
    <p:sldId id="2134808614" r:id="rId19"/>
    <p:sldId id="2134808615" r:id="rId20"/>
    <p:sldId id="2134808616" r:id="rId21"/>
    <p:sldId id="2134808617" r:id="rId22"/>
    <p:sldId id="2134808618" r:id="rId23"/>
    <p:sldId id="2134808619" r:id="rId24"/>
    <p:sldId id="2134808448" r:id="rId25"/>
    <p:sldId id="2134808532" r:id="rId26"/>
    <p:sldId id="2134808474" r:id="rId27"/>
    <p:sldId id="2134808538" r:id="rId28"/>
    <p:sldId id="2134808599" r:id="rId29"/>
    <p:sldId id="597" r:id="rId30"/>
    <p:sldId id="2134808445" r:id="rId31"/>
    <p:sldId id="2134808554" r:id="rId32"/>
    <p:sldId id="2134808499" r:id="rId33"/>
    <p:sldId id="2134808547" r:id="rId34"/>
    <p:sldId id="2134808564" r:id="rId35"/>
    <p:sldId id="2134808548" r:id="rId36"/>
    <p:sldId id="2134808579" r:id="rId37"/>
    <p:sldId id="2134808607" r:id="rId38"/>
    <p:sldId id="2134808565" r:id="rId39"/>
    <p:sldId id="2134808591" r:id="rId40"/>
    <p:sldId id="2134808608" r:id="rId41"/>
    <p:sldId id="2134808510" r:id="rId42"/>
    <p:sldId id="2134808580" r:id="rId43"/>
    <p:sldId id="2134808581" r:id="rId44"/>
    <p:sldId id="2134808501" r:id="rId45"/>
    <p:sldId id="2134808447" r:id="rId46"/>
    <p:sldId id="2134808503" r:id="rId47"/>
    <p:sldId id="2134808568" r:id="rId48"/>
    <p:sldId id="2134808553" r:id="rId49"/>
    <p:sldId id="2134808502" r:id="rId5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611"/>
            <p14:sldId id="213480861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613"/>
            <p14:sldId id="2134808614"/>
            <p14:sldId id="2134808615"/>
            <p14:sldId id="2134808616"/>
            <p14:sldId id="2134808617"/>
            <p14:sldId id="2134808618"/>
            <p14:sldId id="2134808619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9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607"/>
            <p14:sldId id="2134808565"/>
            <p14:sldId id="2134808591"/>
            <p14:sldId id="2134808608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9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33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0.jpeg"/><Relationship Id="rId7" Type="http://schemas.openxmlformats.org/officeDocument/2006/relationships/image" Target="../media/image39.png"/><Relationship Id="rId12" Type="http://schemas.openxmlformats.org/officeDocument/2006/relationships/customXml" Target="../ink/ink6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5" Type="http://schemas.openxmlformats.org/officeDocument/2006/relationships/image" Target="../media/image38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0.jpeg"/><Relationship Id="rId7" Type="http://schemas.openxmlformats.org/officeDocument/2006/relationships/image" Target="../media/image39.png"/><Relationship Id="rId12" Type="http://schemas.openxmlformats.org/officeDocument/2006/relationships/customXml" Target="../ink/ink1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8.xml"/><Relationship Id="rId11" Type="http://schemas.openxmlformats.org/officeDocument/2006/relationships/customXml" Target="../ink/ink11.xml"/><Relationship Id="rId5" Type="http://schemas.openxmlformats.org/officeDocument/2006/relationships/image" Target="../media/image38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1DAE7F0A-103D-F261-46BF-D8CD3AC09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994D233-0AB1-FE27-D969-80E99B95C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7" y="2388238"/>
            <a:ext cx="6223123" cy="78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خذوا الألواح – سأملي عليكم كلمات: رائد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46EE68-9982-E4B1-E07A-76BD96DEA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031" y="3989950"/>
            <a:ext cx="4003169" cy="27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11F9D-2B89-DCB2-E803-30D05953F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C140595-E191-5B04-50F9-4B921870F0FD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صججوا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E2723E-0E1E-7034-673F-CADD41E17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60" y="3989949"/>
            <a:ext cx="8548577" cy="436724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D14B24F-87A7-7AEB-741F-BE4F32BCD4CD}"/>
              </a:ext>
            </a:extLst>
          </p:cNvPr>
          <p:cNvSpPr/>
          <p:nvPr/>
        </p:nvSpPr>
        <p:spPr>
          <a:xfrm>
            <a:off x="5401340" y="5143499"/>
            <a:ext cx="3827721" cy="20015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11500" b="1" dirty="0"/>
              <a:t>رائِدٌ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89506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EF21-1ABC-005F-C43E-AC1F58747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6325C5-0756-7D86-F55A-F1FD46FC4CC8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خذوا الألواح – سأملي عليكم كلمات: مائدة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546444-EF09-2EA8-41D1-43CD93E0E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031" y="3989950"/>
            <a:ext cx="4003169" cy="27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1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C642-180E-3BF8-A95A-E96AF88C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76F1CE3-C786-CCDC-2971-139BAA54EBF1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C20A45-00C8-EE74-8C1D-40249C41E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623" y="3989949"/>
            <a:ext cx="7272670" cy="440977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008558E-8888-77BA-F93F-7AA764A88914}"/>
              </a:ext>
            </a:extLst>
          </p:cNvPr>
          <p:cNvSpPr/>
          <p:nvPr/>
        </p:nvSpPr>
        <p:spPr>
          <a:xfrm>
            <a:off x="5188688" y="5143500"/>
            <a:ext cx="3678865" cy="19377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11500" b="1" dirty="0"/>
              <a:t>مائِدَةٌ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322715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D8A45-DC10-511E-43B8-861029546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5F703D3-BFB0-B493-0DD5-29BAD04EB2C5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خذوا الألواح – سأملي عليكم كلمات: مؤذن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277564-2627-AB55-7CAF-F34DD9A85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031" y="3989950"/>
            <a:ext cx="4003169" cy="27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59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D5F7-ECB4-8EF2-5B1A-C9BA972C3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58D12FC-189D-20BC-4C3D-26EF0D26A8A9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5E3188-50C5-8B73-947E-369314F70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345" y="2700669"/>
            <a:ext cx="7336464" cy="569905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9728768-C79C-667C-4275-A5A189F8F631}"/>
              </a:ext>
            </a:extLst>
          </p:cNvPr>
          <p:cNvSpPr/>
          <p:nvPr/>
        </p:nvSpPr>
        <p:spPr>
          <a:xfrm>
            <a:off x="4253023" y="4550734"/>
            <a:ext cx="3700130" cy="17650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مُؤَذِّنٌ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09680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6BDC0-F1E7-1094-668C-B23C20A75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B3C2946-77C4-A810-DD66-CB2025EDC667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خذوا الألواح – سأملي عليكم كلمات: سؤال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AF82BE-D046-6515-F246-F3D51B7A2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031" y="3989950"/>
            <a:ext cx="4003169" cy="27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8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6DF07-849A-2E6F-D1E3-8DF39A3DC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36BE73-94C2-C0DC-EA10-C531FD284E60}"/>
              </a:ext>
            </a:extLst>
          </p:cNvPr>
          <p:cNvSpPr txBox="1"/>
          <p:nvPr/>
        </p:nvSpPr>
        <p:spPr>
          <a:xfrm>
            <a:off x="1451769" y="951614"/>
            <a:ext cx="109670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DA88AE-EDF6-49FF-B523-05F7EC5F3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345" y="2700669"/>
            <a:ext cx="7336464" cy="569905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62A4580-9EB7-2D88-279B-5E5B7C0F65C2}"/>
              </a:ext>
            </a:extLst>
          </p:cNvPr>
          <p:cNvSpPr/>
          <p:nvPr/>
        </p:nvSpPr>
        <p:spPr>
          <a:xfrm>
            <a:off x="4253023" y="4550734"/>
            <a:ext cx="4146698" cy="17650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8000" b="1" dirty="0"/>
              <a:t>سُؤالٌ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8491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463D220-EE74-5554-93F7-DE1AA638E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385077" y="76550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كلمات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051053-BEAB-3A2A-DC7A-4D3058374E5D}"/>
              </a:ext>
            </a:extLst>
          </p:cNvPr>
          <p:cNvSpPr/>
          <p:nvPr/>
        </p:nvSpPr>
        <p:spPr>
          <a:xfrm>
            <a:off x="5702594" y="2936631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/>
              <a:t>مَناطيدُ</a:t>
            </a:r>
            <a:endParaRPr lang="es-ES" sz="28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ED00B20-69BD-7180-95A4-1CEB4417910E}"/>
              </a:ext>
            </a:extLst>
          </p:cNvPr>
          <p:cNvSpPr/>
          <p:nvPr/>
        </p:nvSpPr>
        <p:spPr>
          <a:xfrm>
            <a:off x="5702595" y="4577960"/>
            <a:ext cx="2721935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مَناشيرُ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عَصافيرُ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مَساطيرُ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مَساميرُ</a:t>
            </a:r>
            <a:endParaRPr lang="es-E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7CF0-CBF9-88F3-DB02-07F60C5D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F07FA0-A6A4-DFC8-E306-BA8333C719AD}"/>
              </a:ext>
            </a:extLst>
          </p:cNvPr>
          <p:cNvSpPr txBox="1"/>
          <p:nvPr/>
        </p:nvSpPr>
        <p:spPr>
          <a:xfrm>
            <a:off x="1776046" y="838178"/>
            <a:ext cx="10823607" cy="10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lnSpc>
                <a:spcPct val="150000"/>
              </a:lnSpc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أمامكم كلمتين، كل مجموعة/ ثنائي ستختار واحدة، وتقوم بكتابة كلمات أخرى </a:t>
            </a: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العمل في مجموعات أو في ثنائيات، ويتم تشجيع المجموعة الحاصلة على أكبر عدد من الكلمات ذات معنى.</a:t>
            </a:r>
            <a:r>
              <a:rPr lang="ar-MA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1F6187-4921-5A45-561E-13C133D767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E04E2-DBDF-4470-FD4C-2BFFD7BB1D99}"/>
              </a:ext>
            </a:extLst>
          </p:cNvPr>
          <p:cNvSpPr/>
          <p:nvPr/>
        </p:nvSpPr>
        <p:spPr>
          <a:xfrm>
            <a:off x="2914571" y="2635624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جَزارٌ</a:t>
            </a:r>
            <a:endParaRPr lang="es-ES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FC6C81-0313-DD04-B586-89AC6428FE56}"/>
              </a:ext>
            </a:extLst>
          </p:cNvPr>
          <p:cNvSpPr/>
          <p:nvPr/>
        </p:nvSpPr>
        <p:spPr>
          <a:xfrm>
            <a:off x="2657617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D717C7-BA03-4B3D-1169-6FAC9B530A37}"/>
              </a:ext>
            </a:extLst>
          </p:cNvPr>
          <p:cNvSpPr/>
          <p:nvPr/>
        </p:nvSpPr>
        <p:spPr>
          <a:xfrm>
            <a:off x="9037466" y="2743199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سَماءٌ</a:t>
            </a:r>
            <a:endParaRPr lang="es-ES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A6FBF0-1989-C4A3-B2C7-74E8B4F3D4BC}"/>
              </a:ext>
            </a:extLst>
          </p:cNvPr>
          <p:cNvSpPr/>
          <p:nvPr/>
        </p:nvSpPr>
        <p:spPr>
          <a:xfrm>
            <a:off x="8780512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6388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63F6EC5-D5CD-FD08-1112-FFCB95EFA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20072" r="9815" b="70495"/>
          <a:stretch>
            <a:fillRect/>
          </a:stretch>
        </p:blipFill>
        <p:spPr>
          <a:xfrm>
            <a:off x="160421" y="4114800"/>
            <a:ext cx="1339181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96B9C23-8D0B-381F-39AC-42776613E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20072" r="9815" b="70495"/>
          <a:stretch>
            <a:fillRect/>
          </a:stretch>
        </p:blipFill>
        <p:spPr>
          <a:xfrm>
            <a:off x="160421" y="4114800"/>
            <a:ext cx="1339181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15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15  تناوب على القراءة و التصحيح مع زميلك (أحدكم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923FB34-EDF2-09F5-5607-663DC610D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43655" r="11857" b="40583"/>
          <a:stretch>
            <a:fillRect/>
          </a:stretch>
        </p:blipFill>
        <p:spPr>
          <a:xfrm>
            <a:off x="162092" y="4255601"/>
            <a:ext cx="13391815" cy="343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3325AB6-A8C1-015D-7881-89D1B4579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34786" r="11857" b="40583"/>
          <a:stretch>
            <a:fillRect/>
          </a:stretch>
        </p:blipFill>
        <p:spPr>
          <a:xfrm>
            <a:off x="162092" y="2936631"/>
            <a:ext cx="13391815" cy="53722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E42FA8-6B7E-C125-5296-E0C786CA4D30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1748376" y="80009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5BE379-BE70-85DA-2A75-B61D13CBCFB2}"/>
              </a:ext>
            </a:extLst>
          </p:cNvPr>
          <p:cNvGrpSpPr/>
          <p:nvPr/>
        </p:nvGrpSpPr>
        <p:grpSpPr>
          <a:xfrm>
            <a:off x="162092" y="2936631"/>
            <a:ext cx="13391815" cy="5372224"/>
            <a:chOff x="162092" y="2936631"/>
            <a:chExt cx="13391815" cy="5372224"/>
          </a:xfrm>
        </p:grpSpPr>
        <p:pic>
          <p:nvPicPr>
            <p:cNvPr id="6" name="Image 5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FAE7CCCB-2103-F2D4-CF6F-EFB3C237F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0" t="34786" r="11857" b="40583"/>
            <a:stretch>
              <a:fillRect/>
            </a:stretch>
          </p:blipFill>
          <p:spPr>
            <a:xfrm>
              <a:off x="162092" y="2936631"/>
              <a:ext cx="13391815" cy="53722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14A1-BC25-2F94-EBE4-EFF02971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3DE32F-E6F5-63E3-E0AE-ABAD0173CB06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5B0E4D-433C-CD27-4BFF-9146CB665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00EF4D2E-C1B6-70C5-111A-0E700E7797F9}"/>
              </a:ext>
            </a:extLst>
          </p:cNvPr>
          <p:cNvGrpSpPr/>
          <p:nvPr/>
        </p:nvGrpSpPr>
        <p:grpSpPr>
          <a:xfrm>
            <a:off x="162092" y="2936631"/>
            <a:ext cx="13391815" cy="5372224"/>
            <a:chOff x="162092" y="2936631"/>
            <a:chExt cx="13391815" cy="5372224"/>
          </a:xfrm>
        </p:grpSpPr>
        <p:pic>
          <p:nvPicPr>
            <p:cNvPr id="26" name="Image 25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CD7D0EA6-FA5F-9DEE-3DB5-E2928A4A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0" t="34786" r="11857" b="40583"/>
            <a:stretch>
              <a:fillRect/>
            </a:stretch>
          </p:blipFill>
          <p:spPr>
            <a:xfrm>
              <a:off x="162092" y="2936631"/>
              <a:ext cx="13391815" cy="53722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08362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91754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15 : أتمموا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13" name="Image 1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186D4F5-5C8A-AEEA-AABA-E5DBB12C7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4" t="60585" r="11710" b="19702"/>
          <a:stretch>
            <a:fillRect/>
          </a:stretch>
        </p:blipFill>
        <p:spPr>
          <a:xfrm>
            <a:off x="167342" y="3886200"/>
            <a:ext cx="13173484" cy="444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A0B9-0C54-1F14-7DB4-843DB387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4F47A7-9737-B478-3571-B1DF3BB858E1}"/>
              </a:ext>
            </a:extLst>
          </p:cNvPr>
          <p:cNvSpPr txBox="1"/>
          <p:nvPr/>
        </p:nvSpPr>
        <p:spPr>
          <a:xfrm>
            <a:off x="2370934" y="852515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A0FFD7-C8F6-F1DB-B8DA-F2F508BB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6E99EE17-9E57-2E13-B04F-8A288C3AC5C4}"/>
              </a:ext>
            </a:extLst>
          </p:cNvPr>
          <p:cNvGrpSpPr/>
          <p:nvPr/>
        </p:nvGrpSpPr>
        <p:grpSpPr>
          <a:xfrm>
            <a:off x="167342" y="3886200"/>
            <a:ext cx="13173484" cy="4448908"/>
            <a:chOff x="167342" y="3886200"/>
            <a:chExt cx="13173484" cy="4448908"/>
          </a:xfrm>
        </p:grpSpPr>
        <p:pic>
          <p:nvPicPr>
            <p:cNvPr id="4" name="Image 3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96761EA3-AEE6-B076-DA82-0CD429D09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4" t="60585" r="11710" b="19702"/>
            <a:stretch>
              <a:fillRect/>
            </a:stretch>
          </p:blipFill>
          <p:spPr>
            <a:xfrm>
              <a:off x="167342" y="3886200"/>
              <a:ext cx="13173484" cy="4448908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617401-C77F-D8AC-2292-C32638D4FCF0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440230-5F9F-B1AE-DE67-92FA79721E89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99C0B7F0-61D0-043A-4AD0-D3E733F3D903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723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BF953-D760-DEE5-B76B-E769F5488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869668-8872-169F-30BB-6320A64C33DA}"/>
              </a:ext>
            </a:extLst>
          </p:cNvPr>
          <p:cNvSpPr txBox="1"/>
          <p:nvPr/>
        </p:nvSpPr>
        <p:spPr>
          <a:xfrm>
            <a:off x="2658138" y="870269"/>
            <a:ext cx="102192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الجمل.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3BEB2-514D-9B09-3E06-C76219F27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DDC8409-80F7-1AC2-9866-7B2A7148A08F}"/>
              </a:ext>
            </a:extLst>
          </p:cNvPr>
          <p:cNvGrpSpPr/>
          <p:nvPr/>
        </p:nvGrpSpPr>
        <p:grpSpPr>
          <a:xfrm>
            <a:off x="167342" y="3886200"/>
            <a:ext cx="13173484" cy="4448908"/>
            <a:chOff x="167342" y="3886200"/>
            <a:chExt cx="13173484" cy="4448908"/>
          </a:xfrm>
        </p:grpSpPr>
        <p:pic>
          <p:nvPicPr>
            <p:cNvPr id="7" name="Image 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1F9AA31-3E76-0A50-729A-2B039D687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4" t="60585" r="11710" b="19702"/>
            <a:stretch>
              <a:fillRect/>
            </a:stretch>
          </p:blipFill>
          <p:spPr>
            <a:xfrm>
              <a:off x="167342" y="3886200"/>
              <a:ext cx="13173484" cy="4448908"/>
            </a:xfrm>
            <a:prstGeom prst="rect">
              <a:avLst/>
            </a:prstGeom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531460F-7A2F-5B08-9DAC-77236F8BCB71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F83DAC0B-A511-6C72-869D-449E6194AAA6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282FC6C-24B5-E0ED-68D1-18BC5A9DF870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5722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15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3692934-88C9-13CB-DE17-AF7C7FFE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81622" r="11384" b="7391"/>
          <a:stretch>
            <a:fillRect/>
          </a:stretch>
        </p:blipFill>
        <p:spPr>
          <a:xfrm>
            <a:off x="319471" y="4037074"/>
            <a:ext cx="13077057" cy="234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267A601-8BB5-43C2-11E8-A60AAD0F8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لعبة  تيك تاك</a:t>
            </a:r>
            <a:endParaRPr lang="es-E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227818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قِطٌّ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>
            <a:off x="3147646" y="4191000"/>
            <a:ext cx="6998677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وأنتم ستفعلون مثلنا على الألواح.</a:t>
            </a:r>
          </a:p>
          <a:p>
            <a:pPr algn="r" rtl="1"/>
            <a:r>
              <a:rPr lang="ar-MA" sz="28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ثم 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15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697809-835A-C9D3-16B5-1F473A73F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81" y="2350874"/>
            <a:ext cx="5159030" cy="73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246185" y="918108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383524B-8A3D-3FAA-E911-32C620E8DF8A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671887"/>
            <a:ext cx="1271654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ترديد كل لازمة حتى يتم الحفظ.</a:t>
            </a:r>
            <a:endParaRPr kumimoji="0" lang="fr-FR" sz="3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BB36B-FFFC-8FEC-7D6F-E034722BF1E9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26BB10-FD2A-FF47-71E5-329FD2543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36788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81720"/>
              </p:ext>
            </p:extLst>
          </p:nvPr>
        </p:nvGraphicFramePr>
        <p:xfrm>
          <a:off x="1246909" y="1536448"/>
          <a:ext cx="11166764" cy="77618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إملاء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8876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761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اِحْتِرامُ الآخَرِ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126744" y="3976577"/>
          <a:ext cx="9781719" cy="3258429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أستاذي ولا أرفع صوتي في حضوره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زملائي وأقبل آراءهم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>
                        <a:buNone/>
                      </a:pPr>
                      <a:r>
                        <a:rPr lang="ar-MA" sz="4000" dirty="0">
                          <a:effectLst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- أتقبل تصحيح زملائي لخطئي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68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817</Words>
  <Application>Microsoft Office PowerPoint</Application>
  <PresentationFormat>Personnalisé</PresentationFormat>
  <Paragraphs>166</Paragraphs>
  <Slides>45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45</vt:i4>
      </vt:variant>
    </vt:vector>
  </HeadingPairs>
  <TitlesOfParts>
    <vt:vector size="6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2209</cp:revision>
  <dcterms:created xsi:type="dcterms:W3CDTF">2014-10-09T07:32:24Z</dcterms:created>
  <dcterms:modified xsi:type="dcterms:W3CDTF">2025-09-17T19:41:04Z</dcterms:modified>
</cp:coreProperties>
</file>