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2"/>
  </p:notesMasterIdLst>
  <p:handoutMasterIdLst>
    <p:handoutMasterId r:id="rId53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802" r:id="rId14"/>
    <p:sldId id="2134808513" r:id="rId15"/>
    <p:sldId id="542" r:id="rId16"/>
    <p:sldId id="2134808535" r:id="rId17"/>
    <p:sldId id="2134808803" r:id="rId18"/>
    <p:sldId id="2134808804" r:id="rId19"/>
    <p:sldId id="2134808805" r:id="rId20"/>
    <p:sldId id="2134808806" r:id="rId21"/>
    <p:sldId id="2134808808" r:id="rId22"/>
    <p:sldId id="2134808807" r:id="rId23"/>
    <p:sldId id="2134808809" r:id="rId24"/>
    <p:sldId id="2134808448" r:id="rId25"/>
    <p:sldId id="2134808532" r:id="rId26"/>
    <p:sldId id="2134808474" r:id="rId27"/>
    <p:sldId id="2134808538" r:id="rId28"/>
    <p:sldId id="2134808539" r:id="rId29"/>
    <p:sldId id="2134808569" r:id="rId30"/>
    <p:sldId id="597" r:id="rId31"/>
    <p:sldId id="2134808445" r:id="rId32"/>
    <p:sldId id="2134808554" r:id="rId33"/>
    <p:sldId id="2134808499" r:id="rId34"/>
    <p:sldId id="2134808547" r:id="rId35"/>
    <p:sldId id="2134808564" r:id="rId36"/>
    <p:sldId id="2134808548" r:id="rId37"/>
    <p:sldId id="2134808579" r:id="rId38"/>
    <p:sldId id="2134808590" r:id="rId39"/>
    <p:sldId id="2134808565" r:id="rId40"/>
    <p:sldId id="2134808591" r:id="rId41"/>
    <p:sldId id="2134808592" r:id="rId42"/>
    <p:sldId id="2134808510" r:id="rId43"/>
    <p:sldId id="2134808580" r:id="rId44"/>
    <p:sldId id="2134808581" r:id="rId45"/>
    <p:sldId id="2134808501" r:id="rId46"/>
    <p:sldId id="2134808447" r:id="rId47"/>
    <p:sldId id="2134808503" r:id="rId48"/>
    <p:sldId id="2134808568" r:id="rId49"/>
    <p:sldId id="2134808553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802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  <p14:sldId id="2134808803"/>
            <p14:sldId id="2134808804"/>
            <p14:sldId id="2134808805"/>
            <p14:sldId id="2134808806"/>
            <p14:sldId id="2134808808"/>
            <p14:sldId id="2134808807"/>
            <p14:sldId id="2134808809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39"/>
            <p14:sldId id="21348085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499"/>
            <p14:sldId id="2134808547"/>
            <p14:sldId id="2134808564"/>
            <p14:sldId id="2134808548"/>
            <p14:sldId id="2134808579"/>
            <p14:sldId id="2134808590"/>
            <p14:sldId id="2134808565"/>
            <p14:sldId id="2134808591"/>
            <p14:sldId id="2134808592"/>
            <p14:sldId id="2134808510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68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552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6.xml"/><Relationship Id="rId5" Type="http://schemas.openxmlformats.org/officeDocument/2006/relationships/image" Target="../media/image42.png"/><Relationship Id="rId10" Type="http://schemas.openxmlformats.org/officeDocument/2006/relationships/customXml" Target="../ink/ink5.xml"/><Relationship Id="rId4" Type="http://schemas.openxmlformats.org/officeDocument/2006/relationships/customXml" Target="../ink/ink1.xml"/><Relationship Id="rId9" Type="http://schemas.openxmlformats.org/officeDocument/2006/relationships/customXml" Target="../ink/ink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31.jpe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8.xml"/><Relationship Id="rId11" Type="http://schemas.openxmlformats.org/officeDocument/2006/relationships/customXml" Target="../ink/ink12.xml"/><Relationship Id="rId5" Type="http://schemas.openxmlformats.org/officeDocument/2006/relationships/image" Target="../media/image42.png"/><Relationship Id="rId10" Type="http://schemas.openxmlformats.org/officeDocument/2006/relationships/customXml" Target="../ink/ink11.xml"/><Relationship Id="rId4" Type="http://schemas.openxmlformats.org/officeDocument/2006/relationships/customXml" Target="../ink/ink7.xml"/><Relationship Id="rId9" Type="http://schemas.openxmlformats.org/officeDocument/2006/relationships/customXml" Target="../ink/ink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2" name="Image 1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DC7B59DA-C212-808E-F324-BF6F25BC26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243A870-F9A1-242B-4157-E34EC896D5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2405004"/>
            <a:ext cx="6223122" cy="78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خذوا الألواح – سأملي عليكم كلمة: 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أَشْجارٌ  </a:t>
            </a:r>
          </a:p>
          <a:p>
            <a:pPr algn="r" defTabSz="685834" rtl="1">
              <a:defRPr/>
            </a:pP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46EE68-9982-E4B1-E07A-76BD96DEA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562" y="3394526"/>
            <a:ext cx="5710876" cy="46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B6719-08AC-C035-4D7D-BE7C41F02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F969110-77BB-D1EB-1704-BC0EB354F297}"/>
              </a:ext>
            </a:extLst>
          </p:cNvPr>
          <p:cNvSpPr txBox="1"/>
          <p:nvPr/>
        </p:nvSpPr>
        <p:spPr>
          <a:xfrm>
            <a:off x="1451769" y="951614"/>
            <a:ext cx="109670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algn="r" defTabSz="685834" rtl="1">
              <a:defRPr/>
            </a:pP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BCB2E0-F70E-9B2C-749C-7C461E9C6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5" y="3394526"/>
            <a:ext cx="9994605" cy="572820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442A67F-1030-A52A-AC41-046D07566B57}"/>
              </a:ext>
            </a:extLst>
          </p:cNvPr>
          <p:cNvSpPr/>
          <p:nvPr/>
        </p:nvSpPr>
        <p:spPr>
          <a:xfrm>
            <a:off x="4146698" y="4933507"/>
            <a:ext cx="4976037" cy="27857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أَشْجارٌ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63222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1C9D-BC95-CD98-6087-4E38164BC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9921229-A803-CAA4-1D8E-A80724A3EE6C}"/>
              </a:ext>
            </a:extLst>
          </p:cNvPr>
          <p:cNvSpPr txBox="1"/>
          <p:nvPr/>
        </p:nvSpPr>
        <p:spPr>
          <a:xfrm>
            <a:off x="1451769" y="951614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الألواح – سأملي عليكم كلمة: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الشرطيُّ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D183D5-0B4A-C400-367F-C4161B698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562" y="3394526"/>
            <a:ext cx="5710876" cy="46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60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3AC29-61C7-2222-D9B4-7270ADC47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E993019-80C7-7AA6-CADD-F9069E29FEBA}"/>
              </a:ext>
            </a:extLst>
          </p:cNvPr>
          <p:cNvSpPr txBox="1"/>
          <p:nvPr/>
        </p:nvSpPr>
        <p:spPr>
          <a:xfrm>
            <a:off x="1451769" y="951614"/>
            <a:ext cx="109670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D85AF1-D7C5-9D32-84DC-218385A9F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5" y="3394526"/>
            <a:ext cx="9994605" cy="572820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5ECDC-3116-B489-FB4E-92A74ACC8164}"/>
              </a:ext>
            </a:extLst>
          </p:cNvPr>
          <p:cNvSpPr/>
          <p:nvPr/>
        </p:nvSpPr>
        <p:spPr>
          <a:xfrm>
            <a:off x="4146698" y="4933507"/>
            <a:ext cx="4976037" cy="27857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الشُّرْطِيُّ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29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AE460-323E-C292-40E0-F63005F7D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74A05D1-7324-EDCF-BE57-B3899307BAD8}"/>
              </a:ext>
            </a:extLst>
          </p:cNvPr>
          <p:cNvSpPr txBox="1"/>
          <p:nvPr/>
        </p:nvSpPr>
        <p:spPr>
          <a:xfrm>
            <a:off x="1451769" y="951614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الألواح – سأملي عليكم كلمة: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جهازٌ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FA13CA-5FD1-C839-8DC5-0B5CA7AB5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562" y="3394526"/>
            <a:ext cx="5710876" cy="46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54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D86B3-3265-02C3-21D5-8D13E8C9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D5AB4EA-F528-AB6F-B32F-A505428BDA96}"/>
              </a:ext>
            </a:extLst>
          </p:cNvPr>
          <p:cNvSpPr txBox="1"/>
          <p:nvPr/>
        </p:nvSpPr>
        <p:spPr>
          <a:xfrm>
            <a:off x="1451769" y="951614"/>
            <a:ext cx="109670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1F27B2-BC8C-859E-7BEE-10479A9C6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5" y="3394526"/>
            <a:ext cx="9994605" cy="572820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2135779-3AE0-51F8-B6CE-54513A8025B2}"/>
              </a:ext>
            </a:extLst>
          </p:cNvPr>
          <p:cNvSpPr/>
          <p:nvPr/>
        </p:nvSpPr>
        <p:spPr>
          <a:xfrm>
            <a:off x="4146698" y="4933507"/>
            <a:ext cx="4976037" cy="27857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جِهازٌ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04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630D0-102E-5441-AD96-F8A602D8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551197D-3449-6F2B-BEBF-67AEC0A94BB5}"/>
              </a:ext>
            </a:extLst>
          </p:cNvPr>
          <p:cNvSpPr txBox="1"/>
          <p:nvPr/>
        </p:nvSpPr>
        <p:spPr>
          <a:xfrm>
            <a:off x="1451770" y="951614"/>
            <a:ext cx="1041416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الألواح – سأملي عليكم 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المنازل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854476-AE16-CB80-0D91-39A454429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562" y="3394526"/>
            <a:ext cx="5710876" cy="46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59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DEC0E-FC60-EDBB-3879-CE3A9B4A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C38C86D-B3B6-0E31-4F27-EA225BA8878D}"/>
              </a:ext>
            </a:extLst>
          </p:cNvPr>
          <p:cNvSpPr txBox="1"/>
          <p:nvPr/>
        </p:nvSpPr>
        <p:spPr>
          <a:xfrm>
            <a:off x="1451769" y="951614"/>
            <a:ext cx="109670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0BC1F6-B1C0-273B-8765-03373A867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5" y="3394526"/>
            <a:ext cx="9994605" cy="572820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64016A0-E4C1-C48D-B327-854A6A3B959E}"/>
              </a:ext>
            </a:extLst>
          </p:cNvPr>
          <p:cNvSpPr/>
          <p:nvPr/>
        </p:nvSpPr>
        <p:spPr>
          <a:xfrm>
            <a:off x="4146698" y="4933507"/>
            <a:ext cx="4976037" cy="27857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الْمَنازِلُ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420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0CBDC306-16AD-F8E2-4489-89503B8A5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83819F6F-0153-4D30-1FC8-D9DAAE49B2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BA71EA-03B8-7118-9C40-D837533CA140}"/>
              </a:ext>
            </a:extLst>
          </p:cNvPr>
          <p:cNvSpPr txBox="1"/>
          <p:nvPr/>
        </p:nvSpPr>
        <p:spPr>
          <a:xfrm>
            <a:off x="1379620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عائلة الكلمة على مخطط شمسي.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يعين الأستاذ أحد المتعلمين لاختيار الكلمة، ويكتبها وسط المخطط الشمسي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Soleil 2">
            <a:extLst>
              <a:ext uri="{FF2B5EF4-FFF2-40B4-BE49-F238E27FC236}">
                <a16:creationId xmlns:a16="http://schemas.microsoft.com/office/drawing/2014/main" id="{6EFE8160-E418-E251-EE98-8D25C3D00785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عالِمٌ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18A4-93E3-14F9-F051-BEEA2EAE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D4E087DC-D4FC-8546-AE21-776B1678325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عالِمٌ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F7D0A-6EBB-2081-0AC9-8408BA174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6669CF-40CC-6577-D857-38AA67E2A01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اِخْتِراعٌ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2B32F-6753-08EB-3E5C-EF652302ECB4}"/>
              </a:ext>
            </a:extLst>
          </p:cNvPr>
          <p:cNvSpPr txBox="1"/>
          <p:nvPr/>
        </p:nvSpPr>
        <p:spPr>
          <a:xfrm>
            <a:off x="2432202" y="703617"/>
            <a:ext cx="9931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جيدا ، ستفعلون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الكلمة الأولى من عائلة الكلمة ثم ينتدب بعض المتعلمين للبحث عن كلمات أخرى ويدونها على المخطط في السبورة الجانبية.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32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DFECF-A432-AED8-91CB-92228A982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279FE6C0-BCF0-7EBF-F01D-B414F69C1AE8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عالِمٌ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B6098F-3752-5153-FDBA-7DF64AECB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308ABD-E7CD-67A8-E7A3-C1BA061F5DC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اِخْتِراعٌ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FB24A9-70C4-CA7F-A0BF-54F11E5D4C27}"/>
              </a:ext>
            </a:extLst>
          </p:cNvPr>
          <p:cNvSpPr/>
          <p:nvPr/>
        </p:nvSpPr>
        <p:spPr>
          <a:xfrm>
            <a:off x="1376588" y="5274223"/>
            <a:ext cx="1898244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مُهَنْدِسٌ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1EBC7BB-BA7F-79AA-BDAA-96E04797C9DD}"/>
              </a:ext>
            </a:extLst>
          </p:cNvPr>
          <p:cNvSpPr/>
          <p:nvPr/>
        </p:nvSpPr>
        <p:spPr>
          <a:xfrm>
            <a:off x="2232837" y="3381335"/>
            <a:ext cx="189824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حاسوبٌ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F6248C-6A71-0DBC-C036-A9C36A3301EF}"/>
              </a:ext>
            </a:extLst>
          </p:cNvPr>
          <p:cNvSpPr/>
          <p:nvPr/>
        </p:nvSpPr>
        <p:spPr>
          <a:xfrm>
            <a:off x="6129337" y="235456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مُخَتَبَرٌ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C41C53-B05E-9C22-8476-77511A4230D4}"/>
              </a:ext>
            </a:extLst>
          </p:cNvPr>
          <p:cNvSpPr/>
          <p:nvPr/>
        </p:nvSpPr>
        <p:spPr>
          <a:xfrm>
            <a:off x="9185864" y="3609477"/>
            <a:ext cx="2297299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مُخْتَرِعٌ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4783A94-4FB2-7B39-16D6-882436D0E349}"/>
              </a:ext>
            </a:extLst>
          </p:cNvPr>
          <p:cNvSpPr/>
          <p:nvPr/>
        </p:nvSpPr>
        <p:spPr>
          <a:xfrm>
            <a:off x="9185863" y="771064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مِحْقَنَةٌ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C63C1F9-3BA5-3A5F-833F-4231E8F12A78}"/>
              </a:ext>
            </a:extLst>
          </p:cNvPr>
          <p:cNvSpPr/>
          <p:nvPr/>
        </p:nvSpPr>
        <p:spPr>
          <a:xfrm>
            <a:off x="6001747" y="8611926"/>
            <a:ext cx="158491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روبوتٌ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7D2A788-2FCF-230B-3129-CA202ED8E818}"/>
              </a:ext>
            </a:extLst>
          </p:cNvPr>
          <p:cNvSpPr/>
          <p:nvPr/>
        </p:nvSpPr>
        <p:spPr>
          <a:xfrm>
            <a:off x="2970031" y="769068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فَضاءٌ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14EE4CD-2CCA-3D93-A007-A47AA8FC639F}"/>
              </a:ext>
            </a:extLst>
          </p:cNvPr>
          <p:cNvSpPr txBox="1"/>
          <p:nvPr/>
        </p:nvSpPr>
        <p:spPr>
          <a:xfrm>
            <a:off x="2447354" y="86068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kumimoji="0" lang="ar-MA" sz="28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انتبهوا سنوظف هذه الكلمات في جمل مفيدة شفهيا؟</a:t>
            </a:r>
          </a:p>
          <a:p>
            <a:pPr algn="r" defTabSz="685834" rtl="1">
              <a:defRPr/>
            </a:pPr>
            <a:r>
              <a:rPr lang="a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يشجع الأستاذ الإجابات الصحيحة ويصحح الخاطئة منها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470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358F091-C199-61AF-7E26-A7B71AA56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5" t="19869" r="10061" b="69951"/>
          <a:stretch>
            <a:fillRect/>
          </a:stretch>
        </p:blipFill>
        <p:spPr>
          <a:xfrm>
            <a:off x="160420" y="3851030"/>
            <a:ext cx="13329705" cy="22156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185AFF4-FD8B-B618-B278-FC4CA3909FEA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9AA49A8-8F91-5C3F-A458-A7029AB42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5" t="19869" r="10061" b="69951"/>
          <a:stretch>
            <a:fillRect/>
          </a:stretch>
        </p:blipFill>
        <p:spPr>
          <a:xfrm>
            <a:off x="160420" y="3851030"/>
            <a:ext cx="13329705" cy="2215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E5E38-0CE7-A4A2-8455-E19533663EA7}"/>
              </a:ext>
            </a:extLst>
          </p:cNvPr>
          <p:cNvSpPr txBox="1"/>
          <p:nvPr/>
        </p:nvSpPr>
        <p:spPr>
          <a:xfrm>
            <a:off x="491763" y="71717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14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6E87F67-DBF5-B7C5-F2CC-0B544704085C}"/>
              </a:ext>
            </a:extLst>
          </p:cNvPr>
          <p:cNvSpPr txBox="1">
            <a:spLocks/>
          </p:cNvSpPr>
          <p:nvPr/>
        </p:nvSpPr>
        <p:spPr>
          <a:xfrm>
            <a:off x="7146058" y="3512352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4C72D137-1429-F6D6-C92D-93377E856595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247048"/>
            <a:ext cx="10577866" cy="3121322"/>
            <a:chOff x="2182274" y="5219889"/>
            <a:chExt cx="9354529" cy="2302615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219889"/>
              <a:ext cx="9354529" cy="1432619"/>
              <a:chOff x="3324720" y="5115132"/>
              <a:chExt cx="9354529" cy="1432619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194364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C407A4A-01EF-095A-B531-C1C095342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44620" r="9996" b="40426"/>
          <a:stretch>
            <a:fillRect/>
          </a:stretch>
        </p:blipFill>
        <p:spPr>
          <a:xfrm>
            <a:off x="602033" y="3815862"/>
            <a:ext cx="12511934" cy="305972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58F0DA-F64F-86D0-DABE-CC72514F5869}"/>
              </a:ext>
            </a:extLst>
          </p:cNvPr>
          <p:cNvSpPr txBox="1"/>
          <p:nvPr/>
        </p:nvSpPr>
        <p:spPr>
          <a:xfrm>
            <a:off x="239641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13 تناوب على القراءة و التصحيح مع زميلك ( 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B57670A-41DB-25CA-EF41-430D30085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7" t="35080" r="9996" b="40426"/>
          <a:stretch>
            <a:fillRect/>
          </a:stretch>
        </p:blipFill>
        <p:spPr>
          <a:xfrm>
            <a:off x="512032" y="3235570"/>
            <a:ext cx="12691936" cy="50116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0DB3D54-8843-71A0-825E-958D2FEBBF64}"/>
              </a:ext>
            </a:extLst>
          </p:cNvPr>
          <p:cNvSpPr txBox="1"/>
          <p:nvPr/>
        </p:nvSpPr>
        <p:spPr>
          <a:xfrm>
            <a:off x="2396413" y="89726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EE1170E-EE47-17BB-7EDB-749BFA822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7" t="35080" r="9996" b="40426"/>
          <a:stretch>
            <a:fillRect/>
          </a:stretch>
        </p:blipFill>
        <p:spPr>
          <a:xfrm>
            <a:off x="512032" y="3235570"/>
            <a:ext cx="12691936" cy="501161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501921" y="1050054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14:cNvPr>
              <p14:cNvContentPartPr/>
              <p14:nvPr/>
            </p14:nvContentPartPr>
            <p14:xfrm>
              <a:off x="11190021" y="7681115"/>
              <a:ext cx="1734102" cy="798513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181021" y="7672127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14:cNvPr>
              <p14:cNvContentPartPr/>
              <p14:nvPr/>
            </p14:nvContentPartPr>
            <p14:xfrm>
              <a:off x="9109518" y="6098499"/>
              <a:ext cx="1734102" cy="798513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00518" y="6089511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14:cNvPr>
              <p14:cNvContentPartPr/>
              <p14:nvPr/>
            </p14:nvContentPartPr>
            <p14:xfrm>
              <a:off x="7050935" y="6879239"/>
              <a:ext cx="1733550" cy="798513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41938" y="6870251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14:cNvPr>
              <p14:cNvContentPartPr/>
              <p14:nvPr/>
            </p14:nvContentPartPr>
            <p14:xfrm>
              <a:off x="4931516" y="6747959"/>
              <a:ext cx="1733550" cy="798513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22519" y="6738971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14:cNvPr>
              <p14:cNvContentPartPr/>
              <p14:nvPr/>
            </p14:nvContentPartPr>
            <p14:xfrm>
              <a:off x="2763551" y="7546472"/>
              <a:ext cx="1733550" cy="798513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54554" y="7537484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14:cNvPr>
              <p14:cNvContentPartPr/>
              <p14:nvPr/>
            </p14:nvContentPartPr>
            <p14:xfrm>
              <a:off x="512032" y="5299986"/>
              <a:ext cx="1733550" cy="798513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3035" y="5290998"/>
                <a:ext cx="1751184" cy="8161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8E8B3-A815-7416-26B5-AF3C04F2E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7441E17-16B1-9589-F8D6-C9D61EB3FCE0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الكلمات؟</a:t>
            </a: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يتناوب المتعلمون على قراءة الكلمات.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A0C893-8854-91A7-6D97-1BC476ADF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E7647DAA-6C8A-4753-537A-22383CE140A6}"/>
              </a:ext>
            </a:extLst>
          </p:cNvPr>
          <p:cNvGrpSpPr/>
          <p:nvPr/>
        </p:nvGrpSpPr>
        <p:grpSpPr>
          <a:xfrm>
            <a:off x="512032" y="3235570"/>
            <a:ext cx="12691936" cy="5244058"/>
            <a:chOff x="512032" y="3235570"/>
            <a:chExt cx="12691936" cy="5244058"/>
          </a:xfrm>
        </p:grpSpPr>
        <p:pic>
          <p:nvPicPr>
            <p:cNvPr id="11" name="Image 10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D2B0A950-D3BE-5208-0D86-CABA9F573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37" t="35080" r="9996" b="40426"/>
            <a:stretch>
              <a:fillRect/>
            </a:stretch>
          </p:blipFill>
          <p:spPr>
            <a:xfrm>
              <a:off x="512032" y="3235570"/>
              <a:ext cx="12691936" cy="501161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BB9EE1B4-37FE-87B4-4828-68F8FA1ABCD8}"/>
                    </a:ext>
                  </a:extLst>
                </p14:cNvPr>
                <p14:cNvContentPartPr/>
                <p14:nvPr/>
              </p14:nvContentPartPr>
              <p14:xfrm>
                <a:off x="11190021" y="7681115"/>
                <a:ext cx="1734102" cy="798513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BB9EE1B4-37FE-87B4-4828-68F8FA1ABCD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181021" y="7672127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848757AF-81F5-1927-357C-430F177EFF83}"/>
                    </a:ext>
                  </a:extLst>
                </p14:cNvPr>
                <p14:cNvContentPartPr/>
                <p14:nvPr/>
              </p14:nvContentPartPr>
              <p14:xfrm>
                <a:off x="9109518" y="6098499"/>
                <a:ext cx="1734102" cy="798513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848757AF-81F5-1927-357C-430F177EFF8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100518" y="6089511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4D7212D4-36DA-3872-2C95-002679C8700E}"/>
                    </a:ext>
                  </a:extLst>
                </p14:cNvPr>
                <p14:cNvContentPartPr/>
                <p14:nvPr/>
              </p14:nvContentPartPr>
              <p14:xfrm>
                <a:off x="7050935" y="6879239"/>
                <a:ext cx="1733550" cy="798513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4D7212D4-36DA-3872-2C95-002679C8700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041938" y="687025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6B003D6F-A033-C6CA-96BB-2DDF5237D5BF}"/>
                    </a:ext>
                  </a:extLst>
                </p14:cNvPr>
                <p14:cNvContentPartPr/>
                <p14:nvPr/>
              </p14:nvContentPartPr>
              <p14:xfrm>
                <a:off x="4931516" y="6747959"/>
                <a:ext cx="1733550" cy="798513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6B003D6F-A033-C6CA-96BB-2DDF5237D5B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22519" y="673897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97BE05F1-DED5-5F71-284E-175DCFC6CCBB}"/>
                    </a:ext>
                  </a:extLst>
                </p14:cNvPr>
                <p14:cNvContentPartPr/>
                <p14:nvPr/>
              </p14:nvContentPartPr>
              <p14:xfrm>
                <a:off x="2763551" y="7546472"/>
                <a:ext cx="1733550" cy="798513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97BE05F1-DED5-5F71-284E-175DCFC6CCB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754554" y="7537484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BB9E8D96-DDF0-DE96-344C-00F9EF8901A5}"/>
                    </a:ext>
                  </a:extLst>
                </p14:cNvPr>
                <p14:cNvContentPartPr/>
                <p14:nvPr/>
              </p14:nvContentPartPr>
              <p14:xfrm>
                <a:off x="512032" y="5299986"/>
                <a:ext cx="1733550" cy="798513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BB9E8D96-DDF0-DE96-344C-00F9EF8901A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3035" y="5290998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22935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49167" y="908224"/>
            <a:ext cx="102192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14 : </a:t>
            </a:r>
            <a:r>
              <a:rPr lang="a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اتمموا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الجمل بكتابة الكلمة المناسبة.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518E4F1-E97F-D26C-483A-B58BB62DC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60290" r="11292" b="19729"/>
          <a:stretch>
            <a:fillRect/>
          </a:stretch>
        </p:blipFill>
        <p:spPr>
          <a:xfrm>
            <a:off x="316522" y="3798277"/>
            <a:ext cx="12838346" cy="42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1A0B9-0C54-1F14-7DB4-843DB387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4F47A7-9737-B478-3571-B1DF3BB858E1}"/>
              </a:ext>
            </a:extLst>
          </p:cNvPr>
          <p:cNvSpPr txBox="1"/>
          <p:nvPr/>
        </p:nvSpPr>
        <p:spPr>
          <a:xfrm>
            <a:off x="2411953" y="895491"/>
            <a:ext cx="1021924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A0FFD7-C8F6-F1DB-B8DA-F2F508BB1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C864B65E-C628-C1A6-D078-E1C16CAF5D15}"/>
              </a:ext>
            </a:extLst>
          </p:cNvPr>
          <p:cNvGrpSpPr/>
          <p:nvPr/>
        </p:nvGrpSpPr>
        <p:grpSpPr>
          <a:xfrm>
            <a:off x="316522" y="3798277"/>
            <a:ext cx="12838346" cy="4273061"/>
            <a:chOff x="316522" y="3798277"/>
            <a:chExt cx="12838346" cy="4273061"/>
          </a:xfrm>
        </p:grpSpPr>
        <p:pic>
          <p:nvPicPr>
            <p:cNvPr id="3" name="Image 2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2D535DE5-C093-360C-CF66-5880FCA5D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73" t="60290" r="11292" b="19729"/>
            <a:stretch>
              <a:fillRect/>
            </a:stretch>
          </p:blipFill>
          <p:spPr>
            <a:xfrm>
              <a:off x="316522" y="3798277"/>
              <a:ext cx="12838346" cy="4273061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3AC8580-5668-0EF0-D7C4-95169B345151}"/>
                </a:ext>
              </a:extLst>
            </p:cNvPr>
            <p:cNvSpPr/>
            <p:nvPr/>
          </p:nvSpPr>
          <p:spPr>
            <a:xfrm>
              <a:off x="4219801" y="4825779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الْمُبَرْمِجُ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095111F-9B46-EB4D-63A5-A966D125764B}"/>
                </a:ext>
              </a:extLst>
            </p:cNvPr>
            <p:cNvSpPr/>
            <p:nvPr/>
          </p:nvSpPr>
          <p:spPr>
            <a:xfrm>
              <a:off x="2061457" y="7167979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لِلْإِقْلاعِ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6440113-A670-AD2B-9F62-CBC6B7EA9B04}"/>
                </a:ext>
              </a:extLst>
            </p:cNvPr>
            <p:cNvSpPr/>
            <p:nvPr/>
          </p:nvSpPr>
          <p:spPr>
            <a:xfrm>
              <a:off x="4970104" y="5980638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يَتَعاوَنُ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7237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8AA18-6756-5751-71E5-5ED2CCF64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7F83CE6-0E69-54B6-AFEF-9D1990D31885}"/>
              </a:ext>
            </a:extLst>
          </p:cNvPr>
          <p:cNvSpPr txBox="1"/>
          <p:nvPr/>
        </p:nvSpPr>
        <p:spPr>
          <a:xfrm>
            <a:off x="2236108" y="843853"/>
            <a:ext cx="102192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يتناوب المتعلمون على قراءة الجمل.</a:t>
            </a: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9476C1-A2A6-66BB-C758-188A6B06C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EBBDD68-E71F-7477-E295-B8D68606C307}"/>
              </a:ext>
            </a:extLst>
          </p:cNvPr>
          <p:cNvGrpSpPr/>
          <p:nvPr/>
        </p:nvGrpSpPr>
        <p:grpSpPr>
          <a:xfrm>
            <a:off x="316522" y="3798277"/>
            <a:ext cx="12838346" cy="4273061"/>
            <a:chOff x="316522" y="3798277"/>
            <a:chExt cx="12838346" cy="4273061"/>
          </a:xfrm>
        </p:grpSpPr>
        <p:pic>
          <p:nvPicPr>
            <p:cNvPr id="7" name="Image 6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2A251BB6-1B11-6041-0D16-100E67A1E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73" t="60290" r="11292" b="19729"/>
            <a:stretch>
              <a:fillRect/>
            </a:stretch>
          </p:blipFill>
          <p:spPr>
            <a:xfrm>
              <a:off x="316522" y="3798277"/>
              <a:ext cx="12838346" cy="4273061"/>
            </a:xfrm>
            <a:prstGeom prst="rect">
              <a:avLst/>
            </a:prstGeom>
          </p:spPr>
        </p:pic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CBFF7B3-EB60-4C20-CA83-FA74F3409248}"/>
                </a:ext>
              </a:extLst>
            </p:cNvPr>
            <p:cNvSpPr/>
            <p:nvPr/>
          </p:nvSpPr>
          <p:spPr>
            <a:xfrm>
              <a:off x="4219801" y="4825779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الْمُبَرْمِجُ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1CEE196-D0FB-9846-9AD0-A66ACDEA00D2}"/>
                </a:ext>
              </a:extLst>
            </p:cNvPr>
            <p:cNvSpPr/>
            <p:nvPr/>
          </p:nvSpPr>
          <p:spPr>
            <a:xfrm>
              <a:off x="2061457" y="7167979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لِلْإِقْلاعِ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2AEA842-C16A-4FB9-BEEB-304D2DA9135C}"/>
                </a:ext>
              </a:extLst>
            </p:cNvPr>
            <p:cNvSpPr/>
            <p:nvPr/>
          </p:nvSpPr>
          <p:spPr>
            <a:xfrm>
              <a:off x="4970104" y="5980638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يَتَعاوَنُ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20099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93431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14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6FF12D8-53DC-5315-D3D7-DDC3956BC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t="80883" r="10979" b="7394"/>
          <a:stretch>
            <a:fillRect/>
          </a:stretch>
        </p:blipFill>
        <p:spPr>
          <a:xfrm>
            <a:off x="325095" y="4135896"/>
            <a:ext cx="13084013" cy="249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267A601-8BB5-43C2-11E8-A60AAD0F8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ar-MA" dirty="0"/>
              <a:t>لعبة  تيك تاك</a:t>
            </a:r>
            <a:endParaRPr lang="es-E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25DF39F-D7F8-AADD-01A9-F0CB190CB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584" y="2828260"/>
            <a:ext cx="5796202" cy="489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B65FCA-D296-4122-32E5-405DA56C16B8}"/>
              </a:ext>
            </a:extLst>
          </p:cNvPr>
          <p:cNvSpPr/>
          <p:nvPr/>
        </p:nvSpPr>
        <p:spPr>
          <a:xfrm>
            <a:off x="791308" y="794613"/>
            <a:ext cx="11262333" cy="1123712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 سألعب مع صديقكم وأنتم ستفعلون مثلنا على الألواح.</a:t>
            </a:r>
          </a:p>
          <a:p>
            <a:pPr algn="r" rtl="1"/>
            <a:r>
              <a:rPr lang="ar-MA" sz="28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اللعبة  على السبورة ثم يطلب من المتعلمين رسم الشبكة على الورقة واللعب في ثنائيات، يتم الاشتغال بالكلمات.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258432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>
                          <a:solidFill>
                            <a:srgbClr val="FF0000"/>
                          </a:solidFill>
                        </a:rPr>
                        <a:t>أَحْمَرُ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جَدَّةٌ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أَحْمَرُ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/>
                        <a:t>جَدَّةٌ</a:t>
                      </a:r>
                      <a:endParaRPr lang="es-E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أَحْمَرُ</a:t>
                      </a:r>
                      <a:endParaRPr lang="es-E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H="1" flipV="1">
            <a:off x="2423160" y="3368040"/>
            <a:ext cx="8503920" cy="4648200"/>
          </a:xfrm>
          <a:prstGeom prst="straightConnector1">
            <a:avLst/>
          </a:prstGeom>
          <a:ln w="127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14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D2B17E9-E24E-F3EA-299C-1C4950659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2405004"/>
            <a:ext cx="6223122" cy="78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0" y="887332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يا معلمي.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383524B-8A3D-3FAA-E911-32C620E8DF8A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dirty="0"/>
              <a:t>أنشودة يا معلمي</a:t>
            </a:r>
            <a:endParaRPr lang="es-ES" sz="6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1810874" y="610331"/>
            <a:ext cx="1050746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ترديد كل لازمة حتى يتم الحفظ.</a:t>
            </a:r>
            <a:endParaRPr kumimoji="0" lang="fr-FR" sz="3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3BB36B-FFFC-8FEC-7D6F-E034722BF1E9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dirty="0"/>
              <a:t>أنشودة يا معلمي</a:t>
            </a:r>
            <a:endParaRPr lang="es-ES" sz="6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26BB10-FD2A-FF47-71E5-329FD2543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358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498460" y="643601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الكلمات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481" y="261155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545194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لوحة المقاطع والحروف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1961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0249" y="574591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3446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0249" y="4472484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التذكير بضوابط استعمال 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الألواح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كل واحد يكب اسمه الشخصي 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الذين سأشير إليهم، 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905</Words>
  <Application>Microsoft Office PowerPoint</Application>
  <PresentationFormat>Personnalisé</PresentationFormat>
  <Paragraphs>183</Paragraphs>
  <Slides>46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46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2212</cp:revision>
  <dcterms:created xsi:type="dcterms:W3CDTF">2014-10-09T07:32:24Z</dcterms:created>
  <dcterms:modified xsi:type="dcterms:W3CDTF">2025-09-17T18:59:13Z</dcterms:modified>
</cp:coreProperties>
</file>